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5.xml" ContentType="application/vnd.openxmlformats-officedocument.drawingml.chartshap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709" r:id="rId6"/>
  </p:sldMasterIdLst>
  <p:notesMasterIdLst>
    <p:notesMasterId r:id="rId24"/>
  </p:notesMasterIdLst>
  <p:handoutMasterIdLst>
    <p:handoutMasterId r:id="rId25"/>
  </p:handoutMasterIdLst>
  <p:sldIdLst>
    <p:sldId id="256" r:id="rId7"/>
    <p:sldId id="596" r:id="rId8"/>
    <p:sldId id="2146846452" r:id="rId9"/>
    <p:sldId id="603" r:id="rId10"/>
    <p:sldId id="611" r:id="rId11"/>
    <p:sldId id="619" r:id="rId12"/>
    <p:sldId id="620" r:id="rId13"/>
    <p:sldId id="621" r:id="rId14"/>
    <p:sldId id="2146846453" r:id="rId15"/>
    <p:sldId id="2147377442" r:id="rId16"/>
    <p:sldId id="2147377446" r:id="rId17"/>
    <p:sldId id="2147377444" r:id="rId18"/>
    <p:sldId id="2147377447" r:id="rId19"/>
    <p:sldId id="2147377443" r:id="rId20"/>
    <p:sldId id="2147377445" r:id="rId21"/>
    <p:sldId id="2147377449" r:id="rId22"/>
    <p:sldId id="2147377448" r:id="rId23"/>
  </p:sldIdLst>
  <p:sldSz cx="9144000" cy="5143500" type="screen16x9"/>
  <p:notesSz cx="10020300" cy="6888163"/>
  <p:custDataLst>
    <p:tags r:id="rId26"/>
  </p:custDataLst>
  <p:defaultText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37B9913-C4D5-404C-8AB5-2E9A4FB5C704}">
          <p14:sldIdLst>
            <p14:sldId id="256"/>
            <p14:sldId id="596"/>
            <p14:sldId id="2146846452"/>
            <p14:sldId id="603"/>
            <p14:sldId id="611"/>
            <p14:sldId id="619"/>
            <p14:sldId id="620"/>
            <p14:sldId id="621"/>
            <p14:sldId id="2146846453"/>
            <p14:sldId id="2147377442"/>
            <p14:sldId id="2147377446"/>
            <p14:sldId id="2147377444"/>
            <p14:sldId id="2147377447"/>
            <p14:sldId id="2147377443"/>
            <p14:sldId id="2147377445"/>
            <p14:sldId id="2147377449"/>
            <p14:sldId id="2147377448"/>
          </p14:sldIdLst>
        </p14:section>
      </p14:sectionLst>
    </p:ext>
    <p:ext uri="{EFAFB233-063F-42B5-8137-9DF3F51BA10A}">
      <p15:sldGuideLst xmlns:p15="http://schemas.microsoft.com/office/powerpoint/2012/main">
        <p15:guide id="2" pos="2880">
          <p15:clr>
            <a:srgbClr val="A4A3A4"/>
          </p15:clr>
        </p15:guide>
        <p15:guide id="3" orient="horz" pos="16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 Wannefalk" initials="MW" lastIdx="1" clrIdx="0">
    <p:extLst>
      <p:ext uri="{19B8F6BF-5375-455C-9EA6-DF929625EA0E}">
        <p15:presenceInfo xmlns:p15="http://schemas.microsoft.com/office/powerpoint/2012/main" userId="0fe6758403dafd8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631F5B"/>
    <a:srgbClr val="7D0563"/>
    <a:srgbClr val="88C117"/>
    <a:srgbClr val="75B727"/>
    <a:srgbClr val="85D0F1"/>
    <a:srgbClr val="A3D5D3"/>
    <a:srgbClr val="00BAC8"/>
    <a:srgbClr val="007670"/>
    <a:srgbClr val="A2C0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F98CDF-D607-8022-598A-7A2B49040FF4}" v="87" dt="2023-09-05T17:16:03.507"/>
    <p1510:client id="{0EA5B3F6-0015-4AF1-8DB7-08AE1151DCDE}" v="28" dt="2023-09-06T09:12:37.811"/>
    <p1510:client id="{17F2A194-C2C1-4302-A963-ED5FE58AF98B}" v="1" dt="2023-09-06T09:33:44.730"/>
    <p1510:client id="{3450F396-6BEF-A921-1E56-D4B16DEA7263}" v="1" dt="2023-09-06T09:01:01.666"/>
    <p1510:client id="{78A306DA-BA7A-4C8A-A13D-9D9F63647C99}" v="325" dt="2023-09-06T09:00:36.297"/>
    <p1510:client id="{CACEB913-B85A-1452-A61E-5DF46EB40D4E}" v="126" dt="2023-09-05T17:32:05.456"/>
    <p1510:client id="{DAF1B8A9-2340-9EFD-1CCB-D47336E40876}" v="3" dt="2023-09-05T17:33:44.6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800" y="40"/>
      </p:cViewPr>
      <p:guideLst>
        <p:guide pos="2880"/>
        <p:guide orient="horz" pos="162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notesMaster" Target="notesMasters/notesMaster1.xml"/><Relationship Id="rId32"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30" Type="http://schemas.openxmlformats.org/officeDocument/2006/relationships/theme" Target="theme/theme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https://sca-my.sharepoint.com/personal/monika_hradecka_essity_com/Documents/_CZ/TEAM/INST/TENA%20Smartcare%20Change%20Indicator/Smartcare/CZ%20pilot%20Jarda/Diary%20Smartcare%20SK%20&amp;%20CZ_Slunickot%20testovani.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https://sca-my.sharepoint.com/personal/monika_hradecka_essity_com/Documents/_CZ/TEAM/INST/TENA%20Smartcare%20Change%20Indicator/Smartcare/CZ%20pilot%20Jarda/Diary%20Smartcare%20SK%20&amp;%20CZ_Slunickot%20testovani.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https://sca-my.sharepoint.com/personal/monika_hradecka_essity_com/Documents/_CZ/TEAM/INST/TENA%20Smartcare%20Change%20Indicator/Smartcare/CZ%20pilot%20Jarda/Diary%20Smartcare%20SK%20&amp;%20CZ_Slunickot%20testovani.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oleObject" Target="https://sca-my.sharepoint.com/personal/monika_hradecka_essity_com/Documents/_CZ/TEAM/INST/TENA%20Smartcare%20Change%20Indicator/Smartcare/CZ%20pilot%20Jarda/Diary%20Smartcare%20SK%20&amp;%20CZ_Slunickot%20testovani.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3" Type="http://schemas.openxmlformats.org/officeDocument/2006/relationships/oleObject" Target="https://sca-my.sharepoint.com/personal/monika_hradecka_essity_com/Documents/_CZ/TEAM/INST/TENA%20Smartcare%20Change%20Indicator/Smartcare/CZ%20pilot%20Jarda/Diary%20Smartcare%20SK%20&amp;%20CZ_Slunickot%20testovani.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200" b="0" i="0" u="none" strike="noStrike" kern="1200" spc="0" baseline="0">
                <a:solidFill>
                  <a:schemeClr val="tx2"/>
                </a:solidFill>
                <a:latin typeface="+mn-lt"/>
                <a:ea typeface="+mn-ea"/>
                <a:cs typeface="Arial"/>
              </a:defRPr>
            </a:pPr>
            <a:r>
              <a:rPr lang="en-US" sz="1200" b="0" i="0" u="none" strike="noStrike" kern="1200" spc="0" baseline="0" err="1">
                <a:solidFill>
                  <a:schemeClr val="tx2"/>
                </a:solidFill>
                <a:latin typeface="+mn-lt"/>
                <a:ea typeface="+mn-ea"/>
                <a:cs typeface="Arial"/>
              </a:rPr>
              <a:t>Počet</a:t>
            </a:r>
            <a:r>
              <a:rPr lang="en-US" sz="1200" b="0" i="0" u="none" strike="noStrike" kern="1200" spc="0" baseline="0">
                <a:solidFill>
                  <a:schemeClr val="tx2"/>
                </a:solidFill>
                <a:latin typeface="+mn-lt"/>
                <a:ea typeface="+mn-ea"/>
                <a:cs typeface="Arial"/>
              </a:rPr>
              <a:t> </a:t>
            </a:r>
            <a:r>
              <a:rPr lang="en-US" sz="1200" b="0" i="0" u="none" strike="noStrike" kern="1200" spc="0" baseline="0" err="1">
                <a:solidFill>
                  <a:schemeClr val="tx2"/>
                </a:solidFill>
                <a:latin typeface="+mn-lt"/>
                <a:ea typeface="+mn-ea"/>
                <a:cs typeface="Arial"/>
              </a:rPr>
              <a:t>přerušení</a:t>
            </a:r>
            <a:r>
              <a:rPr lang="en-US" sz="1200" b="0" i="0" u="none" strike="noStrike" kern="1200" spc="0" baseline="0">
                <a:solidFill>
                  <a:schemeClr val="tx2"/>
                </a:solidFill>
                <a:latin typeface="+mn-lt"/>
                <a:ea typeface="+mn-ea"/>
                <a:cs typeface="Arial"/>
              </a:rPr>
              <a:t> </a:t>
            </a:r>
            <a:r>
              <a:rPr lang="en-US" sz="1200" b="1" i="0" u="none" strike="noStrike" kern="1200" spc="0" baseline="0" err="1">
                <a:solidFill>
                  <a:schemeClr val="accent2"/>
                </a:solidFill>
                <a:latin typeface="+mn-lt"/>
                <a:ea typeface="+mn-ea"/>
                <a:cs typeface="Arial"/>
              </a:rPr>
              <a:t>denního</a:t>
            </a:r>
            <a:r>
              <a:rPr lang="en-US" sz="1200" b="0" i="0" u="none" strike="noStrike" kern="1200" spc="0" baseline="0">
                <a:solidFill>
                  <a:schemeClr val="tx2"/>
                </a:solidFill>
                <a:latin typeface="+mn-lt"/>
                <a:ea typeface="+mn-ea"/>
                <a:cs typeface="Arial"/>
              </a:rPr>
              <a:t> </a:t>
            </a:r>
            <a:r>
              <a:rPr lang="en-US" sz="1200" b="0" i="0" u="none" strike="noStrike" kern="1200" spc="0" baseline="0" err="1">
                <a:solidFill>
                  <a:schemeClr val="tx2"/>
                </a:solidFill>
                <a:latin typeface="+mn-lt"/>
                <a:ea typeface="+mn-ea"/>
                <a:cs typeface="Arial"/>
              </a:rPr>
              <a:t>režimu</a:t>
            </a:r>
            <a:r>
              <a:rPr lang="en-US" sz="1200" b="0" i="0" u="none" strike="noStrike" kern="1200" spc="0" baseline="0">
                <a:solidFill>
                  <a:schemeClr val="tx2"/>
                </a:solidFill>
                <a:latin typeface="+mn-lt"/>
                <a:ea typeface="+mn-ea"/>
                <a:cs typeface="Arial"/>
              </a:rPr>
              <a:t> </a:t>
            </a:r>
            <a:r>
              <a:rPr lang="en-US" sz="1200" b="0" i="0" u="none" strike="noStrike" kern="1200" spc="0" baseline="0" err="1">
                <a:solidFill>
                  <a:schemeClr val="tx2"/>
                </a:solidFill>
                <a:latin typeface="+mn-lt"/>
                <a:ea typeface="+mn-ea"/>
                <a:cs typeface="Arial"/>
              </a:rPr>
              <a:t>způsobených</a:t>
            </a:r>
            <a:r>
              <a:rPr lang="en-US" sz="1200" b="0" i="0" u="none" strike="noStrike" kern="1200" spc="0" baseline="0">
                <a:solidFill>
                  <a:schemeClr val="tx2"/>
                </a:solidFill>
                <a:latin typeface="+mn-lt"/>
                <a:ea typeface="+mn-ea"/>
                <a:cs typeface="Arial"/>
              </a:rPr>
              <a:t> </a:t>
            </a:r>
            <a:r>
              <a:rPr lang="en-US" sz="1200" b="0" i="0" u="none" strike="noStrike" kern="1200" spc="0" baseline="0" err="1">
                <a:solidFill>
                  <a:schemeClr val="tx2"/>
                </a:solidFill>
                <a:latin typeface="+mn-lt"/>
                <a:ea typeface="+mn-ea"/>
                <a:cs typeface="Arial"/>
              </a:rPr>
              <a:t>zbytečnými</a:t>
            </a:r>
            <a:r>
              <a:rPr lang="en-US" sz="1200" b="0" i="0" u="none" strike="noStrike" kern="1200" spc="0" baseline="0">
                <a:solidFill>
                  <a:schemeClr val="tx2"/>
                </a:solidFill>
                <a:latin typeface="+mn-lt"/>
                <a:ea typeface="+mn-ea"/>
                <a:cs typeface="Arial"/>
              </a:rPr>
              <a:t> </a:t>
            </a:r>
            <a:r>
              <a:rPr lang="en-US" sz="1200" b="0" i="0" u="none" strike="noStrike" kern="1200" spc="0" baseline="0" err="1">
                <a:solidFill>
                  <a:schemeClr val="tx2"/>
                </a:solidFill>
                <a:latin typeface="+mn-lt"/>
                <a:ea typeface="+mn-ea"/>
                <a:cs typeface="Arial"/>
              </a:rPr>
              <a:t>výměnami</a:t>
            </a:r>
            <a:r>
              <a:rPr lang="en-US" sz="1200" b="0" i="0" u="none" strike="noStrike" kern="1200" spc="0" baseline="0">
                <a:solidFill>
                  <a:schemeClr val="tx2"/>
                </a:solidFill>
                <a:latin typeface="+mn-lt"/>
                <a:ea typeface="+mn-ea"/>
                <a:cs typeface="Arial"/>
              </a:rPr>
              <a:t> </a:t>
            </a:r>
          </a:p>
        </c:rich>
      </c:tx>
      <c:overlay val="0"/>
      <c:spPr>
        <a:noFill/>
        <a:ln>
          <a:noFill/>
        </a:ln>
        <a:effectLst/>
      </c:spPr>
      <c:txPr>
        <a:bodyPr rot="0" spcFirstLastPara="1" vertOverflow="ellipsis" vert="horz" wrap="square" anchor="ctr" anchorCtr="1"/>
        <a:lstStyle/>
        <a:p>
          <a:pPr>
            <a:defRPr lang="en-US" sz="1200" b="0" i="0" u="none" strike="noStrike" kern="1200" spc="0" baseline="0">
              <a:solidFill>
                <a:schemeClr val="tx2"/>
              </a:solidFill>
              <a:latin typeface="+mn-lt"/>
              <a:ea typeface="+mn-ea"/>
              <a:cs typeface="Arial"/>
            </a:defRPr>
          </a:pPr>
          <a:endParaRPr lang="en-US"/>
        </a:p>
      </c:txPr>
    </c:title>
    <c:autoTitleDeleted val="0"/>
    <c:plotArea>
      <c:layout>
        <c:manualLayout>
          <c:layoutTarget val="inner"/>
          <c:xMode val="edge"/>
          <c:yMode val="edge"/>
          <c:x val="0.31362405378208469"/>
          <c:y val="0.27934653566304196"/>
          <c:w val="0.37275189243583068"/>
          <c:h val="0.54875903441879892"/>
        </c:manualLayout>
      </c:layout>
      <c:doughnutChart>
        <c:varyColors val="1"/>
        <c:ser>
          <c:idx val="0"/>
          <c:order val="0"/>
          <c:tx>
            <c:strRef>
              <c:f>'Klient 1'!$A$49</c:f>
              <c:strCache>
                <c:ptCount val="1"/>
                <c:pt idx="0">
                  <c:v>Počet přerušení denního režimu způsobených zbytečnými výměnami </c:v>
                </c:pt>
              </c:strCache>
            </c:strRef>
          </c:tx>
          <c:spPr>
            <a:solidFill>
              <a:srgbClr val="92D050"/>
            </a:solidFill>
          </c:spPr>
          <c:dPt>
            <c:idx val="0"/>
            <c:bubble3D val="0"/>
            <c:spPr>
              <a:solidFill>
                <a:srgbClr val="92D050"/>
              </a:solidFill>
              <a:ln w="19050">
                <a:solidFill>
                  <a:schemeClr val="lt1"/>
                </a:solidFill>
              </a:ln>
              <a:effectLst/>
            </c:spPr>
            <c:extLst>
              <c:ext xmlns:c16="http://schemas.microsoft.com/office/drawing/2014/chart" uri="{C3380CC4-5D6E-409C-BE32-E72D297353CC}">
                <c16:uniqueId val="{00000001-A16F-4141-9E9B-0A0665C79DF0}"/>
              </c:ext>
            </c:extLst>
          </c:dPt>
          <c:dPt>
            <c:idx val="1"/>
            <c:bubble3D val="0"/>
            <c:spPr>
              <a:solidFill>
                <a:srgbClr val="00B0F0"/>
              </a:solidFill>
              <a:ln w="19050">
                <a:solidFill>
                  <a:schemeClr val="lt1"/>
                </a:solidFill>
              </a:ln>
              <a:effectLst/>
            </c:spPr>
            <c:extLst>
              <c:ext xmlns:c16="http://schemas.microsoft.com/office/drawing/2014/chart" uri="{C3380CC4-5D6E-409C-BE32-E72D297353CC}">
                <c16:uniqueId val="{00000003-A16F-4141-9E9B-0A0665C79DF0}"/>
              </c:ext>
            </c:extLst>
          </c:dPt>
          <c:cat>
            <c:strRef>
              <c:f>'Klient 1'!$B$48:$C$48</c:f>
              <c:strCache>
                <c:ptCount val="2"/>
                <c:pt idx="0">
                  <c:v>Před testováním</c:v>
                </c:pt>
                <c:pt idx="1">
                  <c:v>Po testování</c:v>
                </c:pt>
              </c:strCache>
            </c:strRef>
          </c:cat>
          <c:val>
            <c:numRef>
              <c:f>'Klient 1'!$B$49:$C$49</c:f>
              <c:numCache>
                <c:formatCode>General</c:formatCode>
                <c:ptCount val="2"/>
                <c:pt idx="0">
                  <c:v>2</c:v>
                </c:pt>
                <c:pt idx="1">
                  <c:v>0</c:v>
                </c:pt>
              </c:numCache>
            </c:numRef>
          </c:val>
          <c:extLst>
            <c:ext xmlns:c16="http://schemas.microsoft.com/office/drawing/2014/chart" uri="{C3380CC4-5D6E-409C-BE32-E72D297353CC}">
              <c16:uniqueId val="{00000004-A16F-4141-9E9B-0A0665C79DF0}"/>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5400">
      <a:solidFill>
        <a:srgbClr val="00B0F0"/>
      </a:solid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200" b="0" i="0" u="none" strike="noStrike" kern="1200" spc="0" baseline="0">
                <a:solidFill>
                  <a:schemeClr val="tx2"/>
                </a:solidFill>
                <a:latin typeface="+mn-lt"/>
                <a:ea typeface="+mn-ea"/>
                <a:cs typeface="Arial"/>
              </a:defRPr>
            </a:pPr>
            <a:r>
              <a:rPr lang="en-US" sz="1200" b="0" i="0" u="none" strike="noStrike" kern="1200" spc="0" baseline="0" err="1">
                <a:solidFill>
                  <a:schemeClr val="tx2"/>
                </a:solidFill>
                <a:latin typeface="+mn-lt"/>
                <a:ea typeface="+mn-ea"/>
                <a:cs typeface="Arial"/>
              </a:rPr>
              <a:t>Doba</a:t>
            </a:r>
            <a:r>
              <a:rPr lang="en-US" sz="1200" b="0" i="0" u="none" strike="noStrike" kern="1200" spc="0" baseline="0">
                <a:solidFill>
                  <a:schemeClr val="tx2"/>
                </a:solidFill>
                <a:latin typeface="+mn-lt"/>
                <a:ea typeface="+mn-ea"/>
                <a:cs typeface="Arial"/>
              </a:rPr>
              <a:t> </a:t>
            </a:r>
            <a:r>
              <a:rPr lang="en-US" sz="1200" b="0" i="0" u="none" strike="noStrike" kern="1200" spc="0" baseline="0" err="1">
                <a:solidFill>
                  <a:schemeClr val="tx2"/>
                </a:solidFill>
                <a:latin typeface="+mn-lt"/>
                <a:ea typeface="+mn-ea"/>
                <a:cs typeface="Arial"/>
              </a:rPr>
              <a:t>strávená</a:t>
            </a:r>
            <a:r>
              <a:rPr lang="en-US" sz="1200" b="0" i="0" u="none" strike="noStrike" kern="1200" spc="0" baseline="0">
                <a:solidFill>
                  <a:schemeClr val="tx2"/>
                </a:solidFill>
                <a:latin typeface="+mn-lt"/>
                <a:ea typeface="+mn-ea"/>
                <a:cs typeface="Arial"/>
              </a:rPr>
              <a:t> v </a:t>
            </a:r>
            <a:r>
              <a:rPr lang="en-US" sz="1200" b="0" i="0" u="none" strike="noStrike" kern="1200" spc="0" baseline="0" err="1">
                <a:solidFill>
                  <a:schemeClr val="tx2"/>
                </a:solidFill>
                <a:latin typeface="+mn-lt"/>
                <a:ea typeface="+mn-ea"/>
                <a:cs typeface="Arial"/>
              </a:rPr>
              <a:t>mokrém</a:t>
            </a:r>
            <a:r>
              <a:rPr lang="en-US" sz="1200" b="0" i="0" u="none" strike="noStrike" kern="1200" spc="0" baseline="0">
                <a:solidFill>
                  <a:schemeClr val="tx2"/>
                </a:solidFill>
                <a:latin typeface="+mn-lt"/>
                <a:ea typeface="+mn-ea"/>
                <a:cs typeface="Arial"/>
              </a:rPr>
              <a:t> </a:t>
            </a:r>
            <a:r>
              <a:rPr lang="en-US" sz="1200" b="0" i="0" u="none" strike="noStrike" kern="1200" spc="0" baseline="0" err="1">
                <a:solidFill>
                  <a:schemeClr val="tx2"/>
                </a:solidFill>
                <a:latin typeface="+mn-lt"/>
                <a:ea typeface="+mn-ea"/>
                <a:cs typeface="Arial"/>
              </a:rPr>
              <a:t>inkontinenčním</a:t>
            </a:r>
            <a:r>
              <a:rPr lang="en-US" sz="1200" b="0" i="0" u="none" strike="noStrike" kern="1200" spc="0" baseline="0">
                <a:solidFill>
                  <a:schemeClr val="tx2"/>
                </a:solidFill>
                <a:latin typeface="+mn-lt"/>
                <a:ea typeface="+mn-ea"/>
                <a:cs typeface="Arial"/>
              </a:rPr>
              <a:t> </a:t>
            </a:r>
            <a:r>
              <a:rPr lang="en-US" sz="1200" b="0" i="0" u="none" strike="noStrike" kern="1200" spc="0" baseline="0" err="1">
                <a:solidFill>
                  <a:schemeClr val="tx2"/>
                </a:solidFill>
                <a:latin typeface="+mn-lt"/>
                <a:ea typeface="+mn-ea"/>
                <a:cs typeface="Arial"/>
              </a:rPr>
              <a:t>výrobku</a:t>
            </a:r>
            <a:r>
              <a:rPr lang="en-US" sz="1200" b="0" i="0" u="none" strike="noStrike" kern="1200" spc="0" baseline="0">
                <a:solidFill>
                  <a:schemeClr val="tx2"/>
                </a:solidFill>
                <a:latin typeface="+mn-lt"/>
                <a:ea typeface="+mn-ea"/>
                <a:cs typeface="Arial"/>
              </a:rPr>
              <a:t> </a:t>
            </a:r>
            <a:r>
              <a:rPr lang="en-US" sz="1200" b="1" i="0" u="none" strike="noStrike" kern="1200" spc="0" baseline="0" err="1">
                <a:solidFill>
                  <a:schemeClr val="accent2"/>
                </a:solidFill>
                <a:latin typeface="+mn-lt"/>
                <a:ea typeface="+mn-ea"/>
                <a:cs typeface="Arial"/>
              </a:rPr>
              <a:t>před</a:t>
            </a:r>
            <a:r>
              <a:rPr lang="en-US" sz="1200" b="1" i="0" u="none" strike="noStrike" kern="1200" spc="0" baseline="0">
                <a:solidFill>
                  <a:schemeClr val="accent2"/>
                </a:solidFill>
                <a:latin typeface="+mn-lt"/>
                <a:ea typeface="+mn-ea"/>
                <a:cs typeface="Arial"/>
              </a:rPr>
              <a:t> </a:t>
            </a:r>
            <a:r>
              <a:rPr lang="en-US" sz="1200" b="1" i="0" u="none" strike="noStrike" kern="1200" spc="0" baseline="0" err="1">
                <a:solidFill>
                  <a:schemeClr val="accent2"/>
                </a:solidFill>
                <a:latin typeface="+mn-lt"/>
                <a:ea typeface="+mn-ea"/>
                <a:cs typeface="Arial"/>
              </a:rPr>
              <a:t>výměnou</a:t>
            </a:r>
            <a:r>
              <a:rPr lang="en-US" sz="1200" b="1" i="0" u="none" strike="noStrike" kern="1200" spc="0" baseline="0">
                <a:solidFill>
                  <a:schemeClr val="accent2"/>
                </a:solidFill>
                <a:latin typeface="+mn-lt"/>
                <a:ea typeface="+mn-ea"/>
                <a:cs typeface="Arial"/>
              </a:rPr>
              <a:t> </a:t>
            </a:r>
          </a:p>
        </c:rich>
      </c:tx>
      <c:overlay val="0"/>
      <c:spPr>
        <a:noFill/>
        <a:ln>
          <a:noFill/>
        </a:ln>
        <a:effectLst/>
      </c:spPr>
      <c:txPr>
        <a:bodyPr rot="0" spcFirstLastPara="1" vertOverflow="ellipsis" vert="horz" wrap="square" anchor="ctr" anchorCtr="1"/>
        <a:lstStyle/>
        <a:p>
          <a:pPr>
            <a:defRPr lang="en-US" sz="1200" b="0" i="0" u="none" strike="noStrike" kern="1200" spc="0" baseline="0">
              <a:solidFill>
                <a:schemeClr val="tx2"/>
              </a:solidFill>
              <a:latin typeface="+mn-lt"/>
              <a:ea typeface="+mn-ea"/>
              <a:cs typeface="Arial"/>
            </a:defRPr>
          </a:pPr>
          <a:endParaRPr lang="en-US"/>
        </a:p>
      </c:txPr>
    </c:title>
    <c:autoTitleDeleted val="0"/>
    <c:plotArea>
      <c:layout>
        <c:manualLayout>
          <c:layoutTarget val="inner"/>
          <c:xMode val="edge"/>
          <c:yMode val="edge"/>
          <c:x val="0.27309817248961804"/>
          <c:y val="0.34502088872746767"/>
          <c:w val="0.37840635975855724"/>
          <c:h val="0.55708371611529894"/>
        </c:manualLayout>
      </c:layout>
      <c:doughnutChart>
        <c:varyColors val="1"/>
        <c:ser>
          <c:idx val="0"/>
          <c:order val="0"/>
          <c:tx>
            <c:strRef>
              <c:f>'Klient 3'!$A$46</c:f>
              <c:strCache>
                <c:ptCount val="1"/>
                <c:pt idx="0">
                  <c:v>Doba strávená v mokrém inkontinenčním výrobku před výměnou </c:v>
                </c:pt>
              </c:strCache>
            </c:strRef>
          </c:tx>
          <c:spPr>
            <a:solidFill>
              <a:srgbClr val="92D050"/>
            </a:solidFill>
          </c:spPr>
          <c:dPt>
            <c:idx val="0"/>
            <c:bubble3D val="0"/>
            <c:spPr>
              <a:solidFill>
                <a:srgbClr val="92D050"/>
              </a:solidFill>
              <a:ln w="19050">
                <a:solidFill>
                  <a:schemeClr val="lt1"/>
                </a:solidFill>
              </a:ln>
              <a:effectLst/>
            </c:spPr>
            <c:extLst>
              <c:ext xmlns:c16="http://schemas.microsoft.com/office/drawing/2014/chart" uri="{C3380CC4-5D6E-409C-BE32-E72D297353CC}">
                <c16:uniqueId val="{00000001-E0DE-4D96-9674-EA6111A48346}"/>
              </c:ext>
            </c:extLst>
          </c:dPt>
          <c:dPt>
            <c:idx val="1"/>
            <c:bubble3D val="0"/>
            <c:spPr>
              <a:solidFill>
                <a:srgbClr val="00B0F0"/>
              </a:solidFill>
              <a:ln w="19050">
                <a:solidFill>
                  <a:schemeClr val="lt1"/>
                </a:solidFill>
              </a:ln>
              <a:effectLst/>
            </c:spPr>
            <c:extLst>
              <c:ext xmlns:c16="http://schemas.microsoft.com/office/drawing/2014/chart" uri="{C3380CC4-5D6E-409C-BE32-E72D297353CC}">
                <c16:uniqueId val="{00000003-E0DE-4D96-9674-EA6111A48346}"/>
              </c:ext>
            </c:extLst>
          </c:dPt>
          <c:cat>
            <c:strRef>
              <c:f>'Klient 3'!$B$45:$C$45</c:f>
              <c:strCache>
                <c:ptCount val="2"/>
                <c:pt idx="0">
                  <c:v>Před testováním</c:v>
                </c:pt>
                <c:pt idx="1">
                  <c:v>Po testování</c:v>
                </c:pt>
              </c:strCache>
            </c:strRef>
          </c:cat>
          <c:val>
            <c:numRef>
              <c:f>'Klient 3'!$B$46:$C$46</c:f>
              <c:numCache>
                <c:formatCode>General</c:formatCode>
                <c:ptCount val="2"/>
                <c:pt idx="0">
                  <c:v>120</c:v>
                </c:pt>
                <c:pt idx="1">
                  <c:v>18</c:v>
                </c:pt>
              </c:numCache>
            </c:numRef>
          </c:val>
          <c:extLst>
            <c:ext xmlns:c16="http://schemas.microsoft.com/office/drawing/2014/chart" uri="{C3380CC4-5D6E-409C-BE32-E72D297353CC}">
              <c16:uniqueId val="{00000004-8836-4C1E-B8BC-175B51090BB6}"/>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0.17994194474229203"/>
          <c:y val="0.87127163891537895"/>
          <c:w val="0.64011578069347697"/>
          <c:h val="0.1040619883427110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5400">
      <a:solidFill>
        <a:srgbClr val="00B0F0"/>
      </a:solid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200" b="0" i="0" u="none" strike="noStrike" kern="1200" spc="0" baseline="0">
                <a:solidFill>
                  <a:schemeClr val="tx2"/>
                </a:solidFill>
                <a:latin typeface="+mn-lt"/>
                <a:ea typeface="+mn-ea"/>
                <a:cs typeface="Arial"/>
              </a:defRPr>
            </a:pPr>
            <a:r>
              <a:rPr lang="en-US">
                <a:solidFill>
                  <a:schemeClr val="accent2"/>
                </a:solidFill>
              </a:rPr>
              <a:t>Poškození</a:t>
            </a:r>
            <a:r>
              <a:rPr lang="en-US"/>
              <a:t> </a:t>
            </a:r>
            <a:r>
              <a:rPr lang="en-US" err="1"/>
              <a:t>pokožky</a:t>
            </a:r>
            <a:endParaRPr lang="en-US"/>
          </a:p>
        </c:rich>
      </c:tx>
      <c:overlay val="0"/>
      <c:spPr>
        <a:noFill/>
        <a:ln>
          <a:noFill/>
        </a:ln>
        <a:effectLst/>
      </c:spPr>
      <c:txPr>
        <a:bodyPr rot="0" spcFirstLastPara="1" vertOverflow="ellipsis" vert="horz" wrap="square" anchor="ctr" anchorCtr="1"/>
        <a:lstStyle/>
        <a:p>
          <a:pPr>
            <a:defRPr lang="en-US" sz="1200" b="0" i="0" u="none" strike="noStrike" kern="1200" spc="0" baseline="0">
              <a:solidFill>
                <a:schemeClr val="tx2"/>
              </a:solidFill>
              <a:latin typeface="+mn-lt"/>
              <a:ea typeface="+mn-ea"/>
              <a:cs typeface="Arial"/>
            </a:defRPr>
          </a:pPr>
          <a:endParaRPr lang="en-US"/>
        </a:p>
      </c:txPr>
    </c:title>
    <c:autoTitleDeleted val="0"/>
    <c:plotArea>
      <c:layout/>
      <c:doughnutChart>
        <c:varyColors val="1"/>
        <c:ser>
          <c:idx val="0"/>
          <c:order val="0"/>
          <c:tx>
            <c:strRef>
              <c:f>'Klient 3'!$A$49</c:f>
              <c:strCache>
                <c:ptCount val="1"/>
                <c:pt idx="0">
                  <c:v>Poškození pokožky</c:v>
                </c:pt>
              </c:strCache>
            </c:strRef>
          </c:tx>
          <c:spPr>
            <a:solidFill>
              <a:srgbClr val="92D050"/>
            </a:solidFill>
          </c:spPr>
          <c:dPt>
            <c:idx val="0"/>
            <c:bubble3D val="0"/>
            <c:spPr>
              <a:solidFill>
                <a:srgbClr val="92D050"/>
              </a:solidFill>
              <a:ln w="19050">
                <a:solidFill>
                  <a:schemeClr val="lt1"/>
                </a:solidFill>
              </a:ln>
              <a:effectLst/>
            </c:spPr>
            <c:extLst>
              <c:ext xmlns:c16="http://schemas.microsoft.com/office/drawing/2014/chart" uri="{C3380CC4-5D6E-409C-BE32-E72D297353CC}">
                <c16:uniqueId val="{00000001-A059-41CB-A570-24E047D7BD00}"/>
              </c:ext>
            </c:extLst>
          </c:dPt>
          <c:dPt>
            <c:idx val="1"/>
            <c:bubble3D val="0"/>
            <c:spPr>
              <a:solidFill>
                <a:srgbClr val="00B0F0"/>
              </a:solidFill>
              <a:ln w="19050">
                <a:solidFill>
                  <a:schemeClr val="lt1"/>
                </a:solidFill>
              </a:ln>
              <a:effectLst/>
            </c:spPr>
            <c:extLst>
              <c:ext xmlns:c16="http://schemas.microsoft.com/office/drawing/2014/chart" uri="{C3380CC4-5D6E-409C-BE32-E72D297353CC}">
                <c16:uniqueId val="{00000003-A059-41CB-A570-24E047D7BD00}"/>
              </c:ext>
            </c:extLst>
          </c:dPt>
          <c:cat>
            <c:strRef>
              <c:f>'Klient 3'!$B$48:$C$48</c:f>
              <c:strCache>
                <c:ptCount val="2"/>
                <c:pt idx="0">
                  <c:v>Před testováním</c:v>
                </c:pt>
                <c:pt idx="1">
                  <c:v>Po testování</c:v>
                </c:pt>
              </c:strCache>
            </c:strRef>
          </c:cat>
          <c:val>
            <c:numRef>
              <c:f>'Klient 3'!$B$49:$C$49</c:f>
              <c:numCache>
                <c:formatCode>General</c:formatCode>
                <c:ptCount val="2"/>
                <c:pt idx="0">
                  <c:v>1</c:v>
                </c:pt>
                <c:pt idx="1">
                  <c:v>0</c:v>
                </c:pt>
              </c:numCache>
            </c:numRef>
          </c:val>
          <c:extLst>
            <c:ext xmlns:c16="http://schemas.microsoft.com/office/drawing/2014/chart" uri="{C3380CC4-5D6E-409C-BE32-E72D297353CC}">
              <c16:uniqueId val="{00000004-A059-41CB-A570-24E047D7BD00}"/>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8575">
      <a:solidFill>
        <a:srgbClr val="00B0F0"/>
      </a:solid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200" b="0" i="0" u="none" strike="noStrike" kern="1200" spc="0" baseline="0">
                <a:solidFill>
                  <a:schemeClr val="tx2"/>
                </a:solidFill>
                <a:latin typeface="+mn-lt"/>
                <a:ea typeface="+mn-ea"/>
                <a:cs typeface="Arial"/>
              </a:defRPr>
            </a:pPr>
            <a:r>
              <a:rPr lang="en-US" sz="1200" b="0" i="0" u="none" strike="noStrike" kern="1200" spc="0" baseline="0" err="1">
                <a:solidFill>
                  <a:schemeClr val="tx2"/>
                </a:solidFill>
                <a:latin typeface="+mn-lt"/>
                <a:ea typeface="+mn-ea"/>
                <a:cs typeface="Arial"/>
              </a:rPr>
              <a:t>Počet</a:t>
            </a:r>
            <a:r>
              <a:rPr lang="en-US" sz="1200" b="0" i="0" u="none" strike="noStrike" kern="1200" spc="0" baseline="0">
                <a:solidFill>
                  <a:schemeClr val="tx2"/>
                </a:solidFill>
                <a:latin typeface="+mn-lt"/>
                <a:ea typeface="+mn-ea"/>
                <a:cs typeface="Arial"/>
              </a:rPr>
              <a:t> </a:t>
            </a:r>
            <a:r>
              <a:rPr lang="en-US" sz="1200" b="0" i="0" u="none" strike="noStrike" kern="1200" spc="0" baseline="0" err="1">
                <a:solidFill>
                  <a:schemeClr val="tx2"/>
                </a:solidFill>
                <a:latin typeface="+mn-lt"/>
                <a:ea typeface="+mn-ea"/>
                <a:cs typeface="Arial"/>
              </a:rPr>
              <a:t>přerušení</a:t>
            </a:r>
            <a:r>
              <a:rPr lang="en-US" sz="1200" b="0" i="0" u="none" strike="noStrike" kern="1200" spc="0" baseline="0">
                <a:solidFill>
                  <a:schemeClr val="tx2"/>
                </a:solidFill>
                <a:latin typeface="+mn-lt"/>
                <a:ea typeface="+mn-ea"/>
                <a:cs typeface="Arial"/>
              </a:rPr>
              <a:t> </a:t>
            </a:r>
            <a:r>
              <a:rPr lang="en-US" sz="1200" b="1" i="0" u="none" strike="noStrike" kern="1200" spc="0" baseline="0">
                <a:solidFill>
                  <a:schemeClr val="accent2"/>
                </a:solidFill>
                <a:latin typeface="+mn-lt"/>
                <a:ea typeface="+mn-ea"/>
                <a:cs typeface="Arial"/>
              </a:rPr>
              <a:t>v </a:t>
            </a:r>
            <a:r>
              <a:rPr lang="en-US" sz="1200" b="1" i="0" u="none" strike="noStrike" kern="1200" spc="0" baseline="0" err="1">
                <a:solidFill>
                  <a:schemeClr val="accent2"/>
                </a:solidFill>
                <a:latin typeface="+mn-lt"/>
                <a:ea typeface="+mn-ea"/>
                <a:cs typeface="Arial"/>
              </a:rPr>
              <a:t>noci</a:t>
            </a:r>
            <a:r>
              <a:rPr lang="en-US" sz="1200" b="1" i="0" u="none" strike="noStrike" kern="1200" spc="0" baseline="0">
                <a:solidFill>
                  <a:srgbClr val="FF0066"/>
                </a:solidFill>
                <a:latin typeface="+mn-lt"/>
                <a:ea typeface="+mn-ea"/>
                <a:cs typeface="Arial"/>
              </a:rPr>
              <a:t> </a:t>
            </a:r>
            <a:r>
              <a:rPr lang="en-US" sz="1200" b="0" i="0" u="none" strike="noStrike" kern="1200" spc="0" baseline="0" err="1">
                <a:solidFill>
                  <a:schemeClr val="tx2"/>
                </a:solidFill>
                <a:latin typeface="+mn-lt"/>
                <a:ea typeface="+mn-ea"/>
                <a:cs typeface="Arial"/>
              </a:rPr>
              <a:t>způsobených</a:t>
            </a:r>
            <a:r>
              <a:rPr lang="en-US" sz="1200" b="0" i="0" u="none" strike="noStrike" kern="1200" spc="0" baseline="0">
                <a:solidFill>
                  <a:schemeClr val="tx2"/>
                </a:solidFill>
                <a:latin typeface="+mn-lt"/>
                <a:ea typeface="+mn-ea"/>
                <a:cs typeface="Arial"/>
              </a:rPr>
              <a:t> </a:t>
            </a:r>
            <a:r>
              <a:rPr lang="en-US" sz="1200" b="0" i="0" u="none" strike="noStrike" kern="1200" spc="0" baseline="0" err="1">
                <a:solidFill>
                  <a:schemeClr val="tx2"/>
                </a:solidFill>
                <a:latin typeface="+mn-lt"/>
                <a:ea typeface="+mn-ea"/>
                <a:cs typeface="Arial"/>
              </a:rPr>
              <a:t>zbytečnými</a:t>
            </a:r>
            <a:r>
              <a:rPr lang="en-US" sz="1200" b="0" i="0" u="none" strike="noStrike" kern="1200" spc="0" baseline="0">
                <a:solidFill>
                  <a:schemeClr val="tx2"/>
                </a:solidFill>
                <a:latin typeface="+mn-lt"/>
                <a:ea typeface="+mn-ea"/>
                <a:cs typeface="Arial"/>
              </a:rPr>
              <a:t> </a:t>
            </a:r>
            <a:r>
              <a:rPr lang="en-US" sz="1200" b="0" i="0" u="none" strike="noStrike" kern="1200" spc="0" baseline="0" err="1">
                <a:solidFill>
                  <a:schemeClr val="tx2"/>
                </a:solidFill>
                <a:latin typeface="+mn-lt"/>
                <a:ea typeface="+mn-ea"/>
                <a:cs typeface="Arial"/>
              </a:rPr>
              <a:t>výměnami</a:t>
            </a:r>
            <a:r>
              <a:rPr lang="en-US" sz="1200" b="0" i="0" u="none" strike="noStrike" kern="1200" spc="0" baseline="0">
                <a:solidFill>
                  <a:schemeClr val="tx2"/>
                </a:solidFill>
                <a:latin typeface="+mn-lt"/>
                <a:ea typeface="+mn-ea"/>
                <a:cs typeface="Arial"/>
              </a:rPr>
              <a:t> </a:t>
            </a:r>
          </a:p>
        </c:rich>
      </c:tx>
      <c:overlay val="0"/>
      <c:spPr>
        <a:noFill/>
        <a:ln>
          <a:noFill/>
        </a:ln>
        <a:effectLst/>
      </c:spPr>
      <c:txPr>
        <a:bodyPr rot="0" spcFirstLastPara="1" vertOverflow="ellipsis" vert="horz" wrap="square" anchor="ctr" anchorCtr="1"/>
        <a:lstStyle/>
        <a:p>
          <a:pPr>
            <a:defRPr lang="en-US" sz="1200" b="0" i="0" u="none" strike="noStrike" kern="1200" spc="0" baseline="0">
              <a:solidFill>
                <a:schemeClr val="tx2"/>
              </a:solidFill>
              <a:latin typeface="+mn-lt"/>
              <a:ea typeface="+mn-ea"/>
              <a:cs typeface="Arial"/>
            </a:defRPr>
          </a:pPr>
          <a:endParaRPr lang="en-US"/>
        </a:p>
      </c:txPr>
    </c:title>
    <c:autoTitleDeleted val="0"/>
    <c:plotArea>
      <c:layout/>
      <c:doughnutChart>
        <c:varyColors val="1"/>
        <c:ser>
          <c:idx val="0"/>
          <c:order val="0"/>
          <c:tx>
            <c:strRef>
              <c:f>'Klient 1'!$A$46</c:f>
              <c:strCache>
                <c:ptCount val="1"/>
                <c:pt idx="0">
                  <c:v>Počet přerušení v noci způsobených zbytečnými výměnami </c:v>
                </c:pt>
              </c:strCache>
            </c:strRef>
          </c:tx>
          <c:spPr>
            <a:solidFill>
              <a:srgbClr val="92D050"/>
            </a:solidFill>
          </c:spPr>
          <c:dPt>
            <c:idx val="0"/>
            <c:bubble3D val="0"/>
            <c:spPr>
              <a:solidFill>
                <a:srgbClr val="92D050"/>
              </a:solidFill>
              <a:ln w="19050">
                <a:solidFill>
                  <a:schemeClr val="lt1"/>
                </a:solidFill>
              </a:ln>
              <a:effectLst/>
            </c:spPr>
            <c:extLst>
              <c:ext xmlns:c16="http://schemas.microsoft.com/office/drawing/2014/chart" uri="{C3380CC4-5D6E-409C-BE32-E72D297353CC}">
                <c16:uniqueId val="{00000001-B107-434D-BED1-A0A704748979}"/>
              </c:ext>
            </c:extLst>
          </c:dPt>
          <c:dPt>
            <c:idx val="1"/>
            <c:bubble3D val="0"/>
            <c:spPr>
              <a:solidFill>
                <a:srgbClr val="00B0F0"/>
              </a:solidFill>
              <a:ln w="19050">
                <a:solidFill>
                  <a:schemeClr val="lt1"/>
                </a:solidFill>
              </a:ln>
              <a:effectLst/>
            </c:spPr>
            <c:extLst>
              <c:ext xmlns:c16="http://schemas.microsoft.com/office/drawing/2014/chart" uri="{C3380CC4-5D6E-409C-BE32-E72D297353CC}">
                <c16:uniqueId val="{00000003-B107-434D-BED1-A0A704748979}"/>
              </c:ext>
            </c:extLst>
          </c:dPt>
          <c:cat>
            <c:strRef>
              <c:f>'Klient 1'!$B$45:$C$45</c:f>
              <c:strCache>
                <c:ptCount val="2"/>
                <c:pt idx="0">
                  <c:v>Před testováním</c:v>
                </c:pt>
                <c:pt idx="1">
                  <c:v>Po testování</c:v>
                </c:pt>
              </c:strCache>
            </c:strRef>
          </c:cat>
          <c:val>
            <c:numRef>
              <c:f>'Klient 1'!$B$46:$C$46</c:f>
              <c:numCache>
                <c:formatCode>General</c:formatCode>
                <c:ptCount val="2"/>
                <c:pt idx="0">
                  <c:v>1</c:v>
                </c:pt>
                <c:pt idx="1">
                  <c:v>0</c:v>
                </c:pt>
              </c:numCache>
            </c:numRef>
          </c:val>
          <c:extLst>
            <c:ext xmlns:c16="http://schemas.microsoft.com/office/drawing/2014/chart" uri="{C3380CC4-5D6E-409C-BE32-E72D297353CC}">
              <c16:uniqueId val="{00000004-B107-434D-BED1-A0A704748979}"/>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8575">
      <a:solidFill>
        <a:srgbClr val="00B0F0"/>
      </a:solid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200" b="0" i="0" u="none" strike="noStrike" kern="1200" spc="0" baseline="0">
                <a:solidFill>
                  <a:schemeClr val="tx2"/>
                </a:solidFill>
                <a:latin typeface="+mn-lt"/>
                <a:ea typeface="+mn-ea"/>
                <a:cs typeface="Arial"/>
              </a:defRPr>
            </a:pPr>
            <a:r>
              <a:rPr lang="en-US" err="1">
                <a:solidFill>
                  <a:schemeClr val="accent2"/>
                </a:solidFill>
              </a:rPr>
              <a:t>Počet</a:t>
            </a:r>
            <a:r>
              <a:rPr lang="en-US">
                <a:solidFill>
                  <a:schemeClr val="accent2"/>
                </a:solidFill>
              </a:rPr>
              <a:t> </a:t>
            </a:r>
            <a:r>
              <a:rPr lang="en-US" err="1">
                <a:solidFill>
                  <a:schemeClr val="accent2"/>
                </a:solidFill>
              </a:rPr>
              <a:t>kontrol</a:t>
            </a:r>
            <a:r>
              <a:rPr lang="en-US">
                <a:solidFill>
                  <a:schemeClr val="accent2"/>
                </a:solidFill>
              </a:rPr>
              <a:t> </a:t>
            </a:r>
            <a:r>
              <a:rPr lang="en-US"/>
              <a:t>bez </a:t>
            </a:r>
            <a:r>
              <a:rPr lang="en-US" err="1"/>
              <a:t>výměny</a:t>
            </a:r>
            <a:r>
              <a:rPr lang="en-US"/>
              <a:t> </a:t>
            </a:r>
            <a:r>
              <a:rPr lang="en-US" err="1"/>
              <a:t>pomůcky</a:t>
            </a:r>
            <a:endParaRPr lang="en-US"/>
          </a:p>
        </c:rich>
      </c:tx>
      <c:overlay val="0"/>
      <c:spPr>
        <a:noFill/>
        <a:ln>
          <a:noFill/>
        </a:ln>
        <a:effectLst/>
      </c:spPr>
      <c:txPr>
        <a:bodyPr rot="0" spcFirstLastPara="1" vertOverflow="ellipsis" vert="horz" wrap="square" anchor="ctr" anchorCtr="1"/>
        <a:lstStyle/>
        <a:p>
          <a:pPr>
            <a:defRPr lang="en-US" sz="1200" b="0" i="0" u="none" strike="noStrike" kern="1200" spc="0" baseline="0">
              <a:solidFill>
                <a:schemeClr val="tx2"/>
              </a:solidFill>
              <a:latin typeface="+mn-lt"/>
              <a:ea typeface="+mn-ea"/>
              <a:cs typeface="Arial"/>
            </a:defRPr>
          </a:pPr>
          <a:endParaRPr lang="en-US"/>
        </a:p>
      </c:txPr>
    </c:title>
    <c:autoTitleDeleted val="0"/>
    <c:plotArea>
      <c:layout/>
      <c:doughnutChart>
        <c:varyColors val="1"/>
        <c:ser>
          <c:idx val="0"/>
          <c:order val="0"/>
          <c:tx>
            <c:strRef>
              <c:f>'Klient 1'!$A$53</c:f>
              <c:strCache>
                <c:ptCount val="1"/>
                <c:pt idx="0">
                  <c:v>Počet kontrol bez výměny pomůcky</c:v>
                </c:pt>
              </c:strCache>
            </c:strRef>
          </c:tx>
          <c:spPr>
            <a:solidFill>
              <a:srgbClr val="92D050"/>
            </a:solidFill>
          </c:spPr>
          <c:dPt>
            <c:idx val="0"/>
            <c:bubble3D val="0"/>
            <c:spPr>
              <a:solidFill>
                <a:srgbClr val="92D050"/>
              </a:solidFill>
              <a:ln w="19050">
                <a:solidFill>
                  <a:schemeClr val="lt1"/>
                </a:solidFill>
              </a:ln>
              <a:effectLst/>
            </c:spPr>
            <c:extLst>
              <c:ext xmlns:c16="http://schemas.microsoft.com/office/drawing/2014/chart" uri="{C3380CC4-5D6E-409C-BE32-E72D297353CC}">
                <c16:uniqueId val="{00000001-0A6D-4DFA-B322-17EEA4056BD9}"/>
              </c:ext>
            </c:extLst>
          </c:dPt>
          <c:dPt>
            <c:idx val="1"/>
            <c:bubble3D val="0"/>
            <c:spPr>
              <a:solidFill>
                <a:srgbClr val="00B0F0"/>
              </a:solidFill>
              <a:ln w="19050">
                <a:solidFill>
                  <a:schemeClr val="lt1"/>
                </a:solidFill>
              </a:ln>
              <a:effectLst/>
            </c:spPr>
            <c:extLst>
              <c:ext xmlns:c16="http://schemas.microsoft.com/office/drawing/2014/chart" uri="{C3380CC4-5D6E-409C-BE32-E72D297353CC}">
                <c16:uniqueId val="{00000003-0A6D-4DFA-B322-17EEA4056BD9}"/>
              </c:ext>
            </c:extLst>
          </c:dPt>
          <c:cat>
            <c:strRef>
              <c:f>'Klient 1'!$B$52:$C$52</c:f>
              <c:strCache>
                <c:ptCount val="2"/>
                <c:pt idx="0">
                  <c:v>Před testováním</c:v>
                </c:pt>
                <c:pt idx="1">
                  <c:v>Po testování</c:v>
                </c:pt>
              </c:strCache>
            </c:strRef>
          </c:cat>
          <c:val>
            <c:numRef>
              <c:f>'Klient 1'!$B$53:$C$53</c:f>
              <c:numCache>
                <c:formatCode>General</c:formatCode>
                <c:ptCount val="2"/>
                <c:pt idx="0">
                  <c:v>2</c:v>
                </c:pt>
                <c:pt idx="1">
                  <c:v>1</c:v>
                </c:pt>
              </c:numCache>
            </c:numRef>
          </c:val>
          <c:extLst>
            <c:ext xmlns:c16="http://schemas.microsoft.com/office/drawing/2014/chart" uri="{C3380CC4-5D6E-409C-BE32-E72D297353CC}">
              <c16:uniqueId val="{00000004-0A6D-4DFA-B322-17EEA4056BD9}"/>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8575">
      <a:solidFill>
        <a:srgbClr val="00B0F0"/>
      </a:solid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0.36402</cdr:x>
      <cdr:y>0.40471</cdr:y>
    </cdr:from>
    <cdr:to>
      <cdr:x>0.63598</cdr:x>
      <cdr:y>0.69192</cdr:y>
    </cdr:to>
    <cdr:sp macro="" textlink="">
      <cdr:nvSpPr>
        <cdr:cNvPr id="2" name="BlokTextu 25">
          <a:extLst xmlns:a="http://schemas.openxmlformats.org/drawingml/2006/main">
            <a:ext uri="{FF2B5EF4-FFF2-40B4-BE49-F238E27FC236}">
              <a16:creationId xmlns:a16="http://schemas.microsoft.com/office/drawing/2014/main" id="{1A77BE16-2770-9E9B-EF7E-5C66CEA07EED}"/>
            </a:ext>
          </a:extLst>
        </cdr:cNvPr>
        <cdr:cNvSpPr txBox="1"/>
      </cdr:nvSpPr>
      <cdr:spPr>
        <a:xfrm xmlns:a="http://schemas.openxmlformats.org/drawingml/2006/main">
          <a:off x="1103676" y="824014"/>
          <a:ext cx="824585" cy="584775"/>
        </a:xfrm>
        <a:prstGeom xmlns:a="http://schemas.openxmlformats.org/drawingml/2006/main" prst="rect">
          <a:avLst/>
        </a:prstGeom>
        <a:noFill xmlns:a="http://schemas.openxmlformats.org/drawingml/2006/main"/>
      </cdr:spPr>
      <cdr:txBody>
        <a:bodyPr xmlns:a="http://schemas.openxmlformats.org/drawingml/2006/main" rot="0" spcFirstLastPara="0" vert="horz" wrap="none" lIns="68580" tIns="34290" rIns="68580" bIns="34290" numCol="1" spcCol="0" rtlCol="0" fromWordArt="0" anchor="t" anchorCtr="0" forceAA="0" compatLnSpc="1">
          <a:prstTxWarp prst="textNoShape">
            <a:avLst/>
          </a:prstTxWarp>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sk-SK" sz="1350" dirty="0">
              <a:solidFill>
                <a:srgbClr val="00B050"/>
              </a:solidFill>
              <a:cs typeface="Arial"/>
            </a:rPr>
            <a:t>2 </a:t>
          </a:r>
          <a:r>
            <a:rPr lang="sk-SK" sz="1350" dirty="0">
              <a:solidFill>
                <a:schemeClr val="tx2"/>
              </a:solidFill>
              <a:cs typeface="Arial"/>
            </a:rPr>
            <a:t>/ 0 </a:t>
          </a:r>
        </a:p>
        <a:p xmlns:a="http://schemas.openxmlformats.org/drawingml/2006/main">
          <a:pPr algn="ctr"/>
          <a:r>
            <a:rPr lang="sk-SK" sz="2000" b="1" dirty="0">
              <a:solidFill>
                <a:schemeClr val="tx2"/>
              </a:solidFill>
              <a:cs typeface="Arial"/>
            </a:rPr>
            <a:t>-100%</a:t>
          </a:r>
        </a:p>
      </cdr:txBody>
    </cdr:sp>
  </cdr:relSizeAnchor>
</c:userShapes>
</file>

<file path=ppt/drawings/drawing2.xml><?xml version="1.0" encoding="utf-8"?>
<c:userShapes xmlns:c="http://schemas.openxmlformats.org/drawingml/2006/chart">
  <cdr:relSizeAnchor xmlns:cdr="http://schemas.openxmlformats.org/drawingml/2006/chartDrawing">
    <cdr:from>
      <cdr:x>0.32134</cdr:x>
      <cdr:y>0.49949</cdr:y>
    </cdr:from>
    <cdr:to>
      <cdr:x>0.60555</cdr:x>
      <cdr:y>0.71591</cdr:y>
    </cdr:to>
    <cdr:sp macro="" textlink="">
      <cdr:nvSpPr>
        <cdr:cNvPr id="2" name="BlokTextu 25">
          <a:extLst xmlns:a="http://schemas.openxmlformats.org/drawingml/2006/main">
            <a:ext uri="{FF2B5EF4-FFF2-40B4-BE49-F238E27FC236}">
              <a16:creationId xmlns:a16="http://schemas.microsoft.com/office/drawing/2014/main" id="{FE775096-4C77-E015-65D9-99C7CE76EFA7}"/>
            </a:ext>
          </a:extLst>
        </cdr:cNvPr>
        <cdr:cNvSpPr txBox="1"/>
      </cdr:nvSpPr>
      <cdr:spPr>
        <a:xfrm xmlns:a="http://schemas.openxmlformats.org/drawingml/2006/main">
          <a:off x="974279" y="1028699"/>
          <a:ext cx="861707" cy="445713"/>
        </a:xfrm>
        <a:prstGeom xmlns:a="http://schemas.openxmlformats.org/drawingml/2006/main" prst="rect">
          <a:avLst/>
        </a:prstGeom>
        <a:noFill xmlns:a="http://schemas.openxmlformats.org/drawingml/2006/main"/>
      </cdr:spPr>
      <cdr:txBody>
        <a:bodyPr xmlns:a="http://schemas.openxmlformats.org/drawingml/2006/main" rot="0" spcFirstLastPara="0" vert="horz" wrap="none" lIns="68580" tIns="34290" rIns="68580" bIns="34290" numCol="1" spcCol="0" rtlCol="0" fromWordArt="0" anchor="t" anchorCtr="0" forceAA="0" compatLnSpc="1">
          <a:prstTxWarp prst="textNoShape">
            <a:avLst/>
          </a:prstTxWarp>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sk-SK" sz="1350" dirty="0">
              <a:solidFill>
                <a:srgbClr val="00B050"/>
              </a:solidFill>
              <a:cs typeface="Arial"/>
            </a:rPr>
            <a:t>120min </a:t>
          </a:r>
          <a:r>
            <a:rPr lang="sk-SK" sz="1350" dirty="0">
              <a:solidFill>
                <a:schemeClr val="tx2"/>
              </a:solidFill>
              <a:cs typeface="Arial"/>
            </a:rPr>
            <a:t>/ 18min </a:t>
          </a:r>
        </a:p>
        <a:p xmlns:a="http://schemas.openxmlformats.org/drawingml/2006/main">
          <a:pPr algn="ctr"/>
          <a:r>
            <a:rPr lang="sk-SK" sz="2000" b="1" dirty="0">
              <a:solidFill>
                <a:schemeClr val="tx2"/>
              </a:solidFill>
              <a:cs typeface="Arial"/>
            </a:rPr>
            <a:t>-85%</a:t>
          </a:r>
        </a:p>
      </cdr:txBody>
    </cdr:sp>
  </cdr:relSizeAnchor>
</c:userShapes>
</file>

<file path=ppt/drawings/drawing3.xml><?xml version="1.0" encoding="utf-8"?>
<c:userShapes xmlns:c="http://schemas.openxmlformats.org/drawingml/2006/chart">
  <cdr:relSizeAnchor xmlns:cdr="http://schemas.openxmlformats.org/drawingml/2006/chartDrawing">
    <cdr:from>
      <cdr:x>0.34392</cdr:x>
      <cdr:y>0.36227</cdr:y>
    </cdr:from>
    <cdr:to>
      <cdr:x>0.63334</cdr:x>
      <cdr:y>0.64621</cdr:y>
    </cdr:to>
    <cdr:sp macro="" textlink="">
      <cdr:nvSpPr>
        <cdr:cNvPr id="2" name="BlokTextu 25">
          <a:extLst xmlns:a="http://schemas.openxmlformats.org/drawingml/2006/main">
            <a:ext uri="{FF2B5EF4-FFF2-40B4-BE49-F238E27FC236}">
              <a16:creationId xmlns:a16="http://schemas.microsoft.com/office/drawing/2014/main" id="{51A0ABD2-D317-3827-B486-52132AC75805}"/>
            </a:ext>
          </a:extLst>
        </cdr:cNvPr>
        <cdr:cNvSpPr txBox="1"/>
      </cdr:nvSpPr>
      <cdr:spPr>
        <a:xfrm xmlns:a="http://schemas.openxmlformats.org/drawingml/2006/main">
          <a:off x="1042755" y="746089"/>
          <a:ext cx="877484" cy="584775"/>
        </a:xfrm>
        <a:prstGeom xmlns:a="http://schemas.openxmlformats.org/drawingml/2006/main" prst="rect">
          <a:avLst/>
        </a:prstGeom>
        <a:noFill xmlns:a="http://schemas.openxmlformats.org/drawingml/2006/main"/>
      </cdr:spPr>
      <cdr:txBody>
        <a:bodyPr xmlns:a="http://schemas.openxmlformats.org/drawingml/2006/main" rot="0" spcFirstLastPara="0" vert="horz" wrap="none" lIns="68580" tIns="34290" rIns="68580" bIns="34290" numCol="1" spcCol="0" rtlCol="0" fromWordArt="0" anchor="t" anchorCtr="0" forceAA="0" compatLnSpc="1">
          <a:prstTxWarp prst="textNoShape">
            <a:avLst/>
          </a:prstTxWarp>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sk-SK" sz="1350" dirty="0">
              <a:solidFill>
                <a:srgbClr val="00B050"/>
              </a:solidFill>
              <a:cs typeface="Arial"/>
            </a:rPr>
            <a:t>ANO</a:t>
          </a:r>
          <a:r>
            <a:rPr lang="sk-SK" sz="1350" baseline="0" dirty="0">
              <a:solidFill>
                <a:srgbClr val="00B050"/>
              </a:solidFill>
              <a:cs typeface="Arial"/>
            </a:rPr>
            <a:t> </a:t>
          </a:r>
          <a:r>
            <a:rPr lang="sk-SK" sz="1350" dirty="0">
              <a:solidFill>
                <a:schemeClr val="tx2"/>
              </a:solidFill>
              <a:cs typeface="Arial"/>
            </a:rPr>
            <a:t>/ NE </a:t>
          </a:r>
        </a:p>
        <a:p xmlns:a="http://schemas.openxmlformats.org/drawingml/2006/main">
          <a:pPr algn="ctr"/>
          <a:r>
            <a:rPr lang="sk-SK" sz="2000" b="1" dirty="0">
              <a:solidFill>
                <a:schemeClr val="tx2"/>
              </a:solidFill>
              <a:cs typeface="Arial"/>
            </a:rPr>
            <a:t>-100 %</a:t>
          </a:r>
        </a:p>
      </cdr:txBody>
    </cdr:sp>
  </cdr:relSizeAnchor>
</c:userShapes>
</file>

<file path=ppt/drawings/drawing4.xml><?xml version="1.0" encoding="utf-8"?>
<c:userShapes xmlns:c="http://schemas.openxmlformats.org/drawingml/2006/chart">
  <cdr:relSizeAnchor xmlns:cdr="http://schemas.openxmlformats.org/drawingml/2006/chartDrawing">
    <cdr:from>
      <cdr:x>0.36402</cdr:x>
      <cdr:y>0.41609</cdr:y>
    </cdr:from>
    <cdr:to>
      <cdr:x>0.63598</cdr:x>
      <cdr:y>0.70003</cdr:y>
    </cdr:to>
    <cdr:sp macro="" textlink="">
      <cdr:nvSpPr>
        <cdr:cNvPr id="2" name="BlokTextu 25">
          <a:extLst xmlns:a="http://schemas.openxmlformats.org/drawingml/2006/main">
            <a:ext uri="{FF2B5EF4-FFF2-40B4-BE49-F238E27FC236}">
              <a16:creationId xmlns:a16="http://schemas.microsoft.com/office/drawing/2014/main" id="{C76826B1-F56F-EED9-A079-8CB9D6F1868C}"/>
            </a:ext>
          </a:extLst>
        </cdr:cNvPr>
        <cdr:cNvSpPr txBox="1"/>
      </cdr:nvSpPr>
      <cdr:spPr>
        <a:xfrm xmlns:a="http://schemas.openxmlformats.org/drawingml/2006/main">
          <a:off x="1103677" y="856931"/>
          <a:ext cx="824585" cy="584775"/>
        </a:xfrm>
        <a:prstGeom xmlns:a="http://schemas.openxmlformats.org/drawingml/2006/main" prst="rect">
          <a:avLst/>
        </a:prstGeom>
        <a:noFill xmlns:a="http://schemas.openxmlformats.org/drawingml/2006/main"/>
      </cdr:spPr>
      <cdr:txBody>
        <a:bodyPr xmlns:a="http://schemas.openxmlformats.org/drawingml/2006/main" rot="0" spcFirstLastPara="0" vert="horz" wrap="none" lIns="68580" tIns="34290" rIns="68580" bIns="34290" numCol="1" spcCol="0" rtlCol="0" fromWordArt="0" anchor="t" anchorCtr="0" forceAA="0" compatLnSpc="1">
          <a:prstTxWarp prst="textNoShape">
            <a:avLst/>
          </a:prstTxWarp>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sk-SK" sz="1350" dirty="0">
              <a:solidFill>
                <a:srgbClr val="00B050"/>
              </a:solidFill>
              <a:cs typeface="Arial"/>
            </a:rPr>
            <a:t>1 </a:t>
          </a:r>
          <a:r>
            <a:rPr lang="sk-SK" sz="1350" dirty="0">
              <a:solidFill>
                <a:schemeClr val="tx2"/>
              </a:solidFill>
              <a:cs typeface="Arial"/>
            </a:rPr>
            <a:t>/ 0 </a:t>
          </a:r>
        </a:p>
        <a:p xmlns:a="http://schemas.openxmlformats.org/drawingml/2006/main">
          <a:pPr algn="ctr"/>
          <a:r>
            <a:rPr lang="sk-SK" sz="2000" b="1" dirty="0">
              <a:solidFill>
                <a:schemeClr val="tx2"/>
              </a:solidFill>
              <a:cs typeface="Arial"/>
            </a:rPr>
            <a:t>-100%</a:t>
          </a:r>
        </a:p>
      </cdr:txBody>
    </cdr:sp>
  </cdr:relSizeAnchor>
</c:userShapes>
</file>

<file path=ppt/drawings/drawing5.xml><?xml version="1.0" encoding="utf-8"?>
<c:userShapes xmlns:c="http://schemas.openxmlformats.org/drawingml/2006/chart">
  <cdr:relSizeAnchor xmlns:cdr="http://schemas.openxmlformats.org/drawingml/2006/chartDrawing">
    <cdr:from>
      <cdr:x>0.39835</cdr:x>
      <cdr:y>0.36921</cdr:y>
    </cdr:from>
    <cdr:to>
      <cdr:x>0.57201</cdr:x>
      <cdr:y>0.58564</cdr:y>
    </cdr:to>
    <cdr:sp macro="" textlink="">
      <cdr:nvSpPr>
        <cdr:cNvPr id="2" name="BlokTextu 25">
          <a:extLst xmlns:a="http://schemas.openxmlformats.org/drawingml/2006/main">
            <a:ext uri="{FF2B5EF4-FFF2-40B4-BE49-F238E27FC236}">
              <a16:creationId xmlns:a16="http://schemas.microsoft.com/office/drawing/2014/main" id="{3C9F807B-5D85-8F02-BE3D-17BEE5B50BF0}"/>
            </a:ext>
          </a:extLst>
        </cdr:cNvPr>
        <cdr:cNvSpPr txBox="1"/>
      </cdr:nvSpPr>
      <cdr:spPr>
        <a:xfrm xmlns:a="http://schemas.openxmlformats.org/drawingml/2006/main">
          <a:off x="1821277" y="1012825"/>
          <a:ext cx="793935" cy="593689"/>
        </a:xfrm>
        <a:prstGeom xmlns:a="http://schemas.openxmlformats.org/drawingml/2006/main" prst="rect">
          <a:avLst/>
        </a:prstGeom>
        <a:noFill xmlns:a="http://schemas.openxmlformats.org/drawingml/2006/main"/>
      </cdr:spPr>
      <cdr:txBody>
        <a:bodyPr xmlns:a="http://schemas.openxmlformats.org/drawingml/2006/main" rot="0" spcFirstLastPara="0" vert="horz" wrap="none" lIns="68580" tIns="34290" rIns="68580" bIns="34290" numCol="1" spcCol="0" rtlCol="0" fromWordArt="0" anchor="t" anchorCtr="0" forceAA="0" compatLnSpc="1">
          <a:prstTxWarp prst="textNoShape">
            <a:avLst/>
          </a:prstTxWarp>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sk-SK" sz="1350" dirty="0">
              <a:solidFill>
                <a:srgbClr val="00B050"/>
              </a:solidFill>
              <a:cs typeface="Arial"/>
            </a:rPr>
            <a:t>2 </a:t>
          </a:r>
          <a:r>
            <a:rPr lang="sk-SK" sz="1350" dirty="0">
              <a:solidFill>
                <a:schemeClr val="tx2"/>
              </a:solidFill>
              <a:cs typeface="Arial"/>
            </a:rPr>
            <a:t>/ 0 </a:t>
          </a:r>
        </a:p>
        <a:p xmlns:a="http://schemas.openxmlformats.org/drawingml/2006/main">
          <a:pPr algn="ctr"/>
          <a:r>
            <a:rPr lang="sk-SK" sz="2000" b="1" dirty="0">
              <a:solidFill>
                <a:schemeClr val="tx2"/>
              </a:solidFill>
              <a:cs typeface="Arial"/>
            </a:rPr>
            <a:t>-100%</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FB8368F0-6156-4769-A00A-356870E054FD}"/>
              </a:ext>
            </a:extLst>
          </p:cNvPr>
          <p:cNvSpPr>
            <a:spLocks noGrp="1"/>
          </p:cNvSpPr>
          <p:nvPr>
            <p:ph type="hdr" sz="quarter"/>
          </p:nvPr>
        </p:nvSpPr>
        <p:spPr>
          <a:xfrm>
            <a:off x="0" y="1"/>
            <a:ext cx="4342130" cy="345604"/>
          </a:xfrm>
          <a:prstGeom prst="rect">
            <a:avLst/>
          </a:prstGeom>
        </p:spPr>
        <p:txBody>
          <a:bodyPr vert="horz" lIns="96616" tIns="48308" rIns="96616" bIns="48308" rtlCol="0"/>
          <a:lstStyle>
            <a:lvl1pPr algn="l">
              <a:defRPr sz="1300"/>
            </a:lvl1pPr>
          </a:lstStyle>
          <a:p>
            <a:endParaRPr lang="sv-SE"/>
          </a:p>
        </p:txBody>
      </p:sp>
      <p:sp>
        <p:nvSpPr>
          <p:cNvPr id="3" name="Platshållare för datum 2">
            <a:extLst>
              <a:ext uri="{FF2B5EF4-FFF2-40B4-BE49-F238E27FC236}">
                <a16:creationId xmlns:a16="http://schemas.microsoft.com/office/drawing/2014/main" id="{3188556C-9263-4050-959D-8865CEE71A1C}"/>
              </a:ext>
            </a:extLst>
          </p:cNvPr>
          <p:cNvSpPr>
            <a:spLocks noGrp="1"/>
          </p:cNvSpPr>
          <p:nvPr>
            <p:ph type="dt" sz="quarter" idx="1"/>
          </p:nvPr>
        </p:nvSpPr>
        <p:spPr>
          <a:xfrm>
            <a:off x="5675851" y="1"/>
            <a:ext cx="4342130" cy="345604"/>
          </a:xfrm>
          <a:prstGeom prst="rect">
            <a:avLst/>
          </a:prstGeom>
        </p:spPr>
        <p:txBody>
          <a:bodyPr vert="horz" lIns="96616" tIns="48308" rIns="96616" bIns="48308" rtlCol="0"/>
          <a:lstStyle>
            <a:lvl1pPr algn="r">
              <a:defRPr sz="1300"/>
            </a:lvl1pPr>
          </a:lstStyle>
          <a:p>
            <a:fld id="{904AE437-19C4-4785-82FE-4A2FB4846A5B}" type="datetimeFigureOut">
              <a:rPr lang="sv-SE" smtClean="0"/>
              <a:t>2023-09-13</a:t>
            </a:fld>
            <a:endParaRPr lang="sv-SE"/>
          </a:p>
        </p:txBody>
      </p:sp>
      <p:sp>
        <p:nvSpPr>
          <p:cNvPr id="4" name="Platshållare för sidfot 3">
            <a:extLst>
              <a:ext uri="{FF2B5EF4-FFF2-40B4-BE49-F238E27FC236}">
                <a16:creationId xmlns:a16="http://schemas.microsoft.com/office/drawing/2014/main" id="{8A0618E3-F0A3-4F77-B22D-11F9CA59E55B}"/>
              </a:ext>
            </a:extLst>
          </p:cNvPr>
          <p:cNvSpPr>
            <a:spLocks noGrp="1"/>
          </p:cNvSpPr>
          <p:nvPr>
            <p:ph type="ftr" sz="quarter" idx="2"/>
          </p:nvPr>
        </p:nvSpPr>
        <p:spPr>
          <a:xfrm>
            <a:off x="0" y="6542560"/>
            <a:ext cx="4342130" cy="345603"/>
          </a:xfrm>
          <a:prstGeom prst="rect">
            <a:avLst/>
          </a:prstGeom>
        </p:spPr>
        <p:txBody>
          <a:bodyPr vert="horz" lIns="96616" tIns="48308" rIns="96616" bIns="48308" rtlCol="0" anchor="b"/>
          <a:lstStyle>
            <a:lvl1pPr algn="l">
              <a:defRPr sz="1300"/>
            </a:lvl1pPr>
          </a:lstStyle>
          <a:p>
            <a:endParaRPr lang="sv-SE"/>
          </a:p>
        </p:txBody>
      </p:sp>
      <p:sp>
        <p:nvSpPr>
          <p:cNvPr id="5" name="Platshållare för bildnummer 4">
            <a:extLst>
              <a:ext uri="{FF2B5EF4-FFF2-40B4-BE49-F238E27FC236}">
                <a16:creationId xmlns:a16="http://schemas.microsoft.com/office/drawing/2014/main" id="{1CA4CEB8-7FC9-4801-BC29-5FF3B4AD9B3D}"/>
              </a:ext>
            </a:extLst>
          </p:cNvPr>
          <p:cNvSpPr>
            <a:spLocks noGrp="1"/>
          </p:cNvSpPr>
          <p:nvPr>
            <p:ph type="sldNum" sz="quarter" idx="3"/>
          </p:nvPr>
        </p:nvSpPr>
        <p:spPr>
          <a:xfrm>
            <a:off x="5675851" y="6542560"/>
            <a:ext cx="4342130" cy="345603"/>
          </a:xfrm>
          <a:prstGeom prst="rect">
            <a:avLst/>
          </a:prstGeom>
        </p:spPr>
        <p:txBody>
          <a:bodyPr vert="horz" lIns="96616" tIns="48308" rIns="96616" bIns="48308" rtlCol="0" anchor="b"/>
          <a:lstStyle>
            <a:lvl1pPr algn="r">
              <a:defRPr sz="1300"/>
            </a:lvl1pPr>
          </a:lstStyle>
          <a:p>
            <a:fld id="{B781D9EA-A13F-4A76-ACEF-543E1CEB2986}" type="slidenum">
              <a:rPr lang="sv-SE" smtClean="0"/>
              <a:t>‹#›</a:t>
            </a:fld>
            <a:endParaRPr lang="sv-SE"/>
          </a:p>
        </p:txBody>
      </p:sp>
    </p:spTree>
    <p:extLst>
      <p:ext uri="{BB962C8B-B14F-4D97-AF65-F5344CB8AC3E}">
        <p14:creationId xmlns:p14="http://schemas.microsoft.com/office/powerpoint/2010/main" val="4574741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41813" cy="346075"/>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5675313" y="0"/>
            <a:ext cx="4343400" cy="346075"/>
          </a:xfrm>
          <a:prstGeom prst="rect">
            <a:avLst/>
          </a:prstGeom>
        </p:spPr>
        <p:txBody>
          <a:bodyPr vert="horz" lIns="91440" tIns="45720" rIns="91440" bIns="45720" rtlCol="0"/>
          <a:lstStyle>
            <a:lvl1pPr algn="r">
              <a:defRPr sz="1200"/>
            </a:lvl1pPr>
          </a:lstStyle>
          <a:p>
            <a:fld id="{5B426336-CCAE-4625-8AA0-10C5AAFC5C99}" type="datetimeFigureOut">
              <a:rPr lang="sv-SE" smtClean="0"/>
              <a:t>2023-09-13</a:t>
            </a:fld>
            <a:endParaRPr lang="sv-SE"/>
          </a:p>
        </p:txBody>
      </p:sp>
      <p:sp>
        <p:nvSpPr>
          <p:cNvPr id="4" name="Slide Image Placeholder 3"/>
          <p:cNvSpPr>
            <a:spLocks noGrp="1" noRot="1" noChangeAspect="1"/>
          </p:cNvSpPr>
          <p:nvPr>
            <p:ph type="sldImg" idx="2"/>
          </p:nvPr>
        </p:nvSpPr>
        <p:spPr>
          <a:xfrm>
            <a:off x="2943225" y="860425"/>
            <a:ext cx="4133850" cy="2325688"/>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1001713" y="3314700"/>
            <a:ext cx="8016875" cy="27130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6542088"/>
            <a:ext cx="4341813" cy="346075"/>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5675313" y="6542088"/>
            <a:ext cx="4343400" cy="346075"/>
          </a:xfrm>
          <a:prstGeom prst="rect">
            <a:avLst/>
          </a:prstGeom>
        </p:spPr>
        <p:txBody>
          <a:bodyPr vert="horz" lIns="91440" tIns="45720" rIns="91440" bIns="45720" rtlCol="0" anchor="b"/>
          <a:lstStyle>
            <a:lvl1pPr algn="r">
              <a:defRPr sz="1200"/>
            </a:lvl1pPr>
          </a:lstStyle>
          <a:p>
            <a:fld id="{EBD4F00A-8CA5-435F-99F0-E5022E918C74}" type="slidenum">
              <a:rPr lang="sv-SE" smtClean="0"/>
              <a:t>‹#›</a:t>
            </a:fld>
            <a:endParaRPr lang="sv-SE"/>
          </a:p>
        </p:txBody>
      </p:sp>
    </p:spTree>
    <p:extLst>
      <p:ext uri="{BB962C8B-B14F-4D97-AF65-F5344CB8AC3E}">
        <p14:creationId xmlns:p14="http://schemas.microsoft.com/office/powerpoint/2010/main" val="784656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During this presentation I will show you </a:t>
            </a:r>
            <a:r>
              <a:rPr lang="en-GB">
                <a:latin typeface="Arial" charset="0"/>
                <a:ea typeface="ＭＳ Ｐゴシック" charset="0"/>
                <a:cs typeface="ＭＳ Ｐゴシック" charset="0"/>
              </a:rPr>
              <a:t>how TENA </a:t>
            </a:r>
            <a:r>
              <a:rPr lang="en-GB" err="1">
                <a:latin typeface="Arial" charset="0"/>
                <a:ea typeface="ＭＳ Ｐゴシック" charset="0"/>
                <a:cs typeface="ＭＳ Ｐゴシック" charset="0"/>
              </a:rPr>
              <a:t>Identifi</a:t>
            </a:r>
            <a:r>
              <a:rPr lang="en-GB">
                <a:latin typeface="Arial" charset="0"/>
                <a:ea typeface="ＭＳ Ｐゴシック" charset="0"/>
                <a:cs typeface="ＭＳ Ｐゴシック" charset="0"/>
              </a:rPr>
              <a:t> is easily integrated into care routines and how the TENA </a:t>
            </a:r>
            <a:r>
              <a:rPr lang="en-GB" err="1">
                <a:latin typeface="Arial" charset="0"/>
                <a:ea typeface="ＭＳ Ｐゴシック" charset="0"/>
                <a:cs typeface="ＭＳ Ｐゴシック" charset="0"/>
              </a:rPr>
              <a:t>Identifi</a:t>
            </a:r>
            <a:r>
              <a:rPr lang="en-GB">
                <a:latin typeface="Arial" charset="0"/>
                <a:ea typeface="ＭＳ Ｐゴシック" charset="0"/>
                <a:cs typeface="ＭＳ Ｐゴシック" charset="0"/>
              </a:rPr>
              <a:t> Report can support continence care plans that better define the true needs of each individual resident. By providing more individualised continence care, nursing homes not only improve resident quality of life but also create a </a:t>
            </a:r>
            <a:r>
              <a:rPr lang="en-GB"/>
              <a:t>better working environment for carers and more effective overall routines.</a:t>
            </a:r>
          </a:p>
          <a:p>
            <a:endParaRPr lang="sv-SE"/>
          </a:p>
        </p:txBody>
      </p:sp>
      <p:sp>
        <p:nvSpPr>
          <p:cNvPr id="4" name="Slide Number Placeholder 3"/>
          <p:cNvSpPr>
            <a:spLocks noGrp="1"/>
          </p:cNvSpPr>
          <p:nvPr>
            <p:ph type="sldNum" sz="quarter" idx="5"/>
          </p:nvPr>
        </p:nvSpPr>
        <p:spPr/>
        <p:txBody>
          <a:bodyPr/>
          <a:lstStyle/>
          <a:p>
            <a:fld id="{01C79413-B00C-4EAA-B330-AE2D434573BE}" type="slidenum">
              <a:rPr lang="en-GB" smtClean="0"/>
              <a:t>2</a:t>
            </a:fld>
            <a:endParaRPr lang="en-GB"/>
          </a:p>
        </p:txBody>
      </p:sp>
    </p:spTree>
    <p:extLst>
      <p:ext uri="{BB962C8B-B14F-4D97-AF65-F5344CB8AC3E}">
        <p14:creationId xmlns:p14="http://schemas.microsoft.com/office/powerpoint/2010/main" val="1618913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a:latin typeface="Arial" charset="0"/>
                <a:ea typeface="ＭＳ Ｐゴシック" charset="0"/>
                <a:cs typeface="ＭＳ Ｐゴシック" charset="0"/>
              </a:rPr>
              <a:t>To create a voiding report, a resident needs to use TENA </a:t>
            </a:r>
            <a:r>
              <a:rPr lang="en-GB" i="1" err="1">
                <a:latin typeface="Arial" charset="0"/>
                <a:ea typeface="ＭＳ Ｐゴシック" charset="0"/>
                <a:cs typeface="ＭＳ Ｐゴシック" charset="0"/>
              </a:rPr>
              <a:t>Identifi</a:t>
            </a:r>
            <a:r>
              <a:rPr lang="en-GB" i="1">
                <a:latin typeface="Arial" charset="0"/>
                <a:ea typeface="ＭＳ Ｐゴシック" charset="0"/>
                <a:cs typeface="ＭＳ Ｐゴシック" charset="0"/>
              </a:rPr>
              <a:t> </a:t>
            </a:r>
            <a:r>
              <a:rPr lang="en-GB">
                <a:latin typeface="Arial" charset="0"/>
                <a:ea typeface="ＭＳ Ｐゴシック" charset="0"/>
                <a:cs typeface="ＭＳ Ｐゴシック" charset="0"/>
              </a:rPr>
              <a:t>Sensor Wear or Sensor Wear Pants with an attached TENA </a:t>
            </a:r>
            <a:r>
              <a:rPr lang="en-GB" i="1" err="1">
                <a:latin typeface="Arial" charset="0"/>
                <a:ea typeface="ＭＳ Ｐゴシック" charset="0"/>
                <a:cs typeface="ＭＳ Ｐゴシック" charset="0"/>
              </a:rPr>
              <a:t>Identifi</a:t>
            </a:r>
            <a:r>
              <a:rPr lang="en-GB" i="1">
                <a:latin typeface="Arial" charset="0"/>
                <a:ea typeface="ＭＳ Ｐゴシック" charset="0"/>
                <a:cs typeface="ＭＳ Ｐゴシック" charset="0"/>
              </a:rPr>
              <a:t> </a:t>
            </a:r>
            <a:r>
              <a:rPr lang="en-GB">
                <a:latin typeface="Arial" charset="0"/>
                <a:ea typeface="ＭＳ Ｐゴシック" charset="0"/>
                <a:cs typeface="ＭＳ Ｐゴシック" charset="0"/>
              </a:rPr>
              <a:t>Logger for three consecutive days (72 hours). The Sensor Wear is changed according to regular care home routines and then discarded. </a:t>
            </a:r>
            <a:r>
              <a:rPr lang="en-GB"/>
              <a:t>Since they are integrated into daily routines it does not disturb the resident and maintains privacy and dignity.</a:t>
            </a:r>
          </a:p>
          <a:p>
            <a:pPr>
              <a:buNone/>
            </a:pPr>
            <a:endParaRPr lang="en-GB">
              <a:latin typeface="Arial" charset="0"/>
              <a:ea typeface="ＭＳ Ｐゴシック" charset="0"/>
              <a:cs typeface="ＭＳ Ｐゴシック" charset="0"/>
            </a:endParaRPr>
          </a:p>
          <a:p>
            <a:r>
              <a:rPr lang="en-GB">
                <a:latin typeface="Arial" charset="0"/>
                <a:ea typeface="ＭＳ Ｐゴシック" charset="0"/>
                <a:cs typeface="ＭＳ Ｐゴシック" charset="0"/>
              </a:rPr>
              <a:t> </a:t>
            </a:r>
          </a:p>
          <a:p>
            <a:r>
              <a:rPr lang="en-GB">
                <a:latin typeface="Arial" charset="0"/>
                <a:ea typeface="ＭＳ Ｐゴシック" charset="0"/>
                <a:cs typeface="ＭＳ Ｐゴシック" charset="0"/>
              </a:rPr>
              <a:t>At every product change the TENA </a:t>
            </a:r>
            <a:r>
              <a:rPr lang="en-GB" i="1" err="1">
                <a:latin typeface="Arial" charset="0"/>
                <a:ea typeface="ＭＳ Ｐゴシック" charset="0"/>
                <a:cs typeface="ＭＳ Ｐゴシック" charset="0"/>
              </a:rPr>
              <a:t>Identifi</a:t>
            </a:r>
            <a:r>
              <a:rPr lang="en-GB" i="1">
                <a:latin typeface="Arial" charset="0"/>
                <a:ea typeface="ＭＳ Ｐゴシック" charset="0"/>
                <a:cs typeface="ＭＳ Ｐゴシック" charset="0"/>
              </a:rPr>
              <a:t> </a:t>
            </a:r>
            <a:r>
              <a:rPr lang="en-GB">
                <a:latin typeface="Arial" charset="0"/>
                <a:ea typeface="ＭＳ Ｐゴシック" charset="0"/>
                <a:cs typeface="ＭＳ Ｐゴシック" charset="0"/>
              </a:rPr>
              <a:t>Logger is removed and reattached to new TENA </a:t>
            </a:r>
            <a:r>
              <a:rPr lang="en-GB" i="1" err="1">
                <a:latin typeface="Arial" charset="0"/>
                <a:ea typeface="ＭＳ Ｐゴシック" charset="0"/>
                <a:cs typeface="ＭＳ Ｐゴシック" charset="0"/>
              </a:rPr>
              <a:t>Identifi</a:t>
            </a:r>
            <a:r>
              <a:rPr lang="en-GB" i="1">
                <a:latin typeface="Arial" charset="0"/>
                <a:ea typeface="ＭＳ Ｐゴシック" charset="0"/>
                <a:cs typeface="ＭＳ Ｐゴシック" charset="0"/>
              </a:rPr>
              <a:t> </a:t>
            </a:r>
            <a:r>
              <a:rPr lang="en-GB">
                <a:latin typeface="Arial" charset="0"/>
                <a:ea typeface="ＭＳ Ｐゴシック" charset="0"/>
                <a:cs typeface="ＭＳ Ｐゴシック" charset="0"/>
              </a:rPr>
              <a:t>Sensor Wear or Sensor Wear Pants. The logger records the filling of urine and actual voiding times.</a:t>
            </a:r>
          </a:p>
          <a:p>
            <a:r>
              <a:rPr lang="en-GB">
                <a:latin typeface="Arial" charset="0"/>
                <a:ea typeface="ＭＳ Ｐゴシック" charset="0"/>
                <a:cs typeface="ＭＳ Ｐゴシック" charset="0"/>
              </a:rPr>
              <a:t> </a:t>
            </a:r>
          </a:p>
          <a:p>
            <a:r>
              <a:rPr lang="en-GB">
                <a:latin typeface="Arial" charset="0"/>
                <a:ea typeface="ＭＳ Ｐゴシック" charset="0"/>
                <a:cs typeface="ＭＳ Ｐゴシック" charset="0"/>
              </a:rPr>
              <a:t>The information is automatically transmitted to a secure web portal where it is converted into a voiding report for analysis.</a:t>
            </a:r>
          </a:p>
          <a:p>
            <a:endParaRPr lang="sv-SE"/>
          </a:p>
        </p:txBody>
      </p:sp>
      <p:sp>
        <p:nvSpPr>
          <p:cNvPr id="4" name="Slide Number Placeholder 3"/>
          <p:cNvSpPr>
            <a:spLocks noGrp="1"/>
          </p:cNvSpPr>
          <p:nvPr>
            <p:ph type="sldNum" sz="quarter" idx="5"/>
          </p:nvPr>
        </p:nvSpPr>
        <p:spPr/>
        <p:txBody>
          <a:bodyPr/>
          <a:lstStyle/>
          <a:p>
            <a:fld id="{01C79413-B00C-4EAA-B330-AE2D434573BE}" type="slidenum">
              <a:rPr lang="en-GB" smtClean="0"/>
              <a:t>4</a:t>
            </a:fld>
            <a:endParaRPr lang="en-GB"/>
          </a:p>
        </p:txBody>
      </p:sp>
    </p:spTree>
    <p:extLst>
      <p:ext uri="{BB962C8B-B14F-4D97-AF65-F5344CB8AC3E}">
        <p14:creationId xmlns:p14="http://schemas.microsoft.com/office/powerpoint/2010/main" val="69945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01C79413-B00C-4EAA-B330-AE2D434573BE}" type="slidenum">
              <a:rPr lang="en-GB" smtClean="0"/>
              <a:t>5</a:t>
            </a:fld>
            <a:endParaRPr lang="en-GB"/>
          </a:p>
        </p:txBody>
      </p:sp>
    </p:spTree>
    <p:extLst>
      <p:ext uri="{BB962C8B-B14F-4D97-AF65-F5344CB8AC3E}">
        <p14:creationId xmlns:p14="http://schemas.microsoft.com/office/powerpoint/2010/main" val="1948345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solidFill>
                  <a:schemeClr val="tx2"/>
                </a:solidFill>
              </a:rPr>
              <a:t>With individually selected products and the right changing frequency the resident’s comfort and quality of life will improve thanks to fewer leakages, less skin irritation, a better night’s sleep and fewer disruptions.</a:t>
            </a:r>
          </a:p>
          <a:p>
            <a:pPr>
              <a:buNone/>
            </a:pPr>
            <a:endParaRPr lang="en-US">
              <a:solidFill>
                <a:schemeClr val="tx2"/>
              </a:solidFill>
            </a:endParaRPr>
          </a:p>
          <a:p>
            <a:pPr>
              <a:buNone/>
            </a:pPr>
            <a:r>
              <a:rPr lang="en-US">
                <a:solidFill>
                  <a:schemeClr val="tx2"/>
                </a:solidFill>
              </a:rPr>
              <a:t>Customized toileting routines also help the resident feel less anxious about not making it to the toilet in time – contributing to his or her confidence and independency.</a:t>
            </a:r>
          </a:p>
          <a:p>
            <a:pPr>
              <a:buNone/>
            </a:pPr>
            <a:endParaRPr lang="en-US">
              <a:solidFill>
                <a:schemeClr val="tx2"/>
              </a:solidFill>
            </a:endParaRPr>
          </a:p>
          <a:p>
            <a:pPr>
              <a:buNone/>
            </a:pPr>
            <a:r>
              <a:rPr lang="en-US">
                <a:solidFill>
                  <a:schemeClr val="tx2"/>
                </a:solidFill>
              </a:rPr>
              <a:t>The right customized toileting routines will also help restore or improve continence.  </a:t>
            </a:r>
          </a:p>
          <a:p>
            <a:endParaRPr lang="sv-SE"/>
          </a:p>
        </p:txBody>
      </p:sp>
      <p:sp>
        <p:nvSpPr>
          <p:cNvPr id="4" name="Slide Number Placeholder 3"/>
          <p:cNvSpPr>
            <a:spLocks noGrp="1"/>
          </p:cNvSpPr>
          <p:nvPr>
            <p:ph type="sldNum" sz="quarter" idx="5"/>
          </p:nvPr>
        </p:nvSpPr>
        <p:spPr/>
        <p:txBody>
          <a:bodyPr/>
          <a:lstStyle/>
          <a:p>
            <a:fld id="{01C79413-B00C-4EAA-B330-AE2D434573BE}" type="slidenum">
              <a:rPr lang="en-GB" smtClean="0"/>
              <a:t>6</a:t>
            </a:fld>
            <a:endParaRPr lang="en-GB"/>
          </a:p>
        </p:txBody>
      </p:sp>
    </p:spTree>
    <p:extLst>
      <p:ext uri="{BB962C8B-B14F-4D97-AF65-F5344CB8AC3E}">
        <p14:creationId xmlns:p14="http://schemas.microsoft.com/office/powerpoint/2010/main" val="2368633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882142" eaLnBrk="0" fontAlgn="base" hangingPunct="0">
              <a:spcBef>
                <a:spcPct val="30000"/>
              </a:spcBef>
              <a:spcAft>
                <a:spcPct val="0"/>
              </a:spcAft>
              <a:defRPr/>
            </a:pPr>
            <a:r>
              <a:rPr lang="en-GB" sz="1100"/>
              <a:t>With unbiased detailed data about each individual resident, care staff will be more confident when making care decisions. The knowledge gained from the voiding reports also allows more efficient routines with optimised planning for toileting. </a:t>
            </a:r>
          </a:p>
          <a:p>
            <a:pPr marL="0" lvl="1" defTabSz="882142" eaLnBrk="0" fontAlgn="base" hangingPunct="0">
              <a:spcBef>
                <a:spcPct val="30000"/>
              </a:spcBef>
              <a:spcAft>
                <a:spcPct val="0"/>
              </a:spcAft>
              <a:defRPr/>
            </a:pPr>
            <a:endParaRPr lang="en-GB" sz="1100"/>
          </a:p>
          <a:p>
            <a:pPr marL="0" lvl="1" defTabSz="882142" eaLnBrk="0" fontAlgn="base" hangingPunct="0">
              <a:spcBef>
                <a:spcPct val="30000"/>
              </a:spcBef>
              <a:spcAft>
                <a:spcPct val="0"/>
              </a:spcAft>
              <a:defRPr/>
            </a:pPr>
            <a:r>
              <a:rPr lang="en-GB" sz="1100">
                <a:solidFill>
                  <a:srgbClr val="000000"/>
                </a:solidFill>
              </a:rPr>
              <a:t>In those cases where the nursing home previously has conducted manual voiding reports, TENA</a:t>
            </a:r>
            <a:r>
              <a:rPr lang="en-GB" sz="1100" i="1">
                <a:solidFill>
                  <a:srgbClr val="000000"/>
                </a:solidFill>
              </a:rPr>
              <a:t> </a:t>
            </a:r>
            <a:r>
              <a:rPr lang="en-GB" sz="1100" i="1" err="1">
                <a:solidFill>
                  <a:srgbClr val="000000"/>
                </a:solidFill>
              </a:rPr>
              <a:t>Identifi</a:t>
            </a:r>
            <a:r>
              <a:rPr lang="en-GB" sz="1100" i="1">
                <a:solidFill>
                  <a:srgbClr val="000000"/>
                </a:solidFill>
              </a:rPr>
              <a:t> </a:t>
            </a:r>
            <a:r>
              <a:rPr lang="en-GB" sz="1100">
                <a:solidFill>
                  <a:srgbClr val="000000"/>
                </a:solidFill>
              </a:rPr>
              <a:t>system dispenses of cumbersome </a:t>
            </a:r>
            <a:r>
              <a:rPr lang="en-GB" sz="1100"/>
              <a:t>manual weighing and tracking. </a:t>
            </a:r>
          </a:p>
          <a:p>
            <a:pPr>
              <a:buNone/>
            </a:pPr>
            <a:r>
              <a:rPr lang="en-GB" sz="1100"/>
              <a:t>  </a:t>
            </a:r>
          </a:p>
          <a:p>
            <a:pPr>
              <a:buNone/>
            </a:pPr>
            <a:r>
              <a:rPr lang="en-GB" sz="1100"/>
              <a:t>With the right absorbent products there are fewer unnecessary product changes. There’s also less leakage and therefore less laundry and fewer skin conditions to attend to. Incontinence-related workload is lower and staff find more time for more rewarding care.</a:t>
            </a:r>
          </a:p>
          <a:p>
            <a:endParaRPr lang="sv-SE"/>
          </a:p>
        </p:txBody>
      </p:sp>
      <p:sp>
        <p:nvSpPr>
          <p:cNvPr id="4" name="Slide Number Placeholder 3"/>
          <p:cNvSpPr>
            <a:spLocks noGrp="1"/>
          </p:cNvSpPr>
          <p:nvPr>
            <p:ph type="sldNum" sz="quarter" idx="5"/>
          </p:nvPr>
        </p:nvSpPr>
        <p:spPr/>
        <p:txBody>
          <a:bodyPr/>
          <a:lstStyle/>
          <a:p>
            <a:fld id="{01C79413-B00C-4EAA-B330-AE2D434573BE}" type="slidenum">
              <a:rPr lang="en-GB" smtClean="0"/>
              <a:t>7</a:t>
            </a:fld>
            <a:endParaRPr lang="en-GB"/>
          </a:p>
        </p:txBody>
      </p:sp>
    </p:spTree>
    <p:extLst>
      <p:ext uri="{BB962C8B-B14F-4D97-AF65-F5344CB8AC3E}">
        <p14:creationId xmlns:p14="http://schemas.microsoft.com/office/powerpoint/2010/main" val="3395598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a:t>With improved continence care the residents are happier and healthier – and the nursing home appears more progressive and modern.</a:t>
            </a:r>
          </a:p>
          <a:p>
            <a:pPr>
              <a:buNone/>
            </a:pPr>
            <a:r>
              <a:rPr lang="en-GB"/>
              <a:t>The evidence-based individual continence care plans also facilitate easier documentation of care quality, more efficient routines and better use of staff.</a:t>
            </a:r>
          </a:p>
          <a:p>
            <a:endParaRPr lang="en-GB"/>
          </a:p>
          <a:p>
            <a:r>
              <a:rPr lang="en-GB"/>
              <a:t>With the right individually selected absorbent products and routines, product consumption is lowered and incontinence-related consequence costs reduced (less leakage, less laundry, fewer skin conditions, less waste).</a:t>
            </a:r>
          </a:p>
          <a:p>
            <a:endParaRPr lang="sv-SE"/>
          </a:p>
        </p:txBody>
      </p:sp>
      <p:sp>
        <p:nvSpPr>
          <p:cNvPr id="4" name="Slide Number Placeholder 3"/>
          <p:cNvSpPr>
            <a:spLocks noGrp="1"/>
          </p:cNvSpPr>
          <p:nvPr>
            <p:ph type="sldNum" sz="quarter" idx="5"/>
          </p:nvPr>
        </p:nvSpPr>
        <p:spPr/>
        <p:txBody>
          <a:bodyPr/>
          <a:lstStyle/>
          <a:p>
            <a:fld id="{01C79413-B00C-4EAA-B330-AE2D434573BE}" type="slidenum">
              <a:rPr lang="en-GB" smtClean="0"/>
              <a:t>8</a:t>
            </a:fld>
            <a:endParaRPr lang="en-GB"/>
          </a:p>
        </p:txBody>
      </p:sp>
    </p:spTree>
    <p:extLst>
      <p:ext uri="{BB962C8B-B14F-4D97-AF65-F5344CB8AC3E}">
        <p14:creationId xmlns:p14="http://schemas.microsoft.com/office/powerpoint/2010/main" val="4152059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13.png"/><Relationship Id="rId5" Type="http://schemas.openxmlformats.org/officeDocument/2006/relationships/image" Target="../media/image5.emf"/><Relationship Id="rId4" Type="http://schemas.openxmlformats.org/officeDocument/2006/relationships/oleObject" Target="../embeddings/oleObject11.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image" Target="../media/image5.emf"/><Relationship Id="rId4" Type="http://schemas.openxmlformats.org/officeDocument/2006/relationships/oleObject" Target="../embeddings/oleObject12.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image" Target="../media/image5.emf"/><Relationship Id="rId4" Type="http://schemas.openxmlformats.org/officeDocument/2006/relationships/oleObject" Target="../embeddings/oleObject13.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2.png"/><Relationship Id="rId5" Type="http://schemas.openxmlformats.org/officeDocument/2006/relationships/image" Target="../media/image5.emf"/><Relationship Id="rId4" Type="http://schemas.openxmlformats.org/officeDocument/2006/relationships/oleObject" Target="../embeddings/oleObject14.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image" Target="../media/image5.emf"/><Relationship Id="rId4" Type="http://schemas.openxmlformats.org/officeDocument/2006/relationships/oleObject" Target="../embeddings/oleObject15.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12.png"/><Relationship Id="rId5" Type="http://schemas.openxmlformats.org/officeDocument/2006/relationships/image" Target="../media/image5.emf"/><Relationship Id="rId4" Type="http://schemas.openxmlformats.org/officeDocument/2006/relationships/oleObject" Target="../embeddings/oleObject16.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12.png"/><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image" Target="../media/image5.emf"/><Relationship Id="rId4" Type="http://schemas.openxmlformats.org/officeDocument/2006/relationships/oleObject" Target="../embeddings/oleObject19.bin"/></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8.png"/><Relationship Id="rId5" Type="http://schemas.openxmlformats.org/officeDocument/2006/relationships/image" Target="../media/image5.emf"/><Relationship Id="rId4" Type="http://schemas.openxmlformats.org/officeDocument/2006/relationships/oleObject" Target="../embeddings/oleObject20.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9.png"/><Relationship Id="rId5" Type="http://schemas.openxmlformats.org/officeDocument/2006/relationships/image" Target="../media/image5.emf"/><Relationship Id="rId4" Type="http://schemas.openxmlformats.org/officeDocument/2006/relationships/oleObject" Target="../embeddings/oleObject21.bin"/></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10.png"/><Relationship Id="rId5" Type="http://schemas.openxmlformats.org/officeDocument/2006/relationships/image" Target="../media/image5.emf"/><Relationship Id="rId4" Type="http://schemas.openxmlformats.org/officeDocument/2006/relationships/oleObject" Target="../embeddings/oleObject22.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11.png"/><Relationship Id="rId5" Type="http://schemas.openxmlformats.org/officeDocument/2006/relationships/image" Target="../media/image5.emf"/><Relationship Id="rId4" Type="http://schemas.openxmlformats.org/officeDocument/2006/relationships/oleObject" Target="../embeddings/oleObject23.bin"/></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12.png"/><Relationship Id="rId5" Type="http://schemas.openxmlformats.org/officeDocument/2006/relationships/image" Target="../media/image5.emf"/><Relationship Id="rId4" Type="http://schemas.openxmlformats.org/officeDocument/2006/relationships/oleObject" Target="../embeddings/oleObject24.bin"/></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13.png"/><Relationship Id="rId5" Type="http://schemas.openxmlformats.org/officeDocument/2006/relationships/image" Target="../media/image5.emf"/><Relationship Id="rId4" Type="http://schemas.openxmlformats.org/officeDocument/2006/relationships/oleObject" Target="../embeddings/oleObject25.bin"/></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2.xml"/><Relationship Id="rId1" Type="http://schemas.openxmlformats.org/officeDocument/2006/relationships/tags" Target="../tags/tag51.xml"/><Relationship Id="rId5" Type="http://schemas.openxmlformats.org/officeDocument/2006/relationships/image" Target="../media/image5.emf"/><Relationship Id="rId4" Type="http://schemas.openxmlformats.org/officeDocument/2006/relationships/oleObject" Target="../embeddings/oleObject26.bin"/></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4.xml"/><Relationship Id="rId1" Type="http://schemas.openxmlformats.org/officeDocument/2006/relationships/tags" Target="../tags/tag53.xml"/><Relationship Id="rId5" Type="http://schemas.openxmlformats.org/officeDocument/2006/relationships/image" Target="../media/image5.emf"/><Relationship Id="rId4" Type="http://schemas.openxmlformats.org/officeDocument/2006/relationships/oleObject" Target="../embeddings/oleObject27.bin"/></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15.png"/><Relationship Id="rId5" Type="http://schemas.openxmlformats.org/officeDocument/2006/relationships/image" Target="../media/image5.emf"/><Relationship Id="rId4" Type="http://schemas.openxmlformats.org/officeDocument/2006/relationships/oleObject" Target="../embeddings/oleObject28.bin"/></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8.xml"/><Relationship Id="rId1" Type="http://schemas.openxmlformats.org/officeDocument/2006/relationships/tags" Target="../tags/tag57.xml"/><Relationship Id="rId5" Type="http://schemas.openxmlformats.org/officeDocument/2006/relationships/image" Target="../media/image5.emf"/><Relationship Id="rId4" Type="http://schemas.openxmlformats.org/officeDocument/2006/relationships/oleObject" Target="../embeddings/oleObject29.bin"/></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12.png"/><Relationship Id="rId5" Type="http://schemas.openxmlformats.org/officeDocument/2006/relationships/image" Target="../media/image5.emf"/><Relationship Id="rId4" Type="http://schemas.openxmlformats.org/officeDocument/2006/relationships/oleObject" Target="../embeddings/oleObject30.bin"/></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12.png"/><Relationship Id="rId5" Type="http://schemas.openxmlformats.org/officeDocument/2006/relationships/image" Target="../media/image1.emf"/><Relationship Id="rId4" Type="http://schemas.openxmlformats.org/officeDocument/2006/relationships/oleObject" Target="../embeddings/oleObject31.bin"/></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4.xml"/><Relationship Id="rId1" Type="http://schemas.openxmlformats.org/officeDocument/2006/relationships/tags" Target="../tags/tag63.xml"/><Relationship Id="rId5" Type="http://schemas.openxmlformats.org/officeDocument/2006/relationships/image" Target="../media/image5.emf"/><Relationship Id="rId4" Type="http://schemas.openxmlformats.org/officeDocument/2006/relationships/oleObject" Target="../embeddings/oleObject32.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5.emf"/><Relationship Id="rId4" Type="http://schemas.openxmlformats.org/officeDocument/2006/relationships/oleObject" Target="../embeddings/oleObject5.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8.png"/><Relationship Id="rId5" Type="http://schemas.openxmlformats.org/officeDocument/2006/relationships/image" Target="../media/image5.emf"/><Relationship Id="rId4" Type="http://schemas.openxmlformats.org/officeDocument/2006/relationships/oleObject" Target="../embeddings/oleObject6.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9.png"/><Relationship Id="rId5" Type="http://schemas.openxmlformats.org/officeDocument/2006/relationships/image" Target="../media/image5.emf"/><Relationship Id="rId4" Type="http://schemas.openxmlformats.org/officeDocument/2006/relationships/oleObject" Target="../embeddings/oleObject7.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5.emf"/><Relationship Id="rId4" Type="http://schemas.openxmlformats.org/officeDocument/2006/relationships/oleObject" Target="../embeddings/oleObject8.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11.png"/><Relationship Id="rId5" Type="http://schemas.openxmlformats.org/officeDocument/2006/relationships/image" Target="../media/image5.emf"/><Relationship Id="rId4" Type="http://schemas.openxmlformats.org/officeDocument/2006/relationships/oleObject" Target="../embeddings/oleObject9.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12.png"/><Relationship Id="rId5" Type="http://schemas.openxmlformats.org/officeDocument/2006/relationships/image" Target="../media/image5.emf"/><Relationship Id="rId4" Type="http://schemas.openxmlformats.org/officeDocument/2006/relationships/oleObject" Target="../embeddings/oleObject10.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64CFB756-2FCA-4EC6-8341-B17F1F133183}"/>
              </a:ext>
            </a:extLst>
          </p:cNvPr>
          <p:cNvGraphicFramePr>
            <a:graphicFrameLocks noChangeAspect="1"/>
          </p:cNvGraphicFramePr>
          <p:nvPr userDrawn="1">
            <p:custDataLst>
              <p:tags r:id="rId1"/>
            </p:custDataLst>
            <p:extLst>
              <p:ext uri="{D42A27DB-BD31-4B8C-83A1-F6EECF244321}">
                <p14:modId xmlns:p14="http://schemas.microsoft.com/office/powerpoint/2010/main" val="635174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9" name="Objekt 8" hidden="1">
                        <a:extLst>
                          <a:ext uri="{FF2B5EF4-FFF2-40B4-BE49-F238E27FC236}">
                            <a16:creationId xmlns:a16="http://schemas.microsoft.com/office/drawing/2014/main" id="{64CFB756-2FCA-4EC6-8341-B17F1F13318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Bildobjekt 2">
            <a:extLst>
              <a:ext uri="{FF2B5EF4-FFF2-40B4-BE49-F238E27FC236}">
                <a16:creationId xmlns:a16="http://schemas.microsoft.com/office/drawing/2014/main" id="{9DE461E7-CBE9-4E95-9849-6515467406BF}"/>
              </a:ext>
            </a:extLst>
          </p:cNvPr>
          <p:cNvPicPr>
            <a:picLocks noChangeAspect="1"/>
          </p:cNvPicPr>
          <p:nvPr userDrawn="1"/>
        </p:nvPicPr>
        <p:blipFill rotWithShape="1">
          <a:blip r:embed="rId6"/>
          <a:srcRect l="32973" t="41792" r="32973" b="39048"/>
          <a:stretch/>
        </p:blipFill>
        <p:spPr>
          <a:xfrm>
            <a:off x="0" y="-1"/>
            <a:ext cx="9144000" cy="5143501"/>
          </a:xfrm>
          <a:prstGeom prst="rect">
            <a:avLst/>
          </a:prstGeom>
        </p:spPr>
      </p:pic>
      <p:sp>
        <p:nvSpPr>
          <p:cNvPr id="2" name="Title 1"/>
          <p:cNvSpPr>
            <a:spLocks noGrp="1"/>
          </p:cNvSpPr>
          <p:nvPr>
            <p:ph type="ctrTitle"/>
          </p:nvPr>
        </p:nvSpPr>
        <p:spPr>
          <a:xfrm>
            <a:off x="647700" y="3691973"/>
            <a:ext cx="7848600" cy="676540"/>
          </a:xfrm>
        </p:spPr>
        <p:txBody>
          <a:bodyPr vert="horz">
            <a:noAutofit/>
          </a:bodyPr>
          <a:lstStyle>
            <a:lvl1pPr algn="ctr">
              <a:lnSpc>
                <a:spcPts val="3000"/>
              </a:lnSpc>
              <a:defRPr sz="3600" b="1" i="0">
                <a:solidFill>
                  <a:schemeClr val="bg1"/>
                </a:solidFill>
                <a:latin typeface="Asap Bold"/>
                <a:cs typeface="Asap Bold"/>
              </a:defRPr>
            </a:lvl1pPr>
          </a:lstStyle>
          <a:p>
            <a:r>
              <a:rPr lang="en-US"/>
              <a:t>Click to edit Master title style</a:t>
            </a:r>
            <a:endParaRPr lang="en-GB"/>
          </a:p>
        </p:txBody>
      </p:sp>
      <p:sp>
        <p:nvSpPr>
          <p:cNvPr id="7" name="Platshållare för text 6">
            <a:extLst>
              <a:ext uri="{FF2B5EF4-FFF2-40B4-BE49-F238E27FC236}">
                <a16:creationId xmlns:a16="http://schemas.microsoft.com/office/drawing/2014/main" id="{C1FDF7EE-EF1F-4259-90AB-044B0D33E004}"/>
              </a:ext>
            </a:extLst>
          </p:cNvPr>
          <p:cNvSpPr>
            <a:spLocks noGrp="1"/>
          </p:cNvSpPr>
          <p:nvPr>
            <p:ph type="body" sz="quarter" idx="10" hasCustomPrompt="1"/>
          </p:nvPr>
        </p:nvSpPr>
        <p:spPr>
          <a:xfrm>
            <a:off x="2830513" y="4385313"/>
            <a:ext cx="3482975" cy="404813"/>
          </a:xfrm>
        </p:spPr>
        <p:txBody>
          <a:bodyPr/>
          <a:lstStyle>
            <a:lvl1pPr algn="ctr">
              <a:defRPr sz="1800">
                <a:solidFill>
                  <a:schemeClr val="bg1"/>
                </a:solidFill>
              </a:defRPr>
            </a:lvl1pPr>
          </a:lstStyle>
          <a:p>
            <a:pPr lvl="0"/>
            <a:r>
              <a:rPr lang="sv-SE"/>
              <a:t>Date</a:t>
            </a:r>
            <a:endParaRPr lang="en-US"/>
          </a:p>
        </p:txBody>
      </p:sp>
    </p:spTree>
    <p:extLst>
      <p:ext uri="{BB962C8B-B14F-4D97-AF65-F5344CB8AC3E}">
        <p14:creationId xmlns:p14="http://schemas.microsoft.com/office/powerpoint/2010/main" val="3233501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tement slide green">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DC0F4E56-79F2-401A-A99F-93A6F6C8A369}"/>
              </a:ext>
            </a:extLst>
          </p:cNvPr>
          <p:cNvGraphicFramePr>
            <a:graphicFrameLocks noChangeAspect="1"/>
          </p:cNvGraphicFramePr>
          <p:nvPr userDrawn="1">
            <p:custDataLst>
              <p:tags r:id="rId1"/>
            </p:custDataLst>
            <p:extLst>
              <p:ext uri="{D42A27DB-BD31-4B8C-83A1-F6EECF244321}">
                <p14:modId xmlns:p14="http://schemas.microsoft.com/office/powerpoint/2010/main" val="40828014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kt 3" hidden="1">
                        <a:extLst>
                          <a:ext uri="{FF2B5EF4-FFF2-40B4-BE49-F238E27FC236}">
                            <a16:creationId xmlns:a16="http://schemas.microsoft.com/office/drawing/2014/main" id="{DC0F4E56-79F2-401A-A99F-93A6F6C8A36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ktangel 2" hidden="1">
            <a:extLst>
              <a:ext uri="{FF2B5EF4-FFF2-40B4-BE49-F238E27FC236}">
                <a16:creationId xmlns:a16="http://schemas.microsoft.com/office/drawing/2014/main" id="{87526B66-C3DE-484C-A76B-D1E3C8765B7D}"/>
              </a:ext>
            </a:extLst>
          </p:cNvPr>
          <p:cNvSpPr/>
          <p:nvPr userDrawn="1">
            <p:custDataLst>
              <p:tags r:id="rId2"/>
            </p:custDataLst>
          </p:nvPr>
        </p:nvSpPr>
        <p:spPr>
          <a:xfrm>
            <a:off x="0" y="0"/>
            <a:ext cx="158750" cy="158750"/>
          </a:xfrm>
          <a:prstGeom prst="rect">
            <a:avLst/>
          </a:prstGeom>
          <a:noFill/>
          <a:ln w="41275">
            <a:gradFill flip="none" rotWithShape="1">
              <a:gsLst>
                <a:gs pos="100000">
                  <a:schemeClr val="bg2"/>
                </a:gs>
                <a:gs pos="15000">
                  <a:schemeClr val="bg1"/>
                </a:gs>
                <a:gs pos="0">
                  <a:schemeClr val="tx1">
                    <a:lumMod val="50000"/>
                    <a:lumOff val="50000"/>
                  </a:schemeClr>
                </a:gs>
                <a:gs pos="58000">
                  <a:schemeClr val="bg2"/>
                </a:gs>
                <a:gs pos="75000">
                  <a:schemeClr val="bg1"/>
                </a:gs>
                <a:gs pos="29000">
                  <a:schemeClr val="bg1">
                    <a:lumMod val="75000"/>
                  </a:schemeClr>
                </a:gs>
                <a:gs pos="42000">
                  <a:schemeClr val="bg1">
                    <a:lumMod val="95000"/>
                  </a:schemeClr>
                </a:gs>
              </a:gsLst>
              <a:lin ang="8580000" scaled="0"/>
              <a:tileRect/>
            </a:grad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sap Bold"/>
              <a:ea typeface="+mj-ea"/>
              <a:sym typeface="Asap Bold"/>
            </a:endParaRPr>
          </a:p>
        </p:txBody>
      </p:sp>
      <p:pic>
        <p:nvPicPr>
          <p:cNvPr id="9" name="Bildobjekt 8">
            <a:extLst>
              <a:ext uri="{FF2B5EF4-FFF2-40B4-BE49-F238E27FC236}">
                <a16:creationId xmlns:a16="http://schemas.microsoft.com/office/drawing/2014/main" id="{07828873-1641-4FC9-B9D1-195A2770F562}"/>
              </a:ext>
            </a:extLst>
          </p:cNvPr>
          <p:cNvPicPr>
            <a:picLocks noChangeAspect="1"/>
          </p:cNvPicPr>
          <p:nvPr userDrawn="1"/>
        </p:nvPicPr>
        <p:blipFill>
          <a:blip r:embed="rId6"/>
          <a:stretch>
            <a:fillRect/>
          </a:stretch>
        </p:blipFill>
        <p:spPr>
          <a:xfrm>
            <a:off x="0" y="0"/>
            <a:ext cx="9144000" cy="5143500"/>
          </a:xfrm>
          <a:prstGeom prst="rect">
            <a:avLst/>
          </a:prstGeom>
        </p:spPr>
      </p:pic>
      <p:sp>
        <p:nvSpPr>
          <p:cNvPr id="7" name="Platshållare för innehåll 6">
            <a:extLst>
              <a:ext uri="{FF2B5EF4-FFF2-40B4-BE49-F238E27FC236}">
                <a16:creationId xmlns:a16="http://schemas.microsoft.com/office/drawing/2014/main" id="{04DB33F6-D1DC-4F93-83F5-6C8DFBE6F144}"/>
              </a:ext>
            </a:extLst>
          </p:cNvPr>
          <p:cNvSpPr>
            <a:spLocks noGrp="1"/>
          </p:cNvSpPr>
          <p:nvPr>
            <p:ph sz="quarter" idx="13"/>
          </p:nvPr>
        </p:nvSpPr>
        <p:spPr>
          <a:xfrm>
            <a:off x="647700" y="1211263"/>
            <a:ext cx="7848600" cy="3268662"/>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1">
            <a:extLst>
              <a:ext uri="{FF2B5EF4-FFF2-40B4-BE49-F238E27FC236}">
                <a16:creationId xmlns:a16="http://schemas.microsoft.com/office/drawing/2014/main" id="{08EAF902-8BB6-42E7-8F64-774A6050A498}"/>
              </a:ext>
            </a:extLst>
          </p:cNvPr>
          <p:cNvSpPr>
            <a:spLocks noGrp="1"/>
          </p:cNvSpPr>
          <p:nvPr>
            <p:ph type="title" hasCustomPrompt="1"/>
          </p:nvPr>
        </p:nvSpPr>
        <p:spPr>
          <a:xfrm>
            <a:off x="647700" y="576949"/>
            <a:ext cx="5899150" cy="402485"/>
          </a:xfrm>
        </p:spPr>
        <p:txBody>
          <a:bodyPr vert="horz" lIns="91440" tIns="45720" rIns="91440" bIns="36000" rtlCol="0" anchor="b">
            <a:noAutofit/>
          </a:bodyPr>
          <a:lstStyle>
            <a:lvl1pPr>
              <a:defRPr lang="en-GB" dirty="0">
                <a:solidFill>
                  <a:schemeClr val="bg1"/>
                </a:solidFill>
              </a:defRPr>
            </a:lvl1pPr>
          </a:lstStyle>
          <a:p>
            <a:pPr lvl="0"/>
            <a:r>
              <a:rPr lang="en-GB"/>
              <a:t>Click to edit Master title style</a:t>
            </a:r>
          </a:p>
        </p:txBody>
      </p:sp>
      <p:pic>
        <p:nvPicPr>
          <p:cNvPr id="11" name="Bildobjekt 10">
            <a:extLst>
              <a:ext uri="{FF2B5EF4-FFF2-40B4-BE49-F238E27FC236}">
                <a16:creationId xmlns:a16="http://schemas.microsoft.com/office/drawing/2014/main" id="{0D53B9DC-A970-455D-989E-B91F1E48A086}"/>
              </a:ext>
            </a:extLst>
          </p:cNvPr>
          <p:cNvPicPr>
            <a:picLocks noChangeAspect="1"/>
          </p:cNvPicPr>
          <p:nvPr userDrawn="1"/>
        </p:nvPicPr>
        <p:blipFill rotWithShape="1">
          <a:blip r:embed="rId7"/>
          <a:srcRect b="64219"/>
          <a:stretch/>
        </p:blipFill>
        <p:spPr>
          <a:xfrm>
            <a:off x="5513890" y="0"/>
            <a:ext cx="3630110" cy="819150"/>
          </a:xfrm>
          <a:prstGeom prst="rect">
            <a:avLst/>
          </a:prstGeom>
        </p:spPr>
      </p:pic>
      <p:sp>
        <p:nvSpPr>
          <p:cNvPr id="12" name="Footer Placeholder 7">
            <a:extLst>
              <a:ext uri="{FF2B5EF4-FFF2-40B4-BE49-F238E27FC236}">
                <a16:creationId xmlns:a16="http://schemas.microsoft.com/office/drawing/2014/main" id="{0D999458-10BC-4744-A763-15F3BB983B29}"/>
              </a:ext>
            </a:extLst>
          </p:cNvPr>
          <p:cNvSpPr>
            <a:spLocks noGrp="1"/>
          </p:cNvSpPr>
          <p:nvPr>
            <p:ph type="ftr" sz="quarter" idx="11"/>
          </p:nvPr>
        </p:nvSpPr>
        <p:spPr>
          <a:xfrm>
            <a:off x="5597710" y="4550306"/>
            <a:ext cx="2895600" cy="232040"/>
          </a:xfrm>
        </p:spPr>
        <p:txBody>
          <a:bodyPr/>
          <a:lstStyle>
            <a:lvl1pPr>
              <a:defRPr>
                <a:solidFill>
                  <a:schemeClr val="bg2"/>
                </a:solidFill>
              </a:defRPr>
            </a:lvl1pPr>
          </a:lstStyle>
          <a:p>
            <a:endParaRPr lang="en-GB"/>
          </a:p>
        </p:txBody>
      </p:sp>
      <p:sp>
        <p:nvSpPr>
          <p:cNvPr id="13" name="Slide Number Placeholder 8">
            <a:extLst>
              <a:ext uri="{FF2B5EF4-FFF2-40B4-BE49-F238E27FC236}">
                <a16:creationId xmlns:a16="http://schemas.microsoft.com/office/drawing/2014/main" id="{1863E713-8CD5-449F-B5A4-8EAFE189B7FC}"/>
              </a:ext>
            </a:extLst>
          </p:cNvPr>
          <p:cNvSpPr>
            <a:spLocks noGrp="1"/>
          </p:cNvSpPr>
          <p:nvPr>
            <p:ph type="sldNum" sz="quarter" idx="12"/>
          </p:nvPr>
        </p:nvSpPr>
        <p:spPr>
          <a:xfrm>
            <a:off x="6359710" y="4809067"/>
            <a:ext cx="2133600" cy="232040"/>
          </a:xfrm>
        </p:spPr>
        <p:txBody>
          <a:bodyPr/>
          <a:lstStyle>
            <a:lvl1pPr>
              <a:defRPr>
                <a:solidFill>
                  <a:schemeClr val="bg2"/>
                </a:solidFill>
              </a:defRPr>
            </a:lvl1pPr>
          </a:lstStyle>
          <a:p>
            <a:fld id="{B8A65EA6-0AAF-D94D-95B2-93C4A1E39769}"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and text">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F2FBA215-4D08-48E2-8CDF-F453E34C8042}"/>
              </a:ext>
            </a:extLst>
          </p:cNvPr>
          <p:cNvGraphicFramePr>
            <a:graphicFrameLocks noChangeAspect="1"/>
          </p:cNvGraphicFramePr>
          <p:nvPr userDrawn="1">
            <p:custDataLst>
              <p:tags r:id="rId1"/>
            </p:custDataLst>
            <p:extLst>
              <p:ext uri="{D42A27DB-BD31-4B8C-83A1-F6EECF244321}">
                <p14:modId xmlns:p14="http://schemas.microsoft.com/office/powerpoint/2010/main" val="41409968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8" name="Objekt 7" hidden="1">
                        <a:extLst>
                          <a:ext uri="{FF2B5EF4-FFF2-40B4-BE49-F238E27FC236}">
                            <a16:creationId xmlns:a16="http://schemas.microsoft.com/office/drawing/2014/main" id="{F2FBA215-4D08-48E2-8CDF-F453E34C804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ktangel 2" hidden="1">
            <a:extLst>
              <a:ext uri="{FF2B5EF4-FFF2-40B4-BE49-F238E27FC236}">
                <a16:creationId xmlns:a16="http://schemas.microsoft.com/office/drawing/2014/main" id="{3ECA54AD-A8B2-433F-A80E-01144224EA66}"/>
              </a:ext>
            </a:extLst>
          </p:cNvPr>
          <p:cNvSpPr/>
          <p:nvPr userDrawn="1">
            <p:custDataLst>
              <p:tags r:id="rId2"/>
            </p:custDataLst>
          </p:nvPr>
        </p:nvSpPr>
        <p:spPr>
          <a:xfrm>
            <a:off x="0" y="0"/>
            <a:ext cx="158750" cy="158750"/>
          </a:xfrm>
          <a:prstGeom prst="rect">
            <a:avLst/>
          </a:prstGeom>
          <a:noFill/>
          <a:ln w="41275">
            <a:gradFill flip="none" rotWithShape="1">
              <a:gsLst>
                <a:gs pos="100000">
                  <a:schemeClr val="bg2"/>
                </a:gs>
                <a:gs pos="15000">
                  <a:schemeClr val="bg1"/>
                </a:gs>
                <a:gs pos="0">
                  <a:schemeClr val="tx1">
                    <a:lumMod val="50000"/>
                    <a:lumOff val="50000"/>
                  </a:schemeClr>
                </a:gs>
                <a:gs pos="58000">
                  <a:schemeClr val="bg2"/>
                </a:gs>
                <a:gs pos="75000">
                  <a:schemeClr val="bg1"/>
                </a:gs>
                <a:gs pos="29000">
                  <a:schemeClr val="bg1">
                    <a:lumMod val="75000"/>
                  </a:schemeClr>
                </a:gs>
                <a:gs pos="42000">
                  <a:schemeClr val="bg1">
                    <a:lumMod val="95000"/>
                  </a:schemeClr>
                </a:gs>
              </a:gsLst>
              <a:lin ang="8580000" scaled="0"/>
              <a:tileRect/>
            </a:grad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sap Bold"/>
              <a:ea typeface="+mj-ea"/>
              <a:sym typeface="Asap Bold"/>
            </a:endParaRPr>
          </a:p>
        </p:txBody>
      </p:sp>
      <p:sp>
        <p:nvSpPr>
          <p:cNvPr id="7" name="Table Placeholder 6"/>
          <p:cNvSpPr>
            <a:spLocks noGrp="1"/>
          </p:cNvSpPr>
          <p:nvPr>
            <p:ph type="tbl" sz="quarter" idx="13"/>
          </p:nvPr>
        </p:nvSpPr>
        <p:spPr>
          <a:xfrm>
            <a:off x="647700" y="1527175"/>
            <a:ext cx="5899150" cy="2952749"/>
          </a:xfrm>
        </p:spPr>
        <p:txBody>
          <a:bodyPr/>
          <a:lstStyle>
            <a:lvl1pPr>
              <a:defRPr>
                <a:solidFill>
                  <a:schemeClr val="tx2"/>
                </a:solidFill>
              </a:defRPr>
            </a:lvl1pPr>
          </a:lstStyle>
          <a:p>
            <a:r>
              <a:rPr lang="en-US"/>
              <a:t>Click icon to add table</a:t>
            </a:r>
            <a:endParaRPr lang="en-GB"/>
          </a:p>
        </p:txBody>
      </p:sp>
      <p:sp>
        <p:nvSpPr>
          <p:cNvPr id="10" name="Title 1">
            <a:extLst>
              <a:ext uri="{FF2B5EF4-FFF2-40B4-BE49-F238E27FC236}">
                <a16:creationId xmlns:a16="http://schemas.microsoft.com/office/drawing/2014/main" id="{27BA3511-34D5-4DA3-95B5-8C3502713C37}"/>
              </a:ext>
            </a:extLst>
          </p:cNvPr>
          <p:cNvSpPr>
            <a:spLocks noGrp="1"/>
          </p:cNvSpPr>
          <p:nvPr>
            <p:ph type="title" hasCustomPrompt="1"/>
          </p:nvPr>
        </p:nvSpPr>
        <p:spPr>
          <a:xfrm>
            <a:off x="647700" y="576949"/>
            <a:ext cx="5899150" cy="402485"/>
          </a:xfrm>
        </p:spPr>
        <p:txBody>
          <a:bodyPr vert="horz" lIns="91440" tIns="45720" rIns="91440" bIns="36000" rtlCol="0" anchor="b">
            <a:noAutofit/>
          </a:bodyPr>
          <a:lstStyle>
            <a:lvl1pPr>
              <a:defRPr lang="en-GB" dirty="0"/>
            </a:lvl1pPr>
          </a:lstStyle>
          <a:p>
            <a:pPr lvl="0"/>
            <a:r>
              <a:rPr lang="en-GB"/>
              <a:t>Click to edit Master title style</a:t>
            </a:r>
          </a:p>
        </p:txBody>
      </p:sp>
      <p:sp>
        <p:nvSpPr>
          <p:cNvPr id="11" name="Platshållare för innehåll 5">
            <a:extLst>
              <a:ext uri="{FF2B5EF4-FFF2-40B4-BE49-F238E27FC236}">
                <a16:creationId xmlns:a16="http://schemas.microsoft.com/office/drawing/2014/main" id="{72C50537-C6E6-4325-B784-0D2B0D3FE169}"/>
              </a:ext>
            </a:extLst>
          </p:cNvPr>
          <p:cNvSpPr>
            <a:spLocks noGrp="1"/>
          </p:cNvSpPr>
          <p:nvPr>
            <p:ph sz="quarter" idx="16"/>
          </p:nvPr>
        </p:nvSpPr>
        <p:spPr>
          <a:xfrm>
            <a:off x="6748648" y="1957388"/>
            <a:ext cx="1744662" cy="25225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Platshållare för innehåll 5">
            <a:extLst>
              <a:ext uri="{FF2B5EF4-FFF2-40B4-BE49-F238E27FC236}">
                <a16:creationId xmlns:a16="http://schemas.microsoft.com/office/drawing/2014/main" id="{2CD0D0C6-6442-460B-B3B0-804FF612968F}"/>
              </a:ext>
            </a:extLst>
          </p:cNvPr>
          <p:cNvSpPr>
            <a:spLocks noGrp="1"/>
          </p:cNvSpPr>
          <p:nvPr>
            <p:ph sz="quarter" idx="17" hasCustomPrompt="1"/>
          </p:nvPr>
        </p:nvSpPr>
        <p:spPr>
          <a:xfrm>
            <a:off x="6748648" y="1548607"/>
            <a:ext cx="1744662" cy="382060"/>
          </a:xfrm>
        </p:spPr>
        <p:txBody>
          <a:bodyPr/>
          <a:lstStyle>
            <a:lvl1pPr>
              <a:defRPr sz="1600">
                <a:solidFill>
                  <a:schemeClr val="accent1"/>
                </a:solidFill>
              </a:defRPr>
            </a:lvl1pPr>
          </a:lstStyle>
          <a:p>
            <a:pPr lvl="0"/>
            <a:r>
              <a:rPr lang="sv-SE" err="1"/>
              <a:t>Subtitle</a:t>
            </a:r>
            <a:endParaRPr lang="en-GB"/>
          </a:p>
        </p:txBody>
      </p:sp>
      <p:sp>
        <p:nvSpPr>
          <p:cNvPr id="13" name="Text Placeholder 2">
            <a:extLst>
              <a:ext uri="{FF2B5EF4-FFF2-40B4-BE49-F238E27FC236}">
                <a16:creationId xmlns:a16="http://schemas.microsoft.com/office/drawing/2014/main" id="{01EF70B9-F470-49D1-B9BC-66C67D388CB9}"/>
              </a:ext>
            </a:extLst>
          </p:cNvPr>
          <p:cNvSpPr>
            <a:spLocks noGrp="1"/>
          </p:cNvSpPr>
          <p:nvPr>
            <p:ph type="body" idx="1" hasCustomPrompt="1"/>
          </p:nvPr>
        </p:nvSpPr>
        <p:spPr>
          <a:xfrm>
            <a:off x="647700" y="1010867"/>
            <a:ext cx="7845610" cy="370732"/>
          </a:xfrm>
        </p:spPr>
        <p:txBody>
          <a:bodyPr tIns="36000" bIns="36000" anchor="t">
            <a:normAutofit/>
          </a:bodyPr>
          <a:lstStyle>
            <a:lvl1pPr marL="0" indent="0">
              <a:lnSpc>
                <a:spcPct val="100000"/>
              </a:lnSpc>
              <a:spcBef>
                <a:spcPts val="0"/>
              </a:spcBef>
              <a:buNone/>
              <a:defRPr sz="1800" b="0" i="0" u="none" baseline="0">
                <a:solidFill>
                  <a:schemeClr val="accent1"/>
                </a:solidFill>
                <a:latin typeface="Asap Medium"/>
                <a:cs typeface="Asap Medium"/>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4" name="Footer Placeholder 7">
            <a:extLst>
              <a:ext uri="{FF2B5EF4-FFF2-40B4-BE49-F238E27FC236}">
                <a16:creationId xmlns:a16="http://schemas.microsoft.com/office/drawing/2014/main" id="{C9FE5D3E-A08A-448E-AEBF-AE6C24A37682}"/>
              </a:ext>
            </a:extLst>
          </p:cNvPr>
          <p:cNvSpPr>
            <a:spLocks noGrp="1"/>
          </p:cNvSpPr>
          <p:nvPr>
            <p:ph type="ftr" sz="quarter" idx="11"/>
          </p:nvPr>
        </p:nvSpPr>
        <p:spPr>
          <a:xfrm>
            <a:off x="5597710" y="4550306"/>
            <a:ext cx="2895600" cy="232040"/>
          </a:xfrm>
        </p:spPr>
        <p:txBody>
          <a:bodyPr/>
          <a:lstStyle>
            <a:lvl1pPr>
              <a:defRPr>
                <a:solidFill>
                  <a:schemeClr val="bg2"/>
                </a:solidFill>
              </a:defRPr>
            </a:lvl1pPr>
          </a:lstStyle>
          <a:p>
            <a:endParaRPr lang="en-GB"/>
          </a:p>
        </p:txBody>
      </p:sp>
      <p:sp>
        <p:nvSpPr>
          <p:cNvPr id="15" name="Slide Number Placeholder 8">
            <a:extLst>
              <a:ext uri="{FF2B5EF4-FFF2-40B4-BE49-F238E27FC236}">
                <a16:creationId xmlns:a16="http://schemas.microsoft.com/office/drawing/2014/main" id="{76DF1353-FD90-478A-B519-FCFE9D67EE05}"/>
              </a:ext>
            </a:extLst>
          </p:cNvPr>
          <p:cNvSpPr>
            <a:spLocks noGrp="1"/>
          </p:cNvSpPr>
          <p:nvPr>
            <p:ph type="sldNum" sz="quarter" idx="12"/>
          </p:nvPr>
        </p:nvSpPr>
        <p:spPr>
          <a:xfrm>
            <a:off x="6359710" y="4809067"/>
            <a:ext cx="2133600" cy="232040"/>
          </a:xfrm>
        </p:spPr>
        <p:txBody>
          <a:bodyPr/>
          <a:lstStyle>
            <a:lvl1pPr>
              <a:defRPr>
                <a:solidFill>
                  <a:schemeClr val="bg2"/>
                </a:solidFill>
              </a:defRPr>
            </a:lvl1pPr>
          </a:lstStyle>
          <a:p>
            <a:fld id="{B8A65EA6-0AAF-D94D-95B2-93C4A1E39769}"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ph and text">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3EAA5F60-5D79-414C-864F-54F6B682DD3C}"/>
              </a:ext>
            </a:extLst>
          </p:cNvPr>
          <p:cNvGraphicFramePr>
            <a:graphicFrameLocks noChangeAspect="1"/>
          </p:cNvGraphicFramePr>
          <p:nvPr userDrawn="1">
            <p:custDataLst>
              <p:tags r:id="rId1"/>
            </p:custDataLst>
            <p:extLst>
              <p:ext uri="{D42A27DB-BD31-4B8C-83A1-F6EECF244321}">
                <p14:modId xmlns:p14="http://schemas.microsoft.com/office/powerpoint/2010/main" val="20565617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kt 5" hidden="1">
                        <a:extLst>
                          <a:ext uri="{FF2B5EF4-FFF2-40B4-BE49-F238E27FC236}">
                            <a16:creationId xmlns:a16="http://schemas.microsoft.com/office/drawing/2014/main" id="{3EAA5F60-5D79-414C-864F-54F6B682DD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ktangel 2" hidden="1">
            <a:extLst>
              <a:ext uri="{FF2B5EF4-FFF2-40B4-BE49-F238E27FC236}">
                <a16:creationId xmlns:a16="http://schemas.microsoft.com/office/drawing/2014/main" id="{EBB4C311-C997-43FD-A6E8-A882C7FA13F1}"/>
              </a:ext>
            </a:extLst>
          </p:cNvPr>
          <p:cNvSpPr/>
          <p:nvPr userDrawn="1">
            <p:custDataLst>
              <p:tags r:id="rId2"/>
            </p:custDataLst>
          </p:nvPr>
        </p:nvSpPr>
        <p:spPr>
          <a:xfrm>
            <a:off x="0" y="0"/>
            <a:ext cx="158750" cy="158750"/>
          </a:xfrm>
          <a:prstGeom prst="rect">
            <a:avLst/>
          </a:prstGeom>
          <a:noFill/>
          <a:ln w="41275">
            <a:gradFill flip="none" rotWithShape="1">
              <a:gsLst>
                <a:gs pos="100000">
                  <a:schemeClr val="bg2"/>
                </a:gs>
                <a:gs pos="15000">
                  <a:schemeClr val="bg1"/>
                </a:gs>
                <a:gs pos="0">
                  <a:schemeClr val="tx1">
                    <a:lumMod val="50000"/>
                    <a:lumOff val="50000"/>
                  </a:schemeClr>
                </a:gs>
                <a:gs pos="58000">
                  <a:schemeClr val="bg2"/>
                </a:gs>
                <a:gs pos="75000">
                  <a:schemeClr val="bg1"/>
                </a:gs>
                <a:gs pos="29000">
                  <a:schemeClr val="bg1">
                    <a:lumMod val="75000"/>
                  </a:schemeClr>
                </a:gs>
                <a:gs pos="42000">
                  <a:schemeClr val="bg1">
                    <a:lumMod val="95000"/>
                  </a:schemeClr>
                </a:gs>
              </a:gsLst>
              <a:lin ang="8580000" scaled="0"/>
              <a:tileRect/>
            </a:grad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sap Bold"/>
              <a:ea typeface="+mj-ea"/>
              <a:sym typeface="Asap Bold"/>
            </a:endParaRPr>
          </a:p>
        </p:txBody>
      </p:sp>
      <p:sp>
        <p:nvSpPr>
          <p:cNvPr id="10" name="Chart Placeholder 9"/>
          <p:cNvSpPr>
            <a:spLocks noGrp="1"/>
          </p:cNvSpPr>
          <p:nvPr>
            <p:ph type="chart" sz="quarter" idx="15"/>
          </p:nvPr>
        </p:nvSpPr>
        <p:spPr>
          <a:xfrm>
            <a:off x="647700" y="1527175"/>
            <a:ext cx="5903913" cy="2952749"/>
          </a:xfrm>
        </p:spPr>
        <p:txBody>
          <a:bodyPr/>
          <a:lstStyle>
            <a:lvl1pPr>
              <a:defRPr>
                <a:solidFill>
                  <a:schemeClr val="tx2"/>
                </a:solidFill>
              </a:defRPr>
            </a:lvl1pPr>
          </a:lstStyle>
          <a:p>
            <a:r>
              <a:rPr lang="en-US"/>
              <a:t>Click icon to add chart</a:t>
            </a:r>
            <a:endParaRPr lang="en-GB"/>
          </a:p>
        </p:txBody>
      </p:sp>
      <p:sp>
        <p:nvSpPr>
          <p:cNvPr id="7" name="Platshållare för innehåll 5">
            <a:extLst>
              <a:ext uri="{FF2B5EF4-FFF2-40B4-BE49-F238E27FC236}">
                <a16:creationId xmlns:a16="http://schemas.microsoft.com/office/drawing/2014/main" id="{49AE24EF-9A7B-42F6-AD1B-A2F5D8D142CC}"/>
              </a:ext>
            </a:extLst>
          </p:cNvPr>
          <p:cNvSpPr>
            <a:spLocks noGrp="1"/>
          </p:cNvSpPr>
          <p:nvPr>
            <p:ph sz="quarter" idx="16"/>
          </p:nvPr>
        </p:nvSpPr>
        <p:spPr>
          <a:xfrm>
            <a:off x="6756268" y="1957388"/>
            <a:ext cx="1744662" cy="25225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AB6B6587-EAD8-4050-8F65-01364CCE52FA}"/>
              </a:ext>
            </a:extLst>
          </p:cNvPr>
          <p:cNvSpPr>
            <a:spLocks noGrp="1"/>
          </p:cNvSpPr>
          <p:nvPr>
            <p:ph type="title" hasCustomPrompt="1"/>
          </p:nvPr>
        </p:nvSpPr>
        <p:spPr>
          <a:xfrm>
            <a:off x="647700" y="576949"/>
            <a:ext cx="5899150" cy="402485"/>
          </a:xfrm>
        </p:spPr>
        <p:txBody>
          <a:bodyPr vert="horz" lIns="91440" tIns="45720" rIns="91440" bIns="36000" rtlCol="0" anchor="b">
            <a:noAutofit/>
          </a:bodyPr>
          <a:lstStyle>
            <a:lvl1pPr>
              <a:defRPr lang="en-GB" dirty="0"/>
            </a:lvl1pPr>
          </a:lstStyle>
          <a:p>
            <a:pPr lvl="0"/>
            <a:r>
              <a:rPr lang="en-GB"/>
              <a:t>Click to edit Master title style</a:t>
            </a:r>
          </a:p>
        </p:txBody>
      </p:sp>
      <p:sp>
        <p:nvSpPr>
          <p:cNvPr id="12" name="Platshållare för innehåll 5">
            <a:extLst>
              <a:ext uri="{FF2B5EF4-FFF2-40B4-BE49-F238E27FC236}">
                <a16:creationId xmlns:a16="http://schemas.microsoft.com/office/drawing/2014/main" id="{9E14C67F-D3B0-41BB-A613-056912F22982}"/>
              </a:ext>
            </a:extLst>
          </p:cNvPr>
          <p:cNvSpPr>
            <a:spLocks noGrp="1"/>
          </p:cNvSpPr>
          <p:nvPr>
            <p:ph sz="quarter" idx="17" hasCustomPrompt="1"/>
          </p:nvPr>
        </p:nvSpPr>
        <p:spPr>
          <a:xfrm>
            <a:off x="6756268" y="1548607"/>
            <a:ext cx="1744662" cy="382060"/>
          </a:xfrm>
        </p:spPr>
        <p:txBody>
          <a:bodyPr/>
          <a:lstStyle>
            <a:lvl1pPr>
              <a:defRPr sz="1600">
                <a:solidFill>
                  <a:schemeClr val="accent1"/>
                </a:solidFill>
              </a:defRPr>
            </a:lvl1pPr>
          </a:lstStyle>
          <a:p>
            <a:pPr lvl="0"/>
            <a:r>
              <a:rPr lang="sv-SE" err="1"/>
              <a:t>Subtitle</a:t>
            </a:r>
            <a:endParaRPr lang="en-GB"/>
          </a:p>
        </p:txBody>
      </p:sp>
      <p:sp>
        <p:nvSpPr>
          <p:cNvPr id="13" name="Text Placeholder 2">
            <a:extLst>
              <a:ext uri="{FF2B5EF4-FFF2-40B4-BE49-F238E27FC236}">
                <a16:creationId xmlns:a16="http://schemas.microsoft.com/office/drawing/2014/main" id="{BD6F2CEB-D333-493A-A9EB-2F6E14888543}"/>
              </a:ext>
            </a:extLst>
          </p:cNvPr>
          <p:cNvSpPr>
            <a:spLocks noGrp="1"/>
          </p:cNvSpPr>
          <p:nvPr>
            <p:ph type="body" idx="1" hasCustomPrompt="1"/>
          </p:nvPr>
        </p:nvSpPr>
        <p:spPr>
          <a:xfrm>
            <a:off x="647700" y="1010867"/>
            <a:ext cx="7853230" cy="370732"/>
          </a:xfrm>
        </p:spPr>
        <p:txBody>
          <a:bodyPr tIns="36000" bIns="36000" anchor="t">
            <a:normAutofit/>
          </a:bodyPr>
          <a:lstStyle>
            <a:lvl1pPr marL="0" indent="0">
              <a:lnSpc>
                <a:spcPct val="100000"/>
              </a:lnSpc>
              <a:spcBef>
                <a:spcPts val="0"/>
              </a:spcBef>
              <a:buNone/>
              <a:defRPr sz="1800" b="0" i="0" u="none" baseline="0">
                <a:solidFill>
                  <a:schemeClr val="accent1"/>
                </a:solidFill>
                <a:latin typeface="Asap Medium"/>
                <a:cs typeface="Asap Medium"/>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4" name="Footer Placeholder 7">
            <a:extLst>
              <a:ext uri="{FF2B5EF4-FFF2-40B4-BE49-F238E27FC236}">
                <a16:creationId xmlns:a16="http://schemas.microsoft.com/office/drawing/2014/main" id="{AADF10DF-649B-4588-B25D-8AEC3BFDEFF2}"/>
              </a:ext>
            </a:extLst>
          </p:cNvPr>
          <p:cNvSpPr>
            <a:spLocks noGrp="1"/>
          </p:cNvSpPr>
          <p:nvPr>
            <p:ph type="ftr" sz="quarter" idx="11"/>
          </p:nvPr>
        </p:nvSpPr>
        <p:spPr>
          <a:xfrm>
            <a:off x="5597710" y="4550306"/>
            <a:ext cx="2895600" cy="232040"/>
          </a:xfrm>
        </p:spPr>
        <p:txBody>
          <a:bodyPr/>
          <a:lstStyle>
            <a:lvl1pPr>
              <a:defRPr>
                <a:solidFill>
                  <a:schemeClr val="bg2"/>
                </a:solidFill>
              </a:defRPr>
            </a:lvl1pPr>
          </a:lstStyle>
          <a:p>
            <a:endParaRPr lang="en-GB"/>
          </a:p>
        </p:txBody>
      </p:sp>
      <p:sp>
        <p:nvSpPr>
          <p:cNvPr id="15" name="Slide Number Placeholder 8">
            <a:extLst>
              <a:ext uri="{FF2B5EF4-FFF2-40B4-BE49-F238E27FC236}">
                <a16:creationId xmlns:a16="http://schemas.microsoft.com/office/drawing/2014/main" id="{70C1943F-C6F5-4D3D-A1F9-B235F974C2F8}"/>
              </a:ext>
            </a:extLst>
          </p:cNvPr>
          <p:cNvSpPr>
            <a:spLocks noGrp="1"/>
          </p:cNvSpPr>
          <p:nvPr>
            <p:ph type="sldNum" sz="quarter" idx="12"/>
          </p:nvPr>
        </p:nvSpPr>
        <p:spPr>
          <a:xfrm>
            <a:off x="6359710" y="4809067"/>
            <a:ext cx="2133600" cy="232040"/>
          </a:xfrm>
        </p:spPr>
        <p:txBody>
          <a:bodyPr/>
          <a:lstStyle>
            <a:lvl1pPr>
              <a:defRPr>
                <a:solidFill>
                  <a:schemeClr val="bg2"/>
                </a:solidFill>
              </a:defRPr>
            </a:lvl1pPr>
          </a:lstStyle>
          <a:p>
            <a:fld id="{B8A65EA6-0AAF-D94D-95B2-93C4A1E39769}" type="slidenum">
              <a:rPr lang="en-GB" smtClean="0"/>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ull bleed image">
    <p:spTree>
      <p:nvGrpSpPr>
        <p:cNvPr id="1" name=""/>
        <p:cNvGrpSpPr/>
        <p:nvPr/>
      </p:nvGrpSpPr>
      <p:grpSpPr>
        <a:xfrm>
          <a:off x="0" y="0"/>
          <a:ext cx="0" cy="0"/>
          <a:chOff x="0" y="0"/>
          <a:chExt cx="0" cy="0"/>
        </a:xfrm>
      </p:grpSpPr>
      <p:graphicFrame>
        <p:nvGraphicFramePr>
          <p:cNvPr id="10" name="Objekt 9" hidden="1">
            <a:extLst>
              <a:ext uri="{FF2B5EF4-FFF2-40B4-BE49-F238E27FC236}">
                <a16:creationId xmlns:a16="http://schemas.microsoft.com/office/drawing/2014/main" id="{17290FB0-A747-4C6D-8142-159E7098A83C}"/>
              </a:ext>
            </a:extLst>
          </p:cNvPr>
          <p:cNvGraphicFramePr>
            <a:graphicFrameLocks noChangeAspect="1"/>
          </p:cNvGraphicFramePr>
          <p:nvPr userDrawn="1">
            <p:custDataLst>
              <p:tags r:id="rId1"/>
            </p:custDataLst>
            <p:extLst>
              <p:ext uri="{D42A27DB-BD31-4B8C-83A1-F6EECF244321}">
                <p14:modId xmlns:p14="http://schemas.microsoft.com/office/powerpoint/2010/main" val="4223639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10" name="Objekt 9" hidden="1">
                        <a:extLst>
                          <a:ext uri="{FF2B5EF4-FFF2-40B4-BE49-F238E27FC236}">
                            <a16:creationId xmlns:a16="http://schemas.microsoft.com/office/drawing/2014/main" id="{17290FB0-A747-4C6D-8142-159E7098A8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ktangel 1" hidden="1">
            <a:extLst>
              <a:ext uri="{FF2B5EF4-FFF2-40B4-BE49-F238E27FC236}">
                <a16:creationId xmlns:a16="http://schemas.microsoft.com/office/drawing/2014/main" id="{7BF16FE7-941A-4C84-BDE1-71D6F75B4208}"/>
              </a:ext>
            </a:extLst>
          </p:cNvPr>
          <p:cNvSpPr/>
          <p:nvPr userDrawn="1">
            <p:custDataLst>
              <p:tags r:id="rId2"/>
            </p:custDataLst>
          </p:nvPr>
        </p:nvSpPr>
        <p:spPr>
          <a:xfrm>
            <a:off x="0" y="0"/>
            <a:ext cx="158750" cy="158750"/>
          </a:xfrm>
          <a:prstGeom prst="rect">
            <a:avLst/>
          </a:prstGeom>
          <a:noFill/>
          <a:ln w="41275">
            <a:gradFill flip="none" rotWithShape="1">
              <a:gsLst>
                <a:gs pos="100000">
                  <a:schemeClr val="bg2"/>
                </a:gs>
                <a:gs pos="15000">
                  <a:schemeClr val="bg1"/>
                </a:gs>
                <a:gs pos="0">
                  <a:schemeClr val="tx1">
                    <a:lumMod val="50000"/>
                    <a:lumOff val="50000"/>
                  </a:schemeClr>
                </a:gs>
                <a:gs pos="58000">
                  <a:schemeClr val="bg2"/>
                </a:gs>
                <a:gs pos="75000">
                  <a:schemeClr val="bg1"/>
                </a:gs>
                <a:gs pos="29000">
                  <a:schemeClr val="bg1">
                    <a:lumMod val="75000"/>
                  </a:schemeClr>
                </a:gs>
                <a:gs pos="42000">
                  <a:schemeClr val="bg1">
                    <a:lumMod val="95000"/>
                  </a:schemeClr>
                </a:gs>
              </a:gsLst>
              <a:lin ang="8580000" scaled="0"/>
              <a:tileRect/>
            </a:grad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sap Bold"/>
              <a:ea typeface="+mj-ea"/>
              <a:sym typeface="Asap Bold"/>
            </a:endParaRPr>
          </a:p>
        </p:txBody>
      </p:sp>
      <p:sp>
        <p:nvSpPr>
          <p:cNvPr id="3" name="Platshållare för datum 2">
            <a:extLst>
              <a:ext uri="{FF2B5EF4-FFF2-40B4-BE49-F238E27FC236}">
                <a16:creationId xmlns:a16="http://schemas.microsoft.com/office/drawing/2014/main" id="{33F47311-7C5B-427F-B626-473BDE968578}"/>
              </a:ext>
            </a:extLst>
          </p:cNvPr>
          <p:cNvSpPr>
            <a:spLocks noGrp="1"/>
          </p:cNvSpPr>
          <p:nvPr>
            <p:ph type="dt" sz="half" idx="10"/>
          </p:nvPr>
        </p:nvSpPr>
        <p:spPr/>
        <p:txBody>
          <a:bodyPr/>
          <a:lstStyle/>
          <a:p>
            <a:fld id="{1476E63B-6B66-CA4D-A4B8-01CDBE49AE7C}" type="datetimeFigureOut">
              <a:rPr lang="en-GB" smtClean="0"/>
              <a:pPr/>
              <a:t>13/09/2023</a:t>
            </a:fld>
            <a:endParaRPr lang="en-GB"/>
          </a:p>
        </p:txBody>
      </p:sp>
      <p:sp>
        <p:nvSpPr>
          <p:cNvPr id="4" name="Platshållare för sidfot 3">
            <a:extLst>
              <a:ext uri="{FF2B5EF4-FFF2-40B4-BE49-F238E27FC236}">
                <a16:creationId xmlns:a16="http://schemas.microsoft.com/office/drawing/2014/main" id="{FE46CCEF-BC85-4CC2-A28D-2DA301AC5D09}"/>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B0BB9EE1-6773-41E9-BE61-FE78BF9F4917}"/>
              </a:ext>
            </a:extLst>
          </p:cNvPr>
          <p:cNvSpPr>
            <a:spLocks noGrp="1"/>
          </p:cNvSpPr>
          <p:nvPr>
            <p:ph type="sldNum" sz="quarter" idx="12"/>
          </p:nvPr>
        </p:nvSpPr>
        <p:spPr/>
        <p:txBody>
          <a:bodyPr/>
          <a:lstStyle/>
          <a:p>
            <a:fld id="{3FB3C839-E3E5-8741-B6CE-8F112ABC3800}" type="slidenum">
              <a:rPr lang="en-GB" smtClean="0"/>
              <a:pPr/>
              <a:t>‹#›</a:t>
            </a:fld>
            <a:endParaRPr lang="en-GB"/>
          </a:p>
        </p:txBody>
      </p:sp>
      <p:sp>
        <p:nvSpPr>
          <p:cNvPr id="6" name="Platshållare för bild 10">
            <a:extLst>
              <a:ext uri="{FF2B5EF4-FFF2-40B4-BE49-F238E27FC236}">
                <a16:creationId xmlns:a16="http://schemas.microsoft.com/office/drawing/2014/main" id="{C6BFFD8C-9801-42B5-810C-5775E1235C7B}"/>
              </a:ext>
            </a:extLst>
          </p:cNvPr>
          <p:cNvSpPr>
            <a:spLocks noGrp="1"/>
          </p:cNvSpPr>
          <p:nvPr>
            <p:ph type="pic" sz="quarter" idx="13" hasCustomPrompt="1"/>
          </p:nvPr>
        </p:nvSpPr>
        <p:spPr>
          <a:xfrm>
            <a:off x="-17818" y="-52243"/>
            <a:ext cx="9201565" cy="5218604"/>
          </a:xfrm>
          <a:custGeom>
            <a:avLst/>
            <a:gdLst>
              <a:gd name="connsiteX0" fmla="*/ 0 w 6083300"/>
              <a:gd name="connsiteY0" fmla="*/ 0 h 6324600"/>
              <a:gd name="connsiteX1" fmla="*/ 2128837 w 6083300"/>
              <a:gd name="connsiteY1" fmla="*/ 0 h 6324600"/>
              <a:gd name="connsiteX2" fmla="*/ 3254374 w 6083300"/>
              <a:gd name="connsiteY2" fmla="*/ 457994 h 6324600"/>
              <a:gd name="connsiteX3" fmla="*/ 3938587 w 6083300"/>
              <a:gd name="connsiteY3" fmla="*/ 731043 h 6324600"/>
              <a:gd name="connsiteX4" fmla="*/ 4599780 w 6083300"/>
              <a:gd name="connsiteY4" fmla="*/ 460375 h 6324600"/>
              <a:gd name="connsiteX5" fmla="*/ 5710237 w 6083300"/>
              <a:gd name="connsiteY5" fmla="*/ 3175 h 6324600"/>
              <a:gd name="connsiteX6" fmla="*/ 2128837 w 6083300"/>
              <a:gd name="connsiteY6" fmla="*/ 0 h 6324600"/>
              <a:gd name="connsiteX7" fmla="*/ 6083300 w 6083300"/>
              <a:gd name="connsiteY7" fmla="*/ 0 h 6324600"/>
              <a:gd name="connsiteX8" fmla="*/ 6083300 w 6083300"/>
              <a:gd name="connsiteY8" fmla="*/ 6324600 h 6324600"/>
              <a:gd name="connsiteX9" fmla="*/ 0 w 6083300"/>
              <a:gd name="connsiteY9" fmla="*/ 6324600 h 6324600"/>
              <a:gd name="connsiteX0" fmla="*/ 0 w 6083300"/>
              <a:gd name="connsiteY0" fmla="*/ 199665 h 6524265"/>
              <a:gd name="connsiteX1" fmla="*/ 2128837 w 6083300"/>
              <a:gd name="connsiteY1" fmla="*/ 199665 h 6524265"/>
              <a:gd name="connsiteX2" fmla="*/ 3254374 w 6083300"/>
              <a:gd name="connsiteY2" fmla="*/ 657659 h 6524265"/>
              <a:gd name="connsiteX3" fmla="*/ 3938587 w 6083300"/>
              <a:gd name="connsiteY3" fmla="*/ 930708 h 6524265"/>
              <a:gd name="connsiteX4" fmla="*/ 4599780 w 6083300"/>
              <a:gd name="connsiteY4" fmla="*/ 660040 h 6524265"/>
              <a:gd name="connsiteX5" fmla="*/ 5710237 w 6083300"/>
              <a:gd name="connsiteY5" fmla="*/ 202840 h 6524265"/>
              <a:gd name="connsiteX6" fmla="*/ 2190749 w 6083300"/>
              <a:gd name="connsiteY6" fmla="*/ 0 h 6524265"/>
              <a:gd name="connsiteX7" fmla="*/ 6083300 w 6083300"/>
              <a:gd name="connsiteY7" fmla="*/ 199665 h 6524265"/>
              <a:gd name="connsiteX8" fmla="*/ 6083300 w 6083300"/>
              <a:gd name="connsiteY8" fmla="*/ 6524265 h 6524265"/>
              <a:gd name="connsiteX9" fmla="*/ 0 w 6083300"/>
              <a:gd name="connsiteY9" fmla="*/ 6524265 h 6524265"/>
              <a:gd name="connsiteX10" fmla="*/ 0 w 6083300"/>
              <a:gd name="connsiteY10" fmla="*/ 199665 h 6524265"/>
              <a:gd name="connsiteX0" fmla="*/ 0 w 6083300"/>
              <a:gd name="connsiteY0" fmla="*/ 0 h 6324600"/>
              <a:gd name="connsiteX1" fmla="*/ 2128837 w 6083300"/>
              <a:gd name="connsiteY1" fmla="*/ 0 h 6324600"/>
              <a:gd name="connsiteX2" fmla="*/ 3254374 w 6083300"/>
              <a:gd name="connsiteY2" fmla="*/ 457994 h 6324600"/>
              <a:gd name="connsiteX3" fmla="*/ 3938587 w 6083300"/>
              <a:gd name="connsiteY3" fmla="*/ 731043 h 6324600"/>
              <a:gd name="connsiteX4" fmla="*/ 4599780 w 6083300"/>
              <a:gd name="connsiteY4" fmla="*/ 460375 h 6324600"/>
              <a:gd name="connsiteX5" fmla="*/ 5710237 w 6083300"/>
              <a:gd name="connsiteY5" fmla="*/ 3175 h 6324600"/>
              <a:gd name="connsiteX6" fmla="*/ 6083300 w 6083300"/>
              <a:gd name="connsiteY6" fmla="*/ 0 h 6324600"/>
              <a:gd name="connsiteX7" fmla="*/ 6083300 w 6083300"/>
              <a:gd name="connsiteY7" fmla="*/ 6324600 h 6324600"/>
              <a:gd name="connsiteX8" fmla="*/ 0 w 6083300"/>
              <a:gd name="connsiteY8" fmla="*/ 6324600 h 6324600"/>
              <a:gd name="connsiteX9" fmla="*/ 0 w 6083300"/>
              <a:gd name="connsiteY9" fmla="*/ 0 h 6324600"/>
              <a:gd name="connsiteX0" fmla="*/ 0 w 6083300"/>
              <a:gd name="connsiteY0" fmla="*/ 0 h 6324600"/>
              <a:gd name="connsiteX1" fmla="*/ 2128837 w 6083300"/>
              <a:gd name="connsiteY1" fmla="*/ 0 h 6324600"/>
              <a:gd name="connsiteX2" fmla="*/ 3254374 w 6083300"/>
              <a:gd name="connsiteY2" fmla="*/ 453241 h 6324600"/>
              <a:gd name="connsiteX3" fmla="*/ 3938587 w 6083300"/>
              <a:gd name="connsiteY3" fmla="*/ 731043 h 6324600"/>
              <a:gd name="connsiteX4" fmla="*/ 4599780 w 6083300"/>
              <a:gd name="connsiteY4" fmla="*/ 460375 h 6324600"/>
              <a:gd name="connsiteX5" fmla="*/ 5710237 w 6083300"/>
              <a:gd name="connsiteY5" fmla="*/ 3175 h 6324600"/>
              <a:gd name="connsiteX6" fmla="*/ 6083300 w 6083300"/>
              <a:gd name="connsiteY6" fmla="*/ 0 h 6324600"/>
              <a:gd name="connsiteX7" fmla="*/ 6083300 w 6083300"/>
              <a:gd name="connsiteY7" fmla="*/ 6324600 h 6324600"/>
              <a:gd name="connsiteX8" fmla="*/ 0 w 6083300"/>
              <a:gd name="connsiteY8" fmla="*/ 6324600 h 6324600"/>
              <a:gd name="connsiteX9" fmla="*/ 0 w 6083300"/>
              <a:gd name="connsiteY9" fmla="*/ 0 h 6324600"/>
              <a:gd name="connsiteX0" fmla="*/ 0 w 6083300"/>
              <a:gd name="connsiteY0" fmla="*/ 0 h 6324600"/>
              <a:gd name="connsiteX1" fmla="*/ 2128837 w 6083300"/>
              <a:gd name="connsiteY1" fmla="*/ 0 h 6324600"/>
              <a:gd name="connsiteX2" fmla="*/ 3254374 w 6083300"/>
              <a:gd name="connsiteY2" fmla="*/ 453241 h 6324600"/>
              <a:gd name="connsiteX3" fmla="*/ 3938587 w 6083300"/>
              <a:gd name="connsiteY3" fmla="*/ 731043 h 6324600"/>
              <a:gd name="connsiteX4" fmla="*/ 4597399 w 6083300"/>
              <a:gd name="connsiteY4" fmla="*/ 448491 h 6324600"/>
              <a:gd name="connsiteX5" fmla="*/ 5710237 w 6083300"/>
              <a:gd name="connsiteY5" fmla="*/ 3175 h 6324600"/>
              <a:gd name="connsiteX6" fmla="*/ 6083300 w 6083300"/>
              <a:gd name="connsiteY6" fmla="*/ 0 h 6324600"/>
              <a:gd name="connsiteX7" fmla="*/ 6083300 w 6083300"/>
              <a:gd name="connsiteY7" fmla="*/ 6324600 h 6324600"/>
              <a:gd name="connsiteX8" fmla="*/ 0 w 6083300"/>
              <a:gd name="connsiteY8" fmla="*/ 6324600 h 6324600"/>
              <a:gd name="connsiteX9" fmla="*/ 0 w 6083300"/>
              <a:gd name="connsiteY9" fmla="*/ 0 h 6324600"/>
              <a:gd name="connsiteX0" fmla="*/ 0 w 6083300"/>
              <a:gd name="connsiteY0" fmla="*/ 0 h 6324600"/>
              <a:gd name="connsiteX1" fmla="*/ 2128837 w 6083300"/>
              <a:gd name="connsiteY1" fmla="*/ 0 h 6324600"/>
              <a:gd name="connsiteX2" fmla="*/ 3254374 w 6083300"/>
              <a:gd name="connsiteY2" fmla="*/ 453241 h 6324600"/>
              <a:gd name="connsiteX3" fmla="*/ 3938587 w 6083300"/>
              <a:gd name="connsiteY3" fmla="*/ 731043 h 6324600"/>
              <a:gd name="connsiteX4" fmla="*/ 4597399 w 6083300"/>
              <a:gd name="connsiteY4" fmla="*/ 448491 h 6324600"/>
              <a:gd name="connsiteX5" fmla="*/ 5710237 w 6083300"/>
              <a:gd name="connsiteY5" fmla="*/ 3175 h 6324600"/>
              <a:gd name="connsiteX6" fmla="*/ 6083300 w 6083300"/>
              <a:gd name="connsiteY6" fmla="*/ 0 h 6324600"/>
              <a:gd name="connsiteX7" fmla="*/ 6083300 w 6083300"/>
              <a:gd name="connsiteY7" fmla="*/ 6324600 h 6324600"/>
              <a:gd name="connsiteX8" fmla="*/ 0 w 6083300"/>
              <a:gd name="connsiteY8" fmla="*/ 6324600 h 6324600"/>
              <a:gd name="connsiteX9" fmla="*/ 0 w 6083300"/>
              <a:gd name="connsiteY9" fmla="*/ 0 h 6324600"/>
              <a:gd name="connsiteX0" fmla="*/ 0 w 6083300"/>
              <a:gd name="connsiteY0" fmla="*/ 0 h 6324600"/>
              <a:gd name="connsiteX1" fmla="*/ 2128837 w 6083300"/>
              <a:gd name="connsiteY1" fmla="*/ 0 h 6324600"/>
              <a:gd name="connsiteX2" fmla="*/ 3254374 w 6083300"/>
              <a:gd name="connsiteY2" fmla="*/ 453241 h 6324600"/>
              <a:gd name="connsiteX3" fmla="*/ 3938587 w 6083300"/>
              <a:gd name="connsiteY3" fmla="*/ 731043 h 6324600"/>
              <a:gd name="connsiteX4" fmla="*/ 4604543 w 6083300"/>
              <a:gd name="connsiteY4" fmla="*/ 450867 h 6324600"/>
              <a:gd name="connsiteX5" fmla="*/ 5710237 w 6083300"/>
              <a:gd name="connsiteY5" fmla="*/ 3175 h 6324600"/>
              <a:gd name="connsiteX6" fmla="*/ 6083300 w 6083300"/>
              <a:gd name="connsiteY6" fmla="*/ 0 h 6324600"/>
              <a:gd name="connsiteX7" fmla="*/ 6083300 w 6083300"/>
              <a:gd name="connsiteY7" fmla="*/ 6324600 h 6324600"/>
              <a:gd name="connsiteX8" fmla="*/ 0 w 6083300"/>
              <a:gd name="connsiteY8" fmla="*/ 6324600 h 6324600"/>
              <a:gd name="connsiteX9" fmla="*/ 0 w 6083300"/>
              <a:gd name="connsiteY9" fmla="*/ 0 h 6324600"/>
              <a:gd name="connsiteX0" fmla="*/ 0 w 6083300"/>
              <a:gd name="connsiteY0" fmla="*/ 0 h 6324600"/>
              <a:gd name="connsiteX1" fmla="*/ 2128837 w 6083300"/>
              <a:gd name="connsiteY1" fmla="*/ 0 h 6324600"/>
              <a:gd name="connsiteX2" fmla="*/ 3254374 w 6083300"/>
              <a:gd name="connsiteY2" fmla="*/ 453241 h 6324600"/>
              <a:gd name="connsiteX3" fmla="*/ 3938587 w 6083300"/>
              <a:gd name="connsiteY3" fmla="*/ 731043 h 6324600"/>
              <a:gd name="connsiteX4" fmla="*/ 4604543 w 6083300"/>
              <a:gd name="connsiteY4" fmla="*/ 450867 h 6324600"/>
              <a:gd name="connsiteX5" fmla="*/ 5710237 w 6083300"/>
              <a:gd name="connsiteY5" fmla="*/ 3175 h 6324600"/>
              <a:gd name="connsiteX6" fmla="*/ 6083300 w 6083300"/>
              <a:gd name="connsiteY6" fmla="*/ 0 h 6324600"/>
              <a:gd name="connsiteX7" fmla="*/ 6083300 w 6083300"/>
              <a:gd name="connsiteY7" fmla="*/ 6324600 h 6324600"/>
              <a:gd name="connsiteX8" fmla="*/ 0 w 6083300"/>
              <a:gd name="connsiteY8" fmla="*/ 6324600 h 6324600"/>
              <a:gd name="connsiteX9" fmla="*/ 0 w 6083300"/>
              <a:gd name="connsiteY9" fmla="*/ 0 h 6324600"/>
              <a:gd name="connsiteX0" fmla="*/ 0 w 6083300"/>
              <a:gd name="connsiteY0" fmla="*/ 0 h 6324600"/>
              <a:gd name="connsiteX1" fmla="*/ 2128837 w 6083300"/>
              <a:gd name="connsiteY1" fmla="*/ 0 h 6324600"/>
              <a:gd name="connsiteX2" fmla="*/ 3254374 w 6083300"/>
              <a:gd name="connsiteY2" fmla="*/ 453241 h 6324600"/>
              <a:gd name="connsiteX3" fmla="*/ 3936206 w 6083300"/>
              <a:gd name="connsiteY3" fmla="*/ 731043 h 6324600"/>
              <a:gd name="connsiteX4" fmla="*/ 4604543 w 6083300"/>
              <a:gd name="connsiteY4" fmla="*/ 450867 h 6324600"/>
              <a:gd name="connsiteX5" fmla="*/ 5710237 w 6083300"/>
              <a:gd name="connsiteY5" fmla="*/ 3175 h 6324600"/>
              <a:gd name="connsiteX6" fmla="*/ 6083300 w 6083300"/>
              <a:gd name="connsiteY6" fmla="*/ 0 h 6324600"/>
              <a:gd name="connsiteX7" fmla="*/ 6083300 w 6083300"/>
              <a:gd name="connsiteY7" fmla="*/ 6324600 h 6324600"/>
              <a:gd name="connsiteX8" fmla="*/ 0 w 6083300"/>
              <a:gd name="connsiteY8" fmla="*/ 6324600 h 6324600"/>
              <a:gd name="connsiteX9" fmla="*/ 0 w 6083300"/>
              <a:gd name="connsiteY9" fmla="*/ 0 h 6324600"/>
              <a:gd name="connsiteX0" fmla="*/ 0 w 6083300"/>
              <a:gd name="connsiteY0" fmla="*/ 0 h 6324600"/>
              <a:gd name="connsiteX1" fmla="*/ 2128837 w 6083300"/>
              <a:gd name="connsiteY1" fmla="*/ 0 h 6324600"/>
              <a:gd name="connsiteX2" fmla="*/ 3254374 w 6083300"/>
              <a:gd name="connsiteY2" fmla="*/ 453241 h 6324600"/>
              <a:gd name="connsiteX3" fmla="*/ 3936206 w 6083300"/>
              <a:gd name="connsiteY3" fmla="*/ 731043 h 6324600"/>
              <a:gd name="connsiteX4" fmla="*/ 4604543 w 6083300"/>
              <a:gd name="connsiteY4" fmla="*/ 450867 h 6324600"/>
              <a:gd name="connsiteX5" fmla="*/ 5710237 w 6083300"/>
              <a:gd name="connsiteY5" fmla="*/ 3175 h 6324600"/>
              <a:gd name="connsiteX6" fmla="*/ 6083300 w 6083300"/>
              <a:gd name="connsiteY6" fmla="*/ 0 h 6324600"/>
              <a:gd name="connsiteX7" fmla="*/ 6083300 w 6083300"/>
              <a:gd name="connsiteY7" fmla="*/ 6324600 h 6324600"/>
              <a:gd name="connsiteX8" fmla="*/ 0 w 6083300"/>
              <a:gd name="connsiteY8" fmla="*/ 6324600 h 6324600"/>
              <a:gd name="connsiteX9" fmla="*/ 0 w 6083300"/>
              <a:gd name="connsiteY9" fmla="*/ 0 h 6324600"/>
              <a:gd name="connsiteX0" fmla="*/ 0 w 6083300"/>
              <a:gd name="connsiteY0" fmla="*/ 0 h 6324600"/>
              <a:gd name="connsiteX1" fmla="*/ 2128837 w 6083300"/>
              <a:gd name="connsiteY1" fmla="*/ 0 h 6324600"/>
              <a:gd name="connsiteX2" fmla="*/ 3254374 w 6083300"/>
              <a:gd name="connsiteY2" fmla="*/ 453241 h 6324600"/>
              <a:gd name="connsiteX3" fmla="*/ 3936206 w 6083300"/>
              <a:gd name="connsiteY3" fmla="*/ 731043 h 6324600"/>
              <a:gd name="connsiteX4" fmla="*/ 4604543 w 6083300"/>
              <a:gd name="connsiteY4" fmla="*/ 450867 h 6324600"/>
              <a:gd name="connsiteX5" fmla="*/ 5710237 w 6083300"/>
              <a:gd name="connsiteY5" fmla="*/ 3175 h 6324600"/>
              <a:gd name="connsiteX6" fmla="*/ 6083300 w 6083300"/>
              <a:gd name="connsiteY6" fmla="*/ 0 h 6324600"/>
              <a:gd name="connsiteX7" fmla="*/ 6083300 w 6083300"/>
              <a:gd name="connsiteY7" fmla="*/ 6324600 h 6324600"/>
              <a:gd name="connsiteX8" fmla="*/ 0 w 6083300"/>
              <a:gd name="connsiteY8" fmla="*/ 6324600 h 6324600"/>
              <a:gd name="connsiteX9" fmla="*/ 0 w 6083300"/>
              <a:gd name="connsiteY9" fmla="*/ 0 h 6324600"/>
              <a:gd name="connsiteX0" fmla="*/ 0 w 6083300"/>
              <a:gd name="connsiteY0" fmla="*/ 0 h 6324600"/>
              <a:gd name="connsiteX1" fmla="*/ 2128837 w 6083300"/>
              <a:gd name="connsiteY1" fmla="*/ 0 h 6324600"/>
              <a:gd name="connsiteX2" fmla="*/ 3254374 w 6083300"/>
              <a:gd name="connsiteY2" fmla="*/ 453241 h 6324600"/>
              <a:gd name="connsiteX3" fmla="*/ 3936206 w 6083300"/>
              <a:gd name="connsiteY3" fmla="*/ 731043 h 6324600"/>
              <a:gd name="connsiteX4" fmla="*/ 4604543 w 6083300"/>
              <a:gd name="connsiteY4" fmla="*/ 450867 h 6324600"/>
              <a:gd name="connsiteX5" fmla="*/ 5710237 w 6083300"/>
              <a:gd name="connsiteY5" fmla="*/ 3175 h 6324600"/>
              <a:gd name="connsiteX6" fmla="*/ 6083300 w 6083300"/>
              <a:gd name="connsiteY6" fmla="*/ 0 h 6324600"/>
              <a:gd name="connsiteX7" fmla="*/ 6083300 w 6083300"/>
              <a:gd name="connsiteY7" fmla="*/ 6324600 h 6324600"/>
              <a:gd name="connsiteX8" fmla="*/ 0 w 6083300"/>
              <a:gd name="connsiteY8" fmla="*/ 6229521 h 6324600"/>
              <a:gd name="connsiteX9" fmla="*/ 0 w 6083300"/>
              <a:gd name="connsiteY9" fmla="*/ 0 h 6324600"/>
              <a:gd name="connsiteX0" fmla="*/ 0 w 6083300"/>
              <a:gd name="connsiteY0" fmla="*/ 0 h 6229521"/>
              <a:gd name="connsiteX1" fmla="*/ 2128837 w 6083300"/>
              <a:gd name="connsiteY1" fmla="*/ 0 h 6229521"/>
              <a:gd name="connsiteX2" fmla="*/ 3254374 w 6083300"/>
              <a:gd name="connsiteY2" fmla="*/ 453241 h 6229521"/>
              <a:gd name="connsiteX3" fmla="*/ 3936206 w 6083300"/>
              <a:gd name="connsiteY3" fmla="*/ 731043 h 6229521"/>
              <a:gd name="connsiteX4" fmla="*/ 4604543 w 6083300"/>
              <a:gd name="connsiteY4" fmla="*/ 450867 h 6229521"/>
              <a:gd name="connsiteX5" fmla="*/ 5710237 w 6083300"/>
              <a:gd name="connsiteY5" fmla="*/ 3175 h 6229521"/>
              <a:gd name="connsiteX6" fmla="*/ 6083300 w 6083300"/>
              <a:gd name="connsiteY6" fmla="*/ 0 h 6229521"/>
              <a:gd name="connsiteX7" fmla="*/ 6073775 w 6083300"/>
              <a:gd name="connsiteY7" fmla="*/ 6210506 h 6229521"/>
              <a:gd name="connsiteX8" fmla="*/ 0 w 6083300"/>
              <a:gd name="connsiteY8" fmla="*/ 6229521 h 6229521"/>
              <a:gd name="connsiteX9" fmla="*/ 0 w 6083300"/>
              <a:gd name="connsiteY9" fmla="*/ 0 h 6229521"/>
              <a:gd name="connsiteX0" fmla="*/ 0 w 6083300"/>
              <a:gd name="connsiteY0" fmla="*/ 0 h 6229521"/>
              <a:gd name="connsiteX1" fmla="*/ 2128837 w 6083300"/>
              <a:gd name="connsiteY1" fmla="*/ 0 h 6229521"/>
              <a:gd name="connsiteX2" fmla="*/ 3254374 w 6083300"/>
              <a:gd name="connsiteY2" fmla="*/ 453241 h 6229521"/>
              <a:gd name="connsiteX3" fmla="*/ 3936206 w 6083300"/>
              <a:gd name="connsiteY3" fmla="*/ 731043 h 6229521"/>
              <a:gd name="connsiteX4" fmla="*/ 4604543 w 6083300"/>
              <a:gd name="connsiteY4" fmla="*/ 450867 h 6229521"/>
              <a:gd name="connsiteX5" fmla="*/ 5710237 w 6083300"/>
              <a:gd name="connsiteY5" fmla="*/ 3175 h 6229521"/>
              <a:gd name="connsiteX6" fmla="*/ 6083300 w 6083300"/>
              <a:gd name="connsiteY6" fmla="*/ 0 h 6229521"/>
              <a:gd name="connsiteX7" fmla="*/ 6073775 w 6083300"/>
              <a:gd name="connsiteY7" fmla="*/ 6210506 h 6229521"/>
              <a:gd name="connsiteX8" fmla="*/ 0 w 6083300"/>
              <a:gd name="connsiteY8" fmla="*/ 6229521 h 6229521"/>
              <a:gd name="connsiteX9" fmla="*/ 0 w 6083300"/>
              <a:gd name="connsiteY9" fmla="*/ 0 h 6229521"/>
              <a:gd name="connsiteX0" fmla="*/ 0 w 6083300"/>
              <a:gd name="connsiteY0" fmla="*/ 0 h 6239030"/>
              <a:gd name="connsiteX1" fmla="*/ 2128837 w 6083300"/>
              <a:gd name="connsiteY1" fmla="*/ 0 h 6239030"/>
              <a:gd name="connsiteX2" fmla="*/ 3254374 w 6083300"/>
              <a:gd name="connsiteY2" fmla="*/ 453241 h 6239030"/>
              <a:gd name="connsiteX3" fmla="*/ 3936206 w 6083300"/>
              <a:gd name="connsiteY3" fmla="*/ 731043 h 6239030"/>
              <a:gd name="connsiteX4" fmla="*/ 4604543 w 6083300"/>
              <a:gd name="connsiteY4" fmla="*/ 450867 h 6239030"/>
              <a:gd name="connsiteX5" fmla="*/ 5710237 w 6083300"/>
              <a:gd name="connsiteY5" fmla="*/ 3175 h 6239030"/>
              <a:gd name="connsiteX6" fmla="*/ 6083300 w 6083300"/>
              <a:gd name="connsiteY6" fmla="*/ 0 h 6239030"/>
              <a:gd name="connsiteX7" fmla="*/ 6083300 w 6083300"/>
              <a:gd name="connsiteY7" fmla="*/ 6239030 h 6239030"/>
              <a:gd name="connsiteX8" fmla="*/ 0 w 6083300"/>
              <a:gd name="connsiteY8" fmla="*/ 6229521 h 6239030"/>
              <a:gd name="connsiteX9" fmla="*/ 0 w 6083300"/>
              <a:gd name="connsiteY9" fmla="*/ 0 h 6239030"/>
              <a:gd name="connsiteX0" fmla="*/ 0 w 6083300"/>
              <a:gd name="connsiteY0" fmla="*/ 0 h 6239030"/>
              <a:gd name="connsiteX1" fmla="*/ 2128837 w 6083300"/>
              <a:gd name="connsiteY1" fmla="*/ 0 h 6239030"/>
              <a:gd name="connsiteX2" fmla="*/ 3254374 w 6083300"/>
              <a:gd name="connsiteY2" fmla="*/ 453241 h 6239030"/>
              <a:gd name="connsiteX3" fmla="*/ 3936206 w 6083300"/>
              <a:gd name="connsiteY3" fmla="*/ 731043 h 6239030"/>
              <a:gd name="connsiteX4" fmla="*/ 4604543 w 6083300"/>
              <a:gd name="connsiteY4" fmla="*/ 450867 h 6239030"/>
              <a:gd name="connsiteX5" fmla="*/ 5710237 w 6083300"/>
              <a:gd name="connsiteY5" fmla="*/ 3175 h 6239030"/>
              <a:gd name="connsiteX6" fmla="*/ 6083300 w 6083300"/>
              <a:gd name="connsiteY6" fmla="*/ 0 h 6239030"/>
              <a:gd name="connsiteX7" fmla="*/ 6083300 w 6083300"/>
              <a:gd name="connsiteY7" fmla="*/ 6239030 h 6239030"/>
              <a:gd name="connsiteX8" fmla="*/ 0 w 6083300"/>
              <a:gd name="connsiteY8" fmla="*/ 6235860 h 6239030"/>
              <a:gd name="connsiteX9" fmla="*/ 0 w 6083300"/>
              <a:gd name="connsiteY9" fmla="*/ 0 h 6239030"/>
              <a:gd name="connsiteX0" fmla="*/ 0 w 6083300"/>
              <a:gd name="connsiteY0" fmla="*/ 0 h 6239030"/>
              <a:gd name="connsiteX1" fmla="*/ 2128837 w 6083300"/>
              <a:gd name="connsiteY1" fmla="*/ 0 h 6239030"/>
              <a:gd name="connsiteX2" fmla="*/ 3254374 w 6083300"/>
              <a:gd name="connsiteY2" fmla="*/ 453241 h 6239030"/>
              <a:gd name="connsiteX3" fmla="*/ 3936206 w 6083300"/>
              <a:gd name="connsiteY3" fmla="*/ 731043 h 6239030"/>
              <a:gd name="connsiteX4" fmla="*/ 4604543 w 6083300"/>
              <a:gd name="connsiteY4" fmla="*/ 450867 h 6239030"/>
              <a:gd name="connsiteX5" fmla="*/ 5710237 w 6083300"/>
              <a:gd name="connsiteY5" fmla="*/ 3175 h 6239030"/>
              <a:gd name="connsiteX6" fmla="*/ 6083300 w 6083300"/>
              <a:gd name="connsiteY6" fmla="*/ 0 h 6239030"/>
              <a:gd name="connsiteX7" fmla="*/ 6083300 w 6083300"/>
              <a:gd name="connsiteY7" fmla="*/ 6239030 h 6239030"/>
              <a:gd name="connsiteX8" fmla="*/ 0 w 6083300"/>
              <a:gd name="connsiteY8" fmla="*/ 6239030 h 6239030"/>
              <a:gd name="connsiteX9" fmla="*/ 0 w 6083300"/>
              <a:gd name="connsiteY9" fmla="*/ 0 h 6239030"/>
              <a:gd name="connsiteX0" fmla="*/ 0 w 12236450"/>
              <a:gd name="connsiteY0" fmla="*/ 19016 h 6239030"/>
              <a:gd name="connsiteX1" fmla="*/ 8281987 w 12236450"/>
              <a:gd name="connsiteY1" fmla="*/ 0 h 6239030"/>
              <a:gd name="connsiteX2" fmla="*/ 9407524 w 12236450"/>
              <a:gd name="connsiteY2" fmla="*/ 453241 h 6239030"/>
              <a:gd name="connsiteX3" fmla="*/ 10089356 w 12236450"/>
              <a:gd name="connsiteY3" fmla="*/ 731043 h 6239030"/>
              <a:gd name="connsiteX4" fmla="*/ 10757693 w 12236450"/>
              <a:gd name="connsiteY4" fmla="*/ 450867 h 6239030"/>
              <a:gd name="connsiteX5" fmla="*/ 11863387 w 12236450"/>
              <a:gd name="connsiteY5" fmla="*/ 3175 h 6239030"/>
              <a:gd name="connsiteX6" fmla="*/ 12236450 w 12236450"/>
              <a:gd name="connsiteY6" fmla="*/ 0 h 6239030"/>
              <a:gd name="connsiteX7" fmla="*/ 12236450 w 12236450"/>
              <a:gd name="connsiteY7" fmla="*/ 6239030 h 6239030"/>
              <a:gd name="connsiteX8" fmla="*/ 6153150 w 12236450"/>
              <a:gd name="connsiteY8" fmla="*/ 6239030 h 6239030"/>
              <a:gd name="connsiteX9" fmla="*/ 0 w 12236450"/>
              <a:gd name="connsiteY9" fmla="*/ 19016 h 6239030"/>
              <a:gd name="connsiteX0" fmla="*/ 0 w 12236450"/>
              <a:gd name="connsiteY0" fmla="*/ 19016 h 6239030"/>
              <a:gd name="connsiteX1" fmla="*/ 8281987 w 12236450"/>
              <a:gd name="connsiteY1" fmla="*/ 0 h 6239030"/>
              <a:gd name="connsiteX2" fmla="*/ 9407524 w 12236450"/>
              <a:gd name="connsiteY2" fmla="*/ 453241 h 6239030"/>
              <a:gd name="connsiteX3" fmla="*/ 10089356 w 12236450"/>
              <a:gd name="connsiteY3" fmla="*/ 731043 h 6239030"/>
              <a:gd name="connsiteX4" fmla="*/ 10757693 w 12236450"/>
              <a:gd name="connsiteY4" fmla="*/ 450867 h 6239030"/>
              <a:gd name="connsiteX5" fmla="*/ 11863387 w 12236450"/>
              <a:gd name="connsiteY5" fmla="*/ 3175 h 6239030"/>
              <a:gd name="connsiteX6" fmla="*/ 12236450 w 12236450"/>
              <a:gd name="connsiteY6" fmla="*/ 0 h 6239030"/>
              <a:gd name="connsiteX7" fmla="*/ 12236450 w 12236450"/>
              <a:gd name="connsiteY7" fmla="*/ 6239030 h 6239030"/>
              <a:gd name="connsiteX8" fmla="*/ 47625 w 12236450"/>
              <a:gd name="connsiteY8" fmla="*/ 6010841 h 6239030"/>
              <a:gd name="connsiteX9" fmla="*/ 0 w 12236450"/>
              <a:gd name="connsiteY9" fmla="*/ 19016 h 6239030"/>
              <a:gd name="connsiteX0" fmla="*/ 0 w 12236450"/>
              <a:gd name="connsiteY0" fmla="*/ 19016 h 6029857"/>
              <a:gd name="connsiteX1" fmla="*/ 8281987 w 12236450"/>
              <a:gd name="connsiteY1" fmla="*/ 0 h 6029857"/>
              <a:gd name="connsiteX2" fmla="*/ 9407524 w 12236450"/>
              <a:gd name="connsiteY2" fmla="*/ 453241 h 6029857"/>
              <a:gd name="connsiteX3" fmla="*/ 10089356 w 12236450"/>
              <a:gd name="connsiteY3" fmla="*/ 731043 h 6029857"/>
              <a:gd name="connsiteX4" fmla="*/ 10757693 w 12236450"/>
              <a:gd name="connsiteY4" fmla="*/ 450867 h 6029857"/>
              <a:gd name="connsiteX5" fmla="*/ 11863387 w 12236450"/>
              <a:gd name="connsiteY5" fmla="*/ 3175 h 6029857"/>
              <a:gd name="connsiteX6" fmla="*/ 12236450 w 12236450"/>
              <a:gd name="connsiteY6" fmla="*/ 0 h 6029857"/>
              <a:gd name="connsiteX7" fmla="*/ 12226925 w 12236450"/>
              <a:gd name="connsiteY7" fmla="*/ 6029857 h 6029857"/>
              <a:gd name="connsiteX8" fmla="*/ 47625 w 12236450"/>
              <a:gd name="connsiteY8" fmla="*/ 6010841 h 6029857"/>
              <a:gd name="connsiteX9" fmla="*/ 0 w 12236450"/>
              <a:gd name="connsiteY9" fmla="*/ 19016 h 6029857"/>
              <a:gd name="connsiteX0" fmla="*/ 0 w 12236450"/>
              <a:gd name="connsiteY0" fmla="*/ 19016 h 6010841"/>
              <a:gd name="connsiteX1" fmla="*/ 8281987 w 12236450"/>
              <a:gd name="connsiteY1" fmla="*/ 0 h 6010841"/>
              <a:gd name="connsiteX2" fmla="*/ 9407524 w 12236450"/>
              <a:gd name="connsiteY2" fmla="*/ 453241 h 6010841"/>
              <a:gd name="connsiteX3" fmla="*/ 10089356 w 12236450"/>
              <a:gd name="connsiteY3" fmla="*/ 731043 h 6010841"/>
              <a:gd name="connsiteX4" fmla="*/ 10757693 w 12236450"/>
              <a:gd name="connsiteY4" fmla="*/ 450867 h 6010841"/>
              <a:gd name="connsiteX5" fmla="*/ 11863387 w 12236450"/>
              <a:gd name="connsiteY5" fmla="*/ 3175 h 6010841"/>
              <a:gd name="connsiteX6" fmla="*/ 12236450 w 12236450"/>
              <a:gd name="connsiteY6" fmla="*/ 0 h 6010841"/>
              <a:gd name="connsiteX7" fmla="*/ 12236450 w 12236450"/>
              <a:gd name="connsiteY7" fmla="*/ 6010841 h 6010841"/>
              <a:gd name="connsiteX8" fmla="*/ 47625 w 12236450"/>
              <a:gd name="connsiteY8" fmla="*/ 6010841 h 6010841"/>
              <a:gd name="connsiteX9" fmla="*/ 0 w 12236450"/>
              <a:gd name="connsiteY9" fmla="*/ 19016 h 6010841"/>
              <a:gd name="connsiteX0" fmla="*/ 0 w 12236450"/>
              <a:gd name="connsiteY0" fmla="*/ 19016 h 6010841"/>
              <a:gd name="connsiteX1" fmla="*/ 8281987 w 12236450"/>
              <a:gd name="connsiteY1" fmla="*/ 0 h 6010841"/>
              <a:gd name="connsiteX2" fmla="*/ 9407524 w 12236450"/>
              <a:gd name="connsiteY2" fmla="*/ 453241 h 6010841"/>
              <a:gd name="connsiteX3" fmla="*/ 10089356 w 12236450"/>
              <a:gd name="connsiteY3" fmla="*/ 731043 h 6010841"/>
              <a:gd name="connsiteX4" fmla="*/ 10757693 w 12236450"/>
              <a:gd name="connsiteY4" fmla="*/ 450867 h 6010841"/>
              <a:gd name="connsiteX5" fmla="*/ 11863387 w 12236450"/>
              <a:gd name="connsiteY5" fmla="*/ 3175 h 6010841"/>
              <a:gd name="connsiteX6" fmla="*/ 12236450 w 12236450"/>
              <a:gd name="connsiteY6" fmla="*/ 0 h 6010841"/>
              <a:gd name="connsiteX7" fmla="*/ 12236450 w 12236450"/>
              <a:gd name="connsiteY7" fmla="*/ 6010841 h 6010841"/>
              <a:gd name="connsiteX8" fmla="*/ 28575 w 12236450"/>
              <a:gd name="connsiteY8" fmla="*/ 6010841 h 6010841"/>
              <a:gd name="connsiteX9" fmla="*/ 0 w 12236450"/>
              <a:gd name="connsiteY9" fmla="*/ 19016 h 6010841"/>
              <a:gd name="connsiteX0" fmla="*/ 0 w 12207875"/>
              <a:gd name="connsiteY0" fmla="*/ 38031 h 6010841"/>
              <a:gd name="connsiteX1" fmla="*/ 8253412 w 12207875"/>
              <a:gd name="connsiteY1" fmla="*/ 0 h 6010841"/>
              <a:gd name="connsiteX2" fmla="*/ 9378949 w 12207875"/>
              <a:gd name="connsiteY2" fmla="*/ 453241 h 6010841"/>
              <a:gd name="connsiteX3" fmla="*/ 10060781 w 12207875"/>
              <a:gd name="connsiteY3" fmla="*/ 731043 h 6010841"/>
              <a:gd name="connsiteX4" fmla="*/ 10729118 w 12207875"/>
              <a:gd name="connsiteY4" fmla="*/ 450867 h 6010841"/>
              <a:gd name="connsiteX5" fmla="*/ 11834812 w 12207875"/>
              <a:gd name="connsiteY5" fmla="*/ 3175 h 6010841"/>
              <a:gd name="connsiteX6" fmla="*/ 12207875 w 12207875"/>
              <a:gd name="connsiteY6" fmla="*/ 0 h 6010841"/>
              <a:gd name="connsiteX7" fmla="*/ 12207875 w 12207875"/>
              <a:gd name="connsiteY7" fmla="*/ 6010841 h 6010841"/>
              <a:gd name="connsiteX8" fmla="*/ 0 w 12207875"/>
              <a:gd name="connsiteY8" fmla="*/ 6010841 h 6010841"/>
              <a:gd name="connsiteX9" fmla="*/ 0 w 12207875"/>
              <a:gd name="connsiteY9" fmla="*/ 38031 h 6010841"/>
              <a:gd name="connsiteX0" fmla="*/ 0 w 12217400"/>
              <a:gd name="connsiteY0" fmla="*/ 9508 h 6010841"/>
              <a:gd name="connsiteX1" fmla="*/ 8262937 w 12217400"/>
              <a:gd name="connsiteY1" fmla="*/ 0 h 6010841"/>
              <a:gd name="connsiteX2" fmla="*/ 9388474 w 12217400"/>
              <a:gd name="connsiteY2" fmla="*/ 453241 h 6010841"/>
              <a:gd name="connsiteX3" fmla="*/ 10070306 w 12217400"/>
              <a:gd name="connsiteY3" fmla="*/ 731043 h 6010841"/>
              <a:gd name="connsiteX4" fmla="*/ 10738643 w 12217400"/>
              <a:gd name="connsiteY4" fmla="*/ 450867 h 6010841"/>
              <a:gd name="connsiteX5" fmla="*/ 11844337 w 12217400"/>
              <a:gd name="connsiteY5" fmla="*/ 3175 h 6010841"/>
              <a:gd name="connsiteX6" fmla="*/ 12217400 w 12217400"/>
              <a:gd name="connsiteY6" fmla="*/ 0 h 6010841"/>
              <a:gd name="connsiteX7" fmla="*/ 12217400 w 12217400"/>
              <a:gd name="connsiteY7" fmla="*/ 6010841 h 6010841"/>
              <a:gd name="connsiteX8" fmla="*/ 9525 w 12217400"/>
              <a:gd name="connsiteY8" fmla="*/ 6010841 h 6010841"/>
              <a:gd name="connsiteX9" fmla="*/ 0 w 12217400"/>
              <a:gd name="connsiteY9" fmla="*/ 9508 h 6010841"/>
              <a:gd name="connsiteX0" fmla="*/ 0 w 12226925"/>
              <a:gd name="connsiteY0" fmla="*/ 0 h 6010841"/>
              <a:gd name="connsiteX1" fmla="*/ 8272462 w 12226925"/>
              <a:gd name="connsiteY1" fmla="*/ 0 h 6010841"/>
              <a:gd name="connsiteX2" fmla="*/ 9397999 w 12226925"/>
              <a:gd name="connsiteY2" fmla="*/ 453241 h 6010841"/>
              <a:gd name="connsiteX3" fmla="*/ 10079831 w 12226925"/>
              <a:gd name="connsiteY3" fmla="*/ 731043 h 6010841"/>
              <a:gd name="connsiteX4" fmla="*/ 10748168 w 12226925"/>
              <a:gd name="connsiteY4" fmla="*/ 450867 h 6010841"/>
              <a:gd name="connsiteX5" fmla="*/ 11853862 w 12226925"/>
              <a:gd name="connsiteY5" fmla="*/ 3175 h 6010841"/>
              <a:gd name="connsiteX6" fmla="*/ 12226925 w 12226925"/>
              <a:gd name="connsiteY6" fmla="*/ 0 h 6010841"/>
              <a:gd name="connsiteX7" fmla="*/ 12226925 w 12226925"/>
              <a:gd name="connsiteY7" fmla="*/ 6010841 h 6010841"/>
              <a:gd name="connsiteX8" fmla="*/ 19050 w 12226925"/>
              <a:gd name="connsiteY8" fmla="*/ 6010841 h 6010841"/>
              <a:gd name="connsiteX9" fmla="*/ 0 w 12226925"/>
              <a:gd name="connsiteY9" fmla="*/ 0 h 6010841"/>
              <a:gd name="connsiteX0" fmla="*/ 0 w 12226925"/>
              <a:gd name="connsiteY0" fmla="*/ 0 h 6010841"/>
              <a:gd name="connsiteX1" fmla="*/ 8272462 w 12226925"/>
              <a:gd name="connsiteY1" fmla="*/ 0 h 6010841"/>
              <a:gd name="connsiteX2" fmla="*/ 9397999 w 12226925"/>
              <a:gd name="connsiteY2" fmla="*/ 453241 h 6010841"/>
              <a:gd name="connsiteX3" fmla="*/ 10079831 w 12226925"/>
              <a:gd name="connsiteY3" fmla="*/ 731043 h 6010841"/>
              <a:gd name="connsiteX4" fmla="*/ 10748168 w 12226925"/>
              <a:gd name="connsiteY4" fmla="*/ 450867 h 6010841"/>
              <a:gd name="connsiteX5" fmla="*/ 11853862 w 12226925"/>
              <a:gd name="connsiteY5" fmla="*/ 3175 h 6010841"/>
              <a:gd name="connsiteX6" fmla="*/ 12226925 w 12226925"/>
              <a:gd name="connsiteY6" fmla="*/ 0 h 6010841"/>
              <a:gd name="connsiteX7" fmla="*/ 12226925 w 12226925"/>
              <a:gd name="connsiteY7" fmla="*/ 6010841 h 6010841"/>
              <a:gd name="connsiteX8" fmla="*/ 0 w 12226925"/>
              <a:gd name="connsiteY8" fmla="*/ 6001333 h 6010841"/>
              <a:gd name="connsiteX9" fmla="*/ 0 w 12226925"/>
              <a:gd name="connsiteY9" fmla="*/ 0 h 6010841"/>
              <a:gd name="connsiteX0" fmla="*/ 0 w 12226925"/>
              <a:gd name="connsiteY0" fmla="*/ 0 h 6006088"/>
              <a:gd name="connsiteX1" fmla="*/ 8272462 w 12226925"/>
              <a:gd name="connsiteY1" fmla="*/ 0 h 6006088"/>
              <a:gd name="connsiteX2" fmla="*/ 9397999 w 12226925"/>
              <a:gd name="connsiteY2" fmla="*/ 453241 h 6006088"/>
              <a:gd name="connsiteX3" fmla="*/ 10079831 w 12226925"/>
              <a:gd name="connsiteY3" fmla="*/ 731043 h 6006088"/>
              <a:gd name="connsiteX4" fmla="*/ 10748168 w 12226925"/>
              <a:gd name="connsiteY4" fmla="*/ 450867 h 6006088"/>
              <a:gd name="connsiteX5" fmla="*/ 11853862 w 12226925"/>
              <a:gd name="connsiteY5" fmla="*/ 3175 h 6006088"/>
              <a:gd name="connsiteX6" fmla="*/ 12226925 w 12226925"/>
              <a:gd name="connsiteY6" fmla="*/ 0 h 6006088"/>
              <a:gd name="connsiteX7" fmla="*/ 12217400 w 12226925"/>
              <a:gd name="connsiteY7" fmla="*/ 6006088 h 6006088"/>
              <a:gd name="connsiteX8" fmla="*/ 0 w 12226925"/>
              <a:gd name="connsiteY8" fmla="*/ 6001333 h 6006088"/>
              <a:gd name="connsiteX9" fmla="*/ 0 w 12226925"/>
              <a:gd name="connsiteY9" fmla="*/ 0 h 6006088"/>
              <a:gd name="connsiteX0" fmla="*/ 0 w 12226925"/>
              <a:gd name="connsiteY0" fmla="*/ 0 h 6006088"/>
              <a:gd name="connsiteX1" fmla="*/ 8272462 w 12226925"/>
              <a:gd name="connsiteY1" fmla="*/ 0 h 6006088"/>
              <a:gd name="connsiteX2" fmla="*/ 9374186 w 12226925"/>
              <a:gd name="connsiteY2" fmla="*/ 477010 h 6006088"/>
              <a:gd name="connsiteX3" fmla="*/ 10079831 w 12226925"/>
              <a:gd name="connsiteY3" fmla="*/ 731043 h 6006088"/>
              <a:gd name="connsiteX4" fmla="*/ 10748168 w 12226925"/>
              <a:gd name="connsiteY4" fmla="*/ 450867 h 6006088"/>
              <a:gd name="connsiteX5" fmla="*/ 11853862 w 12226925"/>
              <a:gd name="connsiteY5" fmla="*/ 3175 h 6006088"/>
              <a:gd name="connsiteX6" fmla="*/ 12226925 w 12226925"/>
              <a:gd name="connsiteY6" fmla="*/ 0 h 6006088"/>
              <a:gd name="connsiteX7" fmla="*/ 12217400 w 12226925"/>
              <a:gd name="connsiteY7" fmla="*/ 6006088 h 6006088"/>
              <a:gd name="connsiteX8" fmla="*/ 0 w 12226925"/>
              <a:gd name="connsiteY8" fmla="*/ 6001333 h 6006088"/>
              <a:gd name="connsiteX9" fmla="*/ 0 w 12226925"/>
              <a:gd name="connsiteY9" fmla="*/ 0 h 6006088"/>
              <a:gd name="connsiteX0" fmla="*/ 0 w 12226925"/>
              <a:gd name="connsiteY0" fmla="*/ 0 h 6006088"/>
              <a:gd name="connsiteX1" fmla="*/ 8272462 w 12226925"/>
              <a:gd name="connsiteY1" fmla="*/ 0 h 6006088"/>
              <a:gd name="connsiteX2" fmla="*/ 9374186 w 12226925"/>
              <a:gd name="connsiteY2" fmla="*/ 477010 h 6006088"/>
              <a:gd name="connsiteX3" fmla="*/ 10079831 w 12226925"/>
              <a:gd name="connsiteY3" fmla="*/ 731043 h 6006088"/>
              <a:gd name="connsiteX4" fmla="*/ 10748168 w 12226925"/>
              <a:gd name="connsiteY4" fmla="*/ 450867 h 6006088"/>
              <a:gd name="connsiteX5" fmla="*/ 11853862 w 12226925"/>
              <a:gd name="connsiteY5" fmla="*/ 3175 h 6006088"/>
              <a:gd name="connsiteX6" fmla="*/ 12226925 w 12226925"/>
              <a:gd name="connsiteY6" fmla="*/ 0 h 6006088"/>
              <a:gd name="connsiteX7" fmla="*/ 12217400 w 12226925"/>
              <a:gd name="connsiteY7" fmla="*/ 6006088 h 6006088"/>
              <a:gd name="connsiteX8" fmla="*/ 0 w 12226925"/>
              <a:gd name="connsiteY8" fmla="*/ 6001333 h 6006088"/>
              <a:gd name="connsiteX9" fmla="*/ 0 w 12226925"/>
              <a:gd name="connsiteY9" fmla="*/ 0 h 6006088"/>
              <a:gd name="connsiteX0" fmla="*/ 0 w 12226925"/>
              <a:gd name="connsiteY0" fmla="*/ 0 h 6006088"/>
              <a:gd name="connsiteX1" fmla="*/ 8272462 w 12226925"/>
              <a:gd name="connsiteY1" fmla="*/ 0 h 6006088"/>
              <a:gd name="connsiteX2" fmla="*/ 9374186 w 12226925"/>
              <a:gd name="connsiteY2" fmla="*/ 477010 h 6006088"/>
              <a:gd name="connsiteX3" fmla="*/ 10079831 w 12226925"/>
              <a:gd name="connsiteY3" fmla="*/ 731043 h 6006088"/>
              <a:gd name="connsiteX4" fmla="*/ 10748168 w 12226925"/>
              <a:gd name="connsiteY4" fmla="*/ 450867 h 6006088"/>
              <a:gd name="connsiteX5" fmla="*/ 11853862 w 12226925"/>
              <a:gd name="connsiteY5" fmla="*/ 3175 h 6006088"/>
              <a:gd name="connsiteX6" fmla="*/ 12226925 w 12226925"/>
              <a:gd name="connsiteY6" fmla="*/ 0 h 6006088"/>
              <a:gd name="connsiteX7" fmla="*/ 12217400 w 12226925"/>
              <a:gd name="connsiteY7" fmla="*/ 6006088 h 6006088"/>
              <a:gd name="connsiteX8" fmla="*/ 0 w 12226925"/>
              <a:gd name="connsiteY8" fmla="*/ 6001333 h 6006088"/>
              <a:gd name="connsiteX9" fmla="*/ 0 w 12226925"/>
              <a:gd name="connsiteY9" fmla="*/ 0 h 6006088"/>
              <a:gd name="connsiteX0" fmla="*/ 0 w 12226925"/>
              <a:gd name="connsiteY0" fmla="*/ 0 h 6006088"/>
              <a:gd name="connsiteX1" fmla="*/ 8272462 w 12226925"/>
              <a:gd name="connsiteY1" fmla="*/ 0 h 6006088"/>
              <a:gd name="connsiteX2" fmla="*/ 9374186 w 12226925"/>
              <a:gd name="connsiteY2" fmla="*/ 477010 h 6006088"/>
              <a:gd name="connsiteX3" fmla="*/ 10056019 w 12226925"/>
              <a:gd name="connsiteY3" fmla="*/ 740551 h 6006088"/>
              <a:gd name="connsiteX4" fmla="*/ 10748168 w 12226925"/>
              <a:gd name="connsiteY4" fmla="*/ 450867 h 6006088"/>
              <a:gd name="connsiteX5" fmla="*/ 11853862 w 12226925"/>
              <a:gd name="connsiteY5" fmla="*/ 3175 h 6006088"/>
              <a:gd name="connsiteX6" fmla="*/ 12226925 w 12226925"/>
              <a:gd name="connsiteY6" fmla="*/ 0 h 6006088"/>
              <a:gd name="connsiteX7" fmla="*/ 12217400 w 12226925"/>
              <a:gd name="connsiteY7" fmla="*/ 6006088 h 6006088"/>
              <a:gd name="connsiteX8" fmla="*/ 0 w 12226925"/>
              <a:gd name="connsiteY8" fmla="*/ 6001333 h 6006088"/>
              <a:gd name="connsiteX9" fmla="*/ 0 w 12226925"/>
              <a:gd name="connsiteY9" fmla="*/ 0 h 6006088"/>
              <a:gd name="connsiteX0" fmla="*/ 0 w 12226925"/>
              <a:gd name="connsiteY0" fmla="*/ 0 h 6006088"/>
              <a:gd name="connsiteX1" fmla="*/ 8272462 w 12226925"/>
              <a:gd name="connsiteY1" fmla="*/ 0 h 6006088"/>
              <a:gd name="connsiteX2" fmla="*/ 9374186 w 12226925"/>
              <a:gd name="connsiteY2" fmla="*/ 477010 h 6006088"/>
              <a:gd name="connsiteX3" fmla="*/ 10056019 w 12226925"/>
              <a:gd name="connsiteY3" fmla="*/ 740551 h 6006088"/>
              <a:gd name="connsiteX4" fmla="*/ 10748168 w 12226925"/>
              <a:gd name="connsiteY4" fmla="*/ 450867 h 6006088"/>
              <a:gd name="connsiteX5" fmla="*/ 11853862 w 12226925"/>
              <a:gd name="connsiteY5" fmla="*/ 3175 h 6006088"/>
              <a:gd name="connsiteX6" fmla="*/ 12226925 w 12226925"/>
              <a:gd name="connsiteY6" fmla="*/ 0 h 6006088"/>
              <a:gd name="connsiteX7" fmla="*/ 12217400 w 12226925"/>
              <a:gd name="connsiteY7" fmla="*/ 6006088 h 6006088"/>
              <a:gd name="connsiteX8" fmla="*/ 0 w 12226925"/>
              <a:gd name="connsiteY8" fmla="*/ 6001333 h 6006088"/>
              <a:gd name="connsiteX9" fmla="*/ 0 w 12226925"/>
              <a:gd name="connsiteY9" fmla="*/ 0 h 6006088"/>
              <a:gd name="connsiteX0" fmla="*/ 0 w 12226925"/>
              <a:gd name="connsiteY0" fmla="*/ 0 h 6006088"/>
              <a:gd name="connsiteX1" fmla="*/ 8272462 w 12226925"/>
              <a:gd name="connsiteY1" fmla="*/ 0 h 6006088"/>
              <a:gd name="connsiteX2" fmla="*/ 9374186 w 12226925"/>
              <a:gd name="connsiteY2" fmla="*/ 477010 h 6006088"/>
              <a:gd name="connsiteX3" fmla="*/ 10056019 w 12226925"/>
              <a:gd name="connsiteY3" fmla="*/ 740551 h 6006088"/>
              <a:gd name="connsiteX4" fmla="*/ 10733881 w 12226925"/>
              <a:gd name="connsiteY4" fmla="*/ 441359 h 6006088"/>
              <a:gd name="connsiteX5" fmla="*/ 11853862 w 12226925"/>
              <a:gd name="connsiteY5" fmla="*/ 3175 h 6006088"/>
              <a:gd name="connsiteX6" fmla="*/ 12226925 w 12226925"/>
              <a:gd name="connsiteY6" fmla="*/ 0 h 6006088"/>
              <a:gd name="connsiteX7" fmla="*/ 12217400 w 12226925"/>
              <a:gd name="connsiteY7" fmla="*/ 6006088 h 6006088"/>
              <a:gd name="connsiteX8" fmla="*/ 0 w 12226925"/>
              <a:gd name="connsiteY8" fmla="*/ 6001333 h 6006088"/>
              <a:gd name="connsiteX9" fmla="*/ 0 w 12226925"/>
              <a:gd name="connsiteY9" fmla="*/ 0 h 6006088"/>
              <a:gd name="connsiteX0" fmla="*/ 0 w 12226925"/>
              <a:gd name="connsiteY0" fmla="*/ 0 h 6006088"/>
              <a:gd name="connsiteX1" fmla="*/ 8272462 w 12226925"/>
              <a:gd name="connsiteY1" fmla="*/ 0 h 6006088"/>
              <a:gd name="connsiteX2" fmla="*/ 9374186 w 12226925"/>
              <a:gd name="connsiteY2" fmla="*/ 477010 h 6006088"/>
              <a:gd name="connsiteX3" fmla="*/ 10056019 w 12226925"/>
              <a:gd name="connsiteY3" fmla="*/ 740551 h 6006088"/>
              <a:gd name="connsiteX4" fmla="*/ 10733881 w 12226925"/>
              <a:gd name="connsiteY4" fmla="*/ 441359 h 6006088"/>
              <a:gd name="connsiteX5" fmla="*/ 11853862 w 12226925"/>
              <a:gd name="connsiteY5" fmla="*/ 3175 h 6006088"/>
              <a:gd name="connsiteX6" fmla="*/ 12226925 w 12226925"/>
              <a:gd name="connsiteY6" fmla="*/ 0 h 6006088"/>
              <a:gd name="connsiteX7" fmla="*/ 12217400 w 12226925"/>
              <a:gd name="connsiteY7" fmla="*/ 6006088 h 6006088"/>
              <a:gd name="connsiteX8" fmla="*/ 0 w 12226925"/>
              <a:gd name="connsiteY8" fmla="*/ 6001333 h 6006088"/>
              <a:gd name="connsiteX9" fmla="*/ 0 w 12226925"/>
              <a:gd name="connsiteY9" fmla="*/ 0 h 6006088"/>
              <a:gd name="connsiteX0" fmla="*/ 0 w 12226925"/>
              <a:gd name="connsiteY0" fmla="*/ 0 h 6006088"/>
              <a:gd name="connsiteX1" fmla="*/ 8272462 w 12226925"/>
              <a:gd name="connsiteY1" fmla="*/ 0 h 6006088"/>
              <a:gd name="connsiteX2" fmla="*/ 9374186 w 12226925"/>
              <a:gd name="connsiteY2" fmla="*/ 477010 h 6006088"/>
              <a:gd name="connsiteX3" fmla="*/ 10056019 w 12226925"/>
              <a:gd name="connsiteY3" fmla="*/ 740551 h 6006088"/>
              <a:gd name="connsiteX4" fmla="*/ 10733881 w 12226925"/>
              <a:gd name="connsiteY4" fmla="*/ 441359 h 6006088"/>
              <a:gd name="connsiteX5" fmla="*/ 11853862 w 12226925"/>
              <a:gd name="connsiteY5" fmla="*/ 3175 h 6006088"/>
              <a:gd name="connsiteX6" fmla="*/ 12226925 w 12226925"/>
              <a:gd name="connsiteY6" fmla="*/ 0 h 6006088"/>
              <a:gd name="connsiteX7" fmla="*/ 12217400 w 12226925"/>
              <a:gd name="connsiteY7" fmla="*/ 6006088 h 6006088"/>
              <a:gd name="connsiteX8" fmla="*/ 0 w 12226925"/>
              <a:gd name="connsiteY8" fmla="*/ 6001333 h 6006088"/>
              <a:gd name="connsiteX9" fmla="*/ 0 w 12226925"/>
              <a:gd name="connsiteY9" fmla="*/ 0 h 6006088"/>
              <a:gd name="connsiteX0" fmla="*/ 0 w 12226925"/>
              <a:gd name="connsiteY0" fmla="*/ 0 h 6006088"/>
              <a:gd name="connsiteX1" fmla="*/ 8272462 w 12226925"/>
              <a:gd name="connsiteY1" fmla="*/ 0 h 6006088"/>
              <a:gd name="connsiteX2" fmla="*/ 9403212 w 12226925"/>
              <a:gd name="connsiteY2" fmla="*/ 452840 h 6006088"/>
              <a:gd name="connsiteX3" fmla="*/ 10056019 w 12226925"/>
              <a:gd name="connsiteY3" fmla="*/ 740551 h 6006088"/>
              <a:gd name="connsiteX4" fmla="*/ 10733881 w 12226925"/>
              <a:gd name="connsiteY4" fmla="*/ 441359 h 6006088"/>
              <a:gd name="connsiteX5" fmla="*/ 11853862 w 12226925"/>
              <a:gd name="connsiteY5" fmla="*/ 3175 h 6006088"/>
              <a:gd name="connsiteX6" fmla="*/ 12226925 w 12226925"/>
              <a:gd name="connsiteY6" fmla="*/ 0 h 6006088"/>
              <a:gd name="connsiteX7" fmla="*/ 12217400 w 12226925"/>
              <a:gd name="connsiteY7" fmla="*/ 6006088 h 6006088"/>
              <a:gd name="connsiteX8" fmla="*/ 0 w 12226925"/>
              <a:gd name="connsiteY8" fmla="*/ 6001333 h 6006088"/>
              <a:gd name="connsiteX9" fmla="*/ 0 w 12226925"/>
              <a:gd name="connsiteY9" fmla="*/ 0 h 6006088"/>
              <a:gd name="connsiteX0" fmla="*/ 0 w 12226925"/>
              <a:gd name="connsiteY0" fmla="*/ 0 h 6006088"/>
              <a:gd name="connsiteX1" fmla="*/ 8272462 w 12226925"/>
              <a:gd name="connsiteY1" fmla="*/ 0 h 6006088"/>
              <a:gd name="connsiteX2" fmla="*/ 9403212 w 12226925"/>
              <a:gd name="connsiteY2" fmla="*/ 452840 h 6006088"/>
              <a:gd name="connsiteX3" fmla="*/ 10053600 w 12226925"/>
              <a:gd name="connsiteY3" fmla="*/ 713962 h 6006088"/>
              <a:gd name="connsiteX4" fmla="*/ 10733881 w 12226925"/>
              <a:gd name="connsiteY4" fmla="*/ 441359 h 6006088"/>
              <a:gd name="connsiteX5" fmla="*/ 11853862 w 12226925"/>
              <a:gd name="connsiteY5" fmla="*/ 3175 h 6006088"/>
              <a:gd name="connsiteX6" fmla="*/ 12226925 w 12226925"/>
              <a:gd name="connsiteY6" fmla="*/ 0 h 6006088"/>
              <a:gd name="connsiteX7" fmla="*/ 12217400 w 12226925"/>
              <a:gd name="connsiteY7" fmla="*/ 6006088 h 6006088"/>
              <a:gd name="connsiteX8" fmla="*/ 0 w 12226925"/>
              <a:gd name="connsiteY8" fmla="*/ 6001333 h 6006088"/>
              <a:gd name="connsiteX9" fmla="*/ 0 w 12226925"/>
              <a:gd name="connsiteY9" fmla="*/ 0 h 6006088"/>
              <a:gd name="connsiteX0" fmla="*/ 0 w 12226925"/>
              <a:gd name="connsiteY0" fmla="*/ 0 h 6006088"/>
              <a:gd name="connsiteX1" fmla="*/ 8272462 w 12226925"/>
              <a:gd name="connsiteY1" fmla="*/ 0 h 6006088"/>
              <a:gd name="connsiteX2" fmla="*/ 9403212 w 12226925"/>
              <a:gd name="connsiteY2" fmla="*/ 452840 h 6006088"/>
              <a:gd name="connsiteX3" fmla="*/ 10053600 w 12226925"/>
              <a:gd name="connsiteY3" fmla="*/ 713962 h 6006088"/>
              <a:gd name="connsiteX4" fmla="*/ 10733881 w 12226925"/>
              <a:gd name="connsiteY4" fmla="*/ 441359 h 6006088"/>
              <a:gd name="connsiteX5" fmla="*/ 11853862 w 12226925"/>
              <a:gd name="connsiteY5" fmla="*/ 3175 h 6006088"/>
              <a:gd name="connsiteX6" fmla="*/ 12226925 w 12226925"/>
              <a:gd name="connsiteY6" fmla="*/ 0 h 6006088"/>
              <a:gd name="connsiteX7" fmla="*/ 12217400 w 12226925"/>
              <a:gd name="connsiteY7" fmla="*/ 6006088 h 6006088"/>
              <a:gd name="connsiteX8" fmla="*/ 0 w 12226925"/>
              <a:gd name="connsiteY8" fmla="*/ 6001333 h 6006088"/>
              <a:gd name="connsiteX9" fmla="*/ 0 w 12226925"/>
              <a:gd name="connsiteY9" fmla="*/ 0 h 6006088"/>
              <a:gd name="connsiteX0" fmla="*/ 0 w 12226925"/>
              <a:gd name="connsiteY0" fmla="*/ 0 h 6006088"/>
              <a:gd name="connsiteX1" fmla="*/ 8272462 w 12226925"/>
              <a:gd name="connsiteY1" fmla="*/ 0 h 6006088"/>
              <a:gd name="connsiteX2" fmla="*/ 9403212 w 12226925"/>
              <a:gd name="connsiteY2" fmla="*/ 452840 h 6006088"/>
              <a:gd name="connsiteX3" fmla="*/ 10053600 w 12226925"/>
              <a:gd name="connsiteY3" fmla="*/ 713962 h 6006088"/>
              <a:gd name="connsiteX4" fmla="*/ 10719368 w 12226925"/>
              <a:gd name="connsiteY4" fmla="*/ 426856 h 6006088"/>
              <a:gd name="connsiteX5" fmla="*/ 11853862 w 12226925"/>
              <a:gd name="connsiteY5" fmla="*/ 3175 h 6006088"/>
              <a:gd name="connsiteX6" fmla="*/ 12226925 w 12226925"/>
              <a:gd name="connsiteY6" fmla="*/ 0 h 6006088"/>
              <a:gd name="connsiteX7" fmla="*/ 12217400 w 12226925"/>
              <a:gd name="connsiteY7" fmla="*/ 6006088 h 6006088"/>
              <a:gd name="connsiteX8" fmla="*/ 0 w 12226925"/>
              <a:gd name="connsiteY8" fmla="*/ 6001333 h 6006088"/>
              <a:gd name="connsiteX9" fmla="*/ 0 w 12226925"/>
              <a:gd name="connsiteY9" fmla="*/ 0 h 6006088"/>
              <a:gd name="connsiteX0" fmla="*/ 0 w 12226925"/>
              <a:gd name="connsiteY0" fmla="*/ 0 h 6006088"/>
              <a:gd name="connsiteX1" fmla="*/ 8272462 w 12226925"/>
              <a:gd name="connsiteY1" fmla="*/ 0 h 6006088"/>
              <a:gd name="connsiteX2" fmla="*/ 9403212 w 12226925"/>
              <a:gd name="connsiteY2" fmla="*/ 452840 h 6006088"/>
              <a:gd name="connsiteX3" fmla="*/ 10053600 w 12226925"/>
              <a:gd name="connsiteY3" fmla="*/ 713962 h 6006088"/>
              <a:gd name="connsiteX4" fmla="*/ 10719368 w 12226925"/>
              <a:gd name="connsiteY4" fmla="*/ 426856 h 6006088"/>
              <a:gd name="connsiteX5" fmla="*/ 11853862 w 12226925"/>
              <a:gd name="connsiteY5" fmla="*/ 3175 h 6006088"/>
              <a:gd name="connsiteX6" fmla="*/ 12226925 w 12226925"/>
              <a:gd name="connsiteY6" fmla="*/ 0 h 6006088"/>
              <a:gd name="connsiteX7" fmla="*/ 12217400 w 12226925"/>
              <a:gd name="connsiteY7" fmla="*/ 6006088 h 6006088"/>
              <a:gd name="connsiteX8" fmla="*/ 0 w 12226925"/>
              <a:gd name="connsiteY8" fmla="*/ 6001333 h 6006088"/>
              <a:gd name="connsiteX9" fmla="*/ 0 w 12226925"/>
              <a:gd name="connsiteY9" fmla="*/ 0 h 6006088"/>
              <a:gd name="connsiteX0" fmla="*/ 0 w 12226925"/>
              <a:gd name="connsiteY0" fmla="*/ 0 h 6006088"/>
              <a:gd name="connsiteX1" fmla="*/ 8272462 w 12226925"/>
              <a:gd name="connsiteY1" fmla="*/ 0 h 6006088"/>
              <a:gd name="connsiteX2" fmla="*/ 9403212 w 12226925"/>
              <a:gd name="connsiteY2" fmla="*/ 452840 h 6006088"/>
              <a:gd name="connsiteX3" fmla="*/ 10053600 w 12226925"/>
              <a:gd name="connsiteY3" fmla="*/ 713962 h 6006088"/>
              <a:gd name="connsiteX4" fmla="*/ 10719368 w 12226925"/>
              <a:gd name="connsiteY4" fmla="*/ 426856 h 6006088"/>
              <a:gd name="connsiteX5" fmla="*/ 11853862 w 12226925"/>
              <a:gd name="connsiteY5" fmla="*/ 3175 h 6006088"/>
              <a:gd name="connsiteX6" fmla="*/ 12226925 w 12226925"/>
              <a:gd name="connsiteY6" fmla="*/ 0 h 6006088"/>
              <a:gd name="connsiteX7" fmla="*/ 12217400 w 12226925"/>
              <a:gd name="connsiteY7" fmla="*/ 6006088 h 6006088"/>
              <a:gd name="connsiteX8" fmla="*/ 0 w 12226925"/>
              <a:gd name="connsiteY8" fmla="*/ 6001333 h 6006088"/>
              <a:gd name="connsiteX9" fmla="*/ 0 w 12226925"/>
              <a:gd name="connsiteY9" fmla="*/ 0 h 6006088"/>
              <a:gd name="connsiteX0" fmla="*/ 0 w 12226925"/>
              <a:gd name="connsiteY0" fmla="*/ 0 h 6006088"/>
              <a:gd name="connsiteX1" fmla="*/ 8272462 w 12226925"/>
              <a:gd name="connsiteY1" fmla="*/ 0 h 6006088"/>
              <a:gd name="connsiteX2" fmla="*/ 9403212 w 12226925"/>
              <a:gd name="connsiteY2" fmla="*/ 452840 h 6006088"/>
              <a:gd name="connsiteX3" fmla="*/ 10053600 w 12226925"/>
              <a:gd name="connsiteY3" fmla="*/ 713962 h 6006088"/>
              <a:gd name="connsiteX4" fmla="*/ 10719368 w 12226925"/>
              <a:gd name="connsiteY4" fmla="*/ 426856 h 6006088"/>
              <a:gd name="connsiteX5" fmla="*/ 11853862 w 12226925"/>
              <a:gd name="connsiteY5" fmla="*/ 3175 h 6006088"/>
              <a:gd name="connsiteX6" fmla="*/ 12226925 w 12226925"/>
              <a:gd name="connsiteY6" fmla="*/ 0 h 6006088"/>
              <a:gd name="connsiteX7" fmla="*/ 12217400 w 12226925"/>
              <a:gd name="connsiteY7" fmla="*/ 6006088 h 6006088"/>
              <a:gd name="connsiteX8" fmla="*/ 0 w 12226925"/>
              <a:gd name="connsiteY8" fmla="*/ 6001333 h 6006088"/>
              <a:gd name="connsiteX9" fmla="*/ 0 w 12226925"/>
              <a:gd name="connsiteY9" fmla="*/ 0 h 6006088"/>
              <a:gd name="connsiteX0" fmla="*/ 0 w 12226925"/>
              <a:gd name="connsiteY0" fmla="*/ 0 h 6006088"/>
              <a:gd name="connsiteX1" fmla="*/ 8272462 w 12226925"/>
              <a:gd name="connsiteY1" fmla="*/ 0 h 6006088"/>
              <a:gd name="connsiteX2" fmla="*/ 9403212 w 12226925"/>
              <a:gd name="connsiteY2" fmla="*/ 452840 h 6006088"/>
              <a:gd name="connsiteX3" fmla="*/ 10053600 w 12226925"/>
              <a:gd name="connsiteY3" fmla="*/ 713962 h 6006088"/>
              <a:gd name="connsiteX4" fmla="*/ 10719368 w 12226925"/>
              <a:gd name="connsiteY4" fmla="*/ 426856 h 6006088"/>
              <a:gd name="connsiteX5" fmla="*/ 11853862 w 12226925"/>
              <a:gd name="connsiteY5" fmla="*/ 3175 h 6006088"/>
              <a:gd name="connsiteX6" fmla="*/ 12226925 w 12226925"/>
              <a:gd name="connsiteY6" fmla="*/ 0 h 6006088"/>
              <a:gd name="connsiteX7" fmla="*/ 12217400 w 12226925"/>
              <a:gd name="connsiteY7" fmla="*/ 6006088 h 6006088"/>
              <a:gd name="connsiteX8" fmla="*/ 0 w 12226925"/>
              <a:gd name="connsiteY8" fmla="*/ 6001333 h 6006088"/>
              <a:gd name="connsiteX9" fmla="*/ 0 w 12226925"/>
              <a:gd name="connsiteY9" fmla="*/ 0 h 6006088"/>
              <a:gd name="connsiteX0" fmla="*/ 0 w 12226925"/>
              <a:gd name="connsiteY0" fmla="*/ 1 h 6006089"/>
              <a:gd name="connsiteX1" fmla="*/ 8272462 w 12226925"/>
              <a:gd name="connsiteY1" fmla="*/ 1 h 6006089"/>
              <a:gd name="connsiteX2" fmla="*/ 9403212 w 12226925"/>
              <a:gd name="connsiteY2" fmla="*/ 452841 h 6006089"/>
              <a:gd name="connsiteX3" fmla="*/ 10053600 w 12226925"/>
              <a:gd name="connsiteY3" fmla="*/ 713963 h 6006089"/>
              <a:gd name="connsiteX4" fmla="*/ 10719368 w 12226925"/>
              <a:gd name="connsiteY4" fmla="*/ 426857 h 6006089"/>
              <a:gd name="connsiteX5" fmla="*/ 11853862 w 12226925"/>
              <a:gd name="connsiteY5" fmla="*/ 3176 h 6006089"/>
              <a:gd name="connsiteX6" fmla="*/ 12226925 w 12226925"/>
              <a:gd name="connsiteY6" fmla="*/ 1 h 6006089"/>
              <a:gd name="connsiteX7" fmla="*/ 12217400 w 12226925"/>
              <a:gd name="connsiteY7" fmla="*/ 6006089 h 6006089"/>
              <a:gd name="connsiteX8" fmla="*/ 0 w 12226925"/>
              <a:gd name="connsiteY8" fmla="*/ 6001334 h 6006089"/>
              <a:gd name="connsiteX9" fmla="*/ 0 w 12226925"/>
              <a:gd name="connsiteY9" fmla="*/ 1 h 6006089"/>
              <a:gd name="connsiteX0" fmla="*/ 0 w 12226925"/>
              <a:gd name="connsiteY0" fmla="*/ 1 h 6006089"/>
              <a:gd name="connsiteX1" fmla="*/ 8272462 w 12226925"/>
              <a:gd name="connsiteY1" fmla="*/ 1 h 6006089"/>
              <a:gd name="connsiteX2" fmla="*/ 9403212 w 12226925"/>
              <a:gd name="connsiteY2" fmla="*/ 452841 h 6006089"/>
              <a:gd name="connsiteX3" fmla="*/ 10053600 w 12226925"/>
              <a:gd name="connsiteY3" fmla="*/ 713963 h 6006089"/>
              <a:gd name="connsiteX4" fmla="*/ 10719368 w 12226925"/>
              <a:gd name="connsiteY4" fmla="*/ 426857 h 6006089"/>
              <a:gd name="connsiteX5" fmla="*/ 11853862 w 12226925"/>
              <a:gd name="connsiteY5" fmla="*/ 3176 h 6006089"/>
              <a:gd name="connsiteX6" fmla="*/ 12226925 w 12226925"/>
              <a:gd name="connsiteY6" fmla="*/ 1 h 6006089"/>
              <a:gd name="connsiteX7" fmla="*/ 12217400 w 12226925"/>
              <a:gd name="connsiteY7" fmla="*/ 6006089 h 6006089"/>
              <a:gd name="connsiteX8" fmla="*/ 0 w 12226925"/>
              <a:gd name="connsiteY8" fmla="*/ 6001334 h 6006089"/>
              <a:gd name="connsiteX9" fmla="*/ 0 w 12226925"/>
              <a:gd name="connsiteY9" fmla="*/ 1 h 6006089"/>
              <a:gd name="connsiteX0" fmla="*/ 2876093 w 12226925"/>
              <a:gd name="connsiteY0" fmla="*/ 276828 h 6006089"/>
              <a:gd name="connsiteX1" fmla="*/ 8272462 w 12226925"/>
              <a:gd name="connsiteY1" fmla="*/ 1 h 6006089"/>
              <a:gd name="connsiteX2" fmla="*/ 9403212 w 12226925"/>
              <a:gd name="connsiteY2" fmla="*/ 452841 h 6006089"/>
              <a:gd name="connsiteX3" fmla="*/ 10053600 w 12226925"/>
              <a:gd name="connsiteY3" fmla="*/ 713963 h 6006089"/>
              <a:gd name="connsiteX4" fmla="*/ 10719368 w 12226925"/>
              <a:gd name="connsiteY4" fmla="*/ 426857 h 6006089"/>
              <a:gd name="connsiteX5" fmla="*/ 11853862 w 12226925"/>
              <a:gd name="connsiteY5" fmla="*/ 3176 h 6006089"/>
              <a:gd name="connsiteX6" fmla="*/ 12226925 w 12226925"/>
              <a:gd name="connsiteY6" fmla="*/ 1 h 6006089"/>
              <a:gd name="connsiteX7" fmla="*/ 12217400 w 12226925"/>
              <a:gd name="connsiteY7" fmla="*/ 6006089 h 6006089"/>
              <a:gd name="connsiteX8" fmla="*/ 0 w 12226925"/>
              <a:gd name="connsiteY8" fmla="*/ 6001334 h 6006089"/>
              <a:gd name="connsiteX9" fmla="*/ 2876093 w 12226925"/>
              <a:gd name="connsiteY9" fmla="*/ 276828 h 6006089"/>
              <a:gd name="connsiteX0" fmla="*/ 2566486 w 12226925"/>
              <a:gd name="connsiteY0" fmla="*/ 32569 h 6006089"/>
              <a:gd name="connsiteX1" fmla="*/ 8272462 w 12226925"/>
              <a:gd name="connsiteY1" fmla="*/ 1 h 6006089"/>
              <a:gd name="connsiteX2" fmla="*/ 9403212 w 12226925"/>
              <a:gd name="connsiteY2" fmla="*/ 452841 h 6006089"/>
              <a:gd name="connsiteX3" fmla="*/ 10053600 w 12226925"/>
              <a:gd name="connsiteY3" fmla="*/ 713963 h 6006089"/>
              <a:gd name="connsiteX4" fmla="*/ 10719368 w 12226925"/>
              <a:gd name="connsiteY4" fmla="*/ 426857 h 6006089"/>
              <a:gd name="connsiteX5" fmla="*/ 11853862 w 12226925"/>
              <a:gd name="connsiteY5" fmla="*/ 3176 h 6006089"/>
              <a:gd name="connsiteX6" fmla="*/ 12226925 w 12226925"/>
              <a:gd name="connsiteY6" fmla="*/ 1 h 6006089"/>
              <a:gd name="connsiteX7" fmla="*/ 12217400 w 12226925"/>
              <a:gd name="connsiteY7" fmla="*/ 6006089 h 6006089"/>
              <a:gd name="connsiteX8" fmla="*/ 0 w 12226925"/>
              <a:gd name="connsiteY8" fmla="*/ 6001334 h 6006089"/>
              <a:gd name="connsiteX9" fmla="*/ 2566486 w 12226925"/>
              <a:gd name="connsiteY9" fmla="*/ 32569 h 6006089"/>
              <a:gd name="connsiteX0" fmla="*/ 0 w 9660439"/>
              <a:gd name="connsiteY0" fmla="*/ 32569 h 6006089"/>
              <a:gd name="connsiteX1" fmla="*/ 5705976 w 9660439"/>
              <a:gd name="connsiteY1" fmla="*/ 1 h 6006089"/>
              <a:gd name="connsiteX2" fmla="*/ 6836726 w 9660439"/>
              <a:gd name="connsiteY2" fmla="*/ 452841 h 6006089"/>
              <a:gd name="connsiteX3" fmla="*/ 7487114 w 9660439"/>
              <a:gd name="connsiteY3" fmla="*/ 713963 h 6006089"/>
              <a:gd name="connsiteX4" fmla="*/ 8152882 w 9660439"/>
              <a:gd name="connsiteY4" fmla="*/ 426857 h 6006089"/>
              <a:gd name="connsiteX5" fmla="*/ 9287376 w 9660439"/>
              <a:gd name="connsiteY5" fmla="*/ 3176 h 6006089"/>
              <a:gd name="connsiteX6" fmla="*/ 9660439 w 9660439"/>
              <a:gd name="connsiteY6" fmla="*/ 1 h 6006089"/>
              <a:gd name="connsiteX7" fmla="*/ 9650914 w 9660439"/>
              <a:gd name="connsiteY7" fmla="*/ 6006089 h 6006089"/>
              <a:gd name="connsiteX8" fmla="*/ 1016118 w 9660439"/>
              <a:gd name="connsiteY8" fmla="*/ 4299665 h 6006089"/>
              <a:gd name="connsiteX9" fmla="*/ 0 w 9660439"/>
              <a:gd name="connsiteY9" fmla="*/ 32569 h 6006089"/>
              <a:gd name="connsiteX0" fmla="*/ 1164 w 9661603"/>
              <a:gd name="connsiteY0" fmla="*/ 32569 h 6006089"/>
              <a:gd name="connsiteX1" fmla="*/ 5707140 w 9661603"/>
              <a:gd name="connsiteY1" fmla="*/ 1 h 6006089"/>
              <a:gd name="connsiteX2" fmla="*/ 6837890 w 9661603"/>
              <a:gd name="connsiteY2" fmla="*/ 452841 h 6006089"/>
              <a:gd name="connsiteX3" fmla="*/ 7488278 w 9661603"/>
              <a:gd name="connsiteY3" fmla="*/ 713963 h 6006089"/>
              <a:gd name="connsiteX4" fmla="*/ 8154046 w 9661603"/>
              <a:gd name="connsiteY4" fmla="*/ 426857 h 6006089"/>
              <a:gd name="connsiteX5" fmla="*/ 9288540 w 9661603"/>
              <a:gd name="connsiteY5" fmla="*/ 3176 h 6006089"/>
              <a:gd name="connsiteX6" fmla="*/ 9661603 w 9661603"/>
              <a:gd name="connsiteY6" fmla="*/ 1 h 6006089"/>
              <a:gd name="connsiteX7" fmla="*/ 9652078 w 9661603"/>
              <a:gd name="connsiteY7" fmla="*/ 6006089 h 6006089"/>
              <a:gd name="connsiteX8" fmla="*/ 0 w 9661603"/>
              <a:gd name="connsiteY8" fmla="*/ 5216799 h 6006089"/>
              <a:gd name="connsiteX9" fmla="*/ 1164 w 9661603"/>
              <a:gd name="connsiteY9" fmla="*/ 32569 h 6006089"/>
              <a:gd name="connsiteX0" fmla="*/ 1164 w 9661603"/>
              <a:gd name="connsiteY0" fmla="*/ 32569 h 5216799"/>
              <a:gd name="connsiteX1" fmla="*/ 5707140 w 9661603"/>
              <a:gd name="connsiteY1" fmla="*/ 1 h 5216799"/>
              <a:gd name="connsiteX2" fmla="*/ 6837890 w 9661603"/>
              <a:gd name="connsiteY2" fmla="*/ 452841 h 5216799"/>
              <a:gd name="connsiteX3" fmla="*/ 7488278 w 9661603"/>
              <a:gd name="connsiteY3" fmla="*/ 713963 h 5216799"/>
              <a:gd name="connsiteX4" fmla="*/ 8154046 w 9661603"/>
              <a:gd name="connsiteY4" fmla="*/ 426857 h 5216799"/>
              <a:gd name="connsiteX5" fmla="*/ 9288540 w 9661603"/>
              <a:gd name="connsiteY5" fmla="*/ 3176 h 5216799"/>
              <a:gd name="connsiteX6" fmla="*/ 9661603 w 9661603"/>
              <a:gd name="connsiteY6" fmla="*/ 1 h 5216799"/>
              <a:gd name="connsiteX7" fmla="*/ 9453044 w 9661603"/>
              <a:gd name="connsiteY7" fmla="*/ 4171823 h 5216799"/>
              <a:gd name="connsiteX8" fmla="*/ 0 w 9661603"/>
              <a:gd name="connsiteY8" fmla="*/ 5216799 h 5216799"/>
              <a:gd name="connsiteX9" fmla="*/ 1164 w 9661603"/>
              <a:gd name="connsiteY9" fmla="*/ 32569 h 5216799"/>
              <a:gd name="connsiteX0" fmla="*/ 1164 w 9661603"/>
              <a:gd name="connsiteY0" fmla="*/ 32569 h 5221555"/>
              <a:gd name="connsiteX1" fmla="*/ 5707140 w 9661603"/>
              <a:gd name="connsiteY1" fmla="*/ 1 h 5221555"/>
              <a:gd name="connsiteX2" fmla="*/ 6837890 w 9661603"/>
              <a:gd name="connsiteY2" fmla="*/ 452841 h 5221555"/>
              <a:gd name="connsiteX3" fmla="*/ 7488278 w 9661603"/>
              <a:gd name="connsiteY3" fmla="*/ 713963 h 5221555"/>
              <a:gd name="connsiteX4" fmla="*/ 8154046 w 9661603"/>
              <a:gd name="connsiteY4" fmla="*/ 426857 h 5221555"/>
              <a:gd name="connsiteX5" fmla="*/ 9288540 w 9661603"/>
              <a:gd name="connsiteY5" fmla="*/ 3176 h 5221555"/>
              <a:gd name="connsiteX6" fmla="*/ 9661603 w 9661603"/>
              <a:gd name="connsiteY6" fmla="*/ 1 h 5221555"/>
              <a:gd name="connsiteX7" fmla="*/ 9287184 w 9661603"/>
              <a:gd name="connsiteY7" fmla="*/ 5221555 h 5221555"/>
              <a:gd name="connsiteX8" fmla="*/ 0 w 9661603"/>
              <a:gd name="connsiteY8" fmla="*/ 5216799 h 5221555"/>
              <a:gd name="connsiteX9" fmla="*/ 1164 w 9661603"/>
              <a:gd name="connsiteY9" fmla="*/ 32569 h 5221555"/>
              <a:gd name="connsiteX0" fmla="*/ 1164 w 9318823"/>
              <a:gd name="connsiteY0" fmla="*/ 32569 h 5221555"/>
              <a:gd name="connsiteX1" fmla="*/ 5707140 w 9318823"/>
              <a:gd name="connsiteY1" fmla="*/ 1 h 5221555"/>
              <a:gd name="connsiteX2" fmla="*/ 6837890 w 9318823"/>
              <a:gd name="connsiteY2" fmla="*/ 452841 h 5221555"/>
              <a:gd name="connsiteX3" fmla="*/ 7488278 w 9318823"/>
              <a:gd name="connsiteY3" fmla="*/ 713963 h 5221555"/>
              <a:gd name="connsiteX4" fmla="*/ 8154046 w 9318823"/>
              <a:gd name="connsiteY4" fmla="*/ 426857 h 5221555"/>
              <a:gd name="connsiteX5" fmla="*/ 9288540 w 9318823"/>
              <a:gd name="connsiteY5" fmla="*/ 3176 h 5221555"/>
              <a:gd name="connsiteX6" fmla="*/ 9318823 w 9318823"/>
              <a:gd name="connsiteY6" fmla="*/ 55249 h 5221555"/>
              <a:gd name="connsiteX7" fmla="*/ 9287184 w 9318823"/>
              <a:gd name="connsiteY7" fmla="*/ 5221555 h 5221555"/>
              <a:gd name="connsiteX8" fmla="*/ 0 w 9318823"/>
              <a:gd name="connsiteY8" fmla="*/ 5216799 h 5221555"/>
              <a:gd name="connsiteX9" fmla="*/ 1164 w 9318823"/>
              <a:gd name="connsiteY9" fmla="*/ 32569 h 5221555"/>
              <a:gd name="connsiteX0" fmla="*/ 1164 w 9306915"/>
              <a:gd name="connsiteY0" fmla="*/ 42768 h 5231754"/>
              <a:gd name="connsiteX1" fmla="*/ 5707140 w 9306915"/>
              <a:gd name="connsiteY1" fmla="*/ 10200 h 5231754"/>
              <a:gd name="connsiteX2" fmla="*/ 6837890 w 9306915"/>
              <a:gd name="connsiteY2" fmla="*/ 463040 h 5231754"/>
              <a:gd name="connsiteX3" fmla="*/ 7488278 w 9306915"/>
              <a:gd name="connsiteY3" fmla="*/ 724162 h 5231754"/>
              <a:gd name="connsiteX4" fmla="*/ 8154046 w 9306915"/>
              <a:gd name="connsiteY4" fmla="*/ 437056 h 5231754"/>
              <a:gd name="connsiteX5" fmla="*/ 9288540 w 9306915"/>
              <a:gd name="connsiteY5" fmla="*/ 13375 h 5231754"/>
              <a:gd name="connsiteX6" fmla="*/ 9306915 w 9306915"/>
              <a:gd name="connsiteY6" fmla="*/ 0 h 5231754"/>
              <a:gd name="connsiteX7" fmla="*/ 9287184 w 9306915"/>
              <a:gd name="connsiteY7" fmla="*/ 5231754 h 5231754"/>
              <a:gd name="connsiteX8" fmla="*/ 0 w 9306915"/>
              <a:gd name="connsiteY8" fmla="*/ 5226998 h 5231754"/>
              <a:gd name="connsiteX9" fmla="*/ 1164 w 9306915"/>
              <a:gd name="connsiteY9" fmla="*/ 42768 h 5231754"/>
              <a:gd name="connsiteX0" fmla="*/ 1164 w 9312984"/>
              <a:gd name="connsiteY0" fmla="*/ 42768 h 5231754"/>
              <a:gd name="connsiteX1" fmla="*/ 5707140 w 9312984"/>
              <a:gd name="connsiteY1" fmla="*/ 10200 h 5231754"/>
              <a:gd name="connsiteX2" fmla="*/ 6837890 w 9312984"/>
              <a:gd name="connsiteY2" fmla="*/ 463040 h 5231754"/>
              <a:gd name="connsiteX3" fmla="*/ 7488278 w 9312984"/>
              <a:gd name="connsiteY3" fmla="*/ 724162 h 5231754"/>
              <a:gd name="connsiteX4" fmla="*/ 8154046 w 9312984"/>
              <a:gd name="connsiteY4" fmla="*/ 437056 h 5231754"/>
              <a:gd name="connsiteX5" fmla="*/ 9288540 w 9312984"/>
              <a:gd name="connsiteY5" fmla="*/ 13375 h 5231754"/>
              <a:gd name="connsiteX6" fmla="*/ 9306915 w 9312984"/>
              <a:gd name="connsiteY6" fmla="*/ 0 h 5231754"/>
              <a:gd name="connsiteX7" fmla="*/ 9312984 w 9312984"/>
              <a:gd name="connsiteY7" fmla="*/ 5231754 h 5231754"/>
              <a:gd name="connsiteX8" fmla="*/ 0 w 9312984"/>
              <a:gd name="connsiteY8" fmla="*/ 5226998 h 5231754"/>
              <a:gd name="connsiteX9" fmla="*/ 1164 w 9312984"/>
              <a:gd name="connsiteY9" fmla="*/ 42768 h 5231754"/>
              <a:gd name="connsiteX0" fmla="*/ 1164 w 9312984"/>
              <a:gd name="connsiteY0" fmla="*/ 42768 h 5345118"/>
              <a:gd name="connsiteX1" fmla="*/ 5707140 w 9312984"/>
              <a:gd name="connsiteY1" fmla="*/ 10200 h 5345118"/>
              <a:gd name="connsiteX2" fmla="*/ 6837890 w 9312984"/>
              <a:gd name="connsiteY2" fmla="*/ 463040 h 5345118"/>
              <a:gd name="connsiteX3" fmla="*/ 7488278 w 9312984"/>
              <a:gd name="connsiteY3" fmla="*/ 724162 h 5345118"/>
              <a:gd name="connsiteX4" fmla="*/ 8154046 w 9312984"/>
              <a:gd name="connsiteY4" fmla="*/ 437056 h 5345118"/>
              <a:gd name="connsiteX5" fmla="*/ 9288540 w 9312984"/>
              <a:gd name="connsiteY5" fmla="*/ 13375 h 5345118"/>
              <a:gd name="connsiteX6" fmla="*/ 9306915 w 9312984"/>
              <a:gd name="connsiteY6" fmla="*/ 0 h 5345118"/>
              <a:gd name="connsiteX7" fmla="*/ 9312984 w 9312984"/>
              <a:gd name="connsiteY7" fmla="*/ 5231754 h 5345118"/>
              <a:gd name="connsiteX8" fmla="*/ 0 w 9312984"/>
              <a:gd name="connsiteY8" fmla="*/ 5345118 h 5345118"/>
              <a:gd name="connsiteX9" fmla="*/ 1164 w 9312984"/>
              <a:gd name="connsiteY9" fmla="*/ 42768 h 5345118"/>
              <a:gd name="connsiteX0" fmla="*/ 1164 w 9367334"/>
              <a:gd name="connsiteY0" fmla="*/ 42768 h 5345118"/>
              <a:gd name="connsiteX1" fmla="*/ 5707140 w 9367334"/>
              <a:gd name="connsiteY1" fmla="*/ 10200 h 5345118"/>
              <a:gd name="connsiteX2" fmla="*/ 6837890 w 9367334"/>
              <a:gd name="connsiteY2" fmla="*/ 463040 h 5345118"/>
              <a:gd name="connsiteX3" fmla="*/ 7488278 w 9367334"/>
              <a:gd name="connsiteY3" fmla="*/ 724162 h 5345118"/>
              <a:gd name="connsiteX4" fmla="*/ 8154046 w 9367334"/>
              <a:gd name="connsiteY4" fmla="*/ 437056 h 5345118"/>
              <a:gd name="connsiteX5" fmla="*/ 9288540 w 9367334"/>
              <a:gd name="connsiteY5" fmla="*/ 13375 h 5345118"/>
              <a:gd name="connsiteX6" fmla="*/ 9306915 w 9367334"/>
              <a:gd name="connsiteY6" fmla="*/ 0 h 5345118"/>
              <a:gd name="connsiteX7" fmla="*/ 9367334 w 9367334"/>
              <a:gd name="connsiteY7" fmla="*/ 5334125 h 5345118"/>
              <a:gd name="connsiteX8" fmla="*/ 0 w 9367334"/>
              <a:gd name="connsiteY8" fmla="*/ 5345118 h 5345118"/>
              <a:gd name="connsiteX9" fmla="*/ 1164 w 9367334"/>
              <a:gd name="connsiteY9" fmla="*/ 42768 h 5345118"/>
              <a:gd name="connsiteX0" fmla="*/ 1164 w 9367334"/>
              <a:gd name="connsiteY0" fmla="*/ 42768 h 5345118"/>
              <a:gd name="connsiteX1" fmla="*/ 5707140 w 9367334"/>
              <a:gd name="connsiteY1" fmla="*/ 10200 h 5345118"/>
              <a:gd name="connsiteX2" fmla="*/ 6837890 w 9367334"/>
              <a:gd name="connsiteY2" fmla="*/ 463040 h 5345118"/>
              <a:gd name="connsiteX3" fmla="*/ 7488278 w 9367334"/>
              <a:gd name="connsiteY3" fmla="*/ 724162 h 5345118"/>
              <a:gd name="connsiteX4" fmla="*/ 8154046 w 9367334"/>
              <a:gd name="connsiteY4" fmla="*/ 437056 h 5345118"/>
              <a:gd name="connsiteX5" fmla="*/ 9288540 w 9367334"/>
              <a:gd name="connsiteY5" fmla="*/ 13375 h 5345118"/>
              <a:gd name="connsiteX6" fmla="*/ 9322443 w 9367334"/>
              <a:gd name="connsiteY6" fmla="*/ 0 h 5345118"/>
              <a:gd name="connsiteX7" fmla="*/ 9367334 w 9367334"/>
              <a:gd name="connsiteY7" fmla="*/ 5334125 h 5345118"/>
              <a:gd name="connsiteX8" fmla="*/ 0 w 9367334"/>
              <a:gd name="connsiteY8" fmla="*/ 5345118 h 5345118"/>
              <a:gd name="connsiteX9" fmla="*/ 1164 w 9367334"/>
              <a:gd name="connsiteY9" fmla="*/ 42768 h 5345118"/>
              <a:gd name="connsiteX0" fmla="*/ 0 w 9375876"/>
              <a:gd name="connsiteY0" fmla="*/ 13238 h 5345118"/>
              <a:gd name="connsiteX1" fmla="*/ 5715682 w 9375876"/>
              <a:gd name="connsiteY1" fmla="*/ 10200 h 5345118"/>
              <a:gd name="connsiteX2" fmla="*/ 6846432 w 9375876"/>
              <a:gd name="connsiteY2" fmla="*/ 463040 h 5345118"/>
              <a:gd name="connsiteX3" fmla="*/ 7496820 w 9375876"/>
              <a:gd name="connsiteY3" fmla="*/ 724162 h 5345118"/>
              <a:gd name="connsiteX4" fmla="*/ 8162588 w 9375876"/>
              <a:gd name="connsiteY4" fmla="*/ 437056 h 5345118"/>
              <a:gd name="connsiteX5" fmla="*/ 9297082 w 9375876"/>
              <a:gd name="connsiteY5" fmla="*/ 13375 h 5345118"/>
              <a:gd name="connsiteX6" fmla="*/ 9330985 w 9375876"/>
              <a:gd name="connsiteY6" fmla="*/ 0 h 5345118"/>
              <a:gd name="connsiteX7" fmla="*/ 9375876 w 9375876"/>
              <a:gd name="connsiteY7" fmla="*/ 5334125 h 5345118"/>
              <a:gd name="connsiteX8" fmla="*/ 8542 w 9375876"/>
              <a:gd name="connsiteY8" fmla="*/ 5345118 h 5345118"/>
              <a:gd name="connsiteX9" fmla="*/ 0 w 9375876"/>
              <a:gd name="connsiteY9" fmla="*/ 13238 h 5345118"/>
              <a:gd name="connsiteX0" fmla="*/ 0 w 9375876"/>
              <a:gd name="connsiteY0" fmla="*/ 13238 h 5345118"/>
              <a:gd name="connsiteX1" fmla="*/ 5715682 w 9375876"/>
              <a:gd name="connsiteY1" fmla="*/ 10200 h 5345118"/>
              <a:gd name="connsiteX2" fmla="*/ 6846432 w 9375876"/>
              <a:gd name="connsiteY2" fmla="*/ 463040 h 5345118"/>
              <a:gd name="connsiteX3" fmla="*/ 7496820 w 9375876"/>
              <a:gd name="connsiteY3" fmla="*/ 724162 h 5345118"/>
              <a:gd name="connsiteX4" fmla="*/ 8162588 w 9375876"/>
              <a:gd name="connsiteY4" fmla="*/ 437056 h 5345118"/>
              <a:gd name="connsiteX5" fmla="*/ 9297082 w 9375876"/>
              <a:gd name="connsiteY5" fmla="*/ 13375 h 5345118"/>
              <a:gd name="connsiteX6" fmla="*/ 9360102 w 9375876"/>
              <a:gd name="connsiteY6" fmla="*/ 0 h 5345118"/>
              <a:gd name="connsiteX7" fmla="*/ 9375876 w 9375876"/>
              <a:gd name="connsiteY7" fmla="*/ 5334125 h 5345118"/>
              <a:gd name="connsiteX8" fmla="*/ 8542 w 9375876"/>
              <a:gd name="connsiteY8" fmla="*/ 5345118 h 5345118"/>
              <a:gd name="connsiteX9" fmla="*/ 0 w 9375876"/>
              <a:gd name="connsiteY9" fmla="*/ 13238 h 5345118"/>
              <a:gd name="connsiteX0" fmla="*/ 0 w 9375876"/>
              <a:gd name="connsiteY0" fmla="*/ 13238 h 5345118"/>
              <a:gd name="connsiteX1" fmla="*/ 5715682 w 9375876"/>
              <a:gd name="connsiteY1" fmla="*/ 10200 h 5345118"/>
              <a:gd name="connsiteX2" fmla="*/ 6846432 w 9375876"/>
              <a:gd name="connsiteY2" fmla="*/ 463040 h 5345118"/>
              <a:gd name="connsiteX3" fmla="*/ 7496820 w 9375876"/>
              <a:gd name="connsiteY3" fmla="*/ 724162 h 5345118"/>
              <a:gd name="connsiteX4" fmla="*/ 8133472 w 9375876"/>
              <a:gd name="connsiteY4" fmla="*/ 451820 h 5345118"/>
              <a:gd name="connsiteX5" fmla="*/ 9297082 w 9375876"/>
              <a:gd name="connsiteY5" fmla="*/ 13375 h 5345118"/>
              <a:gd name="connsiteX6" fmla="*/ 9360102 w 9375876"/>
              <a:gd name="connsiteY6" fmla="*/ 0 h 5345118"/>
              <a:gd name="connsiteX7" fmla="*/ 9375876 w 9375876"/>
              <a:gd name="connsiteY7" fmla="*/ 5334125 h 5345118"/>
              <a:gd name="connsiteX8" fmla="*/ 8542 w 9375876"/>
              <a:gd name="connsiteY8" fmla="*/ 5345118 h 5345118"/>
              <a:gd name="connsiteX9" fmla="*/ 0 w 9375876"/>
              <a:gd name="connsiteY9" fmla="*/ 13238 h 534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5876" h="5345118">
                <a:moveTo>
                  <a:pt x="0" y="13238"/>
                </a:moveTo>
                <a:lnTo>
                  <a:pt x="5715682" y="10200"/>
                </a:lnTo>
                <a:cubicBezTo>
                  <a:pt x="6317913" y="9451"/>
                  <a:pt x="6595533" y="273949"/>
                  <a:pt x="6846432" y="463040"/>
                </a:cubicBezTo>
                <a:cubicBezTo>
                  <a:pt x="7097331" y="652131"/>
                  <a:pt x="7282313" y="726032"/>
                  <a:pt x="7496820" y="724162"/>
                </a:cubicBezTo>
                <a:cubicBezTo>
                  <a:pt x="7711327" y="722292"/>
                  <a:pt x="7918087" y="635547"/>
                  <a:pt x="8133472" y="451820"/>
                </a:cubicBezTo>
                <a:cubicBezTo>
                  <a:pt x="8348857" y="268093"/>
                  <a:pt x="8635440" y="16069"/>
                  <a:pt x="9297082" y="13375"/>
                </a:cubicBezTo>
                <a:lnTo>
                  <a:pt x="9360102" y="0"/>
                </a:lnTo>
                <a:lnTo>
                  <a:pt x="9375876" y="5334125"/>
                </a:lnTo>
                <a:lnTo>
                  <a:pt x="8542" y="5345118"/>
                </a:lnTo>
                <a:cubicBezTo>
                  <a:pt x="5695" y="3567825"/>
                  <a:pt x="2847" y="1790531"/>
                  <a:pt x="0" y="13238"/>
                </a:cubicBezTo>
                <a:close/>
              </a:path>
            </a:pathLst>
          </a:custGeom>
          <a:solidFill>
            <a:srgbClr val="D9D9D9"/>
          </a:solidFill>
        </p:spPr>
        <p:txBody>
          <a:bodyPr wrap="square">
            <a:noAutofit/>
          </a:bodyPr>
          <a:lstStyle>
            <a:lvl1pPr marL="0" indent="0">
              <a:buNone/>
              <a:defRPr/>
            </a:lvl1pPr>
          </a:lstStyle>
          <a:p>
            <a:r>
              <a:rPr lang="en-US" noProof="0"/>
              <a:t>Image</a:t>
            </a:r>
          </a:p>
        </p:txBody>
      </p:sp>
      <p:sp>
        <p:nvSpPr>
          <p:cNvPr id="7" name="Rektangel 6">
            <a:extLst>
              <a:ext uri="{FF2B5EF4-FFF2-40B4-BE49-F238E27FC236}">
                <a16:creationId xmlns:a16="http://schemas.microsoft.com/office/drawing/2014/main" id="{ED105A87-342E-4B64-8D12-D02FF33A2859}"/>
              </a:ext>
            </a:extLst>
          </p:cNvPr>
          <p:cNvSpPr/>
          <p:nvPr userDrawn="1"/>
        </p:nvSpPr>
        <p:spPr>
          <a:xfrm>
            <a:off x="-2823729" y="76654"/>
            <a:ext cx="2476500" cy="21485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chemeClr val="tx2"/>
                </a:solidFill>
              </a:rPr>
              <a:t>Add image by clicking on the image icon. Image will cover entire page with visible logo. The image should scale correctly.</a:t>
            </a:r>
          </a:p>
          <a:p>
            <a:pPr algn="l"/>
            <a:endParaRPr lang="en-US">
              <a:solidFill>
                <a:schemeClr val="tx2"/>
              </a:solidFill>
            </a:endParaRPr>
          </a:p>
        </p:txBody>
      </p:sp>
      <p:sp>
        <p:nvSpPr>
          <p:cNvPr id="9" name="Title 1">
            <a:extLst>
              <a:ext uri="{FF2B5EF4-FFF2-40B4-BE49-F238E27FC236}">
                <a16:creationId xmlns:a16="http://schemas.microsoft.com/office/drawing/2014/main" id="{41868626-DA31-4340-AA00-C83131F4464A}"/>
              </a:ext>
            </a:extLst>
          </p:cNvPr>
          <p:cNvSpPr>
            <a:spLocks noGrp="1"/>
          </p:cNvSpPr>
          <p:nvPr>
            <p:ph type="title" hasCustomPrompt="1"/>
          </p:nvPr>
        </p:nvSpPr>
        <p:spPr>
          <a:xfrm>
            <a:off x="647700" y="584940"/>
            <a:ext cx="5905500" cy="402485"/>
          </a:xfrm>
        </p:spPr>
        <p:txBody>
          <a:bodyPr vert="horz" lIns="91440" tIns="45720" rIns="91440" bIns="36000" rtlCol="0" anchor="b">
            <a:noAutofit/>
          </a:bodyPr>
          <a:lstStyle>
            <a:lvl1pPr>
              <a:defRPr lang="en-GB" dirty="0">
                <a:solidFill>
                  <a:schemeClr val="bg1"/>
                </a:solidFill>
              </a:defRPr>
            </a:lvl1pPr>
          </a:lstStyle>
          <a:p>
            <a:pPr lvl="0"/>
            <a:r>
              <a:rPr lang="en-GB"/>
              <a:t>Click to edit Master title style</a:t>
            </a:r>
          </a:p>
        </p:txBody>
      </p:sp>
      <p:pic>
        <p:nvPicPr>
          <p:cNvPr id="12" name="Bildobjekt 11">
            <a:extLst>
              <a:ext uri="{FF2B5EF4-FFF2-40B4-BE49-F238E27FC236}">
                <a16:creationId xmlns:a16="http://schemas.microsoft.com/office/drawing/2014/main" id="{49FA65FF-44FD-48FC-AEB0-6FFBB1427F3C}"/>
              </a:ext>
            </a:extLst>
          </p:cNvPr>
          <p:cNvPicPr>
            <a:picLocks noChangeAspect="1"/>
          </p:cNvPicPr>
          <p:nvPr userDrawn="1"/>
        </p:nvPicPr>
        <p:blipFill rotWithShape="1">
          <a:blip r:embed="rId6"/>
          <a:srcRect b="64219"/>
          <a:stretch/>
        </p:blipFill>
        <p:spPr>
          <a:xfrm>
            <a:off x="5513890" y="1270"/>
            <a:ext cx="3630110" cy="819150"/>
          </a:xfrm>
          <a:prstGeom prst="rect">
            <a:avLst/>
          </a:prstGeom>
        </p:spPr>
      </p:pic>
    </p:spTree>
    <p:extLst>
      <p:ext uri="{BB962C8B-B14F-4D97-AF65-F5344CB8AC3E}">
        <p14:creationId xmlns:p14="http://schemas.microsoft.com/office/powerpoint/2010/main" val="1084389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44F930FF-1429-4846-AC15-D341983100DB}"/>
              </a:ext>
            </a:extLst>
          </p:cNvPr>
          <p:cNvGraphicFramePr>
            <a:graphicFrameLocks noChangeAspect="1"/>
          </p:cNvGraphicFramePr>
          <p:nvPr userDrawn="1">
            <p:custDataLst>
              <p:tags r:id="rId1"/>
            </p:custDataLst>
            <p:extLst>
              <p:ext uri="{D42A27DB-BD31-4B8C-83A1-F6EECF244321}">
                <p14:modId xmlns:p14="http://schemas.microsoft.com/office/powerpoint/2010/main" val="16908919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kt 4" hidden="1">
                        <a:extLst>
                          <a:ext uri="{FF2B5EF4-FFF2-40B4-BE49-F238E27FC236}">
                            <a16:creationId xmlns:a16="http://schemas.microsoft.com/office/drawing/2014/main" id="{44F930FF-1429-4846-AC15-D341983100D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ktangel 3" hidden="1">
            <a:extLst>
              <a:ext uri="{FF2B5EF4-FFF2-40B4-BE49-F238E27FC236}">
                <a16:creationId xmlns:a16="http://schemas.microsoft.com/office/drawing/2014/main" id="{D9D88E40-FEEB-4E71-B3A5-09509F61830B}"/>
              </a:ext>
            </a:extLst>
          </p:cNvPr>
          <p:cNvSpPr/>
          <p:nvPr userDrawn="1">
            <p:custDataLst>
              <p:tags r:id="rId2"/>
            </p:custDataLst>
          </p:nvPr>
        </p:nvSpPr>
        <p:spPr>
          <a:xfrm>
            <a:off x="0" y="0"/>
            <a:ext cx="158750" cy="158750"/>
          </a:xfrm>
          <a:prstGeom prst="rect">
            <a:avLst/>
          </a:prstGeom>
          <a:noFill/>
          <a:ln w="41275">
            <a:gradFill flip="none" rotWithShape="1">
              <a:gsLst>
                <a:gs pos="100000">
                  <a:schemeClr val="bg2"/>
                </a:gs>
                <a:gs pos="15000">
                  <a:schemeClr val="bg1"/>
                </a:gs>
                <a:gs pos="0">
                  <a:schemeClr val="tx1">
                    <a:lumMod val="50000"/>
                    <a:lumOff val="50000"/>
                  </a:schemeClr>
                </a:gs>
                <a:gs pos="58000">
                  <a:schemeClr val="bg2"/>
                </a:gs>
                <a:gs pos="75000">
                  <a:schemeClr val="bg1"/>
                </a:gs>
                <a:gs pos="29000">
                  <a:schemeClr val="bg1">
                    <a:lumMod val="75000"/>
                  </a:schemeClr>
                </a:gs>
                <a:gs pos="42000">
                  <a:schemeClr val="bg1">
                    <a:lumMod val="95000"/>
                  </a:schemeClr>
                </a:gs>
              </a:gsLst>
              <a:lin ang="8580000" scaled="0"/>
              <a:tileRect/>
            </a:grad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sap Bold" panose="020F0804030202060203"/>
              <a:ea typeface="+mj-ea"/>
              <a:sym typeface="Asap Bold" panose="020F0804030202060203"/>
            </a:endParaRPr>
          </a:p>
        </p:txBody>
      </p:sp>
      <p:sp>
        <p:nvSpPr>
          <p:cNvPr id="13" name="Picture Placeholder 12"/>
          <p:cNvSpPr>
            <a:spLocks noGrp="1"/>
          </p:cNvSpPr>
          <p:nvPr>
            <p:ph type="pic" sz="quarter" idx="13"/>
          </p:nvPr>
        </p:nvSpPr>
        <p:spPr>
          <a:xfrm>
            <a:off x="4953000" y="1526370"/>
            <a:ext cx="3543300" cy="2953556"/>
          </a:xfrm>
        </p:spPr>
        <p:txBody>
          <a:bodyPr/>
          <a:lstStyle>
            <a:lvl1pPr>
              <a:defRPr>
                <a:solidFill>
                  <a:schemeClr val="tx2"/>
                </a:solidFill>
              </a:defRPr>
            </a:lvl1pPr>
          </a:lstStyle>
          <a:p>
            <a:r>
              <a:rPr lang="en-US"/>
              <a:t>Click icon to add picture</a:t>
            </a:r>
            <a:endParaRPr lang="en-GB"/>
          </a:p>
        </p:txBody>
      </p:sp>
      <p:sp>
        <p:nvSpPr>
          <p:cNvPr id="10" name="Platshållare för innehåll 9">
            <a:extLst>
              <a:ext uri="{FF2B5EF4-FFF2-40B4-BE49-F238E27FC236}">
                <a16:creationId xmlns:a16="http://schemas.microsoft.com/office/drawing/2014/main" id="{6128E076-9BB7-4B9E-B1D9-EBC7C71125A5}"/>
              </a:ext>
            </a:extLst>
          </p:cNvPr>
          <p:cNvSpPr>
            <a:spLocks noGrp="1"/>
          </p:cNvSpPr>
          <p:nvPr>
            <p:ph sz="quarter" idx="14"/>
          </p:nvPr>
        </p:nvSpPr>
        <p:spPr>
          <a:xfrm>
            <a:off x="647700" y="1527175"/>
            <a:ext cx="4084638" cy="2952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1">
            <a:extLst>
              <a:ext uri="{FF2B5EF4-FFF2-40B4-BE49-F238E27FC236}">
                <a16:creationId xmlns:a16="http://schemas.microsoft.com/office/drawing/2014/main" id="{D0B5D8CC-F4FD-4F43-9D71-5CF1C23606D5}"/>
              </a:ext>
            </a:extLst>
          </p:cNvPr>
          <p:cNvSpPr>
            <a:spLocks noGrp="1"/>
          </p:cNvSpPr>
          <p:nvPr>
            <p:ph type="title" hasCustomPrompt="1"/>
          </p:nvPr>
        </p:nvSpPr>
        <p:spPr>
          <a:xfrm>
            <a:off x="647700" y="576949"/>
            <a:ext cx="5899150" cy="402485"/>
          </a:xfrm>
        </p:spPr>
        <p:txBody>
          <a:bodyPr vert="horz" lIns="91440" tIns="45720" rIns="91440" bIns="36000" rtlCol="0" anchor="b">
            <a:noAutofit/>
          </a:bodyPr>
          <a:lstStyle>
            <a:lvl1pPr>
              <a:defRPr lang="en-GB" dirty="0"/>
            </a:lvl1pPr>
          </a:lstStyle>
          <a:p>
            <a:pPr lvl="0"/>
            <a:r>
              <a:rPr lang="en-GB"/>
              <a:t>Click to edit Master title style</a:t>
            </a:r>
          </a:p>
        </p:txBody>
      </p:sp>
      <p:sp>
        <p:nvSpPr>
          <p:cNvPr id="14" name="Text Placeholder 2">
            <a:extLst>
              <a:ext uri="{FF2B5EF4-FFF2-40B4-BE49-F238E27FC236}">
                <a16:creationId xmlns:a16="http://schemas.microsoft.com/office/drawing/2014/main" id="{384B83D3-AB3B-446C-811D-A5EE368FA005}"/>
              </a:ext>
            </a:extLst>
          </p:cNvPr>
          <p:cNvSpPr>
            <a:spLocks noGrp="1"/>
          </p:cNvSpPr>
          <p:nvPr>
            <p:ph type="body" idx="1" hasCustomPrompt="1"/>
          </p:nvPr>
        </p:nvSpPr>
        <p:spPr>
          <a:xfrm>
            <a:off x="647700" y="1010867"/>
            <a:ext cx="7845610" cy="370732"/>
          </a:xfrm>
        </p:spPr>
        <p:txBody>
          <a:bodyPr tIns="36000" bIns="36000" anchor="t">
            <a:normAutofit/>
          </a:bodyPr>
          <a:lstStyle>
            <a:lvl1pPr marL="0" indent="0">
              <a:lnSpc>
                <a:spcPct val="100000"/>
              </a:lnSpc>
              <a:spcBef>
                <a:spcPts val="0"/>
              </a:spcBef>
              <a:buNone/>
              <a:defRPr sz="1800" b="0" i="0" u="none" baseline="0">
                <a:solidFill>
                  <a:schemeClr val="accent1"/>
                </a:solidFill>
                <a:latin typeface="Asap Medium"/>
                <a:cs typeface="Asap Medium"/>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5" name="Footer Placeholder 7">
            <a:extLst>
              <a:ext uri="{FF2B5EF4-FFF2-40B4-BE49-F238E27FC236}">
                <a16:creationId xmlns:a16="http://schemas.microsoft.com/office/drawing/2014/main" id="{EA5FC7C0-FAFE-448B-A754-057424AD8630}"/>
              </a:ext>
            </a:extLst>
          </p:cNvPr>
          <p:cNvSpPr>
            <a:spLocks noGrp="1"/>
          </p:cNvSpPr>
          <p:nvPr>
            <p:ph type="ftr" sz="quarter" idx="11"/>
          </p:nvPr>
        </p:nvSpPr>
        <p:spPr>
          <a:xfrm>
            <a:off x="5597710" y="4550306"/>
            <a:ext cx="2895600" cy="232040"/>
          </a:xfrm>
        </p:spPr>
        <p:txBody>
          <a:bodyPr/>
          <a:lstStyle>
            <a:lvl1pPr>
              <a:defRPr>
                <a:solidFill>
                  <a:schemeClr val="bg2"/>
                </a:solidFill>
              </a:defRPr>
            </a:lvl1pPr>
          </a:lstStyle>
          <a:p>
            <a:endParaRPr lang="en-GB"/>
          </a:p>
        </p:txBody>
      </p:sp>
      <p:sp>
        <p:nvSpPr>
          <p:cNvPr id="16" name="Slide Number Placeholder 8">
            <a:extLst>
              <a:ext uri="{FF2B5EF4-FFF2-40B4-BE49-F238E27FC236}">
                <a16:creationId xmlns:a16="http://schemas.microsoft.com/office/drawing/2014/main" id="{70587FFD-B44A-45B9-8F27-866421406148}"/>
              </a:ext>
            </a:extLst>
          </p:cNvPr>
          <p:cNvSpPr>
            <a:spLocks noGrp="1"/>
          </p:cNvSpPr>
          <p:nvPr>
            <p:ph type="sldNum" sz="quarter" idx="12"/>
          </p:nvPr>
        </p:nvSpPr>
        <p:spPr>
          <a:xfrm>
            <a:off x="6359710" y="4809067"/>
            <a:ext cx="2133600" cy="232040"/>
          </a:xfrm>
        </p:spPr>
        <p:txBody>
          <a:bodyPr/>
          <a:lstStyle>
            <a:lvl1pPr>
              <a:defRPr>
                <a:solidFill>
                  <a:schemeClr val="bg2"/>
                </a:solidFill>
              </a:defRPr>
            </a:lvl1pPr>
          </a:lstStyle>
          <a:p>
            <a:fld id="{B8A65EA6-0AAF-D94D-95B2-93C4A1E39769}" type="slidenum">
              <a:rPr lang="en-GB" smtClean="0"/>
              <a:pPr/>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images and text">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9F075B3E-692F-4A14-9765-86141F30A14E}"/>
              </a:ext>
            </a:extLst>
          </p:cNvPr>
          <p:cNvGraphicFramePr>
            <a:graphicFrameLocks noChangeAspect="1"/>
          </p:cNvGraphicFramePr>
          <p:nvPr userDrawn="1">
            <p:custDataLst>
              <p:tags r:id="rId1"/>
            </p:custDataLst>
            <p:extLst>
              <p:ext uri="{D42A27DB-BD31-4B8C-83A1-F6EECF244321}">
                <p14:modId xmlns:p14="http://schemas.microsoft.com/office/powerpoint/2010/main" val="29282492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kt 4" hidden="1">
                        <a:extLst>
                          <a:ext uri="{FF2B5EF4-FFF2-40B4-BE49-F238E27FC236}">
                            <a16:creationId xmlns:a16="http://schemas.microsoft.com/office/drawing/2014/main" id="{9F075B3E-692F-4A14-9765-86141F30A14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ktangel 3" hidden="1">
            <a:extLst>
              <a:ext uri="{FF2B5EF4-FFF2-40B4-BE49-F238E27FC236}">
                <a16:creationId xmlns:a16="http://schemas.microsoft.com/office/drawing/2014/main" id="{527D9363-5FE9-46B6-9DCB-8290DC00AE14}"/>
              </a:ext>
            </a:extLst>
          </p:cNvPr>
          <p:cNvSpPr/>
          <p:nvPr userDrawn="1">
            <p:custDataLst>
              <p:tags r:id="rId2"/>
            </p:custDataLst>
          </p:nvPr>
        </p:nvSpPr>
        <p:spPr>
          <a:xfrm>
            <a:off x="0" y="0"/>
            <a:ext cx="158750" cy="158750"/>
          </a:xfrm>
          <a:prstGeom prst="rect">
            <a:avLst/>
          </a:prstGeom>
          <a:noFill/>
          <a:ln w="41275">
            <a:gradFill flip="none" rotWithShape="1">
              <a:gsLst>
                <a:gs pos="100000">
                  <a:schemeClr val="bg2"/>
                </a:gs>
                <a:gs pos="15000">
                  <a:schemeClr val="bg1"/>
                </a:gs>
                <a:gs pos="0">
                  <a:schemeClr val="tx1">
                    <a:lumMod val="50000"/>
                    <a:lumOff val="50000"/>
                  </a:schemeClr>
                </a:gs>
                <a:gs pos="58000">
                  <a:schemeClr val="bg2"/>
                </a:gs>
                <a:gs pos="75000">
                  <a:schemeClr val="bg1"/>
                </a:gs>
                <a:gs pos="29000">
                  <a:schemeClr val="bg1">
                    <a:lumMod val="75000"/>
                  </a:schemeClr>
                </a:gs>
                <a:gs pos="42000">
                  <a:schemeClr val="bg1">
                    <a:lumMod val="95000"/>
                  </a:schemeClr>
                </a:gs>
              </a:gsLst>
              <a:lin ang="8580000" scaled="0"/>
              <a:tileRect/>
            </a:grad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sap Bold" panose="020F0804030202060203"/>
              <a:ea typeface="+mj-ea"/>
              <a:sym typeface="Asap Bold" panose="020F0804030202060203"/>
            </a:endParaRPr>
          </a:p>
        </p:txBody>
      </p:sp>
      <p:pic>
        <p:nvPicPr>
          <p:cNvPr id="3" name="Bildobjekt 2">
            <a:extLst>
              <a:ext uri="{FF2B5EF4-FFF2-40B4-BE49-F238E27FC236}">
                <a16:creationId xmlns:a16="http://schemas.microsoft.com/office/drawing/2014/main" id="{5DDD30F3-CAFE-4E29-86DC-80FCF842CFE1}"/>
              </a:ext>
            </a:extLst>
          </p:cNvPr>
          <p:cNvPicPr>
            <a:picLocks noChangeAspect="1"/>
          </p:cNvPicPr>
          <p:nvPr userDrawn="1"/>
        </p:nvPicPr>
        <p:blipFill>
          <a:blip r:embed="rId6"/>
          <a:stretch>
            <a:fillRect/>
          </a:stretch>
        </p:blipFill>
        <p:spPr>
          <a:xfrm>
            <a:off x="0" y="0"/>
            <a:ext cx="9144000" cy="5143500"/>
          </a:xfrm>
          <a:prstGeom prst="rect">
            <a:avLst/>
          </a:prstGeom>
        </p:spPr>
      </p:pic>
      <p:sp>
        <p:nvSpPr>
          <p:cNvPr id="18" name="Picture Placeholder 17"/>
          <p:cNvSpPr>
            <a:spLocks noGrp="1"/>
          </p:cNvSpPr>
          <p:nvPr>
            <p:ph type="pic" sz="quarter" idx="13"/>
          </p:nvPr>
        </p:nvSpPr>
        <p:spPr>
          <a:xfrm>
            <a:off x="647700" y="1527176"/>
            <a:ext cx="2413527" cy="1506538"/>
          </a:xfrm>
          <a:prstGeom prst="rect">
            <a:avLst/>
          </a:prstGeom>
        </p:spPr>
        <p:txBody>
          <a:bodyPr/>
          <a:lstStyle>
            <a:lvl1pPr>
              <a:defRPr>
                <a:solidFill>
                  <a:schemeClr val="bg1"/>
                </a:solidFill>
              </a:defRPr>
            </a:lvl1pPr>
          </a:lstStyle>
          <a:p>
            <a:r>
              <a:rPr lang="en-US"/>
              <a:t>Click icon to add picture</a:t>
            </a:r>
            <a:endParaRPr lang="en-GB"/>
          </a:p>
        </p:txBody>
      </p:sp>
      <p:sp>
        <p:nvSpPr>
          <p:cNvPr id="19" name="Picture Placeholder 17"/>
          <p:cNvSpPr>
            <a:spLocks noGrp="1"/>
          </p:cNvSpPr>
          <p:nvPr>
            <p:ph type="pic" sz="quarter" idx="14"/>
          </p:nvPr>
        </p:nvSpPr>
        <p:spPr>
          <a:xfrm>
            <a:off x="3365237" y="1527176"/>
            <a:ext cx="2413527" cy="1506538"/>
          </a:xfrm>
          <a:prstGeom prst="rect">
            <a:avLst/>
          </a:prstGeom>
        </p:spPr>
        <p:txBody>
          <a:bodyPr/>
          <a:lstStyle>
            <a:lvl1pPr>
              <a:defRPr>
                <a:solidFill>
                  <a:schemeClr val="bg1"/>
                </a:solidFill>
              </a:defRPr>
            </a:lvl1pPr>
          </a:lstStyle>
          <a:p>
            <a:r>
              <a:rPr lang="en-US"/>
              <a:t>Click icon to add picture</a:t>
            </a:r>
            <a:endParaRPr lang="en-GB"/>
          </a:p>
        </p:txBody>
      </p:sp>
      <p:sp>
        <p:nvSpPr>
          <p:cNvPr id="20" name="Picture Placeholder 17"/>
          <p:cNvSpPr>
            <a:spLocks noGrp="1"/>
          </p:cNvSpPr>
          <p:nvPr>
            <p:ph type="pic" sz="quarter" idx="15"/>
          </p:nvPr>
        </p:nvSpPr>
        <p:spPr>
          <a:xfrm>
            <a:off x="6079783" y="1527176"/>
            <a:ext cx="2413527" cy="1506538"/>
          </a:xfrm>
          <a:prstGeom prst="rect">
            <a:avLst/>
          </a:prstGeom>
        </p:spPr>
        <p:txBody>
          <a:bodyPr/>
          <a:lstStyle>
            <a:lvl1pPr>
              <a:defRPr>
                <a:solidFill>
                  <a:schemeClr val="bg1"/>
                </a:solidFill>
              </a:defRPr>
            </a:lvl1pPr>
          </a:lstStyle>
          <a:p>
            <a:r>
              <a:rPr lang="en-US"/>
              <a:t>Click icon to add picture</a:t>
            </a:r>
            <a:endParaRPr lang="en-GB"/>
          </a:p>
        </p:txBody>
      </p:sp>
      <p:sp>
        <p:nvSpPr>
          <p:cNvPr id="23" name="Text Placeholder 22"/>
          <p:cNvSpPr>
            <a:spLocks noGrp="1"/>
          </p:cNvSpPr>
          <p:nvPr>
            <p:ph type="body" sz="quarter" idx="17"/>
          </p:nvPr>
        </p:nvSpPr>
        <p:spPr>
          <a:xfrm>
            <a:off x="647700" y="3179290"/>
            <a:ext cx="2413527" cy="1300635"/>
          </a:xfrm>
        </p:spPr>
        <p:txBody>
          <a:bodyPr>
            <a:noAutofit/>
          </a:bodyPr>
          <a:lstStyle>
            <a:lvl1pPr marL="0">
              <a:spcBef>
                <a:spcPts val="0"/>
              </a:spcBef>
              <a:buNone/>
              <a:defRPr sz="1100">
                <a:solidFill>
                  <a:schemeClr val="bg1"/>
                </a:solidFill>
              </a:defRPr>
            </a:lvl1pPr>
            <a:lvl2pPr marL="0">
              <a:spcBef>
                <a:spcPts val="0"/>
              </a:spcBef>
              <a:buNone/>
              <a:defRPr sz="1100">
                <a:solidFill>
                  <a:schemeClr val="bg1"/>
                </a:solidFill>
              </a:defRPr>
            </a:lvl2pPr>
            <a:lvl3pPr marL="0">
              <a:spcBef>
                <a:spcPts val="0"/>
              </a:spcBef>
              <a:buNone/>
              <a:defRPr sz="1100"/>
            </a:lvl3pPr>
            <a:lvl4pPr marL="0">
              <a:spcBef>
                <a:spcPts val="0"/>
              </a:spcBef>
              <a:buNone/>
              <a:defRPr sz="1100"/>
            </a:lvl4pPr>
            <a:lvl5pPr marL="0">
              <a:spcBef>
                <a:spcPts val="0"/>
              </a:spcBef>
              <a:buNone/>
              <a:defRPr sz="1100"/>
            </a:lvl5pPr>
          </a:lstStyle>
          <a:p>
            <a:pPr lvl="0"/>
            <a:r>
              <a:rPr lang="en-US"/>
              <a:t>Click to edit Master text styles</a:t>
            </a:r>
          </a:p>
          <a:p>
            <a:pPr lvl="1"/>
            <a:r>
              <a:rPr lang="en-US"/>
              <a:t>Second level</a:t>
            </a:r>
          </a:p>
        </p:txBody>
      </p:sp>
      <p:sp>
        <p:nvSpPr>
          <p:cNvPr id="24" name="Text Placeholder 22"/>
          <p:cNvSpPr>
            <a:spLocks noGrp="1"/>
          </p:cNvSpPr>
          <p:nvPr>
            <p:ph type="body" sz="quarter" idx="18"/>
          </p:nvPr>
        </p:nvSpPr>
        <p:spPr>
          <a:xfrm>
            <a:off x="3365237" y="3179290"/>
            <a:ext cx="2413527" cy="1300635"/>
          </a:xfrm>
        </p:spPr>
        <p:txBody>
          <a:bodyPr>
            <a:noAutofit/>
          </a:bodyPr>
          <a:lstStyle>
            <a:lvl1pPr marL="0">
              <a:spcBef>
                <a:spcPts val="0"/>
              </a:spcBef>
              <a:buNone/>
              <a:defRPr sz="1100">
                <a:solidFill>
                  <a:schemeClr val="bg1"/>
                </a:solidFill>
              </a:defRPr>
            </a:lvl1pPr>
            <a:lvl2pPr marL="0">
              <a:spcBef>
                <a:spcPts val="0"/>
              </a:spcBef>
              <a:buNone/>
              <a:defRPr sz="1100">
                <a:solidFill>
                  <a:schemeClr val="bg1"/>
                </a:solidFill>
              </a:defRPr>
            </a:lvl2pPr>
            <a:lvl3pPr marL="0">
              <a:spcBef>
                <a:spcPts val="0"/>
              </a:spcBef>
              <a:buNone/>
              <a:defRPr sz="1100"/>
            </a:lvl3pPr>
            <a:lvl4pPr marL="0">
              <a:spcBef>
                <a:spcPts val="0"/>
              </a:spcBef>
              <a:buNone/>
              <a:defRPr sz="1100"/>
            </a:lvl4pPr>
            <a:lvl5pPr marL="0">
              <a:spcBef>
                <a:spcPts val="0"/>
              </a:spcBef>
              <a:buNone/>
              <a:defRPr sz="1100"/>
            </a:lvl5pPr>
          </a:lstStyle>
          <a:p>
            <a:pPr lvl="0"/>
            <a:r>
              <a:rPr lang="en-US"/>
              <a:t>Click to edit Master text styles</a:t>
            </a:r>
          </a:p>
          <a:p>
            <a:pPr lvl="1"/>
            <a:r>
              <a:rPr lang="en-US"/>
              <a:t>Second level</a:t>
            </a:r>
          </a:p>
        </p:txBody>
      </p:sp>
      <p:sp>
        <p:nvSpPr>
          <p:cNvPr id="25" name="Text Placeholder 22"/>
          <p:cNvSpPr>
            <a:spLocks noGrp="1"/>
          </p:cNvSpPr>
          <p:nvPr>
            <p:ph type="body" sz="quarter" idx="19"/>
          </p:nvPr>
        </p:nvSpPr>
        <p:spPr>
          <a:xfrm>
            <a:off x="6079783" y="3179289"/>
            <a:ext cx="2413527" cy="1300635"/>
          </a:xfrm>
        </p:spPr>
        <p:txBody>
          <a:bodyPr>
            <a:noAutofit/>
          </a:bodyPr>
          <a:lstStyle>
            <a:lvl1pPr marL="0">
              <a:spcBef>
                <a:spcPts val="0"/>
              </a:spcBef>
              <a:buNone/>
              <a:defRPr sz="1100">
                <a:solidFill>
                  <a:schemeClr val="bg1"/>
                </a:solidFill>
              </a:defRPr>
            </a:lvl1pPr>
            <a:lvl2pPr marL="0">
              <a:spcBef>
                <a:spcPts val="0"/>
              </a:spcBef>
              <a:buNone/>
              <a:defRPr sz="1100">
                <a:solidFill>
                  <a:schemeClr val="bg1"/>
                </a:solidFill>
              </a:defRPr>
            </a:lvl2pPr>
            <a:lvl3pPr marL="0">
              <a:spcBef>
                <a:spcPts val="0"/>
              </a:spcBef>
              <a:buNone/>
              <a:defRPr sz="1100"/>
            </a:lvl3pPr>
            <a:lvl4pPr marL="0">
              <a:spcBef>
                <a:spcPts val="0"/>
              </a:spcBef>
              <a:buNone/>
              <a:defRPr sz="1100"/>
            </a:lvl4pPr>
            <a:lvl5pPr marL="0">
              <a:spcBef>
                <a:spcPts val="0"/>
              </a:spcBef>
              <a:buNone/>
              <a:defRPr sz="1100"/>
            </a:lvl5pPr>
          </a:lstStyle>
          <a:p>
            <a:pPr lvl="0"/>
            <a:r>
              <a:rPr lang="en-US"/>
              <a:t>Click to edit Master text styles</a:t>
            </a:r>
          </a:p>
          <a:p>
            <a:pPr lvl="1"/>
            <a:r>
              <a:rPr lang="en-US"/>
              <a:t>Second level</a:t>
            </a:r>
          </a:p>
        </p:txBody>
      </p:sp>
      <p:sp>
        <p:nvSpPr>
          <p:cNvPr id="17" name="Title 1">
            <a:extLst>
              <a:ext uri="{FF2B5EF4-FFF2-40B4-BE49-F238E27FC236}">
                <a16:creationId xmlns:a16="http://schemas.microsoft.com/office/drawing/2014/main" id="{72F196BE-E9A0-4673-8DB8-A8BDB13D49EB}"/>
              </a:ext>
            </a:extLst>
          </p:cNvPr>
          <p:cNvSpPr>
            <a:spLocks noGrp="1"/>
          </p:cNvSpPr>
          <p:nvPr>
            <p:ph type="title" hasCustomPrompt="1"/>
          </p:nvPr>
        </p:nvSpPr>
        <p:spPr>
          <a:xfrm>
            <a:off x="647700" y="576949"/>
            <a:ext cx="5899150" cy="402485"/>
          </a:xfrm>
        </p:spPr>
        <p:txBody>
          <a:bodyPr vert="horz" lIns="91440" tIns="45720" rIns="91440" bIns="36000" rtlCol="0" anchor="b">
            <a:noAutofit/>
          </a:bodyPr>
          <a:lstStyle>
            <a:lvl1pPr>
              <a:defRPr lang="en-GB" dirty="0">
                <a:solidFill>
                  <a:schemeClr val="bg1"/>
                </a:solidFill>
              </a:defRPr>
            </a:lvl1pPr>
          </a:lstStyle>
          <a:p>
            <a:pPr lvl="0"/>
            <a:r>
              <a:rPr lang="en-GB"/>
              <a:t>Click to edit Master title style</a:t>
            </a:r>
          </a:p>
        </p:txBody>
      </p:sp>
      <p:pic>
        <p:nvPicPr>
          <p:cNvPr id="15" name="Bildobjekt 14">
            <a:extLst>
              <a:ext uri="{FF2B5EF4-FFF2-40B4-BE49-F238E27FC236}">
                <a16:creationId xmlns:a16="http://schemas.microsoft.com/office/drawing/2014/main" id="{138264AD-B6A9-4F62-ADE4-24D5EBF3A18C}"/>
              </a:ext>
            </a:extLst>
          </p:cNvPr>
          <p:cNvPicPr>
            <a:picLocks noChangeAspect="1"/>
          </p:cNvPicPr>
          <p:nvPr userDrawn="1"/>
        </p:nvPicPr>
        <p:blipFill rotWithShape="1">
          <a:blip r:embed="rId7"/>
          <a:srcRect b="64219"/>
          <a:stretch/>
        </p:blipFill>
        <p:spPr>
          <a:xfrm>
            <a:off x="5513890" y="0"/>
            <a:ext cx="3630110" cy="819150"/>
          </a:xfrm>
          <a:prstGeom prst="rect">
            <a:avLst/>
          </a:prstGeom>
        </p:spPr>
      </p:pic>
      <p:sp>
        <p:nvSpPr>
          <p:cNvPr id="16" name="Text Placeholder 2">
            <a:extLst>
              <a:ext uri="{FF2B5EF4-FFF2-40B4-BE49-F238E27FC236}">
                <a16:creationId xmlns:a16="http://schemas.microsoft.com/office/drawing/2014/main" id="{D069C809-3DF2-4E56-97B6-910AAF38112E}"/>
              </a:ext>
            </a:extLst>
          </p:cNvPr>
          <p:cNvSpPr>
            <a:spLocks noGrp="1"/>
          </p:cNvSpPr>
          <p:nvPr>
            <p:ph type="body" idx="1" hasCustomPrompt="1"/>
          </p:nvPr>
        </p:nvSpPr>
        <p:spPr>
          <a:xfrm>
            <a:off x="647700" y="1010867"/>
            <a:ext cx="7853230" cy="370732"/>
          </a:xfrm>
        </p:spPr>
        <p:txBody>
          <a:bodyPr tIns="36000" bIns="36000" anchor="t">
            <a:normAutofit/>
          </a:bodyPr>
          <a:lstStyle>
            <a:lvl1pPr marL="0" indent="0">
              <a:lnSpc>
                <a:spcPct val="100000"/>
              </a:lnSpc>
              <a:spcBef>
                <a:spcPts val="0"/>
              </a:spcBef>
              <a:buNone/>
              <a:defRPr sz="1800" b="0" i="0" u="none" baseline="0">
                <a:solidFill>
                  <a:schemeClr val="accent1"/>
                </a:solidFill>
                <a:latin typeface="Asap Medium"/>
                <a:cs typeface="Asap Medium"/>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1" name="Footer Placeholder 7">
            <a:extLst>
              <a:ext uri="{FF2B5EF4-FFF2-40B4-BE49-F238E27FC236}">
                <a16:creationId xmlns:a16="http://schemas.microsoft.com/office/drawing/2014/main" id="{19DFB209-A722-471A-821A-6EB07C7DFFDE}"/>
              </a:ext>
            </a:extLst>
          </p:cNvPr>
          <p:cNvSpPr>
            <a:spLocks noGrp="1"/>
          </p:cNvSpPr>
          <p:nvPr>
            <p:ph type="ftr" sz="quarter" idx="11"/>
          </p:nvPr>
        </p:nvSpPr>
        <p:spPr>
          <a:xfrm>
            <a:off x="5597710" y="4550306"/>
            <a:ext cx="2895600" cy="232040"/>
          </a:xfrm>
        </p:spPr>
        <p:txBody>
          <a:bodyPr/>
          <a:lstStyle>
            <a:lvl1pPr>
              <a:defRPr>
                <a:solidFill>
                  <a:schemeClr val="bg2"/>
                </a:solidFill>
              </a:defRPr>
            </a:lvl1pPr>
          </a:lstStyle>
          <a:p>
            <a:endParaRPr lang="en-GB"/>
          </a:p>
        </p:txBody>
      </p:sp>
      <p:sp>
        <p:nvSpPr>
          <p:cNvPr id="26" name="Slide Number Placeholder 8">
            <a:extLst>
              <a:ext uri="{FF2B5EF4-FFF2-40B4-BE49-F238E27FC236}">
                <a16:creationId xmlns:a16="http://schemas.microsoft.com/office/drawing/2014/main" id="{37526D52-6E57-490F-B00D-EC7DB165CBE4}"/>
              </a:ext>
            </a:extLst>
          </p:cNvPr>
          <p:cNvSpPr>
            <a:spLocks noGrp="1"/>
          </p:cNvSpPr>
          <p:nvPr>
            <p:ph type="sldNum" sz="quarter" idx="12"/>
          </p:nvPr>
        </p:nvSpPr>
        <p:spPr>
          <a:xfrm>
            <a:off x="6359710" y="4809067"/>
            <a:ext cx="2133600" cy="232040"/>
          </a:xfrm>
        </p:spPr>
        <p:txBody>
          <a:bodyPr/>
          <a:lstStyle>
            <a:lvl1pPr>
              <a:defRPr>
                <a:solidFill>
                  <a:schemeClr val="bg2"/>
                </a:solidFill>
              </a:defRPr>
            </a:lvl1pPr>
          </a:lstStyle>
          <a:p>
            <a:fld id="{B8A65EA6-0AAF-D94D-95B2-93C4A1E39769}" type="slidenum">
              <a:rPr lang="en-GB" smtClean="0"/>
              <a:pPr/>
              <a:t>‹#›</a:t>
            </a:fld>
            <a:endParaRPr lang="en-GB"/>
          </a:p>
        </p:txBody>
      </p:sp>
    </p:spTree>
    <p:extLst>
      <p:ext uri="{BB962C8B-B14F-4D97-AF65-F5344CB8AC3E}">
        <p14:creationId xmlns:p14="http://schemas.microsoft.com/office/powerpoint/2010/main" val="2417854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Agenda slide">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BED01314-059B-4DE1-9E9C-41D9EEA58B8F}"/>
              </a:ext>
            </a:extLst>
          </p:cNvPr>
          <p:cNvGraphicFramePr>
            <a:graphicFrameLocks noChangeAspect="1"/>
          </p:cNvGraphicFramePr>
          <p:nvPr userDrawn="1">
            <p:custDataLst>
              <p:tags r:id="rId1"/>
            </p:custDataLst>
            <p:extLst>
              <p:ext uri="{D42A27DB-BD31-4B8C-83A1-F6EECF244321}">
                <p14:modId xmlns:p14="http://schemas.microsoft.com/office/powerpoint/2010/main" val="29292011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7" name="Objekt 6" hidden="1">
                        <a:extLst>
                          <a:ext uri="{FF2B5EF4-FFF2-40B4-BE49-F238E27FC236}">
                            <a16:creationId xmlns:a16="http://schemas.microsoft.com/office/drawing/2014/main" id="{BED01314-059B-4DE1-9E9C-41D9EEA58B8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ktangel 5" hidden="1">
            <a:extLst>
              <a:ext uri="{FF2B5EF4-FFF2-40B4-BE49-F238E27FC236}">
                <a16:creationId xmlns:a16="http://schemas.microsoft.com/office/drawing/2014/main" id="{B2F513CA-E4EA-4260-AE7E-2CA1F4B2B96E}"/>
              </a:ext>
            </a:extLst>
          </p:cNvPr>
          <p:cNvSpPr/>
          <p:nvPr userDrawn="1">
            <p:custDataLst>
              <p:tags r:id="rId2"/>
            </p:custDataLst>
          </p:nvPr>
        </p:nvSpPr>
        <p:spPr>
          <a:xfrm>
            <a:off x="0" y="0"/>
            <a:ext cx="158750" cy="158750"/>
          </a:xfrm>
          <a:prstGeom prst="rect">
            <a:avLst/>
          </a:prstGeom>
          <a:solidFill>
            <a:schemeClr val="accent3"/>
          </a:solidFill>
          <a:ln w="41275">
            <a:no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err="1">
              <a:solidFill>
                <a:schemeClr val="tx2"/>
              </a:solidFill>
              <a:latin typeface="Asap Bold" panose="020F0804030202060203"/>
              <a:ea typeface="+mj-ea"/>
              <a:sym typeface="Asap Bold" panose="020F0804030202060203"/>
            </a:endParaRPr>
          </a:p>
        </p:txBody>
      </p:sp>
      <p:pic>
        <p:nvPicPr>
          <p:cNvPr id="8" name="Bildobjekt 7">
            <a:extLst>
              <a:ext uri="{FF2B5EF4-FFF2-40B4-BE49-F238E27FC236}">
                <a16:creationId xmlns:a16="http://schemas.microsoft.com/office/drawing/2014/main" id="{61FEBE5F-0C99-4E1A-865B-AA0A9EF708C9}"/>
              </a:ext>
            </a:extLst>
          </p:cNvPr>
          <p:cNvPicPr>
            <a:picLocks noChangeAspect="1"/>
          </p:cNvPicPr>
          <p:nvPr userDrawn="1"/>
        </p:nvPicPr>
        <p:blipFill>
          <a:blip r:embed="rId6"/>
          <a:stretch>
            <a:fillRect/>
          </a:stretch>
        </p:blipFill>
        <p:spPr>
          <a:xfrm>
            <a:off x="0" y="0"/>
            <a:ext cx="9144000" cy="5143500"/>
          </a:xfrm>
          <a:prstGeom prst="rect">
            <a:avLst/>
          </a:prstGeom>
        </p:spPr>
      </p:pic>
      <p:sp>
        <p:nvSpPr>
          <p:cNvPr id="2" name="Title 1"/>
          <p:cNvSpPr>
            <a:spLocks noGrp="1"/>
          </p:cNvSpPr>
          <p:nvPr>
            <p:ph type="title" hasCustomPrompt="1"/>
          </p:nvPr>
        </p:nvSpPr>
        <p:spPr>
          <a:xfrm>
            <a:off x="647700" y="987426"/>
            <a:ext cx="1667933" cy="2580640"/>
          </a:xfrm>
        </p:spPr>
        <p:txBody>
          <a:bodyPr vert="horz" lIns="91440" tIns="45720" rIns="91440" bIns="36000" rtlCol="0" anchor="t">
            <a:noAutofit/>
          </a:bodyPr>
          <a:lstStyle>
            <a:lvl1pPr>
              <a:defRPr lang="en-GB" dirty="0">
                <a:solidFill>
                  <a:schemeClr val="bg1"/>
                </a:solidFill>
              </a:defRPr>
            </a:lvl1pPr>
          </a:lstStyle>
          <a:p>
            <a:pPr lvl="0"/>
            <a:r>
              <a:rPr lang="en-GB"/>
              <a:t>Click to edit Master title style</a:t>
            </a:r>
          </a:p>
        </p:txBody>
      </p:sp>
      <p:sp>
        <p:nvSpPr>
          <p:cNvPr id="29" name="Text Placeholder 16"/>
          <p:cNvSpPr>
            <a:spLocks noGrp="1"/>
          </p:cNvSpPr>
          <p:nvPr>
            <p:ph type="body" sz="quarter" idx="14" hasCustomPrompt="1"/>
          </p:nvPr>
        </p:nvSpPr>
        <p:spPr>
          <a:xfrm>
            <a:off x="2610641" y="987425"/>
            <a:ext cx="3852336" cy="3477419"/>
          </a:xfrm>
        </p:spPr>
        <p:txBody>
          <a:bodyPr>
            <a:noAutofit/>
          </a:bodyPr>
          <a:lstStyle>
            <a:lvl1pPr marL="0" marR="0" indent="0" algn="l" defTabSz="457200" rtl="0" eaLnBrk="1" fontAlgn="auto" latinLnBrk="0" hangingPunct="1">
              <a:lnSpc>
                <a:spcPct val="100000"/>
              </a:lnSpc>
              <a:spcBef>
                <a:spcPts val="1200"/>
              </a:spcBef>
              <a:spcAft>
                <a:spcPts val="0"/>
              </a:spcAft>
              <a:buClrTx/>
              <a:buSzTx/>
              <a:buFontTx/>
              <a:buNone/>
              <a:tabLst/>
              <a:defRPr sz="1800">
                <a:solidFill>
                  <a:schemeClr val="bg1"/>
                </a:solidFill>
              </a:defRPr>
            </a:lvl1pPr>
            <a:lvl2pPr marL="0" indent="0">
              <a:spcBef>
                <a:spcPts val="400"/>
              </a:spcBef>
              <a:buFontTx/>
              <a:buNone/>
              <a:defRPr sz="1100"/>
            </a:lvl2pPr>
            <a:lvl3pPr marL="0" indent="0">
              <a:spcBef>
                <a:spcPts val="400"/>
              </a:spcBef>
              <a:buFontTx/>
              <a:buNone/>
              <a:defRPr sz="1100"/>
            </a:lvl3pPr>
            <a:lvl4pPr marL="0" indent="0">
              <a:spcBef>
                <a:spcPts val="400"/>
              </a:spcBef>
              <a:buFontTx/>
              <a:buNone/>
              <a:defRPr sz="1100"/>
            </a:lvl4pPr>
            <a:lvl5pPr marL="0" indent="0">
              <a:spcBef>
                <a:spcPts val="400"/>
              </a:spcBef>
              <a:buFontTx/>
              <a:buNone/>
              <a:defRPr sz="1100"/>
            </a:lvl5pPr>
          </a:lstStyle>
          <a:p>
            <a:pPr lvl="0"/>
            <a:r>
              <a:rPr lang="en-GB"/>
              <a:t>Click to edit Master text styles</a:t>
            </a:r>
          </a:p>
          <a:p>
            <a:pPr lvl="0"/>
            <a:r>
              <a:rPr lang="en-GB"/>
              <a:t>Click to edit Master text styles</a:t>
            </a:r>
          </a:p>
          <a:p>
            <a:pPr lvl="0"/>
            <a:r>
              <a:rPr lang="en-GB"/>
              <a:t>Click to edit Master text styles</a:t>
            </a:r>
          </a:p>
          <a:p>
            <a:pPr lvl="0"/>
            <a:r>
              <a:rPr lang="en-GB"/>
              <a:t>Click to edit Master text styles</a:t>
            </a:r>
          </a:p>
          <a:p>
            <a:pPr lvl="0"/>
            <a:r>
              <a:rPr lang="en-GB"/>
              <a:t>Click to edit Master text styles</a:t>
            </a:r>
          </a:p>
          <a:p>
            <a:pPr lvl="0"/>
            <a:endParaRPr lang="en-GB"/>
          </a:p>
        </p:txBody>
      </p:sp>
      <p:pic>
        <p:nvPicPr>
          <p:cNvPr id="9" name="Bildobjekt 8">
            <a:extLst>
              <a:ext uri="{FF2B5EF4-FFF2-40B4-BE49-F238E27FC236}">
                <a16:creationId xmlns:a16="http://schemas.microsoft.com/office/drawing/2014/main" id="{B93182B1-6F67-49AE-AFA8-8CC9461E092F}"/>
              </a:ext>
            </a:extLst>
          </p:cNvPr>
          <p:cNvPicPr>
            <a:picLocks noChangeAspect="1"/>
          </p:cNvPicPr>
          <p:nvPr userDrawn="1"/>
        </p:nvPicPr>
        <p:blipFill rotWithShape="1">
          <a:blip r:embed="rId7"/>
          <a:srcRect b="64219"/>
          <a:stretch/>
        </p:blipFill>
        <p:spPr>
          <a:xfrm>
            <a:off x="5513890" y="0"/>
            <a:ext cx="3630110" cy="819150"/>
          </a:xfrm>
          <a:prstGeom prst="rect">
            <a:avLst/>
          </a:prstGeom>
        </p:spPr>
      </p:pic>
      <p:sp>
        <p:nvSpPr>
          <p:cNvPr id="10" name="Footer Placeholder 7">
            <a:extLst>
              <a:ext uri="{FF2B5EF4-FFF2-40B4-BE49-F238E27FC236}">
                <a16:creationId xmlns:a16="http://schemas.microsoft.com/office/drawing/2014/main" id="{2CB5E29A-8672-4963-A2CF-72BC1A9DC0E1}"/>
              </a:ext>
            </a:extLst>
          </p:cNvPr>
          <p:cNvSpPr>
            <a:spLocks noGrp="1"/>
          </p:cNvSpPr>
          <p:nvPr>
            <p:ph type="ftr" sz="quarter" idx="11"/>
          </p:nvPr>
        </p:nvSpPr>
        <p:spPr>
          <a:xfrm>
            <a:off x="5597710" y="4550306"/>
            <a:ext cx="2895600" cy="232040"/>
          </a:xfrm>
        </p:spPr>
        <p:txBody>
          <a:bodyPr/>
          <a:lstStyle>
            <a:lvl1pPr>
              <a:defRPr>
                <a:solidFill>
                  <a:schemeClr val="bg2"/>
                </a:solidFill>
              </a:defRPr>
            </a:lvl1pPr>
          </a:lstStyle>
          <a:p>
            <a:endParaRPr lang="en-GB"/>
          </a:p>
        </p:txBody>
      </p:sp>
      <p:sp>
        <p:nvSpPr>
          <p:cNvPr id="11" name="Slide Number Placeholder 8">
            <a:extLst>
              <a:ext uri="{FF2B5EF4-FFF2-40B4-BE49-F238E27FC236}">
                <a16:creationId xmlns:a16="http://schemas.microsoft.com/office/drawing/2014/main" id="{36A1C0C1-C2D5-4901-8DAA-418ACE5E1675}"/>
              </a:ext>
            </a:extLst>
          </p:cNvPr>
          <p:cNvSpPr>
            <a:spLocks noGrp="1"/>
          </p:cNvSpPr>
          <p:nvPr>
            <p:ph type="sldNum" sz="quarter" idx="12"/>
          </p:nvPr>
        </p:nvSpPr>
        <p:spPr>
          <a:xfrm>
            <a:off x="6359710" y="4809067"/>
            <a:ext cx="2133600" cy="232040"/>
          </a:xfrm>
        </p:spPr>
        <p:txBody>
          <a:bodyPr/>
          <a:lstStyle>
            <a:lvl1pPr>
              <a:defRPr>
                <a:solidFill>
                  <a:schemeClr val="bg2"/>
                </a:solidFill>
              </a:defRPr>
            </a:lvl1pPr>
          </a:lstStyle>
          <a:p>
            <a:fld id="{B8A65EA6-0AAF-D94D-95B2-93C4A1E39769}" type="slidenum">
              <a:rPr lang="en-GB" smtClean="0"/>
              <a:pPr/>
              <a:t>‹#›</a:t>
            </a:fld>
            <a:endParaRPr lang="en-GB"/>
          </a:p>
        </p:txBody>
      </p:sp>
    </p:spTree>
    <p:extLst>
      <p:ext uri="{BB962C8B-B14F-4D97-AF65-F5344CB8AC3E}">
        <p14:creationId xmlns:p14="http://schemas.microsoft.com/office/powerpoint/2010/main" val="14052165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xt slide three columns">
    <p:spTree>
      <p:nvGrpSpPr>
        <p:cNvPr id="1" name=""/>
        <p:cNvGrpSpPr/>
        <p:nvPr/>
      </p:nvGrpSpPr>
      <p:grpSpPr>
        <a:xfrm>
          <a:off x="0" y="0"/>
          <a:ext cx="0" cy="0"/>
          <a:chOff x="0" y="0"/>
          <a:chExt cx="0" cy="0"/>
        </a:xfrm>
      </p:grpSpPr>
      <p:sp>
        <p:nvSpPr>
          <p:cNvPr id="6" name="Text Placeholder 2"/>
          <p:cNvSpPr>
            <a:spLocks noGrp="1"/>
          </p:cNvSpPr>
          <p:nvPr>
            <p:ph type="body" sz="quarter" idx="13" hasCustomPrompt="1"/>
          </p:nvPr>
        </p:nvSpPr>
        <p:spPr>
          <a:xfrm>
            <a:off x="131885" y="4774935"/>
            <a:ext cx="2571750" cy="373856"/>
          </a:xfrm>
          <a:prstGeom prst="rect">
            <a:avLst/>
          </a:prstGeom>
        </p:spPr>
        <p:txBody>
          <a:bodyPr/>
          <a:lstStyle>
            <a:lvl1pPr marL="0" indent="0">
              <a:buNone/>
              <a:defRPr sz="1050">
                <a:solidFill>
                  <a:schemeClr val="tx2"/>
                </a:solidFill>
              </a:defRPr>
            </a:lvl1pPr>
          </a:lstStyle>
          <a:p>
            <a:pPr lvl="0"/>
            <a:r>
              <a:rPr lang="en-US"/>
              <a:t>Presentation name</a:t>
            </a:r>
          </a:p>
        </p:txBody>
      </p:sp>
      <p:sp>
        <p:nvSpPr>
          <p:cNvPr id="5" name="Title 4"/>
          <p:cNvSpPr>
            <a:spLocks noGrp="1"/>
          </p:cNvSpPr>
          <p:nvPr>
            <p:ph type="title"/>
          </p:nvPr>
        </p:nvSpPr>
        <p:spPr/>
        <p:txBody>
          <a:bodyPr/>
          <a:lstStyle/>
          <a:p>
            <a:r>
              <a:rPr lang="en-US"/>
              <a:t>Click to edit Master title style</a:t>
            </a:r>
            <a:endParaRPr lang="en-GB"/>
          </a:p>
        </p:txBody>
      </p:sp>
      <p:sp>
        <p:nvSpPr>
          <p:cNvPr id="8" name="Content Placeholder 7"/>
          <p:cNvSpPr>
            <a:spLocks noGrp="1"/>
          </p:cNvSpPr>
          <p:nvPr>
            <p:ph sz="quarter" idx="14"/>
          </p:nvPr>
        </p:nvSpPr>
        <p:spPr>
          <a:xfrm>
            <a:off x="366715" y="1421607"/>
            <a:ext cx="2654783" cy="30741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7"/>
          <p:cNvSpPr>
            <a:spLocks noGrp="1"/>
          </p:cNvSpPr>
          <p:nvPr>
            <p:ph sz="quarter" idx="15"/>
          </p:nvPr>
        </p:nvSpPr>
        <p:spPr>
          <a:xfrm>
            <a:off x="3244610" y="1421607"/>
            <a:ext cx="2654783" cy="30741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7"/>
          <p:cNvSpPr>
            <a:spLocks noGrp="1"/>
          </p:cNvSpPr>
          <p:nvPr>
            <p:ph sz="quarter" idx="16"/>
          </p:nvPr>
        </p:nvSpPr>
        <p:spPr>
          <a:xfrm>
            <a:off x="6122506" y="1421607"/>
            <a:ext cx="2654783" cy="30741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1952067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Title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23733"/>
            <a:ext cx="7772400" cy="676540"/>
          </a:xfrm>
        </p:spPr>
        <p:txBody>
          <a:bodyPr>
            <a:noAutofit/>
          </a:bodyPr>
          <a:lstStyle>
            <a:lvl1pPr algn="ctr">
              <a:defRPr sz="3600" b="1" i="0">
                <a:solidFill>
                  <a:schemeClr val="bg1"/>
                </a:solidFill>
                <a:latin typeface="Asap Bold"/>
                <a:cs typeface="Asap Bold"/>
              </a:defRPr>
            </a:lvl1pPr>
          </a:lstStyle>
          <a:p>
            <a:r>
              <a:rPr lang="sv-SE"/>
              <a:t>Klicka här för att ändra mall för rubrikformat</a:t>
            </a:r>
            <a:endParaRPr lang="en-GB"/>
          </a:p>
        </p:txBody>
      </p:sp>
    </p:spTree>
    <p:extLst>
      <p:ext uri="{BB962C8B-B14F-4D97-AF65-F5344CB8AC3E}">
        <p14:creationId xmlns:p14="http://schemas.microsoft.com/office/powerpoint/2010/main" val="41060029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37B878-B969-4B03-9E35-BBCE84867617}"/>
              </a:ext>
            </a:extLst>
          </p:cNvPr>
          <p:cNvSpPr>
            <a:spLocks noGrp="1"/>
          </p:cNvSpPr>
          <p:nvPr>
            <p:ph type="dt" sz="half" idx="10"/>
          </p:nvPr>
        </p:nvSpPr>
        <p:spPr/>
        <p:txBody>
          <a:bodyPr/>
          <a:lstStyle/>
          <a:p>
            <a:endParaRPr lang="sv-SE"/>
          </a:p>
        </p:txBody>
      </p:sp>
      <p:sp>
        <p:nvSpPr>
          <p:cNvPr id="3" name="Footer Placeholder 2">
            <a:extLst>
              <a:ext uri="{FF2B5EF4-FFF2-40B4-BE49-F238E27FC236}">
                <a16:creationId xmlns:a16="http://schemas.microsoft.com/office/drawing/2014/main" id="{F15E741E-711D-4779-937E-4A885199EFE6}"/>
              </a:ext>
            </a:extLst>
          </p:cNvPr>
          <p:cNvSpPr>
            <a:spLocks noGrp="1"/>
          </p:cNvSpPr>
          <p:nvPr>
            <p:ph type="ftr" sz="quarter" idx="11"/>
          </p:nvPr>
        </p:nvSpPr>
        <p:spPr/>
        <p:txBody>
          <a:bodyPr/>
          <a:lstStyle/>
          <a:p>
            <a:r>
              <a:rPr lang="sv-SE"/>
              <a:t>LUCY GtM March 2022</a:t>
            </a:r>
          </a:p>
        </p:txBody>
      </p:sp>
      <p:sp>
        <p:nvSpPr>
          <p:cNvPr id="4" name="Slide Number Placeholder 3">
            <a:extLst>
              <a:ext uri="{FF2B5EF4-FFF2-40B4-BE49-F238E27FC236}">
                <a16:creationId xmlns:a16="http://schemas.microsoft.com/office/drawing/2014/main" id="{273D5344-2AB6-4691-8752-B07FFEA1FB4B}"/>
              </a:ext>
            </a:extLst>
          </p:cNvPr>
          <p:cNvSpPr>
            <a:spLocks noGrp="1"/>
          </p:cNvSpPr>
          <p:nvPr>
            <p:ph type="sldNum" sz="quarter" idx="12"/>
          </p:nvPr>
        </p:nvSpPr>
        <p:spPr/>
        <p:txBody>
          <a:bodyPr/>
          <a:lstStyle/>
          <a:p>
            <a:fld id="{F24AD7B2-126F-4506-9743-1BC55726982C}" type="slidenum">
              <a:rPr lang="sv-SE" smtClean="0"/>
              <a:t>‹#›</a:t>
            </a:fld>
            <a:endParaRPr lang="sv-SE"/>
          </a:p>
        </p:txBody>
      </p:sp>
    </p:spTree>
    <p:extLst>
      <p:ext uri="{BB962C8B-B14F-4D97-AF65-F5344CB8AC3E}">
        <p14:creationId xmlns:p14="http://schemas.microsoft.com/office/powerpoint/2010/main" val="2817554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slide 2">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68E10A1B-7E2F-4E40-A436-01D010E3F902}"/>
              </a:ext>
            </a:extLst>
          </p:cNvPr>
          <p:cNvGraphicFramePr>
            <a:graphicFrameLocks noChangeAspect="1"/>
          </p:cNvGraphicFramePr>
          <p:nvPr userDrawn="1">
            <p:custDataLst>
              <p:tags r:id="rId1"/>
            </p:custDataLst>
            <p:extLst>
              <p:ext uri="{D42A27DB-BD31-4B8C-83A1-F6EECF244321}">
                <p14:modId xmlns:p14="http://schemas.microsoft.com/office/powerpoint/2010/main" val="3058451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98" imgH="499" progId="TCLayout.ActiveDocument.1">
                  <p:embed/>
                </p:oleObj>
              </mc:Choice>
              <mc:Fallback>
                <p:oleObj name="think-cell Slide" r:id="rId4" imgW="498" imgH="499" progId="TCLayout.ActiveDocument.1">
                  <p:embed/>
                  <p:pic>
                    <p:nvPicPr>
                      <p:cNvPr id="9" name="Objekt 8" hidden="1">
                        <a:extLst>
                          <a:ext uri="{FF2B5EF4-FFF2-40B4-BE49-F238E27FC236}">
                            <a16:creationId xmlns:a16="http://schemas.microsoft.com/office/drawing/2014/main" id="{68E10A1B-7E2F-4E40-A436-01D010E3F90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ktangel 7" hidden="1">
            <a:extLst>
              <a:ext uri="{FF2B5EF4-FFF2-40B4-BE49-F238E27FC236}">
                <a16:creationId xmlns:a16="http://schemas.microsoft.com/office/drawing/2014/main" id="{ADC27285-EB3A-4F36-A2B9-F8EEE1D399BE}"/>
              </a:ext>
            </a:extLst>
          </p:cNvPr>
          <p:cNvSpPr/>
          <p:nvPr userDrawn="1">
            <p:custDataLst>
              <p:tags r:id="rId2"/>
            </p:custDataLst>
          </p:nvPr>
        </p:nvSpPr>
        <p:spPr>
          <a:xfrm>
            <a:off x="0" y="0"/>
            <a:ext cx="158750" cy="158750"/>
          </a:xfrm>
          <a:prstGeom prst="rect">
            <a:avLst/>
          </a:prstGeom>
          <a:noFill/>
          <a:ln w="41275">
            <a:gradFill flip="none" rotWithShape="1">
              <a:gsLst>
                <a:gs pos="100000">
                  <a:schemeClr val="bg2"/>
                </a:gs>
                <a:gs pos="15000">
                  <a:schemeClr val="bg1"/>
                </a:gs>
                <a:gs pos="0">
                  <a:schemeClr val="tx1">
                    <a:lumMod val="50000"/>
                    <a:lumOff val="50000"/>
                  </a:schemeClr>
                </a:gs>
                <a:gs pos="58000">
                  <a:schemeClr val="bg2"/>
                </a:gs>
                <a:gs pos="75000">
                  <a:schemeClr val="bg1"/>
                </a:gs>
                <a:gs pos="29000">
                  <a:schemeClr val="bg1">
                    <a:lumMod val="75000"/>
                  </a:schemeClr>
                </a:gs>
                <a:gs pos="42000">
                  <a:schemeClr val="bg1">
                    <a:lumMod val="95000"/>
                  </a:schemeClr>
                </a:gs>
              </a:gsLst>
              <a:lin ang="8580000" scaled="0"/>
              <a:tileRect/>
            </a:grad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3600" b="1" i="0" baseline="0">
              <a:latin typeface="Asap Bold" panose="020F0804030202060203"/>
              <a:ea typeface="+mj-ea"/>
              <a:sym typeface="Asap Bold" panose="020F0804030202060203"/>
            </a:endParaRPr>
          </a:p>
        </p:txBody>
      </p:sp>
      <p:pic>
        <p:nvPicPr>
          <p:cNvPr id="7" name="Bildobjekt 6">
            <a:extLst>
              <a:ext uri="{FF2B5EF4-FFF2-40B4-BE49-F238E27FC236}">
                <a16:creationId xmlns:a16="http://schemas.microsoft.com/office/drawing/2014/main" id="{E8322CEC-B9CC-40BE-B106-67924DCBB6D3}"/>
              </a:ext>
            </a:extLst>
          </p:cNvPr>
          <p:cNvPicPr>
            <a:picLocks noChangeAspect="1"/>
          </p:cNvPicPr>
          <p:nvPr userDrawn="1"/>
        </p:nvPicPr>
        <p:blipFill>
          <a:blip r:embed="rId6"/>
          <a:stretch>
            <a:fillRect/>
          </a:stretch>
        </p:blipFill>
        <p:spPr>
          <a:xfrm>
            <a:off x="0" y="0"/>
            <a:ext cx="9144000" cy="5143500"/>
          </a:xfrm>
          <a:prstGeom prst="rect">
            <a:avLst/>
          </a:prstGeom>
        </p:spPr>
      </p:pic>
      <p:sp>
        <p:nvSpPr>
          <p:cNvPr id="2" name="Title 1"/>
          <p:cNvSpPr>
            <a:spLocks noGrp="1"/>
          </p:cNvSpPr>
          <p:nvPr>
            <p:ph type="title"/>
          </p:nvPr>
        </p:nvSpPr>
        <p:spPr>
          <a:xfrm>
            <a:off x="647700" y="2760133"/>
            <a:ext cx="7848600" cy="566870"/>
          </a:xfrm>
        </p:spPr>
        <p:txBody>
          <a:bodyPr vert="horz">
            <a:noAutofit/>
          </a:bodyPr>
          <a:lstStyle>
            <a:lvl1pPr algn="ctr">
              <a:lnSpc>
                <a:spcPts val="3000"/>
              </a:lnSpc>
              <a:defRPr sz="3600">
                <a:solidFill>
                  <a:schemeClr val="bg1"/>
                </a:solidFill>
              </a:defRPr>
            </a:lvl1pPr>
          </a:lstStyle>
          <a:p>
            <a:r>
              <a:rPr lang="en-US"/>
              <a:t>Click to edit Master title style</a:t>
            </a:r>
            <a:endParaRPr lang="en-GB"/>
          </a:p>
        </p:txBody>
      </p:sp>
      <p:sp>
        <p:nvSpPr>
          <p:cNvPr id="3" name="Content Placeholder 2"/>
          <p:cNvSpPr>
            <a:spLocks noGrp="1"/>
          </p:cNvSpPr>
          <p:nvPr>
            <p:ph idx="1"/>
          </p:nvPr>
        </p:nvSpPr>
        <p:spPr>
          <a:xfrm>
            <a:off x="647700" y="3347442"/>
            <a:ext cx="7848600" cy="448072"/>
          </a:xfrm>
        </p:spPr>
        <p:txBody>
          <a:bodyPr/>
          <a:lstStyle>
            <a:lvl1pPr algn="ctr">
              <a:buClr>
                <a:schemeClr val="bg1">
                  <a:lumMod val="85000"/>
                </a:schemeClr>
              </a:buClr>
              <a:buNone/>
              <a:defRPr sz="1800">
                <a:solidFill>
                  <a:schemeClr val="bg1"/>
                </a:solidFill>
              </a:defRPr>
            </a:lvl1pPr>
            <a:lvl2pPr algn="ctr">
              <a:buClr>
                <a:schemeClr val="bg1">
                  <a:lumMod val="85000"/>
                </a:schemeClr>
              </a:buClr>
              <a:defRPr>
                <a:solidFill>
                  <a:schemeClr val="accent1"/>
                </a:solidFill>
              </a:defRPr>
            </a:lvl2pPr>
            <a:lvl3pPr algn="ctr">
              <a:buClr>
                <a:schemeClr val="bg1">
                  <a:lumMod val="85000"/>
                </a:schemeClr>
              </a:buClr>
              <a:defRPr>
                <a:solidFill>
                  <a:schemeClr val="accent1"/>
                </a:solidFill>
              </a:defRPr>
            </a:lvl3pPr>
            <a:lvl4pPr algn="ctr">
              <a:buClr>
                <a:schemeClr val="bg1">
                  <a:lumMod val="85000"/>
                </a:schemeClr>
              </a:buClr>
              <a:defRPr>
                <a:solidFill>
                  <a:schemeClr val="accent1"/>
                </a:solidFill>
              </a:defRPr>
            </a:lvl4pPr>
            <a:lvl5pPr algn="ctr">
              <a:buClr>
                <a:schemeClr val="bg1">
                  <a:lumMod val="85000"/>
                </a:schemeClr>
              </a:buClr>
              <a:defRPr>
                <a:solidFill>
                  <a:schemeClr val="accent1"/>
                </a:solidFill>
              </a:defRPr>
            </a:lvl5pPr>
          </a:lstStyle>
          <a:p>
            <a:pPr lvl="0"/>
            <a:r>
              <a:rPr lang="en-US"/>
              <a:t>Click to edit Master text styles</a:t>
            </a:r>
          </a:p>
        </p:txBody>
      </p:sp>
      <p:pic>
        <p:nvPicPr>
          <p:cNvPr id="12" name="Bildobjekt 11">
            <a:extLst>
              <a:ext uri="{FF2B5EF4-FFF2-40B4-BE49-F238E27FC236}">
                <a16:creationId xmlns:a16="http://schemas.microsoft.com/office/drawing/2014/main" id="{3DA27C3D-64AD-4379-9603-01B4AD7FCFC2}"/>
              </a:ext>
            </a:extLst>
          </p:cNvPr>
          <p:cNvPicPr>
            <a:picLocks noChangeAspect="1"/>
          </p:cNvPicPr>
          <p:nvPr userDrawn="1"/>
        </p:nvPicPr>
        <p:blipFill rotWithShape="1">
          <a:blip r:embed="rId7"/>
          <a:srcRect b="64219"/>
          <a:stretch/>
        </p:blipFill>
        <p:spPr>
          <a:xfrm>
            <a:off x="5513890" y="0"/>
            <a:ext cx="3630110" cy="819150"/>
          </a:xfrm>
          <a:prstGeom prst="rect">
            <a:avLst/>
          </a:prstGeom>
        </p:spPr>
      </p:pic>
      <p:sp>
        <p:nvSpPr>
          <p:cNvPr id="13" name="Footer Placeholder 7">
            <a:extLst>
              <a:ext uri="{FF2B5EF4-FFF2-40B4-BE49-F238E27FC236}">
                <a16:creationId xmlns:a16="http://schemas.microsoft.com/office/drawing/2014/main" id="{669AFA4E-6F4F-42E9-8BDE-7712EFA1C86A}"/>
              </a:ext>
            </a:extLst>
          </p:cNvPr>
          <p:cNvSpPr>
            <a:spLocks noGrp="1"/>
          </p:cNvSpPr>
          <p:nvPr>
            <p:ph type="ftr" sz="quarter" idx="11"/>
          </p:nvPr>
        </p:nvSpPr>
        <p:spPr>
          <a:xfrm>
            <a:off x="5597710" y="4550306"/>
            <a:ext cx="2895600" cy="232040"/>
          </a:xfrm>
        </p:spPr>
        <p:txBody>
          <a:bodyPr/>
          <a:lstStyle>
            <a:lvl1pPr>
              <a:defRPr>
                <a:solidFill>
                  <a:schemeClr val="bg1"/>
                </a:solidFill>
              </a:defRPr>
            </a:lvl1pPr>
          </a:lstStyle>
          <a:p>
            <a:endParaRPr lang="en-GB"/>
          </a:p>
        </p:txBody>
      </p:sp>
      <p:sp>
        <p:nvSpPr>
          <p:cNvPr id="14" name="Slide Number Placeholder 8">
            <a:extLst>
              <a:ext uri="{FF2B5EF4-FFF2-40B4-BE49-F238E27FC236}">
                <a16:creationId xmlns:a16="http://schemas.microsoft.com/office/drawing/2014/main" id="{76514B84-3ABA-4AE7-A86D-9AE87F630F0B}"/>
              </a:ext>
            </a:extLst>
          </p:cNvPr>
          <p:cNvSpPr>
            <a:spLocks noGrp="1"/>
          </p:cNvSpPr>
          <p:nvPr>
            <p:ph type="sldNum" sz="quarter" idx="12"/>
          </p:nvPr>
        </p:nvSpPr>
        <p:spPr>
          <a:xfrm>
            <a:off x="6359710" y="4809067"/>
            <a:ext cx="2133600" cy="232040"/>
          </a:xfrm>
        </p:spPr>
        <p:txBody>
          <a:bodyPr/>
          <a:lstStyle>
            <a:lvl1pPr>
              <a:defRPr>
                <a:solidFill>
                  <a:schemeClr val="bg1"/>
                </a:solidFill>
              </a:defRPr>
            </a:lvl1pPr>
          </a:lstStyle>
          <a:p>
            <a:fld id="{B8A65EA6-0AAF-D94D-95B2-93C4A1E39769}" type="slidenum">
              <a:rPr lang="en-GB" smtClean="0"/>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Divider/chapter/quote slide blue">
    <p:spTree>
      <p:nvGrpSpPr>
        <p:cNvPr id="1" name=""/>
        <p:cNvGrpSpPr/>
        <p:nvPr/>
      </p:nvGrpSpPr>
      <p:grpSpPr>
        <a:xfrm>
          <a:off x="0" y="0"/>
          <a:ext cx="0" cy="0"/>
          <a:chOff x="0" y="0"/>
          <a:chExt cx="0" cy="0"/>
        </a:xfrm>
      </p:grpSpPr>
      <p:sp>
        <p:nvSpPr>
          <p:cNvPr id="2" name="Rektangel 1"/>
          <p:cNvSpPr/>
          <p:nvPr userDrawn="1"/>
        </p:nvSpPr>
        <p:spPr>
          <a:xfrm>
            <a:off x="0" y="1"/>
            <a:ext cx="9144000" cy="475037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noProof="0">
              <a:solidFill>
                <a:schemeClr val="tx2"/>
              </a:solidFill>
            </a:endParaRPr>
          </a:p>
        </p:txBody>
      </p:sp>
      <p:sp>
        <p:nvSpPr>
          <p:cNvPr id="7" name="Platshållare för bild 6"/>
          <p:cNvSpPr>
            <a:spLocks noGrp="1"/>
          </p:cNvSpPr>
          <p:nvPr>
            <p:ph type="pic" sz="quarter" idx="13" hasCustomPrompt="1"/>
          </p:nvPr>
        </p:nvSpPr>
        <p:spPr>
          <a:xfrm>
            <a:off x="4581526" y="0"/>
            <a:ext cx="4562475" cy="4743450"/>
          </a:xfrm>
        </p:spPr>
        <p:txBody>
          <a:bodyPr/>
          <a:lstStyle>
            <a:lvl1pPr marL="0" indent="0">
              <a:buNone/>
              <a:defRPr>
                <a:solidFill>
                  <a:schemeClr val="bg1"/>
                </a:solidFill>
              </a:defRPr>
            </a:lvl1pPr>
          </a:lstStyle>
          <a:p>
            <a:r>
              <a:rPr lang="en-US" noProof="0"/>
              <a:t>Image</a:t>
            </a:r>
          </a:p>
        </p:txBody>
      </p:sp>
      <p:sp>
        <p:nvSpPr>
          <p:cNvPr id="10" name="Platshållare för rubrik 1"/>
          <p:cNvSpPr>
            <a:spLocks noGrp="1"/>
          </p:cNvSpPr>
          <p:nvPr>
            <p:ph type="title" hasCustomPrompt="1"/>
          </p:nvPr>
        </p:nvSpPr>
        <p:spPr>
          <a:xfrm>
            <a:off x="264026" y="212800"/>
            <a:ext cx="4212443" cy="3946063"/>
          </a:xfrm>
          <a:prstGeom prst="rect">
            <a:avLst/>
          </a:prstGeom>
        </p:spPr>
        <p:txBody>
          <a:bodyPr vert="horz" lIns="0" tIns="0" rIns="0" bIns="0" rtlCol="0" anchor="t">
            <a:normAutofit/>
          </a:bodyPr>
          <a:lstStyle>
            <a:lvl1pPr>
              <a:lnSpc>
                <a:spcPct val="100000"/>
              </a:lnSpc>
              <a:defRPr>
                <a:solidFill>
                  <a:schemeClr val="bg1"/>
                </a:solidFill>
              </a:defRPr>
            </a:lvl1pPr>
          </a:lstStyle>
          <a:p>
            <a:r>
              <a:rPr lang="en-US" noProof="0"/>
              <a:t>Click to add text</a:t>
            </a:r>
          </a:p>
        </p:txBody>
      </p:sp>
      <p:sp>
        <p:nvSpPr>
          <p:cNvPr id="9" name="Platshållare för sidfot 4"/>
          <p:cNvSpPr>
            <a:spLocks noGrp="1"/>
          </p:cNvSpPr>
          <p:nvPr>
            <p:ph type="ftr" sz="quarter" idx="3"/>
          </p:nvPr>
        </p:nvSpPr>
        <p:spPr>
          <a:xfrm>
            <a:off x="1679423" y="4799658"/>
            <a:ext cx="5785155" cy="273844"/>
          </a:xfrm>
          <a:prstGeom prst="rect">
            <a:avLst/>
          </a:prstGeom>
        </p:spPr>
        <p:txBody>
          <a:bodyPr vert="horz" lIns="0" tIns="0" rIns="0" bIns="0" rtlCol="0" anchor="ctr"/>
          <a:lstStyle>
            <a:lvl1pPr algn="ctr">
              <a:defRPr sz="600">
                <a:solidFill>
                  <a:schemeClr val="tx2"/>
                </a:solidFill>
              </a:defRPr>
            </a:lvl1pPr>
          </a:lstStyle>
          <a:p>
            <a:r>
              <a:rPr lang="en-US"/>
              <a:t>LUCY GtM March 2022</a:t>
            </a:r>
          </a:p>
        </p:txBody>
      </p:sp>
      <p:sp>
        <p:nvSpPr>
          <p:cNvPr id="13" name="Platshållare för bildnummer 5"/>
          <p:cNvSpPr>
            <a:spLocks noGrp="1"/>
          </p:cNvSpPr>
          <p:nvPr>
            <p:ph type="sldNum" sz="quarter" idx="4"/>
          </p:nvPr>
        </p:nvSpPr>
        <p:spPr>
          <a:xfrm>
            <a:off x="0" y="4799658"/>
            <a:ext cx="185738" cy="273844"/>
          </a:xfrm>
          <a:prstGeom prst="rect">
            <a:avLst/>
          </a:prstGeom>
        </p:spPr>
        <p:txBody>
          <a:bodyPr vert="horz" lIns="0" tIns="0" rIns="0" bIns="0" rtlCol="0" anchor="ctr"/>
          <a:lstStyle>
            <a:lvl1pPr algn="r">
              <a:defRPr sz="600">
                <a:solidFill>
                  <a:schemeClr val="tx2"/>
                </a:solidFill>
              </a:defRPr>
            </a:lvl1pPr>
          </a:lstStyle>
          <a:p>
            <a:fld id="{EBAEE941-5805-4C7A-A1F8-CB0F612EE898}" type="slidenum">
              <a:rPr lang="en-US" noProof="0" smtClean="0"/>
              <a:pPr/>
              <a:t>‹#›</a:t>
            </a:fld>
            <a:endParaRPr lang="en-US" noProof="0"/>
          </a:p>
        </p:txBody>
      </p:sp>
      <p:sp>
        <p:nvSpPr>
          <p:cNvPr id="14" name="Rektangel 13"/>
          <p:cNvSpPr/>
          <p:nvPr userDrawn="1"/>
        </p:nvSpPr>
        <p:spPr>
          <a:xfrm>
            <a:off x="-2162174" y="250033"/>
            <a:ext cx="1857375" cy="357085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350">
                <a:solidFill>
                  <a:schemeClr val="tx2"/>
                </a:solidFill>
              </a:rPr>
              <a:t>Add image by clicking on the image icon or leave background blue. </a:t>
            </a:r>
          </a:p>
          <a:p>
            <a:pPr algn="l"/>
            <a:endParaRPr lang="en-US" sz="1350">
              <a:solidFill>
                <a:schemeClr val="tx2"/>
              </a:solidFill>
            </a:endParaRPr>
          </a:p>
          <a:p>
            <a:pPr algn="l"/>
            <a:r>
              <a:rPr lang="en-US" sz="1350">
                <a:solidFill>
                  <a:schemeClr val="tx2"/>
                </a:solidFill>
              </a:rPr>
              <a:t>If using image make sure white text is clearly visible on the image or use dark blue text (not magenta).</a:t>
            </a:r>
          </a:p>
          <a:p>
            <a:pPr algn="l"/>
            <a:endParaRPr lang="en-US" sz="1350">
              <a:solidFill>
                <a:schemeClr val="tx2"/>
              </a:solidFill>
            </a:endParaRPr>
          </a:p>
          <a:p>
            <a:pPr algn="l"/>
            <a:r>
              <a:rPr lang="en-US" sz="1350">
                <a:solidFill>
                  <a:schemeClr val="tx2"/>
                </a:solidFill>
              </a:rPr>
              <a:t>Text on blue background can be white and/or magenta.</a:t>
            </a:r>
          </a:p>
        </p:txBody>
      </p:sp>
      <p:sp>
        <p:nvSpPr>
          <p:cNvPr id="11" name="Platshållare för datum 3"/>
          <p:cNvSpPr>
            <a:spLocks noGrp="1"/>
          </p:cNvSpPr>
          <p:nvPr>
            <p:ph type="dt" sz="half" idx="2"/>
          </p:nvPr>
        </p:nvSpPr>
        <p:spPr>
          <a:xfrm>
            <a:off x="468671" y="4799658"/>
            <a:ext cx="1113365" cy="273844"/>
          </a:xfrm>
          <a:prstGeom prst="rect">
            <a:avLst/>
          </a:prstGeom>
        </p:spPr>
        <p:txBody>
          <a:bodyPr vert="horz" lIns="0" tIns="0" rIns="0" bIns="0" rtlCol="0" anchor="ctr"/>
          <a:lstStyle>
            <a:lvl1pPr algn="l">
              <a:defRPr sz="600">
                <a:solidFill>
                  <a:schemeClr val="tx2"/>
                </a:solidFill>
              </a:defRPr>
            </a:lvl1pPr>
          </a:lstStyle>
          <a:p>
            <a:endParaRPr lang="en-US" noProof="0"/>
          </a:p>
        </p:txBody>
      </p:sp>
    </p:spTree>
    <p:extLst>
      <p:ext uri="{BB962C8B-B14F-4D97-AF65-F5344CB8AC3E}">
        <p14:creationId xmlns:p14="http://schemas.microsoft.com/office/powerpoint/2010/main" val="42389270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p>
            <a:r>
              <a:rPr lang="en-US"/>
              <a:t>Click to edit Master title style</a:t>
            </a:r>
            <a:endParaRPr lang="nl-NL"/>
          </a:p>
        </p:txBody>
      </p:sp>
      <p:sp>
        <p:nvSpPr>
          <p:cNvPr id="3" name="Date Placeholder 2"/>
          <p:cNvSpPr>
            <a:spLocks noGrp="1"/>
          </p:cNvSpPr>
          <p:nvPr>
            <p:ph type="dt" sz="half" idx="10"/>
          </p:nvPr>
        </p:nvSpPr>
        <p:spPr/>
        <p:txBody>
          <a:bodyPr/>
          <a:lstStyle/>
          <a:p>
            <a:endParaRPr lang="nl-NL">
              <a:solidFill>
                <a:prstClr val="white"/>
              </a:solidFill>
            </a:endParaRPr>
          </a:p>
        </p:txBody>
      </p:sp>
      <p:sp>
        <p:nvSpPr>
          <p:cNvPr id="4" name="Footer Placeholder 3"/>
          <p:cNvSpPr>
            <a:spLocks noGrp="1"/>
          </p:cNvSpPr>
          <p:nvPr>
            <p:ph type="ftr" sz="quarter" idx="11"/>
          </p:nvPr>
        </p:nvSpPr>
        <p:spPr/>
        <p:txBody>
          <a:bodyPr/>
          <a:lstStyle>
            <a:lvl1pPr>
              <a:defRPr/>
            </a:lvl1pPr>
          </a:lstStyle>
          <a:p>
            <a:r>
              <a:rPr lang="en-US">
                <a:solidFill>
                  <a:prstClr val="white"/>
                </a:solidFill>
              </a:rPr>
              <a:t>LUCY GtM March 2022</a:t>
            </a:r>
          </a:p>
        </p:txBody>
      </p:sp>
      <p:sp>
        <p:nvSpPr>
          <p:cNvPr id="5" name="Slide Number Placeholder 4"/>
          <p:cNvSpPr>
            <a:spLocks noGrp="1"/>
          </p:cNvSpPr>
          <p:nvPr>
            <p:ph type="sldNum" sz="quarter" idx="12"/>
          </p:nvPr>
        </p:nvSpPr>
        <p:spPr/>
        <p:txBody>
          <a:bodyPr/>
          <a:lstStyle/>
          <a:p>
            <a:fld id="{40FF4F82-AC63-419D-83E0-6D2209FA71B0}" type="slidenum">
              <a:rPr lang="nl-NL" smtClean="0">
                <a:solidFill>
                  <a:prstClr val="white"/>
                </a:solidFill>
              </a:rPr>
              <a:pPr/>
              <a:t>‹#›</a:t>
            </a:fld>
            <a:endParaRPr lang="nl-NL">
              <a:solidFill>
                <a:prstClr val="white"/>
              </a:solidFill>
            </a:endParaRPr>
          </a:p>
        </p:txBody>
      </p:sp>
    </p:spTree>
    <p:extLst>
      <p:ext uri="{BB962C8B-B14F-4D97-AF65-F5344CB8AC3E}">
        <p14:creationId xmlns:p14="http://schemas.microsoft.com/office/powerpoint/2010/main" val="26225064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ubtitle, content, plain">
  <p:cSld name="1_Title, subtitle, content, plain">
    <p:spTree>
      <p:nvGrpSpPr>
        <p:cNvPr id="1" name="Shape 70"/>
        <p:cNvGrpSpPr/>
        <p:nvPr/>
      </p:nvGrpSpPr>
      <p:grpSpPr>
        <a:xfrm>
          <a:off x="0" y="0"/>
          <a:ext cx="0" cy="0"/>
          <a:chOff x="0" y="0"/>
          <a:chExt cx="0" cy="0"/>
        </a:xfrm>
      </p:grpSpPr>
      <p:sp>
        <p:nvSpPr>
          <p:cNvPr id="71" name="Google Shape;71;p16"/>
          <p:cNvSpPr txBox="1">
            <a:spLocks noGrp="1"/>
          </p:cNvSpPr>
          <p:nvPr>
            <p:ph type="body" idx="1"/>
          </p:nvPr>
        </p:nvSpPr>
        <p:spPr>
          <a:xfrm>
            <a:off x="450850" y="1010867"/>
            <a:ext cx="8255100" cy="370800"/>
          </a:xfrm>
          <a:prstGeom prst="rect">
            <a:avLst/>
          </a:prstGeom>
          <a:noFill/>
          <a:ln>
            <a:noFill/>
          </a:ln>
        </p:spPr>
        <p:txBody>
          <a:bodyPr spcFirstLastPara="1" wrap="square" lIns="68575" tIns="27000" rIns="68575" bIns="27000" anchor="t" anchorCtr="0">
            <a:noAutofit/>
          </a:bodyPr>
          <a:lstStyle>
            <a:lvl1pPr marL="457189" lvl="0" indent="-228594" algn="l" rtl="0">
              <a:lnSpc>
                <a:spcPct val="100000"/>
              </a:lnSpc>
              <a:spcBef>
                <a:spcPts val="0"/>
              </a:spcBef>
              <a:spcAft>
                <a:spcPts val="0"/>
              </a:spcAft>
              <a:buClr>
                <a:schemeClr val="accent1"/>
              </a:buClr>
              <a:buSzPts val="2300"/>
              <a:buNone/>
              <a:defRPr sz="2300" b="0" i="0" u="none">
                <a:solidFill>
                  <a:schemeClr val="accent1"/>
                </a:solidFill>
                <a:latin typeface="Asap Regular"/>
                <a:ea typeface="Asap Regular"/>
                <a:cs typeface="Asap Regular"/>
                <a:sym typeface="Asap Regular"/>
              </a:defRPr>
            </a:lvl1pPr>
            <a:lvl2pPr marL="914378" lvl="1" indent="-228594" algn="l" rtl="0">
              <a:spcBef>
                <a:spcPts val="400"/>
              </a:spcBef>
              <a:spcAft>
                <a:spcPts val="0"/>
              </a:spcAft>
              <a:buClr>
                <a:schemeClr val="dk2"/>
              </a:buClr>
              <a:buSzPts val="2000"/>
              <a:buNone/>
              <a:defRPr sz="2000" b="1"/>
            </a:lvl2pPr>
            <a:lvl3pPr marL="1371566" lvl="2" indent="-228594" algn="l" rtl="0">
              <a:spcBef>
                <a:spcPts val="400"/>
              </a:spcBef>
              <a:spcAft>
                <a:spcPts val="0"/>
              </a:spcAft>
              <a:buClr>
                <a:schemeClr val="dk2"/>
              </a:buClr>
              <a:buSzPts val="1800"/>
              <a:buNone/>
              <a:defRPr sz="1800" b="1"/>
            </a:lvl3pPr>
            <a:lvl4pPr marL="1828754" lvl="3" indent="-228594" algn="l" rtl="0">
              <a:spcBef>
                <a:spcPts val="300"/>
              </a:spcBef>
              <a:spcAft>
                <a:spcPts val="0"/>
              </a:spcAft>
              <a:buClr>
                <a:schemeClr val="dk2"/>
              </a:buClr>
              <a:buSzPts val="1600"/>
              <a:buNone/>
              <a:defRPr sz="1600" b="1"/>
            </a:lvl4pPr>
            <a:lvl5pPr marL="2285943" lvl="4" indent="-228594" algn="l" rtl="0">
              <a:spcBef>
                <a:spcPts val="300"/>
              </a:spcBef>
              <a:spcAft>
                <a:spcPts val="0"/>
              </a:spcAft>
              <a:buClr>
                <a:schemeClr val="dk2"/>
              </a:buClr>
              <a:buSzPts val="1600"/>
              <a:buNone/>
              <a:defRPr sz="1600" b="1"/>
            </a:lvl5pPr>
            <a:lvl6pPr marL="2743132" lvl="5" indent="-228594" algn="l" rtl="0">
              <a:spcBef>
                <a:spcPts val="300"/>
              </a:spcBef>
              <a:spcAft>
                <a:spcPts val="0"/>
              </a:spcAft>
              <a:buClr>
                <a:schemeClr val="dk1"/>
              </a:buClr>
              <a:buSzPts val="1600"/>
              <a:buNone/>
              <a:defRPr sz="1600" b="1"/>
            </a:lvl6pPr>
            <a:lvl7pPr marL="3200320" lvl="6" indent="-228594" algn="l" rtl="0">
              <a:spcBef>
                <a:spcPts val="300"/>
              </a:spcBef>
              <a:spcAft>
                <a:spcPts val="0"/>
              </a:spcAft>
              <a:buClr>
                <a:schemeClr val="dk1"/>
              </a:buClr>
              <a:buSzPts val="1600"/>
              <a:buNone/>
              <a:defRPr sz="1600" b="1"/>
            </a:lvl7pPr>
            <a:lvl8pPr marL="3657509" lvl="7" indent="-228594" algn="l" rtl="0">
              <a:spcBef>
                <a:spcPts val="300"/>
              </a:spcBef>
              <a:spcAft>
                <a:spcPts val="0"/>
              </a:spcAft>
              <a:buClr>
                <a:schemeClr val="dk1"/>
              </a:buClr>
              <a:buSzPts val="1600"/>
              <a:buNone/>
              <a:defRPr sz="1600" b="1"/>
            </a:lvl8pPr>
            <a:lvl9pPr marL="4114697" lvl="8" indent="-228594" algn="l" rtl="0">
              <a:spcBef>
                <a:spcPts val="300"/>
              </a:spcBef>
              <a:spcAft>
                <a:spcPts val="0"/>
              </a:spcAft>
              <a:buClr>
                <a:schemeClr val="dk1"/>
              </a:buClr>
              <a:buSzPts val="1600"/>
              <a:buNone/>
              <a:defRPr sz="1600" b="1"/>
            </a:lvl9pPr>
          </a:lstStyle>
          <a:p>
            <a:endParaRPr/>
          </a:p>
        </p:txBody>
      </p:sp>
      <p:sp>
        <p:nvSpPr>
          <p:cNvPr id="72" name="Google Shape;72;p16"/>
          <p:cNvSpPr txBox="1">
            <a:spLocks noGrp="1"/>
          </p:cNvSpPr>
          <p:nvPr>
            <p:ph type="ftr" idx="11"/>
          </p:nvPr>
        </p:nvSpPr>
        <p:spPr>
          <a:xfrm>
            <a:off x="5808134" y="4550306"/>
            <a:ext cx="2895600" cy="231900"/>
          </a:xfrm>
          <a:prstGeom prst="rect">
            <a:avLst/>
          </a:prstGeom>
          <a:noFill/>
          <a:ln>
            <a:noFill/>
          </a:ln>
        </p:spPr>
        <p:txBody>
          <a:bodyPr spcFirstLastPara="1" wrap="square" lIns="68575" tIns="27000" rIns="68575" bIns="27000" anchor="ctr" anchorCtr="0">
            <a:noAutofit/>
          </a:bodyPr>
          <a:lstStyle>
            <a:lvl1pPr lvl="0" algn="r" rtl="0">
              <a:spcBef>
                <a:spcPts val="0"/>
              </a:spcBef>
              <a:spcAft>
                <a:spcPts val="0"/>
              </a:spcAft>
              <a:buSzPts val="1100"/>
              <a:buNone/>
              <a:defRPr>
                <a:solidFill>
                  <a:schemeClr val="lt2"/>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r>
              <a:rPr lang="sv-SE"/>
              <a:t>LUCY GtM March 2022</a:t>
            </a:r>
            <a:endParaRPr/>
          </a:p>
        </p:txBody>
      </p:sp>
      <p:sp>
        <p:nvSpPr>
          <p:cNvPr id="73" name="Google Shape;73;p16"/>
          <p:cNvSpPr txBox="1">
            <a:spLocks noGrp="1"/>
          </p:cNvSpPr>
          <p:nvPr>
            <p:ph type="sldNum" idx="12"/>
          </p:nvPr>
        </p:nvSpPr>
        <p:spPr>
          <a:xfrm>
            <a:off x="6570134" y="4809067"/>
            <a:ext cx="2133600" cy="231900"/>
          </a:xfrm>
          <a:prstGeom prst="rect">
            <a:avLst/>
          </a:prstGeom>
          <a:noFill/>
          <a:ln>
            <a:noFill/>
          </a:ln>
        </p:spPr>
        <p:txBody>
          <a:bodyPr spcFirstLastPara="1" wrap="square" lIns="68575" tIns="27000" rIns="68575" bIns="27000" anchor="ctr" anchorCtr="0">
            <a:noAutofit/>
          </a:bodyPr>
          <a:lstStyle>
            <a:lvl1pPr marL="0" lvl="0" indent="0" algn="r" rtl="0">
              <a:spcBef>
                <a:spcPts val="0"/>
              </a:spcBef>
              <a:buNone/>
              <a:defRPr sz="900" b="0" i="0" u="none" strike="noStrike" cap="none">
                <a:solidFill>
                  <a:schemeClr val="lt2"/>
                </a:solidFill>
                <a:latin typeface="Corbel"/>
                <a:ea typeface="Corbel"/>
                <a:cs typeface="Corbel"/>
                <a:sym typeface="Corbel"/>
              </a:defRPr>
            </a:lvl1pPr>
            <a:lvl2pPr marL="0" lvl="1" indent="0" algn="r" rtl="0">
              <a:spcBef>
                <a:spcPts val="0"/>
              </a:spcBef>
              <a:buNone/>
              <a:defRPr sz="900" b="0" i="0" u="none" strike="noStrike" cap="none">
                <a:solidFill>
                  <a:schemeClr val="lt2"/>
                </a:solidFill>
                <a:latin typeface="Corbel"/>
                <a:ea typeface="Corbel"/>
                <a:cs typeface="Corbel"/>
                <a:sym typeface="Corbel"/>
              </a:defRPr>
            </a:lvl2pPr>
            <a:lvl3pPr marL="0" lvl="2" indent="0" algn="r" rtl="0">
              <a:spcBef>
                <a:spcPts val="0"/>
              </a:spcBef>
              <a:buNone/>
              <a:defRPr sz="900" b="0" i="0" u="none" strike="noStrike" cap="none">
                <a:solidFill>
                  <a:schemeClr val="lt2"/>
                </a:solidFill>
                <a:latin typeface="Corbel"/>
                <a:ea typeface="Corbel"/>
                <a:cs typeface="Corbel"/>
                <a:sym typeface="Corbel"/>
              </a:defRPr>
            </a:lvl3pPr>
            <a:lvl4pPr marL="0" lvl="3" indent="0" algn="r" rtl="0">
              <a:spcBef>
                <a:spcPts val="0"/>
              </a:spcBef>
              <a:buNone/>
              <a:defRPr sz="900" b="0" i="0" u="none" strike="noStrike" cap="none">
                <a:solidFill>
                  <a:schemeClr val="lt2"/>
                </a:solidFill>
                <a:latin typeface="Corbel"/>
                <a:ea typeface="Corbel"/>
                <a:cs typeface="Corbel"/>
                <a:sym typeface="Corbel"/>
              </a:defRPr>
            </a:lvl4pPr>
            <a:lvl5pPr marL="0" lvl="4" indent="0" algn="r" rtl="0">
              <a:spcBef>
                <a:spcPts val="0"/>
              </a:spcBef>
              <a:buNone/>
              <a:defRPr sz="900" b="0" i="0" u="none" strike="noStrike" cap="none">
                <a:solidFill>
                  <a:schemeClr val="lt2"/>
                </a:solidFill>
                <a:latin typeface="Corbel"/>
                <a:ea typeface="Corbel"/>
                <a:cs typeface="Corbel"/>
                <a:sym typeface="Corbel"/>
              </a:defRPr>
            </a:lvl5pPr>
            <a:lvl6pPr marL="0" lvl="5" indent="0" algn="r" rtl="0">
              <a:spcBef>
                <a:spcPts val="0"/>
              </a:spcBef>
              <a:buNone/>
              <a:defRPr sz="900" b="0" i="0" u="none" strike="noStrike" cap="none">
                <a:solidFill>
                  <a:schemeClr val="lt2"/>
                </a:solidFill>
                <a:latin typeface="Corbel"/>
                <a:ea typeface="Corbel"/>
                <a:cs typeface="Corbel"/>
                <a:sym typeface="Corbel"/>
              </a:defRPr>
            </a:lvl6pPr>
            <a:lvl7pPr marL="0" lvl="6" indent="0" algn="r" rtl="0">
              <a:spcBef>
                <a:spcPts val="0"/>
              </a:spcBef>
              <a:buNone/>
              <a:defRPr sz="900" b="0" i="0" u="none" strike="noStrike" cap="none">
                <a:solidFill>
                  <a:schemeClr val="lt2"/>
                </a:solidFill>
                <a:latin typeface="Corbel"/>
                <a:ea typeface="Corbel"/>
                <a:cs typeface="Corbel"/>
                <a:sym typeface="Corbel"/>
              </a:defRPr>
            </a:lvl7pPr>
            <a:lvl8pPr marL="0" lvl="7" indent="0" algn="r" rtl="0">
              <a:spcBef>
                <a:spcPts val="0"/>
              </a:spcBef>
              <a:buNone/>
              <a:defRPr sz="900" b="0" i="0" u="none" strike="noStrike" cap="none">
                <a:solidFill>
                  <a:schemeClr val="lt2"/>
                </a:solidFill>
                <a:latin typeface="Corbel"/>
                <a:ea typeface="Corbel"/>
                <a:cs typeface="Corbel"/>
                <a:sym typeface="Corbel"/>
              </a:defRPr>
            </a:lvl8pPr>
            <a:lvl9pPr marL="0" lvl="8" indent="0" algn="r" rtl="0">
              <a:spcBef>
                <a:spcPts val="0"/>
              </a:spcBef>
              <a:buNone/>
              <a:defRPr sz="900" b="0" i="0" u="none" strike="noStrike" cap="none">
                <a:solidFill>
                  <a:schemeClr val="lt2"/>
                </a:solidFill>
                <a:latin typeface="Corbel"/>
                <a:ea typeface="Corbel"/>
                <a:cs typeface="Corbel"/>
                <a:sym typeface="Corbel"/>
              </a:defRPr>
            </a:lvl9pPr>
          </a:lstStyle>
          <a:p>
            <a:fld id="{00000000-1234-1234-1234-123412341234}" type="slidenum">
              <a:rPr lang="en-GB" smtClean="0"/>
              <a:pPr/>
              <a:t>‹#›</a:t>
            </a:fld>
            <a:endParaRPr lang="en-GB"/>
          </a:p>
        </p:txBody>
      </p:sp>
      <p:sp>
        <p:nvSpPr>
          <p:cNvPr id="74" name="Google Shape;74;p16"/>
          <p:cNvSpPr txBox="1">
            <a:spLocks noGrp="1"/>
          </p:cNvSpPr>
          <p:nvPr>
            <p:ph type="body" idx="2"/>
          </p:nvPr>
        </p:nvSpPr>
        <p:spPr>
          <a:xfrm>
            <a:off x="450850" y="1527175"/>
            <a:ext cx="8255100" cy="2952900"/>
          </a:xfrm>
          <a:prstGeom prst="rect">
            <a:avLst/>
          </a:prstGeom>
          <a:noFill/>
          <a:ln>
            <a:noFill/>
          </a:ln>
        </p:spPr>
        <p:txBody>
          <a:bodyPr spcFirstLastPara="1" wrap="square" lIns="68575" tIns="34275" rIns="68575" bIns="34275" anchor="t" anchorCtr="0">
            <a:noAutofit/>
          </a:bodyPr>
          <a:lstStyle>
            <a:lvl1pPr marL="457189" lvl="0" indent="-228594" algn="l" rtl="0">
              <a:spcBef>
                <a:spcPts val="300"/>
              </a:spcBef>
              <a:spcAft>
                <a:spcPts val="0"/>
              </a:spcAft>
              <a:buClr>
                <a:schemeClr val="dk2"/>
              </a:buClr>
              <a:buSzPts val="1400"/>
              <a:buNone/>
              <a:defRPr/>
            </a:lvl1pPr>
            <a:lvl2pPr marL="914378" lvl="1" indent="-317492" algn="l" rtl="0">
              <a:spcBef>
                <a:spcPts val="300"/>
              </a:spcBef>
              <a:spcAft>
                <a:spcPts val="0"/>
              </a:spcAft>
              <a:buClr>
                <a:schemeClr val="dk2"/>
              </a:buClr>
              <a:buSzPts val="1400"/>
              <a:buChar char="–"/>
              <a:defRPr/>
            </a:lvl2pPr>
            <a:lvl3pPr marL="1371566" lvl="2" indent="-317492" algn="l" rtl="0">
              <a:spcBef>
                <a:spcPts val="300"/>
              </a:spcBef>
              <a:spcAft>
                <a:spcPts val="0"/>
              </a:spcAft>
              <a:buClr>
                <a:schemeClr val="dk2"/>
              </a:buClr>
              <a:buSzPts val="1400"/>
              <a:buChar char="•"/>
              <a:defRPr/>
            </a:lvl3pPr>
            <a:lvl4pPr marL="1828754" lvl="3" indent="-317492" algn="l" rtl="0">
              <a:spcBef>
                <a:spcPts val="300"/>
              </a:spcBef>
              <a:spcAft>
                <a:spcPts val="0"/>
              </a:spcAft>
              <a:buClr>
                <a:schemeClr val="dk2"/>
              </a:buClr>
              <a:buSzPts val="1400"/>
              <a:buChar char="–"/>
              <a:defRPr/>
            </a:lvl4pPr>
            <a:lvl5pPr marL="2285943" lvl="4" indent="-317492" algn="l" rtl="0">
              <a:spcBef>
                <a:spcPts val="300"/>
              </a:spcBef>
              <a:spcAft>
                <a:spcPts val="0"/>
              </a:spcAft>
              <a:buClr>
                <a:schemeClr val="dk2"/>
              </a:buClr>
              <a:buSzPts val="1400"/>
              <a:buChar char="•"/>
              <a:defRPr/>
            </a:lvl5pPr>
            <a:lvl6pPr marL="2743132" lvl="5" indent="-317492" algn="l" rtl="0">
              <a:spcBef>
                <a:spcPts val="300"/>
              </a:spcBef>
              <a:spcAft>
                <a:spcPts val="0"/>
              </a:spcAft>
              <a:buClr>
                <a:schemeClr val="dk1"/>
              </a:buClr>
              <a:buSzPts val="1400"/>
              <a:buChar char="•"/>
              <a:defRPr/>
            </a:lvl6pPr>
            <a:lvl7pPr marL="3200320" lvl="6" indent="-317492" algn="l" rtl="0">
              <a:spcBef>
                <a:spcPts val="300"/>
              </a:spcBef>
              <a:spcAft>
                <a:spcPts val="0"/>
              </a:spcAft>
              <a:buClr>
                <a:schemeClr val="dk1"/>
              </a:buClr>
              <a:buSzPts val="1400"/>
              <a:buChar char="•"/>
              <a:defRPr/>
            </a:lvl7pPr>
            <a:lvl8pPr marL="3657509" lvl="7" indent="-317492" algn="l" rtl="0">
              <a:spcBef>
                <a:spcPts val="300"/>
              </a:spcBef>
              <a:spcAft>
                <a:spcPts val="0"/>
              </a:spcAft>
              <a:buClr>
                <a:schemeClr val="dk1"/>
              </a:buClr>
              <a:buSzPts val="1400"/>
              <a:buChar char="•"/>
              <a:defRPr/>
            </a:lvl8pPr>
            <a:lvl9pPr marL="4114697" lvl="8" indent="-317492" algn="l" rtl="0">
              <a:spcBef>
                <a:spcPts val="300"/>
              </a:spcBef>
              <a:spcAft>
                <a:spcPts val="0"/>
              </a:spcAft>
              <a:buClr>
                <a:schemeClr val="dk1"/>
              </a:buClr>
              <a:buSzPts val="1400"/>
              <a:buChar char="•"/>
              <a:defRPr/>
            </a:lvl9pPr>
          </a:lstStyle>
          <a:p>
            <a:endParaRPr/>
          </a:p>
        </p:txBody>
      </p:sp>
      <p:sp>
        <p:nvSpPr>
          <p:cNvPr id="75" name="Google Shape;75;p16"/>
          <p:cNvSpPr txBox="1">
            <a:spLocks noGrp="1"/>
          </p:cNvSpPr>
          <p:nvPr>
            <p:ph type="title"/>
          </p:nvPr>
        </p:nvSpPr>
        <p:spPr>
          <a:xfrm>
            <a:off x="450850" y="576950"/>
            <a:ext cx="6096000" cy="402600"/>
          </a:xfrm>
          <a:prstGeom prst="rect">
            <a:avLst/>
          </a:prstGeom>
          <a:noFill/>
          <a:ln>
            <a:noFill/>
          </a:ln>
        </p:spPr>
        <p:txBody>
          <a:bodyPr spcFirstLastPara="1" wrap="square" lIns="68575" tIns="34275" rIns="68575" bIns="27000" anchor="b" anchorCtr="0">
            <a:noAutofit/>
          </a:bodyPr>
          <a:lstStyle>
            <a:lvl1pPr lvl="0" algn="l" rtl="0">
              <a:lnSpc>
                <a:spcPct val="107152"/>
              </a:lnSpc>
              <a:spcBef>
                <a:spcPts val="0"/>
              </a:spcBef>
              <a:spcAft>
                <a:spcPts val="0"/>
              </a:spcAft>
              <a:buClr>
                <a:schemeClr val="dk2"/>
              </a:buClr>
              <a:buSzPts val="2800"/>
              <a:buFont typeface="Asap"/>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extLst>
      <p:ext uri="{BB962C8B-B14F-4D97-AF65-F5344CB8AC3E}">
        <p14:creationId xmlns:p14="http://schemas.microsoft.com/office/powerpoint/2010/main" val="5993357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AC14C-6CB3-49C5-9F6D-08FD79D6FE7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sv-SE"/>
          </a:p>
        </p:txBody>
      </p:sp>
      <p:sp>
        <p:nvSpPr>
          <p:cNvPr id="3" name="Subtitle 2">
            <a:extLst>
              <a:ext uri="{FF2B5EF4-FFF2-40B4-BE49-F238E27FC236}">
                <a16:creationId xmlns:a16="http://schemas.microsoft.com/office/drawing/2014/main" id="{6F6B8EE7-7D75-406E-AB1C-477FC46570E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sv-SE"/>
          </a:p>
        </p:txBody>
      </p:sp>
      <p:sp>
        <p:nvSpPr>
          <p:cNvPr id="4" name="Date Placeholder 3">
            <a:extLst>
              <a:ext uri="{FF2B5EF4-FFF2-40B4-BE49-F238E27FC236}">
                <a16:creationId xmlns:a16="http://schemas.microsoft.com/office/drawing/2014/main" id="{C3B8DCC7-953E-4327-BA87-19B658F301CB}"/>
              </a:ext>
            </a:extLst>
          </p:cNvPr>
          <p:cNvSpPr>
            <a:spLocks noGrp="1"/>
          </p:cNvSpPr>
          <p:nvPr>
            <p:ph type="dt" sz="half" idx="10"/>
          </p:nvPr>
        </p:nvSpPr>
        <p:spPr/>
        <p:txBody>
          <a:bodyPr/>
          <a:lstStyle/>
          <a:p>
            <a:endParaRPr lang="sv-SE"/>
          </a:p>
        </p:txBody>
      </p:sp>
      <p:sp>
        <p:nvSpPr>
          <p:cNvPr id="5" name="Footer Placeholder 4">
            <a:extLst>
              <a:ext uri="{FF2B5EF4-FFF2-40B4-BE49-F238E27FC236}">
                <a16:creationId xmlns:a16="http://schemas.microsoft.com/office/drawing/2014/main" id="{C34358EB-D333-49FC-B690-7FDE2C1ADB6C}"/>
              </a:ext>
            </a:extLst>
          </p:cNvPr>
          <p:cNvSpPr>
            <a:spLocks noGrp="1"/>
          </p:cNvSpPr>
          <p:nvPr>
            <p:ph type="ftr" sz="quarter" idx="11"/>
          </p:nvPr>
        </p:nvSpPr>
        <p:spPr/>
        <p:txBody>
          <a:bodyPr/>
          <a:lstStyle/>
          <a:p>
            <a:r>
              <a:rPr lang="sv-SE"/>
              <a:t>LUCY GtM March 2022</a:t>
            </a:r>
          </a:p>
        </p:txBody>
      </p:sp>
      <p:sp>
        <p:nvSpPr>
          <p:cNvPr id="6" name="Slide Number Placeholder 5">
            <a:extLst>
              <a:ext uri="{FF2B5EF4-FFF2-40B4-BE49-F238E27FC236}">
                <a16:creationId xmlns:a16="http://schemas.microsoft.com/office/drawing/2014/main" id="{273B1D5E-E3BF-4E1B-B27C-4FF4740B457C}"/>
              </a:ext>
            </a:extLst>
          </p:cNvPr>
          <p:cNvSpPr>
            <a:spLocks noGrp="1"/>
          </p:cNvSpPr>
          <p:nvPr>
            <p:ph type="sldNum" sz="quarter" idx="12"/>
          </p:nvPr>
        </p:nvSpPr>
        <p:spPr/>
        <p:txBody>
          <a:bodyPr/>
          <a:lstStyle/>
          <a:p>
            <a:fld id="{26ACC566-BFE2-4476-AD56-8E661BE8E566}" type="slidenum">
              <a:rPr lang="sv-SE" smtClean="0"/>
              <a:t>‹#›</a:t>
            </a:fld>
            <a:endParaRPr lang="sv-SE"/>
          </a:p>
        </p:txBody>
      </p:sp>
    </p:spTree>
    <p:extLst>
      <p:ext uri="{BB962C8B-B14F-4D97-AF65-F5344CB8AC3E}">
        <p14:creationId xmlns:p14="http://schemas.microsoft.com/office/powerpoint/2010/main" val="631826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Heading and conten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251223" y="240507"/>
            <a:ext cx="8632397" cy="752475"/>
          </a:xfrm>
        </p:spPr>
        <p:txBody>
          <a:bodyPr vert="horz" lIns="0" tIns="0" rIns="0" bIns="0" rtlCol="0" anchor="b">
            <a:normAutofit/>
          </a:bodyPr>
          <a:lstStyle>
            <a:lvl1pPr>
              <a:defRPr lang="en-GB" dirty="0"/>
            </a:lvl1pPr>
          </a:lstStyle>
          <a:p>
            <a:pPr lvl="0"/>
            <a:r>
              <a:rPr lang="en-US" noProof="0"/>
              <a:t>Click to add title</a:t>
            </a:r>
          </a:p>
        </p:txBody>
      </p:sp>
      <p:sp>
        <p:nvSpPr>
          <p:cNvPr id="3" name="Platshållare för innehåll 2"/>
          <p:cNvSpPr>
            <a:spLocks noGrp="1"/>
          </p:cNvSpPr>
          <p:nvPr>
            <p:ph idx="1" hasCustomPrompt="1"/>
          </p:nvPr>
        </p:nvSpPr>
        <p:spPr>
          <a:xfrm>
            <a:off x="251222" y="1356123"/>
            <a:ext cx="8632398" cy="3387327"/>
          </a:xfrm>
        </p:spPr>
        <p:txBody>
          <a:bodyPr vert="horz" lIns="0" tIns="0" rIns="0" bIns="0" rtlCol="0">
            <a:noAutofit/>
          </a:bodyPr>
          <a:lstStyle>
            <a:lvl1pPr>
              <a:defRPr lang="sv-SE" dirty="0"/>
            </a:lvl1pPr>
            <a:lvl2pPr>
              <a:defRPr lang="sv-SE" dirty="0"/>
            </a:lvl2pPr>
            <a:lvl3pPr>
              <a:defRPr lang="sv-SE" dirty="0"/>
            </a:lvl3pPr>
            <a:lvl4pPr>
              <a:defRPr lang="sv-SE" dirty="0"/>
            </a:lvl4pPr>
            <a:lvl5pPr>
              <a:defRPr lang="en-GB" dirty="0"/>
            </a:lvl5pPr>
          </a:lstStyle>
          <a:p>
            <a:pPr lvl="0"/>
            <a:r>
              <a:rPr lang="en-US" noProof="0"/>
              <a:t>Click to add text</a:t>
            </a:r>
          </a:p>
          <a:p>
            <a:pPr lvl="1"/>
            <a:r>
              <a:rPr lang="en-US" noProof="0"/>
              <a:t>Level two</a:t>
            </a:r>
          </a:p>
          <a:p>
            <a:pPr lvl="2"/>
            <a:r>
              <a:rPr lang="en-US" noProof="0"/>
              <a:t>Level three</a:t>
            </a:r>
          </a:p>
          <a:p>
            <a:pPr lvl="3"/>
            <a:r>
              <a:rPr lang="en-US" noProof="0"/>
              <a:t>Level four</a:t>
            </a:r>
          </a:p>
          <a:p>
            <a:pPr lvl="4"/>
            <a:r>
              <a:rPr lang="en-US" noProof="0"/>
              <a:t>Level five</a:t>
            </a:r>
          </a:p>
        </p:txBody>
      </p:sp>
      <p:sp>
        <p:nvSpPr>
          <p:cNvPr id="8" name="Platshållare för text 7"/>
          <p:cNvSpPr>
            <a:spLocks noGrp="1"/>
          </p:cNvSpPr>
          <p:nvPr>
            <p:ph type="body" sz="quarter" idx="13" hasCustomPrompt="1"/>
          </p:nvPr>
        </p:nvSpPr>
        <p:spPr>
          <a:xfrm>
            <a:off x="251223" y="1019877"/>
            <a:ext cx="8632399" cy="292894"/>
          </a:xfrm>
        </p:spPr>
        <p:txBody>
          <a:bodyPr>
            <a:noAutofit/>
          </a:bodyPr>
          <a:lstStyle>
            <a:lvl1pPr marL="0" indent="0" algn="l">
              <a:buNone/>
              <a:defRPr sz="1650"/>
            </a:lvl1pPr>
          </a:lstStyle>
          <a:p>
            <a:pPr lvl="0"/>
            <a:r>
              <a:rPr lang="en-US" noProof="0"/>
              <a:t>Click to add subtitle</a:t>
            </a:r>
          </a:p>
        </p:txBody>
      </p:sp>
      <p:sp>
        <p:nvSpPr>
          <p:cNvPr id="14" name="Platshållare för sidfot 4"/>
          <p:cNvSpPr>
            <a:spLocks noGrp="1"/>
          </p:cNvSpPr>
          <p:nvPr>
            <p:ph type="ftr" sz="quarter" idx="3"/>
          </p:nvPr>
        </p:nvSpPr>
        <p:spPr>
          <a:xfrm>
            <a:off x="1527022" y="4799658"/>
            <a:ext cx="6234493" cy="273844"/>
          </a:xfrm>
          <a:prstGeom prst="rect">
            <a:avLst/>
          </a:prstGeom>
        </p:spPr>
        <p:txBody>
          <a:bodyPr vert="horz" lIns="0" tIns="0" rIns="0" bIns="0" rtlCol="0" anchor="ctr"/>
          <a:lstStyle>
            <a:lvl1pPr algn="ctr">
              <a:defRPr sz="600">
                <a:solidFill>
                  <a:schemeClr val="tx2"/>
                </a:solidFill>
              </a:defRPr>
            </a:lvl1pPr>
          </a:lstStyle>
          <a:p>
            <a:r>
              <a:rPr lang="en-US" noProof="0"/>
              <a:t>Name of document</a:t>
            </a:r>
          </a:p>
        </p:txBody>
      </p:sp>
      <p:cxnSp>
        <p:nvCxnSpPr>
          <p:cNvPr id="16" name="Rak koppling 15"/>
          <p:cNvCxnSpPr>
            <a:cxnSpLocks/>
          </p:cNvCxnSpPr>
          <p:nvPr userDrawn="1"/>
        </p:nvCxnSpPr>
        <p:spPr>
          <a:xfrm rot="5400000">
            <a:off x="-215503" y="4639835"/>
            <a:ext cx="0" cy="20002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Rak koppling 16"/>
          <p:cNvCxnSpPr/>
          <p:nvPr userDrawn="1"/>
        </p:nvCxnSpPr>
        <p:spPr>
          <a:xfrm>
            <a:off x="251222" y="5210175"/>
            <a:ext cx="0" cy="20002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Platshållare för datum 3"/>
          <p:cNvSpPr>
            <a:spLocks noGrp="1"/>
          </p:cNvSpPr>
          <p:nvPr>
            <p:ph type="dt" sz="half" idx="2"/>
          </p:nvPr>
        </p:nvSpPr>
        <p:spPr>
          <a:xfrm>
            <a:off x="468938" y="4799658"/>
            <a:ext cx="1113365" cy="273844"/>
          </a:xfrm>
          <a:prstGeom prst="rect">
            <a:avLst/>
          </a:prstGeom>
        </p:spPr>
        <p:txBody>
          <a:bodyPr vert="horz" lIns="0" tIns="0" rIns="0" bIns="0" rtlCol="0" anchor="ctr"/>
          <a:lstStyle>
            <a:lvl1pPr algn="l">
              <a:defRPr sz="600">
                <a:solidFill>
                  <a:schemeClr val="tx2"/>
                </a:solidFill>
              </a:defRPr>
            </a:lvl1pPr>
          </a:lstStyle>
          <a:p>
            <a:fld id="{3B0C1042-5051-42A2-9853-E56A3289CD5C}" type="datetime4">
              <a:rPr lang="en-US" noProof="0" smtClean="0"/>
              <a:t>September 13, 2023</a:t>
            </a:fld>
            <a:endParaRPr lang="en-US" noProof="0"/>
          </a:p>
        </p:txBody>
      </p:sp>
      <p:sp>
        <p:nvSpPr>
          <p:cNvPr id="15" name="Platshållare för bildnummer 5"/>
          <p:cNvSpPr>
            <a:spLocks noGrp="1"/>
          </p:cNvSpPr>
          <p:nvPr>
            <p:ph type="sldNum" sz="quarter" idx="4"/>
          </p:nvPr>
        </p:nvSpPr>
        <p:spPr>
          <a:xfrm>
            <a:off x="0" y="4799658"/>
            <a:ext cx="185738" cy="273844"/>
          </a:xfrm>
          <a:prstGeom prst="rect">
            <a:avLst/>
          </a:prstGeom>
        </p:spPr>
        <p:txBody>
          <a:bodyPr vert="horz" lIns="0" tIns="0" rIns="0" bIns="0" rtlCol="0" anchor="ctr"/>
          <a:lstStyle>
            <a:lvl1pPr algn="r">
              <a:defRPr sz="600">
                <a:solidFill>
                  <a:schemeClr val="tx2"/>
                </a:solidFill>
              </a:defRPr>
            </a:lvl1pPr>
          </a:lstStyle>
          <a:p>
            <a:fld id="{EBAEE941-5805-4C7A-A1F8-CB0F612EE898}" type="slidenum">
              <a:rPr lang="en-US" noProof="0" smtClean="0"/>
              <a:pPr/>
              <a:t>‹#›</a:t>
            </a:fld>
            <a:endParaRPr lang="en-US" noProof="0"/>
          </a:p>
        </p:txBody>
      </p:sp>
    </p:spTree>
    <p:extLst>
      <p:ext uri="{BB962C8B-B14F-4D97-AF65-F5344CB8AC3E}">
        <p14:creationId xmlns:p14="http://schemas.microsoft.com/office/powerpoint/2010/main" val="3271592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Heading and two conten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251223" y="240507"/>
            <a:ext cx="6476150" cy="752475"/>
          </a:xfrm>
        </p:spPr>
        <p:txBody>
          <a:bodyPr vert="horz" lIns="0" tIns="0" rIns="0" bIns="0" rtlCol="0" anchor="b">
            <a:normAutofit/>
          </a:bodyPr>
          <a:lstStyle>
            <a:lvl1pPr>
              <a:defRPr lang="en-GB"/>
            </a:lvl1pPr>
          </a:lstStyle>
          <a:p>
            <a:pPr lvl="0"/>
            <a:r>
              <a:rPr lang="en-US" noProof="0"/>
              <a:t>Click to add title</a:t>
            </a:r>
          </a:p>
        </p:txBody>
      </p:sp>
      <p:sp>
        <p:nvSpPr>
          <p:cNvPr id="3" name="Platshållare för innehåll 2"/>
          <p:cNvSpPr>
            <a:spLocks noGrp="1"/>
          </p:cNvSpPr>
          <p:nvPr>
            <p:ph sz="half" idx="1" hasCustomPrompt="1"/>
          </p:nvPr>
        </p:nvSpPr>
        <p:spPr>
          <a:xfrm>
            <a:off x="251223" y="1356123"/>
            <a:ext cx="4254103" cy="3387327"/>
          </a:xfrm>
        </p:spPr>
        <p:txBody>
          <a:bodyPr/>
          <a:lstStyle>
            <a:lvl1pPr>
              <a:defRPr/>
            </a:lvl1pPr>
            <a:lvl2pPr>
              <a:defRPr/>
            </a:lvl2pPr>
            <a:lvl3pPr>
              <a:defRPr/>
            </a:lvl3pPr>
            <a:lvl4pPr>
              <a:defRPr/>
            </a:lvl4pPr>
            <a:lvl5pPr>
              <a:defRPr/>
            </a:lvl5pPr>
          </a:lstStyle>
          <a:p>
            <a:pPr lvl="0"/>
            <a:r>
              <a:rPr lang="en-US" noProof="0"/>
              <a:t>Click to add text</a:t>
            </a:r>
          </a:p>
          <a:p>
            <a:pPr lvl="1"/>
            <a:r>
              <a:rPr lang="en-US" noProof="0"/>
              <a:t>Level two</a:t>
            </a:r>
          </a:p>
          <a:p>
            <a:pPr lvl="2"/>
            <a:r>
              <a:rPr lang="en-US" noProof="0"/>
              <a:t>Level three</a:t>
            </a:r>
          </a:p>
          <a:p>
            <a:pPr lvl="3"/>
            <a:r>
              <a:rPr lang="en-US" noProof="0"/>
              <a:t>Level four</a:t>
            </a:r>
          </a:p>
          <a:p>
            <a:pPr lvl="4"/>
            <a:r>
              <a:rPr lang="en-US" noProof="0"/>
              <a:t>Level five</a:t>
            </a:r>
          </a:p>
        </p:txBody>
      </p:sp>
      <p:sp>
        <p:nvSpPr>
          <p:cNvPr id="4" name="Platshållare för innehåll 3"/>
          <p:cNvSpPr>
            <a:spLocks noGrp="1"/>
          </p:cNvSpPr>
          <p:nvPr>
            <p:ph sz="half" idx="2" hasCustomPrompt="1"/>
          </p:nvPr>
        </p:nvSpPr>
        <p:spPr>
          <a:xfrm>
            <a:off x="4629519" y="1356123"/>
            <a:ext cx="4254103" cy="3387327"/>
          </a:xfrm>
        </p:spPr>
        <p:txBody>
          <a:bodyPr/>
          <a:lstStyle>
            <a:lvl1pPr>
              <a:defRPr/>
            </a:lvl1pPr>
            <a:lvl2pPr>
              <a:defRPr/>
            </a:lvl2pPr>
            <a:lvl3pPr>
              <a:defRPr/>
            </a:lvl3pPr>
            <a:lvl4pPr>
              <a:defRPr/>
            </a:lvl4pPr>
            <a:lvl5pPr>
              <a:defRPr/>
            </a:lvl5pPr>
          </a:lstStyle>
          <a:p>
            <a:pPr lvl="0"/>
            <a:r>
              <a:rPr lang="en-US" noProof="0"/>
              <a:t>Click to add text</a:t>
            </a:r>
          </a:p>
          <a:p>
            <a:pPr lvl="1"/>
            <a:r>
              <a:rPr lang="en-US" noProof="0"/>
              <a:t>Level two</a:t>
            </a:r>
          </a:p>
          <a:p>
            <a:pPr lvl="2"/>
            <a:r>
              <a:rPr lang="en-US" noProof="0"/>
              <a:t>Level three</a:t>
            </a:r>
          </a:p>
          <a:p>
            <a:pPr lvl="3"/>
            <a:r>
              <a:rPr lang="en-US" noProof="0"/>
              <a:t>Level four</a:t>
            </a:r>
          </a:p>
          <a:p>
            <a:pPr lvl="4"/>
            <a:r>
              <a:rPr lang="en-US" noProof="0"/>
              <a:t>Level five</a:t>
            </a:r>
          </a:p>
          <a:p>
            <a:pPr lvl="4"/>
            <a:endParaRPr lang="en-US" noProof="0"/>
          </a:p>
        </p:txBody>
      </p:sp>
      <p:sp>
        <p:nvSpPr>
          <p:cNvPr id="13" name="Platshållare för text 7"/>
          <p:cNvSpPr>
            <a:spLocks noGrp="1"/>
          </p:cNvSpPr>
          <p:nvPr>
            <p:ph type="body" sz="quarter" idx="13" hasCustomPrompt="1"/>
          </p:nvPr>
        </p:nvSpPr>
        <p:spPr>
          <a:xfrm>
            <a:off x="251223" y="1019877"/>
            <a:ext cx="8632399" cy="292894"/>
          </a:xfrm>
        </p:spPr>
        <p:txBody>
          <a:bodyPr>
            <a:noAutofit/>
          </a:bodyPr>
          <a:lstStyle>
            <a:lvl1pPr marL="0" indent="0" algn="l">
              <a:buNone/>
              <a:defRPr sz="1650"/>
            </a:lvl1pPr>
          </a:lstStyle>
          <a:p>
            <a:pPr lvl="0"/>
            <a:r>
              <a:rPr lang="en-US" noProof="0"/>
              <a:t>Click to add subtitle</a:t>
            </a:r>
          </a:p>
        </p:txBody>
      </p:sp>
      <p:sp>
        <p:nvSpPr>
          <p:cNvPr id="14" name="Platshållare för sidfot 4"/>
          <p:cNvSpPr>
            <a:spLocks noGrp="1"/>
          </p:cNvSpPr>
          <p:nvPr>
            <p:ph type="ftr" sz="quarter" idx="3"/>
          </p:nvPr>
        </p:nvSpPr>
        <p:spPr>
          <a:xfrm>
            <a:off x="1527022" y="4799658"/>
            <a:ext cx="6234493" cy="273844"/>
          </a:xfrm>
          <a:prstGeom prst="rect">
            <a:avLst/>
          </a:prstGeom>
        </p:spPr>
        <p:txBody>
          <a:bodyPr vert="horz" lIns="0" tIns="0" rIns="0" bIns="0" rtlCol="0" anchor="ctr"/>
          <a:lstStyle>
            <a:lvl1pPr algn="ctr">
              <a:defRPr sz="600">
                <a:solidFill>
                  <a:schemeClr val="tx2"/>
                </a:solidFill>
              </a:defRPr>
            </a:lvl1pPr>
          </a:lstStyle>
          <a:p>
            <a:r>
              <a:rPr lang="en-US" noProof="0"/>
              <a:t>Name of document</a:t>
            </a:r>
          </a:p>
        </p:txBody>
      </p:sp>
      <p:cxnSp>
        <p:nvCxnSpPr>
          <p:cNvPr id="16" name="Rak koppling 15"/>
          <p:cNvCxnSpPr>
            <a:cxnSpLocks/>
          </p:cNvCxnSpPr>
          <p:nvPr userDrawn="1"/>
        </p:nvCxnSpPr>
        <p:spPr>
          <a:xfrm rot="5400000">
            <a:off x="-215503" y="4639835"/>
            <a:ext cx="0" cy="20002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Rak koppling 16"/>
          <p:cNvCxnSpPr/>
          <p:nvPr userDrawn="1"/>
        </p:nvCxnSpPr>
        <p:spPr>
          <a:xfrm>
            <a:off x="251222" y="5210175"/>
            <a:ext cx="0" cy="20002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Platshållare för datum 3"/>
          <p:cNvSpPr>
            <a:spLocks noGrp="1"/>
          </p:cNvSpPr>
          <p:nvPr>
            <p:ph type="dt" sz="half" idx="14"/>
          </p:nvPr>
        </p:nvSpPr>
        <p:spPr>
          <a:xfrm>
            <a:off x="251223" y="4799658"/>
            <a:ext cx="1113365" cy="273844"/>
          </a:xfrm>
          <a:prstGeom prst="rect">
            <a:avLst/>
          </a:prstGeom>
        </p:spPr>
        <p:txBody>
          <a:bodyPr vert="horz" lIns="0" tIns="0" rIns="0" bIns="0" rtlCol="0" anchor="ctr"/>
          <a:lstStyle>
            <a:lvl1pPr algn="l">
              <a:defRPr sz="600">
                <a:solidFill>
                  <a:schemeClr val="tx2"/>
                </a:solidFill>
              </a:defRPr>
            </a:lvl1pPr>
          </a:lstStyle>
          <a:p>
            <a:fld id="{72288795-1717-4183-9BFE-9D4DC731DFF6}" type="datetime3">
              <a:rPr lang="en-GB" noProof="0" smtClean="0"/>
              <a:t>13 September, 2023</a:t>
            </a:fld>
            <a:endParaRPr lang="en-US" noProof="0"/>
          </a:p>
        </p:txBody>
      </p:sp>
      <p:sp>
        <p:nvSpPr>
          <p:cNvPr id="12" name="Platshållare för bildnummer 5"/>
          <p:cNvSpPr>
            <a:spLocks noGrp="1"/>
          </p:cNvSpPr>
          <p:nvPr>
            <p:ph type="sldNum" sz="quarter" idx="4"/>
          </p:nvPr>
        </p:nvSpPr>
        <p:spPr>
          <a:xfrm>
            <a:off x="0" y="4799658"/>
            <a:ext cx="185738" cy="273844"/>
          </a:xfrm>
          <a:prstGeom prst="rect">
            <a:avLst/>
          </a:prstGeom>
        </p:spPr>
        <p:txBody>
          <a:bodyPr vert="horz" lIns="0" tIns="0" rIns="0" bIns="0" rtlCol="0" anchor="ctr"/>
          <a:lstStyle>
            <a:lvl1pPr algn="r">
              <a:defRPr sz="600">
                <a:solidFill>
                  <a:schemeClr val="tx2"/>
                </a:solidFill>
              </a:defRPr>
            </a:lvl1pPr>
          </a:lstStyle>
          <a:p>
            <a:fld id="{EBAEE941-5805-4C7A-A1F8-CB0F612EE898}" type="slidenum">
              <a:rPr lang="en-US" noProof="0" smtClean="0"/>
              <a:pPr/>
              <a:t>‹#›</a:t>
            </a:fld>
            <a:endParaRPr lang="en-US" noProof="0"/>
          </a:p>
        </p:txBody>
      </p:sp>
    </p:spTree>
    <p:extLst>
      <p:ext uri="{BB962C8B-B14F-4D97-AF65-F5344CB8AC3E}">
        <p14:creationId xmlns:p14="http://schemas.microsoft.com/office/powerpoint/2010/main" val="1166769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ubtitle, content, plain">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5813970D-03E3-40CD-8BA2-5E0E2437A9A6}"/>
              </a:ext>
            </a:extLst>
          </p:cNvPr>
          <p:cNvGraphicFramePr>
            <a:graphicFrameLocks noChangeAspect="1"/>
          </p:cNvGraphicFramePr>
          <p:nvPr userDrawn="1">
            <p:custDataLst>
              <p:tags r:id="rId1"/>
            </p:custDataLst>
            <p:extLst>
              <p:ext uri="{D42A27DB-BD31-4B8C-83A1-F6EECF244321}">
                <p14:modId xmlns:p14="http://schemas.microsoft.com/office/powerpoint/2010/main" val="41230028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kt 5" hidden="1">
                        <a:extLst>
                          <a:ext uri="{FF2B5EF4-FFF2-40B4-BE49-F238E27FC236}">
                            <a16:creationId xmlns:a16="http://schemas.microsoft.com/office/drawing/2014/main" id="{5813970D-03E3-40CD-8BA2-5E0E2437A9A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ktangel 3" hidden="1">
            <a:extLst>
              <a:ext uri="{FF2B5EF4-FFF2-40B4-BE49-F238E27FC236}">
                <a16:creationId xmlns:a16="http://schemas.microsoft.com/office/drawing/2014/main" id="{3CF267CB-C4FD-41EB-908E-25C2557BD29D}"/>
              </a:ext>
            </a:extLst>
          </p:cNvPr>
          <p:cNvSpPr/>
          <p:nvPr userDrawn="1">
            <p:custDataLst>
              <p:tags r:id="rId2"/>
            </p:custDataLst>
          </p:nvPr>
        </p:nvSpPr>
        <p:spPr>
          <a:xfrm>
            <a:off x="0" y="0"/>
            <a:ext cx="158750" cy="158750"/>
          </a:xfrm>
          <a:prstGeom prst="rect">
            <a:avLst/>
          </a:prstGeom>
          <a:noFill/>
          <a:ln w="41275">
            <a:gradFill flip="none" rotWithShape="1">
              <a:gsLst>
                <a:gs pos="100000">
                  <a:schemeClr val="bg2"/>
                </a:gs>
                <a:gs pos="15000">
                  <a:schemeClr val="bg1"/>
                </a:gs>
                <a:gs pos="0">
                  <a:schemeClr val="tx1">
                    <a:lumMod val="50000"/>
                    <a:lumOff val="50000"/>
                  </a:schemeClr>
                </a:gs>
                <a:gs pos="58000">
                  <a:schemeClr val="bg2"/>
                </a:gs>
                <a:gs pos="75000">
                  <a:schemeClr val="bg1"/>
                </a:gs>
                <a:gs pos="29000">
                  <a:schemeClr val="bg1">
                    <a:lumMod val="75000"/>
                  </a:schemeClr>
                </a:gs>
                <a:gs pos="42000">
                  <a:schemeClr val="bg1">
                    <a:lumMod val="95000"/>
                  </a:schemeClr>
                </a:gs>
              </a:gsLst>
              <a:lin ang="8580000" scaled="0"/>
              <a:tileRect/>
            </a:grad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sap Bold"/>
              <a:ea typeface="+mj-ea"/>
              <a:sym typeface="Asap Bold"/>
            </a:endParaRPr>
          </a:p>
        </p:txBody>
      </p:sp>
      <p:sp>
        <p:nvSpPr>
          <p:cNvPr id="8" name="Footer Placeholder 7"/>
          <p:cNvSpPr>
            <a:spLocks noGrp="1"/>
          </p:cNvSpPr>
          <p:nvPr>
            <p:ph type="ftr" sz="quarter" idx="11"/>
          </p:nvPr>
        </p:nvSpPr>
        <p:spPr/>
        <p:txBody>
          <a:bodyPr/>
          <a:lstStyle>
            <a:lvl1pPr>
              <a:defRPr>
                <a:solidFill>
                  <a:schemeClr val="bg2"/>
                </a:solidFill>
              </a:defRPr>
            </a:lvl1pPr>
          </a:lstStyle>
          <a:p>
            <a:endParaRPr lang="en-GB"/>
          </a:p>
        </p:txBody>
      </p:sp>
      <p:sp>
        <p:nvSpPr>
          <p:cNvPr id="9" name="Slide Number Placeholder 8"/>
          <p:cNvSpPr>
            <a:spLocks noGrp="1"/>
          </p:cNvSpPr>
          <p:nvPr>
            <p:ph type="sldNum" sz="quarter" idx="12"/>
          </p:nvPr>
        </p:nvSpPr>
        <p:spPr/>
        <p:txBody>
          <a:bodyPr/>
          <a:lstStyle>
            <a:lvl1pPr>
              <a:defRPr>
                <a:solidFill>
                  <a:schemeClr val="bg2"/>
                </a:solidFill>
              </a:defRPr>
            </a:lvl1pPr>
          </a:lstStyle>
          <a:p>
            <a:fld id="{B8A65EA6-0AAF-D94D-95B2-93C4A1E39769}" type="slidenum">
              <a:rPr lang="en-GB" smtClean="0"/>
              <a:pPr/>
              <a:t>‹#›</a:t>
            </a:fld>
            <a:endParaRPr lang="en-GB"/>
          </a:p>
        </p:txBody>
      </p:sp>
      <p:sp>
        <p:nvSpPr>
          <p:cNvPr id="5" name="Platshållare för innehåll 4">
            <a:extLst>
              <a:ext uri="{FF2B5EF4-FFF2-40B4-BE49-F238E27FC236}">
                <a16:creationId xmlns:a16="http://schemas.microsoft.com/office/drawing/2014/main" id="{AC9E7DD4-6794-47CA-88A9-D9D2ED062C6E}"/>
              </a:ext>
            </a:extLst>
          </p:cNvPr>
          <p:cNvSpPr>
            <a:spLocks noGrp="1"/>
          </p:cNvSpPr>
          <p:nvPr>
            <p:ph sz="quarter" idx="13"/>
          </p:nvPr>
        </p:nvSpPr>
        <p:spPr>
          <a:xfrm>
            <a:off x="647700" y="1527175"/>
            <a:ext cx="7845610" cy="29527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10" name="Title 1">
            <a:extLst>
              <a:ext uri="{FF2B5EF4-FFF2-40B4-BE49-F238E27FC236}">
                <a16:creationId xmlns:a16="http://schemas.microsoft.com/office/drawing/2014/main" id="{527C246F-6B0B-4FE8-B175-6A2C47E9EF2D}"/>
              </a:ext>
            </a:extLst>
          </p:cNvPr>
          <p:cNvSpPr>
            <a:spLocks noGrp="1"/>
          </p:cNvSpPr>
          <p:nvPr>
            <p:ph type="title" hasCustomPrompt="1"/>
          </p:nvPr>
        </p:nvSpPr>
        <p:spPr>
          <a:xfrm>
            <a:off x="647700" y="576949"/>
            <a:ext cx="5899150" cy="402485"/>
          </a:xfrm>
        </p:spPr>
        <p:txBody>
          <a:bodyPr vert="horz" lIns="91440" tIns="45720" rIns="91440" bIns="36000" rtlCol="0" anchor="b">
            <a:noAutofit/>
          </a:bodyPr>
          <a:lstStyle>
            <a:lvl1pPr>
              <a:defRPr lang="en-GB" dirty="0"/>
            </a:lvl1pPr>
          </a:lstStyle>
          <a:p>
            <a:pPr lvl="0"/>
            <a:r>
              <a:rPr lang="en-GB"/>
              <a:t>Click to edit Master title style</a:t>
            </a:r>
          </a:p>
        </p:txBody>
      </p:sp>
      <p:sp>
        <p:nvSpPr>
          <p:cNvPr id="11" name="Text Placeholder 2">
            <a:extLst>
              <a:ext uri="{FF2B5EF4-FFF2-40B4-BE49-F238E27FC236}">
                <a16:creationId xmlns:a16="http://schemas.microsoft.com/office/drawing/2014/main" id="{D524C460-47AA-40E7-A565-B4654D14225F}"/>
              </a:ext>
            </a:extLst>
          </p:cNvPr>
          <p:cNvSpPr>
            <a:spLocks noGrp="1"/>
          </p:cNvSpPr>
          <p:nvPr>
            <p:ph type="body" idx="1" hasCustomPrompt="1"/>
          </p:nvPr>
        </p:nvSpPr>
        <p:spPr>
          <a:xfrm>
            <a:off x="647700" y="1010867"/>
            <a:ext cx="7845610" cy="370732"/>
          </a:xfrm>
        </p:spPr>
        <p:txBody>
          <a:bodyPr tIns="36000" bIns="36000" anchor="t">
            <a:normAutofit/>
          </a:bodyPr>
          <a:lstStyle>
            <a:lvl1pPr marL="0" indent="0">
              <a:lnSpc>
                <a:spcPct val="100000"/>
              </a:lnSpc>
              <a:spcBef>
                <a:spcPts val="0"/>
              </a:spcBef>
              <a:buNone/>
              <a:defRPr sz="1800" b="0" i="0" u="none" baseline="0">
                <a:solidFill>
                  <a:schemeClr val="accent1"/>
                </a:solidFill>
                <a:latin typeface="Asap Medium"/>
                <a:cs typeface="Asap Medium"/>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Tree>
    <p:extLst>
      <p:ext uri="{BB962C8B-B14F-4D97-AF65-F5344CB8AC3E}">
        <p14:creationId xmlns:p14="http://schemas.microsoft.com/office/powerpoint/2010/main" val="11497737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ubtitle, content, blue line">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E5ADECD9-D471-44E0-9628-EF4E889621FF}"/>
              </a:ext>
            </a:extLst>
          </p:cNvPr>
          <p:cNvGraphicFramePr>
            <a:graphicFrameLocks noChangeAspect="1"/>
          </p:cNvGraphicFramePr>
          <p:nvPr userDrawn="1">
            <p:custDataLst>
              <p:tags r:id="rId1"/>
            </p:custDataLst>
            <p:extLst>
              <p:ext uri="{D42A27DB-BD31-4B8C-83A1-F6EECF244321}">
                <p14:modId xmlns:p14="http://schemas.microsoft.com/office/powerpoint/2010/main" val="1941397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kt 5" hidden="1">
                        <a:extLst>
                          <a:ext uri="{FF2B5EF4-FFF2-40B4-BE49-F238E27FC236}">
                            <a16:creationId xmlns:a16="http://schemas.microsoft.com/office/drawing/2014/main" id="{E5ADECD9-D471-44E0-9628-EF4E889621F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ktangel 3" hidden="1">
            <a:extLst>
              <a:ext uri="{FF2B5EF4-FFF2-40B4-BE49-F238E27FC236}">
                <a16:creationId xmlns:a16="http://schemas.microsoft.com/office/drawing/2014/main" id="{EB8AC587-E29B-43E3-8B66-9FF6DAA76631}"/>
              </a:ext>
            </a:extLst>
          </p:cNvPr>
          <p:cNvSpPr/>
          <p:nvPr userDrawn="1">
            <p:custDataLst>
              <p:tags r:id="rId2"/>
            </p:custDataLst>
          </p:nvPr>
        </p:nvSpPr>
        <p:spPr>
          <a:xfrm>
            <a:off x="0" y="0"/>
            <a:ext cx="158750" cy="158750"/>
          </a:xfrm>
          <a:prstGeom prst="rect">
            <a:avLst/>
          </a:prstGeom>
          <a:noFill/>
          <a:ln w="41275">
            <a:gradFill flip="none" rotWithShape="1">
              <a:gsLst>
                <a:gs pos="100000">
                  <a:schemeClr val="bg2"/>
                </a:gs>
                <a:gs pos="15000">
                  <a:schemeClr val="bg1"/>
                </a:gs>
                <a:gs pos="0">
                  <a:schemeClr val="tx1">
                    <a:lumMod val="50000"/>
                    <a:lumOff val="50000"/>
                  </a:schemeClr>
                </a:gs>
                <a:gs pos="58000">
                  <a:schemeClr val="bg2"/>
                </a:gs>
                <a:gs pos="75000">
                  <a:schemeClr val="bg1"/>
                </a:gs>
                <a:gs pos="29000">
                  <a:schemeClr val="bg1">
                    <a:lumMod val="75000"/>
                  </a:schemeClr>
                </a:gs>
                <a:gs pos="42000">
                  <a:schemeClr val="bg1">
                    <a:lumMod val="95000"/>
                  </a:schemeClr>
                </a:gs>
              </a:gsLst>
              <a:lin ang="8580000" scaled="0"/>
              <a:tileRect/>
            </a:grad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sap Bold" panose="020F0804030202060203"/>
              <a:ea typeface="+mj-ea"/>
              <a:sym typeface="Asap Bold" panose="020F0804030202060203"/>
            </a:endParaRPr>
          </a:p>
        </p:txBody>
      </p:sp>
      <p:pic>
        <p:nvPicPr>
          <p:cNvPr id="7" name="Bildobjekt 6">
            <a:extLst>
              <a:ext uri="{FF2B5EF4-FFF2-40B4-BE49-F238E27FC236}">
                <a16:creationId xmlns:a16="http://schemas.microsoft.com/office/drawing/2014/main" id="{AE576CFB-9C15-4ED7-8FC1-2BCD5DA9F14A}"/>
              </a:ext>
            </a:extLst>
          </p:cNvPr>
          <p:cNvPicPr>
            <a:picLocks noChangeAspect="1"/>
          </p:cNvPicPr>
          <p:nvPr userDrawn="1"/>
        </p:nvPicPr>
        <p:blipFill rotWithShape="1">
          <a:blip r:embed="rId6"/>
          <a:srcRect t="73033"/>
          <a:stretch/>
        </p:blipFill>
        <p:spPr>
          <a:xfrm>
            <a:off x="0" y="3756454"/>
            <a:ext cx="9144000" cy="1387046"/>
          </a:xfrm>
          <a:prstGeom prst="rect">
            <a:avLst/>
          </a:prstGeom>
        </p:spPr>
      </p:pic>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8A65EA6-0AAF-D94D-95B2-93C4A1E39769}" type="slidenum">
              <a:rPr lang="en-GB" smtClean="0"/>
              <a:pPr/>
              <a:t>‹#›</a:t>
            </a:fld>
            <a:endParaRPr lang="en-GB"/>
          </a:p>
        </p:txBody>
      </p:sp>
      <p:sp>
        <p:nvSpPr>
          <p:cNvPr id="12" name="Platshållare för innehåll 4">
            <a:extLst>
              <a:ext uri="{FF2B5EF4-FFF2-40B4-BE49-F238E27FC236}">
                <a16:creationId xmlns:a16="http://schemas.microsoft.com/office/drawing/2014/main" id="{3C9CB218-5210-4EA4-B8A4-B52DBBD5A519}"/>
              </a:ext>
            </a:extLst>
          </p:cNvPr>
          <p:cNvSpPr>
            <a:spLocks noGrp="1"/>
          </p:cNvSpPr>
          <p:nvPr>
            <p:ph sz="quarter" idx="13"/>
          </p:nvPr>
        </p:nvSpPr>
        <p:spPr>
          <a:xfrm>
            <a:off x="647700" y="1527175"/>
            <a:ext cx="7848601" cy="29527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13" name="Title 1">
            <a:extLst>
              <a:ext uri="{FF2B5EF4-FFF2-40B4-BE49-F238E27FC236}">
                <a16:creationId xmlns:a16="http://schemas.microsoft.com/office/drawing/2014/main" id="{EDB6C709-A0A3-487A-AB9F-4F0D4206AD89}"/>
              </a:ext>
            </a:extLst>
          </p:cNvPr>
          <p:cNvSpPr>
            <a:spLocks noGrp="1"/>
          </p:cNvSpPr>
          <p:nvPr>
            <p:ph type="title" hasCustomPrompt="1"/>
          </p:nvPr>
        </p:nvSpPr>
        <p:spPr>
          <a:xfrm>
            <a:off x="647700" y="576949"/>
            <a:ext cx="5899150" cy="402485"/>
          </a:xfrm>
        </p:spPr>
        <p:txBody>
          <a:bodyPr vert="horz" lIns="91440" tIns="45720" rIns="91440" bIns="36000" rtlCol="0" anchor="b">
            <a:noAutofit/>
          </a:bodyPr>
          <a:lstStyle>
            <a:lvl1pPr>
              <a:defRPr lang="en-GB" dirty="0"/>
            </a:lvl1pPr>
          </a:lstStyle>
          <a:p>
            <a:pPr lvl="0"/>
            <a:r>
              <a:rPr lang="en-GB"/>
              <a:t>Click to edit Master title style</a:t>
            </a:r>
          </a:p>
        </p:txBody>
      </p:sp>
      <p:sp>
        <p:nvSpPr>
          <p:cNvPr id="10" name="Text Placeholder 2">
            <a:extLst>
              <a:ext uri="{FF2B5EF4-FFF2-40B4-BE49-F238E27FC236}">
                <a16:creationId xmlns:a16="http://schemas.microsoft.com/office/drawing/2014/main" id="{FEAEBB78-1969-4328-B8D4-30EA583482BC}"/>
              </a:ext>
            </a:extLst>
          </p:cNvPr>
          <p:cNvSpPr>
            <a:spLocks noGrp="1"/>
          </p:cNvSpPr>
          <p:nvPr>
            <p:ph type="body" idx="1" hasCustomPrompt="1"/>
          </p:nvPr>
        </p:nvSpPr>
        <p:spPr>
          <a:xfrm>
            <a:off x="647700" y="1010867"/>
            <a:ext cx="7845610" cy="370732"/>
          </a:xfrm>
        </p:spPr>
        <p:txBody>
          <a:bodyPr tIns="36000" bIns="36000" anchor="t">
            <a:normAutofit/>
          </a:bodyPr>
          <a:lstStyle>
            <a:lvl1pPr marL="0" indent="0">
              <a:lnSpc>
                <a:spcPct val="100000"/>
              </a:lnSpc>
              <a:spcBef>
                <a:spcPts val="0"/>
              </a:spcBef>
              <a:buNone/>
              <a:defRPr sz="1800" b="0" i="0" u="none" baseline="0">
                <a:solidFill>
                  <a:schemeClr val="accent1"/>
                </a:solidFill>
                <a:latin typeface="Asap Medium"/>
                <a:cs typeface="Asap Medium"/>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Tree>
    <p:extLst>
      <p:ext uri="{BB962C8B-B14F-4D97-AF65-F5344CB8AC3E}">
        <p14:creationId xmlns:p14="http://schemas.microsoft.com/office/powerpoint/2010/main" val="2636600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ubtitle, content, single wave">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E344B325-F5AA-4019-B66E-C5A9A3790774}"/>
              </a:ext>
            </a:extLst>
          </p:cNvPr>
          <p:cNvGraphicFramePr>
            <a:graphicFrameLocks noChangeAspect="1"/>
          </p:cNvGraphicFramePr>
          <p:nvPr userDrawn="1">
            <p:custDataLst>
              <p:tags r:id="rId1"/>
            </p:custDataLst>
            <p:extLst>
              <p:ext uri="{D42A27DB-BD31-4B8C-83A1-F6EECF244321}">
                <p14:modId xmlns:p14="http://schemas.microsoft.com/office/powerpoint/2010/main" val="36472724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kt 5" hidden="1">
                        <a:extLst>
                          <a:ext uri="{FF2B5EF4-FFF2-40B4-BE49-F238E27FC236}">
                            <a16:creationId xmlns:a16="http://schemas.microsoft.com/office/drawing/2014/main" id="{E344B325-F5AA-4019-B66E-C5A9A379077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ktangel 3" hidden="1">
            <a:extLst>
              <a:ext uri="{FF2B5EF4-FFF2-40B4-BE49-F238E27FC236}">
                <a16:creationId xmlns:a16="http://schemas.microsoft.com/office/drawing/2014/main" id="{2DD05212-8574-48D5-98B2-95075B0F8C36}"/>
              </a:ext>
            </a:extLst>
          </p:cNvPr>
          <p:cNvSpPr/>
          <p:nvPr userDrawn="1">
            <p:custDataLst>
              <p:tags r:id="rId2"/>
            </p:custDataLst>
          </p:nvPr>
        </p:nvSpPr>
        <p:spPr>
          <a:xfrm>
            <a:off x="0" y="0"/>
            <a:ext cx="158750" cy="158750"/>
          </a:xfrm>
          <a:prstGeom prst="rect">
            <a:avLst/>
          </a:prstGeom>
          <a:noFill/>
          <a:ln w="41275">
            <a:gradFill flip="none" rotWithShape="1">
              <a:gsLst>
                <a:gs pos="100000">
                  <a:schemeClr val="bg2"/>
                </a:gs>
                <a:gs pos="15000">
                  <a:schemeClr val="bg1"/>
                </a:gs>
                <a:gs pos="0">
                  <a:schemeClr val="tx1">
                    <a:lumMod val="50000"/>
                    <a:lumOff val="50000"/>
                  </a:schemeClr>
                </a:gs>
                <a:gs pos="58000">
                  <a:schemeClr val="bg2"/>
                </a:gs>
                <a:gs pos="75000">
                  <a:schemeClr val="bg1"/>
                </a:gs>
                <a:gs pos="29000">
                  <a:schemeClr val="bg1">
                    <a:lumMod val="75000"/>
                  </a:schemeClr>
                </a:gs>
                <a:gs pos="42000">
                  <a:schemeClr val="bg1">
                    <a:lumMod val="95000"/>
                  </a:schemeClr>
                </a:gs>
              </a:gsLst>
              <a:lin ang="8580000" scaled="0"/>
              <a:tileRect/>
            </a:grad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sap Bold"/>
              <a:ea typeface="+mj-ea"/>
              <a:sym typeface="Asap Bold"/>
            </a:endParaRPr>
          </a:p>
        </p:txBody>
      </p:sp>
      <p:pic>
        <p:nvPicPr>
          <p:cNvPr id="11" name="Bildobjekt 10">
            <a:extLst>
              <a:ext uri="{FF2B5EF4-FFF2-40B4-BE49-F238E27FC236}">
                <a16:creationId xmlns:a16="http://schemas.microsoft.com/office/drawing/2014/main" id="{716C3AC2-402E-4ED8-9923-53BD936C0ED4}"/>
              </a:ext>
            </a:extLst>
          </p:cNvPr>
          <p:cNvPicPr>
            <a:picLocks noChangeAspect="1"/>
          </p:cNvPicPr>
          <p:nvPr userDrawn="1"/>
        </p:nvPicPr>
        <p:blipFill rotWithShape="1">
          <a:blip r:embed="rId6"/>
          <a:srcRect t="73834"/>
          <a:stretch/>
        </p:blipFill>
        <p:spPr>
          <a:xfrm>
            <a:off x="3175" y="3797642"/>
            <a:ext cx="9127231" cy="1345857"/>
          </a:xfrm>
          <a:prstGeom prst="rect">
            <a:avLst/>
          </a:prstGeom>
        </p:spPr>
      </p:pic>
      <p:sp>
        <p:nvSpPr>
          <p:cNvPr id="8" name="Footer Placeholder 7"/>
          <p:cNvSpPr>
            <a:spLocks noGrp="1"/>
          </p:cNvSpPr>
          <p:nvPr>
            <p:ph type="ftr" sz="quarter" idx="11"/>
          </p:nvPr>
        </p:nvSpPr>
        <p:spPr/>
        <p:txBody>
          <a:bodyPr/>
          <a:lstStyle>
            <a:lvl1pPr>
              <a:defRPr>
                <a:solidFill>
                  <a:schemeClr val="bg2"/>
                </a:solidFill>
              </a:defRPr>
            </a:lvl1pPr>
          </a:lstStyle>
          <a:p>
            <a:endParaRPr lang="en-GB"/>
          </a:p>
        </p:txBody>
      </p:sp>
      <p:sp>
        <p:nvSpPr>
          <p:cNvPr id="9" name="Slide Number Placeholder 8"/>
          <p:cNvSpPr>
            <a:spLocks noGrp="1"/>
          </p:cNvSpPr>
          <p:nvPr>
            <p:ph type="sldNum" sz="quarter" idx="12"/>
          </p:nvPr>
        </p:nvSpPr>
        <p:spPr/>
        <p:txBody>
          <a:bodyPr/>
          <a:lstStyle>
            <a:lvl1pPr>
              <a:defRPr>
                <a:solidFill>
                  <a:schemeClr val="bg2"/>
                </a:solidFill>
              </a:defRPr>
            </a:lvl1pPr>
          </a:lstStyle>
          <a:p>
            <a:fld id="{B8A65EA6-0AAF-D94D-95B2-93C4A1E39769}" type="slidenum">
              <a:rPr lang="en-GB" smtClean="0"/>
              <a:pPr/>
              <a:t>‹#›</a:t>
            </a:fld>
            <a:endParaRPr lang="en-GB"/>
          </a:p>
        </p:txBody>
      </p:sp>
      <p:sp>
        <p:nvSpPr>
          <p:cNvPr id="13" name="Platshållare för innehåll 4">
            <a:extLst>
              <a:ext uri="{FF2B5EF4-FFF2-40B4-BE49-F238E27FC236}">
                <a16:creationId xmlns:a16="http://schemas.microsoft.com/office/drawing/2014/main" id="{8D373049-5D51-482E-92EB-FD8753917320}"/>
              </a:ext>
            </a:extLst>
          </p:cNvPr>
          <p:cNvSpPr>
            <a:spLocks noGrp="1"/>
          </p:cNvSpPr>
          <p:nvPr>
            <p:ph sz="quarter" idx="13"/>
          </p:nvPr>
        </p:nvSpPr>
        <p:spPr>
          <a:xfrm>
            <a:off x="647700" y="1527175"/>
            <a:ext cx="7845610" cy="29527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14" name="Title 1">
            <a:extLst>
              <a:ext uri="{FF2B5EF4-FFF2-40B4-BE49-F238E27FC236}">
                <a16:creationId xmlns:a16="http://schemas.microsoft.com/office/drawing/2014/main" id="{D223D4C4-347D-47B1-BD25-FF1009699CB3}"/>
              </a:ext>
            </a:extLst>
          </p:cNvPr>
          <p:cNvSpPr>
            <a:spLocks noGrp="1"/>
          </p:cNvSpPr>
          <p:nvPr>
            <p:ph type="title" hasCustomPrompt="1"/>
          </p:nvPr>
        </p:nvSpPr>
        <p:spPr>
          <a:xfrm>
            <a:off x="647700" y="576949"/>
            <a:ext cx="5899150" cy="402485"/>
          </a:xfrm>
        </p:spPr>
        <p:txBody>
          <a:bodyPr vert="horz" lIns="91440" tIns="45720" rIns="91440" bIns="36000" rtlCol="0" anchor="b">
            <a:noAutofit/>
          </a:bodyPr>
          <a:lstStyle>
            <a:lvl1pPr>
              <a:defRPr lang="en-GB" dirty="0"/>
            </a:lvl1pPr>
          </a:lstStyle>
          <a:p>
            <a:pPr lvl="0"/>
            <a:r>
              <a:rPr lang="en-GB"/>
              <a:t>Click to edit Master title style</a:t>
            </a:r>
          </a:p>
        </p:txBody>
      </p:sp>
      <p:sp>
        <p:nvSpPr>
          <p:cNvPr id="10" name="Text Placeholder 2">
            <a:extLst>
              <a:ext uri="{FF2B5EF4-FFF2-40B4-BE49-F238E27FC236}">
                <a16:creationId xmlns:a16="http://schemas.microsoft.com/office/drawing/2014/main" id="{7A4B4BC7-3E6D-4EFF-A71A-458373C77AC8}"/>
              </a:ext>
            </a:extLst>
          </p:cNvPr>
          <p:cNvSpPr>
            <a:spLocks noGrp="1"/>
          </p:cNvSpPr>
          <p:nvPr>
            <p:ph type="body" idx="1" hasCustomPrompt="1"/>
          </p:nvPr>
        </p:nvSpPr>
        <p:spPr>
          <a:xfrm>
            <a:off x="647700" y="1010867"/>
            <a:ext cx="7845610" cy="370732"/>
          </a:xfrm>
        </p:spPr>
        <p:txBody>
          <a:bodyPr tIns="36000" bIns="36000" anchor="t">
            <a:normAutofit/>
          </a:bodyPr>
          <a:lstStyle>
            <a:lvl1pPr marL="0" indent="0">
              <a:lnSpc>
                <a:spcPct val="100000"/>
              </a:lnSpc>
              <a:spcBef>
                <a:spcPts val="0"/>
              </a:spcBef>
              <a:buNone/>
              <a:defRPr sz="1800" b="0" i="0" u="none" baseline="0">
                <a:solidFill>
                  <a:schemeClr val="accent1"/>
                </a:solidFill>
                <a:latin typeface="Asap Medium"/>
                <a:cs typeface="Asap Medium"/>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Tree>
    <p:extLst>
      <p:ext uri="{BB962C8B-B14F-4D97-AF65-F5344CB8AC3E}">
        <p14:creationId xmlns:p14="http://schemas.microsoft.com/office/powerpoint/2010/main" val="3502164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ubtitle, content, double wave">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E5ADECD9-D471-44E0-9628-EF4E889621FF}"/>
              </a:ext>
            </a:extLst>
          </p:cNvPr>
          <p:cNvGraphicFramePr>
            <a:graphicFrameLocks noChangeAspect="1"/>
          </p:cNvGraphicFramePr>
          <p:nvPr userDrawn="1">
            <p:custDataLst>
              <p:tags r:id="rId1"/>
            </p:custDataLst>
            <p:extLst>
              <p:ext uri="{D42A27DB-BD31-4B8C-83A1-F6EECF244321}">
                <p14:modId xmlns:p14="http://schemas.microsoft.com/office/powerpoint/2010/main" val="9300090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kt 5" hidden="1">
                        <a:extLst>
                          <a:ext uri="{FF2B5EF4-FFF2-40B4-BE49-F238E27FC236}">
                            <a16:creationId xmlns:a16="http://schemas.microsoft.com/office/drawing/2014/main" id="{E5ADECD9-D471-44E0-9628-EF4E889621F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ktangel 3" hidden="1">
            <a:extLst>
              <a:ext uri="{FF2B5EF4-FFF2-40B4-BE49-F238E27FC236}">
                <a16:creationId xmlns:a16="http://schemas.microsoft.com/office/drawing/2014/main" id="{EB8AC587-E29B-43E3-8B66-9FF6DAA76631}"/>
              </a:ext>
            </a:extLst>
          </p:cNvPr>
          <p:cNvSpPr/>
          <p:nvPr userDrawn="1">
            <p:custDataLst>
              <p:tags r:id="rId2"/>
            </p:custDataLst>
          </p:nvPr>
        </p:nvSpPr>
        <p:spPr>
          <a:xfrm>
            <a:off x="0" y="0"/>
            <a:ext cx="158750" cy="158750"/>
          </a:xfrm>
          <a:prstGeom prst="rect">
            <a:avLst/>
          </a:prstGeom>
          <a:noFill/>
          <a:ln w="41275">
            <a:gradFill flip="none" rotWithShape="1">
              <a:gsLst>
                <a:gs pos="100000">
                  <a:schemeClr val="bg2"/>
                </a:gs>
                <a:gs pos="15000">
                  <a:schemeClr val="bg1"/>
                </a:gs>
                <a:gs pos="0">
                  <a:schemeClr val="tx1">
                    <a:lumMod val="50000"/>
                    <a:lumOff val="50000"/>
                  </a:schemeClr>
                </a:gs>
                <a:gs pos="58000">
                  <a:schemeClr val="bg2"/>
                </a:gs>
                <a:gs pos="75000">
                  <a:schemeClr val="bg1"/>
                </a:gs>
                <a:gs pos="29000">
                  <a:schemeClr val="bg1">
                    <a:lumMod val="75000"/>
                  </a:schemeClr>
                </a:gs>
                <a:gs pos="42000">
                  <a:schemeClr val="bg1">
                    <a:lumMod val="95000"/>
                  </a:schemeClr>
                </a:gs>
              </a:gsLst>
              <a:lin ang="8580000" scaled="0"/>
              <a:tileRect/>
            </a:grad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sap Bold" panose="020F0804030202060203"/>
              <a:ea typeface="+mj-ea"/>
              <a:sym typeface="Asap Bold" panose="020F0804030202060203"/>
            </a:endParaRPr>
          </a:p>
        </p:txBody>
      </p:sp>
      <p:pic>
        <p:nvPicPr>
          <p:cNvPr id="7" name="Bildobjekt 6">
            <a:extLst>
              <a:ext uri="{FF2B5EF4-FFF2-40B4-BE49-F238E27FC236}">
                <a16:creationId xmlns:a16="http://schemas.microsoft.com/office/drawing/2014/main" id="{483978EB-F750-4CFB-A196-08175EA6223F}"/>
              </a:ext>
            </a:extLst>
          </p:cNvPr>
          <p:cNvPicPr>
            <a:picLocks noChangeAspect="1"/>
          </p:cNvPicPr>
          <p:nvPr userDrawn="1"/>
        </p:nvPicPr>
        <p:blipFill rotWithShape="1">
          <a:blip r:embed="rId6"/>
          <a:srcRect t="75115"/>
          <a:stretch/>
        </p:blipFill>
        <p:spPr>
          <a:xfrm>
            <a:off x="0" y="3863546"/>
            <a:ext cx="9144000" cy="1279954"/>
          </a:xfrm>
          <a:prstGeom prst="rect">
            <a:avLst/>
          </a:prstGeom>
        </p:spPr>
      </p:pic>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8A65EA6-0AAF-D94D-95B2-93C4A1E39769}" type="slidenum">
              <a:rPr lang="en-GB" smtClean="0"/>
              <a:pPr/>
              <a:t>‹#›</a:t>
            </a:fld>
            <a:endParaRPr lang="en-GB"/>
          </a:p>
        </p:txBody>
      </p:sp>
      <p:sp>
        <p:nvSpPr>
          <p:cNvPr id="12" name="Platshållare för innehåll 4">
            <a:extLst>
              <a:ext uri="{FF2B5EF4-FFF2-40B4-BE49-F238E27FC236}">
                <a16:creationId xmlns:a16="http://schemas.microsoft.com/office/drawing/2014/main" id="{E9E067EC-E59F-4B18-9F92-0988A5660D00}"/>
              </a:ext>
            </a:extLst>
          </p:cNvPr>
          <p:cNvSpPr>
            <a:spLocks noGrp="1"/>
          </p:cNvSpPr>
          <p:nvPr>
            <p:ph sz="quarter" idx="13"/>
          </p:nvPr>
        </p:nvSpPr>
        <p:spPr>
          <a:xfrm>
            <a:off x="647700" y="1527175"/>
            <a:ext cx="7848601" cy="29527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13" name="Title 1">
            <a:extLst>
              <a:ext uri="{FF2B5EF4-FFF2-40B4-BE49-F238E27FC236}">
                <a16:creationId xmlns:a16="http://schemas.microsoft.com/office/drawing/2014/main" id="{5FD20A52-88D4-4793-9FA7-97BC482DB43C}"/>
              </a:ext>
            </a:extLst>
          </p:cNvPr>
          <p:cNvSpPr>
            <a:spLocks noGrp="1"/>
          </p:cNvSpPr>
          <p:nvPr>
            <p:ph type="title" hasCustomPrompt="1"/>
          </p:nvPr>
        </p:nvSpPr>
        <p:spPr>
          <a:xfrm>
            <a:off x="647700" y="576949"/>
            <a:ext cx="5899150" cy="402485"/>
          </a:xfrm>
        </p:spPr>
        <p:txBody>
          <a:bodyPr vert="horz" lIns="91440" tIns="45720" rIns="91440" bIns="36000" rtlCol="0" anchor="b">
            <a:noAutofit/>
          </a:bodyPr>
          <a:lstStyle>
            <a:lvl1pPr>
              <a:defRPr lang="en-GB" dirty="0"/>
            </a:lvl1pPr>
          </a:lstStyle>
          <a:p>
            <a:pPr lvl="0"/>
            <a:r>
              <a:rPr lang="en-GB"/>
              <a:t>Click to edit Master title style</a:t>
            </a:r>
          </a:p>
        </p:txBody>
      </p:sp>
      <p:sp>
        <p:nvSpPr>
          <p:cNvPr id="10" name="Text Placeholder 2">
            <a:extLst>
              <a:ext uri="{FF2B5EF4-FFF2-40B4-BE49-F238E27FC236}">
                <a16:creationId xmlns:a16="http://schemas.microsoft.com/office/drawing/2014/main" id="{FD4C6A18-1DB1-47BD-BB41-E5E5D061545B}"/>
              </a:ext>
            </a:extLst>
          </p:cNvPr>
          <p:cNvSpPr>
            <a:spLocks noGrp="1"/>
          </p:cNvSpPr>
          <p:nvPr>
            <p:ph type="body" idx="1" hasCustomPrompt="1"/>
          </p:nvPr>
        </p:nvSpPr>
        <p:spPr>
          <a:xfrm>
            <a:off x="647700" y="1010867"/>
            <a:ext cx="7845610" cy="370732"/>
          </a:xfrm>
        </p:spPr>
        <p:txBody>
          <a:bodyPr tIns="36000" bIns="36000" anchor="t">
            <a:normAutofit/>
          </a:bodyPr>
          <a:lstStyle>
            <a:lvl1pPr marL="0" indent="0">
              <a:lnSpc>
                <a:spcPct val="100000"/>
              </a:lnSpc>
              <a:spcBef>
                <a:spcPts val="0"/>
              </a:spcBef>
              <a:buNone/>
              <a:defRPr sz="1800" b="0" i="0" u="none" baseline="0">
                <a:solidFill>
                  <a:schemeClr val="accent1"/>
                </a:solidFill>
                <a:latin typeface="Asap Medium"/>
                <a:cs typeface="Asap Medium"/>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Tree>
    <p:extLst>
      <p:ext uri="{BB962C8B-B14F-4D97-AF65-F5344CB8AC3E}">
        <p14:creationId xmlns:p14="http://schemas.microsoft.com/office/powerpoint/2010/main" val="1869644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slide 3">
    <p:spTree>
      <p:nvGrpSpPr>
        <p:cNvPr id="1" name=""/>
        <p:cNvGrpSpPr/>
        <p:nvPr/>
      </p:nvGrpSpPr>
      <p:grpSpPr>
        <a:xfrm>
          <a:off x="0" y="0"/>
          <a:ext cx="0" cy="0"/>
          <a:chOff x="0" y="0"/>
          <a:chExt cx="0" cy="0"/>
        </a:xfrm>
      </p:grpSpPr>
      <p:graphicFrame>
        <p:nvGraphicFramePr>
          <p:cNvPr id="10" name="Objekt 9" hidden="1">
            <a:extLst>
              <a:ext uri="{FF2B5EF4-FFF2-40B4-BE49-F238E27FC236}">
                <a16:creationId xmlns:a16="http://schemas.microsoft.com/office/drawing/2014/main" id="{610609E5-A6C7-46A9-8D55-34A7A89C3BB8}"/>
              </a:ext>
            </a:extLst>
          </p:cNvPr>
          <p:cNvGraphicFramePr>
            <a:graphicFrameLocks noChangeAspect="1"/>
          </p:cNvGraphicFramePr>
          <p:nvPr userDrawn="1">
            <p:custDataLst>
              <p:tags r:id="rId1"/>
            </p:custDataLst>
            <p:extLst>
              <p:ext uri="{D42A27DB-BD31-4B8C-83A1-F6EECF244321}">
                <p14:modId xmlns:p14="http://schemas.microsoft.com/office/powerpoint/2010/main" val="25435701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98" imgH="499" progId="TCLayout.ActiveDocument.1">
                  <p:embed/>
                </p:oleObj>
              </mc:Choice>
              <mc:Fallback>
                <p:oleObj name="think-cell Slide" r:id="rId4" imgW="498" imgH="499" progId="TCLayout.ActiveDocument.1">
                  <p:embed/>
                  <p:pic>
                    <p:nvPicPr>
                      <p:cNvPr id="10" name="Objekt 9" hidden="1">
                        <a:extLst>
                          <a:ext uri="{FF2B5EF4-FFF2-40B4-BE49-F238E27FC236}">
                            <a16:creationId xmlns:a16="http://schemas.microsoft.com/office/drawing/2014/main" id="{610609E5-A6C7-46A9-8D55-34A7A89C3BB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Rektangel 8" hidden="1">
            <a:extLst>
              <a:ext uri="{FF2B5EF4-FFF2-40B4-BE49-F238E27FC236}">
                <a16:creationId xmlns:a16="http://schemas.microsoft.com/office/drawing/2014/main" id="{1963F93C-19E8-4A2F-A0D7-7DBBD64B1B2B}"/>
              </a:ext>
            </a:extLst>
          </p:cNvPr>
          <p:cNvSpPr/>
          <p:nvPr userDrawn="1">
            <p:custDataLst>
              <p:tags r:id="rId2"/>
            </p:custDataLst>
          </p:nvPr>
        </p:nvSpPr>
        <p:spPr>
          <a:xfrm>
            <a:off x="0" y="0"/>
            <a:ext cx="158750" cy="158750"/>
          </a:xfrm>
          <a:prstGeom prst="rect">
            <a:avLst/>
          </a:prstGeom>
          <a:noFill/>
          <a:ln w="41275">
            <a:gradFill flip="none" rotWithShape="1">
              <a:gsLst>
                <a:gs pos="100000">
                  <a:schemeClr val="bg2"/>
                </a:gs>
                <a:gs pos="15000">
                  <a:schemeClr val="bg1"/>
                </a:gs>
                <a:gs pos="0">
                  <a:schemeClr val="tx1">
                    <a:lumMod val="50000"/>
                    <a:lumOff val="50000"/>
                  </a:schemeClr>
                </a:gs>
                <a:gs pos="58000">
                  <a:schemeClr val="bg2"/>
                </a:gs>
                <a:gs pos="75000">
                  <a:schemeClr val="bg1"/>
                </a:gs>
                <a:gs pos="29000">
                  <a:schemeClr val="bg1">
                    <a:lumMod val="75000"/>
                  </a:schemeClr>
                </a:gs>
                <a:gs pos="42000">
                  <a:schemeClr val="bg1">
                    <a:lumMod val="95000"/>
                  </a:schemeClr>
                </a:gs>
              </a:gsLst>
              <a:lin ang="8580000" scaled="0"/>
              <a:tileRect/>
            </a:grad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3600" b="1" i="0" baseline="0">
              <a:latin typeface="Asap Bold" panose="020F0804030202060203"/>
              <a:ea typeface="+mj-ea"/>
              <a:sym typeface="Asap Bold" panose="020F0804030202060203"/>
            </a:endParaRPr>
          </a:p>
        </p:txBody>
      </p:sp>
      <p:pic>
        <p:nvPicPr>
          <p:cNvPr id="8" name="Bildobjekt 7">
            <a:extLst>
              <a:ext uri="{FF2B5EF4-FFF2-40B4-BE49-F238E27FC236}">
                <a16:creationId xmlns:a16="http://schemas.microsoft.com/office/drawing/2014/main" id="{8F8D17CE-EF12-482E-B70C-932367E7CEF1}"/>
              </a:ext>
            </a:extLst>
          </p:cNvPr>
          <p:cNvPicPr>
            <a:picLocks noChangeAspect="1"/>
          </p:cNvPicPr>
          <p:nvPr userDrawn="1"/>
        </p:nvPicPr>
        <p:blipFill>
          <a:blip r:embed="rId6"/>
          <a:stretch>
            <a:fillRect/>
          </a:stretch>
        </p:blipFill>
        <p:spPr>
          <a:xfrm>
            <a:off x="0" y="0"/>
            <a:ext cx="9144000" cy="5143500"/>
          </a:xfrm>
          <a:prstGeom prst="rect">
            <a:avLst/>
          </a:prstGeom>
        </p:spPr>
      </p:pic>
      <p:sp>
        <p:nvSpPr>
          <p:cNvPr id="2" name="Title 1"/>
          <p:cNvSpPr>
            <a:spLocks noGrp="1"/>
          </p:cNvSpPr>
          <p:nvPr>
            <p:ph type="title"/>
          </p:nvPr>
        </p:nvSpPr>
        <p:spPr>
          <a:xfrm>
            <a:off x="647700" y="2777067"/>
            <a:ext cx="7848600" cy="549936"/>
          </a:xfrm>
        </p:spPr>
        <p:txBody>
          <a:bodyPr vert="horz" lIns="91440" tIns="45720" rIns="91440" bIns="36000" rtlCol="0" anchor="b">
            <a:noAutofit/>
          </a:bodyPr>
          <a:lstStyle>
            <a:lvl1pPr>
              <a:defRPr lang="en-GB" sz="3600" dirty="0">
                <a:solidFill>
                  <a:schemeClr val="bg1"/>
                </a:solidFill>
              </a:defRPr>
            </a:lvl1pPr>
          </a:lstStyle>
          <a:p>
            <a:pPr lvl="0" algn="ctr">
              <a:lnSpc>
                <a:spcPts val="3000"/>
              </a:lnSpc>
            </a:pPr>
            <a:r>
              <a:rPr lang="en-US"/>
              <a:t>Click to edit Master title style</a:t>
            </a:r>
            <a:endParaRPr lang="en-GB"/>
          </a:p>
        </p:txBody>
      </p:sp>
      <p:sp>
        <p:nvSpPr>
          <p:cNvPr id="3" name="Content Placeholder 2"/>
          <p:cNvSpPr>
            <a:spLocks noGrp="1"/>
          </p:cNvSpPr>
          <p:nvPr>
            <p:ph idx="1"/>
          </p:nvPr>
        </p:nvSpPr>
        <p:spPr>
          <a:xfrm>
            <a:off x="647700" y="3335470"/>
            <a:ext cx="7848600" cy="448072"/>
          </a:xfrm>
        </p:spPr>
        <p:txBody>
          <a:bodyPr/>
          <a:lstStyle>
            <a:lvl1pPr algn="ctr">
              <a:buClr>
                <a:schemeClr val="bg1">
                  <a:lumMod val="85000"/>
                </a:schemeClr>
              </a:buClr>
              <a:buNone/>
              <a:defRPr>
                <a:solidFill>
                  <a:schemeClr val="bg1"/>
                </a:solidFill>
              </a:defRPr>
            </a:lvl1pPr>
            <a:lvl2pPr algn="ctr">
              <a:buClr>
                <a:schemeClr val="bg1">
                  <a:lumMod val="85000"/>
                </a:schemeClr>
              </a:buClr>
              <a:defRPr>
                <a:solidFill>
                  <a:schemeClr val="accent1"/>
                </a:solidFill>
              </a:defRPr>
            </a:lvl2pPr>
            <a:lvl3pPr algn="ctr">
              <a:buClr>
                <a:schemeClr val="bg1">
                  <a:lumMod val="85000"/>
                </a:schemeClr>
              </a:buClr>
              <a:defRPr>
                <a:solidFill>
                  <a:schemeClr val="accent1"/>
                </a:solidFill>
              </a:defRPr>
            </a:lvl3pPr>
            <a:lvl4pPr algn="ctr">
              <a:buClr>
                <a:schemeClr val="bg1">
                  <a:lumMod val="85000"/>
                </a:schemeClr>
              </a:buClr>
              <a:defRPr>
                <a:solidFill>
                  <a:schemeClr val="accent1"/>
                </a:solidFill>
              </a:defRPr>
            </a:lvl4pPr>
            <a:lvl5pPr algn="ctr">
              <a:buClr>
                <a:schemeClr val="bg1">
                  <a:lumMod val="85000"/>
                </a:schemeClr>
              </a:buClr>
              <a:defRPr>
                <a:solidFill>
                  <a:schemeClr val="accent1"/>
                </a:solidFill>
              </a:defRPr>
            </a:lvl5pPr>
          </a:lstStyle>
          <a:p>
            <a:pPr lvl="0"/>
            <a:r>
              <a:rPr lang="en-US"/>
              <a:t>Click to edit Master text styles</a:t>
            </a:r>
          </a:p>
        </p:txBody>
      </p:sp>
      <p:sp>
        <p:nvSpPr>
          <p:cNvPr id="4" name="Date Placeholder 3"/>
          <p:cNvSpPr>
            <a:spLocks noGrp="1"/>
          </p:cNvSpPr>
          <p:nvPr>
            <p:ph type="dt" sz="half" idx="10"/>
          </p:nvPr>
        </p:nvSpPr>
        <p:spPr>
          <a:xfrm>
            <a:off x="1295400" y="4767263"/>
            <a:ext cx="2133600" cy="273844"/>
          </a:xfrm>
        </p:spPr>
        <p:txBody>
          <a:bodyPr/>
          <a:lstStyle/>
          <a:p>
            <a:fld id="{1476E63B-6B66-CA4D-A4B8-01CDBE49AE7C}" type="datetimeFigureOut">
              <a:rPr lang="en-GB" smtClean="0"/>
              <a:pPr/>
              <a:t>13/09/2023</a:t>
            </a:fld>
            <a:endParaRPr lang="en-GB"/>
          </a:p>
        </p:txBody>
      </p:sp>
      <p:pic>
        <p:nvPicPr>
          <p:cNvPr id="12" name="Bildobjekt 11">
            <a:extLst>
              <a:ext uri="{FF2B5EF4-FFF2-40B4-BE49-F238E27FC236}">
                <a16:creationId xmlns:a16="http://schemas.microsoft.com/office/drawing/2014/main" id="{C6F848D5-C142-4C40-831B-281A532C2079}"/>
              </a:ext>
            </a:extLst>
          </p:cNvPr>
          <p:cNvPicPr>
            <a:picLocks noChangeAspect="1"/>
          </p:cNvPicPr>
          <p:nvPr userDrawn="1"/>
        </p:nvPicPr>
        <p:blipFill rotWithShape="1">
          <a:blip r:embed="rId7"/>
          <a:srcRect b="64219"/>
          <a:stretch/>
        </p:blipFill>
        <p:spPr>
          <a:xfrm>
            <a:off x="5513890" y="0"/>
            <a:ext cx="3630110" cy="819150"/>
          </a:xfrm>
          <a:prstGeom prst="rect">
            <a:avLst/>
          </a:prstGeom>
        </p:spPr>
      </p:pic>
      <p:sp>
        <p:nvSpPr>
          <p:cNvPr id="15" name="Footer Placeholder 7">
            <a:extLst>
              <a:ext uri="{FF2B5EF4-FFF2-40B4-BE49-F238E27FC236}">
                <a16:creationId xmlns:a16="http://schemas.microsoft.com/office/drawing/2014/main" id="{B88D55CA-9106-4E0E-9C37-9649105FF3E5}"/>
              </a:ext>
            </a:extLst>
          </p:cNvPr>
          <p:cNvSpPr>
            <a:spLocks noGrp="1"/>
          </p:cNvSpPr>
          <p:nvPr>
            <p:ph type="ftr" sz="quarter" idx="11"/>
          </p:nvPr>
        </p:nvSpPr>
        <p:spPr>
          <a:xfrm>
            <a:off x="5597710" y="4550306"/>
            <a:ext cx="2895600" cy="232040"/>
          </a:xfrm>
        </p:spPr>
        <p:txBody>
          <a:bodyPr/>
          <a:lstStyle>
            <a:lvl1pPr>
              <a:defRPr>
                <a:solidFill>
                  <a:schemeClr val="bg2"/>
                </a:solidFill>
              </a:defRPr>
            </a:lvl1pPr>
          </a:lstStyle>
          <a:p>
            <a:endParaRPr lang="en-GB"/>
          </a:p>
        </p:txBody>
      </p:sp>
      <p:sp>
        <p:nvSpPr>
          <p:cNvPr id="16" name="Slide Number Placeholder 8">
            <a:extLst>
              <a:ext uri="{FF2B5EF4-FFF2-40B4-BE49-F238E27FC236}">
                <a16:creationId xmlns:a16="http://schemas.microsoft.com/office/drawing/2014/main" id="{44A01566-2452-4C1C-A941-DAFDA3CCCD87}"/>
              </a:ext>
            </a:extLst>
          </p:cNvPr>
          <p:cNvSpPr>
            <a:spLocks noGrp="1"/>
          </p:cNvSpPr>
          <p:nvPr>
            <p:ph type="sldNum" sz="quarter" idx="12"/>
          </p:nvPr>
        </p:nvSpPr>
        <p:spPr>
          <a:xfrm>
            <a:off x="6359710" y="4809067"/>
            <a:ext cx="2133600" cy="232040"/>
          </a:xfrm>
        </p:spPr>
        <p:txBody>
          <a:bodyPr/>
          <a:lstStyle>
            <a:lvl1pPr>
              <a:defRPr>
                <a:solidFill>
                  <a:schemeClr val="bg2"/>
                </a:solidFill>
              </a:defRPr>
            </a:lvl1pPr>
          </a:lstStyle>
          <a:p>
            <a:fld id="{B8A65EA6-0AAF-D94D-95B2-93C4A1E39769}" type="slidenum">
              <a:rPr lang="en-GB" smtClean="0"/>
              <a:pPr/>
              <a:t>‹#›</a:t>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tement slide wave">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212B50BC-2C86-4CFD-8DF4-90B9AE79CB3F}"/>
              </a:ext>
            </a:extLst>
          </p:cNvPr>
          <p:cNvGraphicFramePr>
            <a:graphicFrameLocks noChangeAspect="1"/>
          </p:cNvGraphicFramePr>
          <p:nvPr userDrawn="1">
            <p:custDataLst>
              <p:tags r:id="rId1"/>
            </p:custDataLst>
            <p:extLst>
              <p:ext uri="{D42A27DB-BD31-4B8C-83A1-F6EECF244321}">
                <p14:modId xmlns:p14="http://schemas.microsoft.com/office/powerpoint/2010/main" val="19188047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kt 4" hidden="1">
                        <a:extLst>
                          <a:ext uri="{FF2B5EF4-FFF2-40B4-BE49-F238E27FC236}">
                            <a16:creationId xmlns:a16="http://schemas.microsoft.com/office/drawing/2014/main" id="{212B50BC-2C86-4CFD-8DF4-90B9AE79CB3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ktangel 3" hidden="1">
            <a:extLst>
              <a:ext uri="{FF2B5EF4-FFF2-40B4-BE49-F238E27FC236}">
                <a16:creationId xmlns:a16="http://schemas.microsoft.com/office/drawing/2014/main" id="{B4E82D16-5DC0-4F44-B2CE-8CA213C1DE4F}"/>
              </a:ext>
            </a:extLst>
          </p:cNvPr>
          <p:cNvSpPr/>
          <p:nvPr userDrawn="1">
            <p:custDataLst>
              <p:tags r:id="rId2"/>
            </p:custDataLst>
          </p:nvPr>
        </p:nvSpPr>
        <p:spPr>
          <a:xfrm>
            <a:off x="0" y="0"/>
            <a:ext cx="158750" cy="158750"/>
          </a:xfrm>
          <a:prstGeom prst="rect">
            <a:avLst/>
          </a:prstGeom>
          <a:noFill/>
          <a:ln w="41275">
            <a:gradFill flip="none" rotWithShape="1">
              <a:gsLst>
                <a:gs pos="100000">
                  <a:schemeClr val="bg2"/>
                </a:gs>
                <a:gs pos="15000">
                  <a:schemeClr val="bg1"/>
                </a:gs>
                <a:gs pos="0">
                  <a:schemeClr val="tx1">
                    <a:lumMod val="50000"/>
                    <a:lumOff val="50000"/>
                  </a:schemeClr>
                </a:gs>
                <a:gs pos="58000">
                  <a:schemeClr val="bg2"/>
                </a:gs>
                <a:gs pos="75000">
                  <a:schemeClr val="bg1"/>
                </a:gs>
                <a:gs pos="29000">
                  <a:schemeClr val="bg1">
                    <a:lumMod val="75000"/>
                  </a:schemeClr>
                </a:gs>
                <a:gs pos="42000">
                  <a:schemeClr val="bg1">
                    <a:lumMod val="95000"/>
                  </a:schemeClr>
                </a:gs>
              </a:gsLst>
              <a:lin ang="8580000" scaled="0"/>
              <a:tileRect/>
            </a:grad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sap Bold" panose="020F0804030202060203"/>
              <a:ea typeface="+mj-ea"/>
              <a:sym typeface="Asap Bold" panose="020F0804030202060203"/>
            </a:endParaRPr>
          </a:p>
        </p:txBody>
      </p:sp>
      <p:pic>
        <p:nvPicPr>
          <p:cNvPr id="6" name="Bildobjekt 5">
            <a:extLst>
              <a:ext uri="{FF2B5EF4-FFF2-40B4-BE49-F238E27FC236}">
                <a16:creationId xmlns:a16="http://schemas.microsoft.com/office/drawing/2014/main" id="{6A09A007-E465-4867-9221-D8F198B9816D}"/>
              </a:ext>
            </a:extLst>
          </p:cNvPr>
          <p:cNvPicPr>
            <a:picLocks noChangeAspect="1"/>
          </p:cNvPicPr>
          <p:nvPr userDrawn="1"/>
        </p:nvPicPr>
        <p:blipFill>
          <a:blip r:embed="rId6"/>
          <a:stretch>
            <a:fillRect/>
          </a:stretch>
        </p:blipFill>
        <p:spPr>
          <a:xfrm>
            <a:off x="0" y="0"/>
            <a:ext cx="9144000" cy="5143500"/>
          </a:xfrm>
          <a:prstGeom prst="rect">
            <a:avLst/>
          </a:prstGeom>
        </p:spPr>
      </p:pic>
      <p:sp>
        <p:nvSpPr>
          <p:cNvPr id="3" name="Text Placeholder 2"/>
          <p:cNvSpPr>
            <a:spLocks noGrp="1"/>
          </p:cNvSpPr>
          <p:nvPr>
            <p:ph type="body" idx="1"/>
          </p:nvPr>
        </p:nvSpPr>
        <p:spPr>
          <a:xfrm>
            <a:off x="647700" y="1185333"/>
            <a:ext cx="6661150" cy="2751655"/>
          </a:xfrm>
        </p:spPr>
        <p:txBody>
          <a:bodyPr anchor="t">
            <a:normAutofit/>
          </a:bodyPr>
          <a:lstStyle>
            <a:lvl1pPr marL="0" indent="0">
              <a:lnSpc>
                <a:spcPts val="2760"/>
              </a:lnSpc>
              <a:spcBef>
                <a:spcPts val="0"/>
              </a:spcBef>
              <a:buNone/>
              <a:defRPr sz="2300" b="0" i="0" u="none" baseline="0">
                <a:solidFill>
                  <a:schemeClr val="tx2"/>
                </a:solidFill>
                <a:latin typeface="Asap Medium"/>
                <a:cs typeface="Asap Medium"/>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8A65EA6-0AAF-D94D-95B2-93C4A1E39769}" type="slidenum">
              <a:rPr lang="en-GB" smtClean="0"/>
              <a:pPr/>
              <a:t>‹#›</a:t>
            </a:fld>
            <a:endParaRPr lang="en-GB"/>
          </a:p>
        </p:txBody>
      </p:sp>
      <p:sp>
        <p:nvSpPr>
          <p:cNvPr id="11" name="Title 1">
            <a:extLst>
              <a:ext uri="{FF2B5EF4-FFF2-40B4-BE49-F238E27FC236}">
                <a16:creationId xmlns:a16="http://schemas.microsoft.com/office/drawing/2014/main" id="{3225AAFB-F9FA-4A9E-9D4D-504815645DE5}"/>
              </a:ext>
            </a:extLst>
          </p:cNvPr>
          <p:cNvSpPr>
            <a:spLocks noGrp="1"/>
          </p:cNvSpPr>
          <p:nvPr>
            <p:ph type="title" hasCustomPrompt="1"/>
          </p:nvPr>
        </p:nvSpPr>
        <p:spPr>
          <a:xfrm>
            <a:off x="647700" y="576949"/>
            <a:ext cx="5899150" cy="402485"/>
          </a:xfrm>
        </p:spPr>
        <p:txBody>
          <a:bodyPr vert="horz" lIns="91440" tIns="45720" rIns="91440" bIns="36000" rtlCol="0" anchor="b">
            <a:noAutofit/>
          </a:bodyPr>
          <a:lstStyle>
            <a:lvl1pPr>
              <a:defRPr lang="en-GB" dirty="0"/>
            </a:lvl1pPr>
          </a:lstStyle>
          <a:p>
            <a:pPr lvl="0"/>
            <a:r>
              <a:rPr lang="en-GB"/>
              <a:t>Click to edit Master title style</a:t>
            </a:r>
          </a:p>
        </p:txBody>
      </p:sp>
      <p:pic>
        <p:nvPicPr>
          <p:cNvPr id="10" name="Bildobjekt 9">
            <a:extLst>
              <a:ext uri="{FF2B5EF4-FFF2-40B4-BE49-F238E27FC236}">
                <a16:creationId xmlns:a16="http://schemas.microsoft.com/office/drawing/2014/main" id="{A4B29DA0-9F3D-4D99-9AD5-A38EC83979DB}"/>
              </a:ext>
            </a:extLst>
          </p:cNvPr>
          <p:cNvPicPr>
            <a:picLocks noChangeAspect="1"/>
          </p:cNvPicPr>
          <p:nvPr userDrawn="1"/>
        </p:nvPicPr>
        <p:blipFill rotWithShape="1">
          <a:blip r:embed="rId7"/>
          <a:srcRect b="64219"/>
          <a:stretch/>
        </p:blipFill>
        <p:spPr>
          <a:xfrm>
            <a:off x="5513890" y="0"/>
            <a:ext cx="3630110" cy="819150"/>
          </a:xfrm>
          <a:prstGeom prst="rect">
            <a:avLst/>
          </a:prstGeom>
        </p:spPr>
      </p:pic>
      <p:pic>
        <p:nvPicPr>
          <p:cNvPr id="14" name="Platshållare för innehåll 6">
            <a:extLst>
              <a:ext uri="{FF2B5EF4-FFF2-40B4-BE49-F238E27FC236}">
                <a16:creationId xmlns:a16="http://schemas.microsoft.com/office/drawing/2014/main" id="{70D42B8F-F2F1-43B4-BCED-D3AB23783DE0}"/>
              </a:ext>
            </a:extLst>
          </p:cNvPr>
          <p:cNvPicPr>
            <a:picLocks noChangeAspect="1"/>
          </p:cNvPicPr>
          <p:nvPr userDrawn="1"/>
        </p:nvPicPr>
        <p:blipFill rotWithShape="1">
          <a:blip r:embed="rId8"/>
          <a:srcRect t="20731"/>
          <a:stretch/>
        </p:blipFill>
        <p:spPr>
          <a:xfrm>
            <a:off x="215548" y="0"/>
            <a:ext cx="368326" cy="533400"/>
          </a:xfrm>
          <a:prstGeom prst="rect">
            <a:avLst/>
          </a:prstGeom>
        </p:spPr>
      </p:pic>
    </p:spTree>
    <p:extLst>
      <p:ext uri="{BB962C8B-B14F-4D97-AF65-F5344CB8AC3E}">
        <p14:creationId xmlns:p14="http://schemas.microsoft.com/office/powerpoint/2010/main" val="3114830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tement slide blue">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49551BB5-2503-41E1-89D5-A2B397D35FAE}"/>
              </a:ext>
            </a:extLst>
          </p:cNvPr>
          <p:cNvGraphicFramePr>
            <a:graphicFrameLocks noChangeAspect="1"/>
          </p:cNvGraphicFramePr>
          <p:nvPr userDrawn="1">
            <p:custDataLst>
              <p:tags r:id="rId1"/>
            </p:custDataLst>
            <p:extLst>
              <p:ext uri="{D42A27DB-BD31-4B8C-83A1-F6EECF244321}">
                <p14:modId xmlns:p14="http://schemas.microsoft.com/office/powerpoint/2010/main" val="7273498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98" imgH="499" progId="TCLayout.ActiveDocument.1">
                  <p:embed/>
                </p:oleObj>
              </mc:Choice>
              <mc:Fallback>
                <p:oleObj name="think-cell Slide" r:id="rId4" imgW="498" imgH="499" progId="TCLayout.ActiveDocument.1">
                  <p:embed/>
                  <p:pic>
                    <p:nvPicPr>
                      <p:cNvPr id="9" name="Objekt 8" hidden="1">
                        <a:extLst>
                          <a:ext uri="{FF2B5EF4-FFF2-40B4-BE49-F238E27FC236}">
                            <a16:creationId xmlns:a16="http://schemas.microsoft.com/office/drawing/2014/main" id="{49551BB5-2503-41E1-89D5-A2B397D35FA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ktangel 7" hidden="1">
            <a:extLst>
              <a:ext uri="{FF2B5EF4-FFF2-40B4-BE49-F238E27FC236}">
                <a16:creationId xmlns:a16="http://schemas.microsoft.com/office/drawing/2014/main" id="{21DEACCF-DE2A-4A2D-A51B-D986D1AC6A18}"/>
              </a:ext>
            </a:extLst>
          </p:cNvPr>
          <p:cNvSpPr/>
          <p:nvPr userDrawn="1">
            <p:custDataLst>
              <p:tags r:id="rId2"/>
            </p:custDataLst>
          </p:nvPr>
        </p:nvSpPr>
        <p:spPr>
          <a:xfrm>
            <a:off x="0" y="0"/>
            <a:ext cx="158750" cy="158750"/>
          </a:xfrm>
          <a:prstGeom prst="rect">
            <a:avLst/>
          </a:prstGeom>
          <a:noFill/>
          <a:ln w="41275">
            <a:gradFill flip="none" rotWithShape="1">
              <a:gsLst>
                <a:gs pos="100000">
                  <a:schemeClr val="bg2"/>
                </a:gs>
                <a:gs pos="15000">
                  <a:schemeClr val="bg1"/>
                </a:gs>
                <a:gs pos="0">
                  <a:schemeClr val="tx1">
                    <a:lumMod val="50000"/>
                    <a:lumOff val="50000"/>
                  </a:schemeClr>
                </a:gs>
                <a:gs pos="58000">
                  <a:schemeClr val="bg2"/>
                </a:gs>
                <a:gs pos="75000">
                  <a:schemeClr val="bg1"/>
                </a:gs>
                <a:gs pos="29000">
                  <a:schemeClr val="bg1">
                    <a:lumMod val="75000"/>
                  </a:schemeClr>
                </a:gs>
                <a:gs pos="42000">
                  <a:schemeClr val="bg1">
                    <a:lumMod val="95000"/>
                  </a:schemeClr>
                </a:gs>
              </a:gsLst>
              <a:lin ang="8580000" scaled="0"/>
              <a:tileRect/>
            </a:grad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sap Bold" panose="020F0804030202060203"/>
              <a:ea typeface="+mj-ea"/>
              <a:sym typeface="Asap Bold" panose="020F0804030202060203"/>
            </a:endParaRPr>
          </a:p>
        </p:txBody>
      </p:sp>
      <p:pic>
        <p:nvPicPr>
          <p:cNvPr id="11" name="Bildobjekt 10">
            <a:extLst>
              <a:ext uri="{FF2B5EF4-FFF2-40B4-BE49-F238E27FC236}">
                <a16:creationId xmlns:a16="http://schemas.microsoft.com/office/drawing/2014/main" id="{3F49F93A-6AF4-412D-BE21-2D16A82EAA23}"/>
              </a:ext>
            </a:extLst>
          </p:cNvPr>
          <p:cNvPicPr>
            <a:picLocks noChangeAspect="1"/>
          </p:cNvPicPr>
          <p:nvPr userDrawn="1"/>
        </p:nvPicPr>
        <p:blipFill>
          <a:blip r:embed="rId6"/>
          <a:stretch>
            <a:fillRect/>
          </a:stretch>
        </p:blipFill>
        <p:spPr>
          <a:xfrm>
            <a:off x="0" y="0"/>
            <a:ext cx="9144000" cy="5143500"/>
          </a:xfrm>
          <a:prstGeom prst="rect">
            <a:avLst/>
          </a:prstGeom>
        </p:spPr>
      </p:pic>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78AA95-4638-664B-87B3-B812B1A0AD49}" type="slidenum">
              <a:rPr lang="en-GB" smtClean="0"/>
              <a:pPr/>
              <a:t>‹#›</a:t>
            </a:fld>
            <a:endParaRPr lang="en-GB"/>
          </a:p>
        </p:txBody>
      </p:sp>
      <p:sp>
        <p:nvSpPr>
          <p:cNvPr id="7" name="Platshållare för innehåll 6">
            <a:extLst>
              <a:ext uri="{FF2B5EF4-FFF2-40B4-BE49-F238E27FC236}">
                <a16:creationId xmlns:a16="http://schemas.microsoft.com/office/drawing/2014/main" id="{DDE9670D-871F-4982-AA68-45E74264E620}"/>
              </a:ext>
            </a:extLst>
          </p:cNvPr>
          <p:cNvSpPr>
            <a:spLocks noGrp="1"/>
          </p:cNvSpPr>
          <p:nvPr>
            <p:ph sz="quarter" idx="13"/>
          </p:nvPr>
        </p:nvSpPr>
        <p:spPr>
          <a:xfrm>
            <a:off x="647700" y="1211263"/>
            <a:ext cx="7848600" cy="3268662"/>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10" name="Title 1">
            <a:extLst>
              <a:ext uri="{FF2B5EF4-FFF2-40B4-BE49-F238E27FC236}">
                <a16:creationId xmlns:a16="http://schemas.microsoft.com/office/drawing/2014/main" id="{D58DC837-4648-4FF9-9DEE-1CEF9A5EB58C}"/>
              </a:ext>
            </a:extLst>
          </p:cNvPr>
          <p:cNvSpPr>
            <a:spLocks noGrp="1"/>
          </p:cNvSpPr>
          <p:nvPr>
            <p:ph type="title" hasCustomPrompt="1"/>
          </p:nvPr>
        </p:nvSpPr>
        <p:spPr>
          <a:xfrm>
            <a:off x="647700" y="576949"/>
            <a:ext cx="5899150" cy="402485"/>
          </a:xfrm>
        </p:spPr>
        <p:txBody>
          <a:bodyPr vert="horz" lIns="91440" tIns="45720" rIns="91440" bIns="36000" rtlCol="0" anchor="b">
            <a:noAutofit/>
          </a:bodyPr>
          <a:lstStyle>
            <a:lvl1pPr>
              <a:defRPr lang="en-GB" dirty="0">
                <a:solidFill>
                  <a:schemeClr val="bg1"/>
                </a:solidFill>
              </a:defRPr>
            </a:lvl1pPr>
          </a:lstStyle>
          <a:p>
            <a:pPr lvl="0"/>
            <a:r>
              <a:rPr lang="en-GB"/>
              <a:t>Click to edit Master title style</a:t>
            </a:r>
          </a:p>
        </p:txBody>
      </p:sp>
      <p:pic>
        <p:nvPicPr>
          <p:cNvPr id="12" name="Bildobjekt 11">
            <a:extLst>
              <a:ext uri="{FF2B5EF4-FFF2-40B4-BE49-F238E27FC236}">
                <a16:creationId xmlns:a16="http://schemas.microsoft.com/office/drawing/2014/main" id="{BC073B57-0ED1-4620-BFED-EC1BAB16BF51}"/>
              </a:ext>
            </a:extLst>
          </p:cNvPr>
          <p:cNvPicPr>
            <a:picLocks noChangeAspect="1"/>
          </p:cNvPicPr>
          <p:nvPr userDrawn="1"/>
        </p:nvPicPr>
        <p:blipFill rotWithShape="1">
          <a:blip r:embed="rId7"/>
          <a:srcRect b="64219"/>
          <a:stretch/>
        </p:blipFill>
        <p:spPr>
          <a:xfrm>
            <a:off x="5513890" y="0"/>
            <a:ext cx="3630110" cy="819150"/>
          </a:xfrm>
          <a:prstGeom prst="rect">
            <a:avLst/>
          </a:prstGeom>
        </p:spPr>
      </p:pic>
      <p:pic>
        <p:nvPicPr>
          <p:cNvPr id="13" name="Platshållare för innehåll 6">
            <a:extLst>
              <a:ext uri="{FF2B5EF4-FFF2-40B4-BE49-F238E27FC236}">
                <a16:creationId xmlns:a16="http://schemas.microsoft.com/office/drawing/2014/main" id="{9A8993B1-6928-43EE-9CCB-C536F4D0AD62}"/>
              </a:ext>
            </a:extLst>
          </p:cNvPr>
          <p:cNvPicPr>
            <a:picLocks noChangeAspect="1"/>
          </p:cNvPicPr>
          <p:nvPr userDrawn="1"/>
        </p:nvPicPr>
        <p:blipFill rotWithShape="1">
          <a:blip r:embed="rId8"/>
          <a:srcRect t="20731"/>
          <a:stretch/>
        </p:blipFill>
        <p:spPr>
          <a:xfrm>
            <a:off x="215548" y="0"/>
            <a:ext cx="368326" cy="533400"/>
          </a:xfrm>
          <a:prstGeom prst="rect">
            <a:avLst/>
          </a:prstGeom>
        </p:spPr>
      </p:pic>
    </p:spTree>
    <p:extLst>
      <p:ext uri="{BB962C8B-B14F-4D97-AF65-F5344CB8AC3E}">
        <p14:creationId xmlns:p14="http://schemas.microsoft.com/office/powerpoint/2010/main" val="1430761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tement slide green">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DC0F4E56-79F2-401A-A99F-93A6F6C8A369}"/>
              </a:ext>
            </a:extLst>
          </p:cNvPr>
          <p:cNvGraphicFramePr>
            <a:graphicFrameLocks noChangeAspect="1"/>
          </p:cNvGraphicFramePr>
          <p:nvPr userDrawn="1">
            <p:custDataLst>
              <p:tags r:id="rId1"/>
            </p:custDataLst>
            <p:extLst>
              <p:ext uri="{D42A27DB-BD31-4B8C-83A1-F6EECF244321}">
                <p14:modId xmlns:p14="http://schemas.microsoft.com/office/powerpoint/2010/main" val="3673376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kt 3" hidden="1">
                        <a:extLst>
                          <a:ext uri="{FF2B5EF4-FFF2-40B4-BE49-F238E27FC236}">
                            <a16:creationId xmlns:a16="http://schemas.microsoft.com/office/drawing/2014/main" id="{DC0F4E56-79F2-401A-A99F-93A6F6C8A36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Bildobjekt 8">
            <a:extLst>
              <a:ext uri="{FF2B5EF4-FFF2-40B4-BE49-F238E27FC236}">
                <a16:creationId xmlns:a16="http://schemas.microsoft.com/office/drawing/2014/main" id="{07828873-1641-4FC9-B9D1-195A2770F562}"/>
              </a:ext>
            </a:extLst>
          </p:cNvPr>
          <p:cNvPicPr>
            <a:picLocks noChangeAspect="1"/>
          </p:cNvPicPr>
          <p:nvPr userDrawn="1"/>
        </p:nvPicPr>
        <p:blipFill>
          <a:blip r:embed="rId6"/>
          <a:stretch>
            <a:fillRect/>
          </a:stretch>
        </p:blipFill>
        <p:spPr>
          <a:xfrm>
            <a:off x="0" y="0"/>
            <a:ext cx="9144000" cy="5143500"/>
          </a:xfrm>
          <a:prstGeom prst="rect">
            <a:avLst/>
          </a:prstGeom>
        </p:spPr>
      </p:pic>
      <p:sp>
        <p:nvSpPr>
          <p:cNvPr id="16" name="Frihandsfigur: Form 15">
            <a:extLst>
              <a:ext uri="{FF2B5EF4-FFF2-40B4-BE49-F238E27FC236}">
                <a16:creationId xmlns:a16="http://schemas.microsoft.com/office/drawing/2014/main" id="{81944DE6-1450-41A2-B469-07A171266B3C}"/>
              </a:ext>
            </a:extLst>
          </p:cNvPr>
          <p:cNvSpPr/>
          <p:nvPr userDrawn="1"/>
        </p:nvSpPr>
        <p:spPr>
          <a:xfrm>
            <a:off x="215546" y="0"/>
            <a:ext cx="368328" cy="533705"/>
          </a:xfrm>
          <a:custGeom>
            <a:avLst/>
            <a:gdLst>
              <a:gd name="connsiteX0" fmla="*/ 0 w 368328"/>
              <a:gd name="connsiteY0" fmla="*/ 0 h 533705"/>
              <a:gd name="connsiteX1" fmla="*/ 368328 w 368328"/>
              <a:gd name="connsiteY1" fmla="*/ 0 h 533705"/>
              <a:gd name="connsiteX2" fmla="*/ 368327 w 368328"/>
              <a:gd name="connsiteY2" fmla="*/ 349541 h 533705"/>
              <a:gd name="connsiteX3" fmla="*/ 184163 w 368328"/>
              <a:gd name="connsiteY3" fmla="*/ 533705 h 533705"/>
              <a:gd name="connsiteX4" fmla="*/ 184164 w 368328"/>
              <a:gd name="connsiteY4" fmla="*/ 533704 h 533705"/>
              <a:gd name="connsiteX5" fmla="*/ 0 w 368328"/>
              <a:gd name="connsiteY5" fmla="*/ 349540 h 53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328" h="533705">
                <a:moveTo>
                  <a:pt x="0" y="0"/>
                </a:moveTo>
                <a:lnTo>
                  <a:pt x="368328" y="0"/>
                </a:lnTo>
                <a:lnTo>
                  <a:pt x="368327" y="349541"/>
                </a:lnTo>
                <a:cubicBezTo>
                  <a:pt x="368327" y="451252"/>
                  <a:pt x="285874" y="533705"/>
                  <a:pt x="184163" y="533705"/>
                </a:cubicBezTo>
                <a:lnTo>
                  <a:pt x="184164" y="533704"/>
                </a:lnTo>
                <a:cubicBezTo>
                  <a:pt x="82453" y="533704"/>
                  <a:pt x="0" y="451251"/>
                  <a:pt x="0" y="349540"/>
                </a:cubicBezTo>
                <a:close/>
              </a:path>
            </a:pathLst>
          </a:custGeom>
          <a:solidFill>
            <a:schemeClr val="bg1"/>
          </a:solidFill>
          <a:ln w="41275">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400" err="1">
              <a:solidFill>
                <a:schemeClr val="bg1"/>
              </a:solidFill>
            </a:endParaRPr>
          </a:p>
        </p:txBody>
      </p:sp>
      <p:sp>
        <p:nvSpPr>
          <p:cNvPr id="3" name="Rektangel 2" hidden="1">
            <a:extLst>
              <a:ext uri="{FF2B5EF4-FFF2-40B4-BE49-F238E27FC236}">
                <a16:creationId xmlns:a16="http://schemas.microsoft.com/office/drawing/2014/main" id="{87526B66-C3DE-484C-A76B-D1E3C8765B7D}"/>
              </a:ext>
            </a:extLst>
          </p:cNvPr>
          <p:cNvSpPr/>
          <p:nvPr userDrawn="1">
            <p:custDataLst>
              <p:tags r:id="rId2"/>
            </p:custDataLst>
          </p:nvPr>
        </p:nvSpPr>
        <p:spPr>
          <a:xfrm>
            <a:off x="0" y="0"/>
            <a:ext cx="158750" cy="158750"/>
          </a:xfrm>
          <a:prstGeom prst="rect">
            <a:avLst/>
          </a:prstGeom>
          <a:noFill/>
          <a:ln w="41275">
            <a:gradFill flip="none" rotWithShape="1">
              <a:gsLst>
                <a:gs pos="100000">
                  <a:schemeClr val="bg2"/>
                </a:gs>
                <a:gs pos="15000">
                  <a:schemeClr val="bg1"/>
                </a:gs>
                <a:gs pos="0">
                  <a:schemeClr val="tx1">
                    <a:lumMod val="50000"/>
                    <a:lumOff val="50000"/>
                  </a:schemeClr>
                </a:gs>
                <a:gs pos="58000">
                  <a:schemeClr val="bg2"/>
                </a:gs>
                <a:gs pos="75000">
                  <a:schemeClr val="bg1"/>
                </a:gs>
                <a:gs pos="29000">
                  <a:schemeClr val="bg1">
                    <a:lumMod val="75000"/>
                  </a:schemeClr>
                </a:gs>
                <a:gs pos="42000">
                  <a:schemeClr val="bg1">
                    <a:lumMod val="95000"/>
                  </a:schemeClr>
                </a:gs>
              </a:gsLst>
              <a:lin ang="8580000" scaled="0"/>
              <a:tileRect/>
            </a:grad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sap Bold"/>
              <a:ea typeface="+mj-ea"/>
              <a:sym typeface="Asap Bold"/>
            </a:endParaRPr>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78AA95-4638-664B-87B3-B812B1A0AD49}" type="slidenum">
              <a:rPr lang="en-GB" smtClean="0"/>
              <a:pPr/>
              <a:t>‹#›</a:t>
            </a:fld>
            <a:endParaRPr lang="en-GB"/>
          </a:p>
        </p:txBody>
      </p:sp>
      <p:sp>
        <p:nvSpPr>
          <p:cNvPr id="7" name="Platshållare för innehåll 6">
            <a:extLst>
              <a:ext uri="{FF2B5EF4-FFF2-40B4-BE49-F238E27FC236}">
                <a16:creationId xmlns:a16="http://schemas.microsoft.com/office/drawing/2014/main" id="{04DB33F6-D1DC-4F93-83F5-6C8DFBE6F144}"/>
              </a:ext>
            </a:extLst>
          </p:cNvPr>
          <p:cNvSpPr>
            <a:spLocks noGrp="1"/>
          </p:cNvSpPr>
          <p:nvPr>
            <p:ph sz="quarter" idx="13"/>
          </p:nvPr>
        </p:nvSpPr>
        <p:spPr>
          <a:xfrm>
            <a:off x="647700" y="1211263"/>
            <a:ext cx="7848601" cy="3268662"/>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10" name="Title 1">
            <a:extLst>
              <a:ext uri="{FF2B5EF4-FFF2-40B4-BE49-F238E27FC236}">
                <a16:creationId xmlns:a16="http://schemas.microsoft.com/office/drawing/2014/main" id="{08EAF902-8BB6-42E7-8F64-774A6050A498}"/>
              </a:ext>
            </a:extLst>
          </p:cNvPr>
          <p:cNvSpPr>
            <a:spLocks noGrp="1"/>
          </p:cNvSpPr>
          <p:nvPr>
            <p:ph type="title" hasCustomPrompt="1"/>
          </p:nvPr>
        </p:nvSpPr>
        <p:spPr>
          <a:xfrm>
            <a:off x="647700" y="576949"/>
            <a:ext cx="5899150" cy="402485"/>
          </a:xfrm>
        </p:spPr>
        <p:txBody>
          <a:bodyPr vert="horz" lIns="91440" tIns="45720" rIns="91440" bIns="36000" rtlCol="0" anchor="b">
            <a:noAutofit/>
          </a:bodyPr>
          <a:lstStyle>
            <a:lvl1pPr>
              <a:defRPr lang="en-GB" dirty="0">
                <a:solidFill>
                  <a:schemeClr val="bg1"/>
                </a:solidFill>
              </a:defRPr>
            </a:lvl1pPr>
          </a:lstStyle>
          <a:p>
            <a:pPr lvl="0"/>
            <a:r>
              <a:rPr lang="en-GB"/>
              <a:t>Click to edit Master title style</a:t>
            </a:r>
          </a:p>
        </p:txBody>
      </p:sp>
      <p:pic>
        <p:nvPicPr>
          <p:cNvPr id="11" name="Bildobjekt 10">
            <a:extLst>
              <a:ext uri="{FF2B5EF4-FFF2-40B4-BE49-F238E27FC236}">
                <a16:creationId xmlns:a16="http://schemas.microsoft.com/office/drawing/2014/main" id="{0D53B9DC-A970-455D-989E-B91F1E48A086}"/>
              </a:ext>
            </a:extLst>
          </p:cNvPr>
          <p:cNvPicPr>
            <a:picLocks noChangeAspect="1"/>
          </p:cNvPicPr>
          <p:nvPr userDrawn="1"/>
        </p:nvPicPr>
        <p:blipFill rotWithShape="1">
          <a:blip r:embed="rId7"/>
          <a:srcRect b="64219"/>
          <a:stretch/>
        </p:blipFill>
        <p:spPr>
          <a:xfrm>
            <a:off x="5513890" y="0"/>
            <a:ext cx="3630110" cy="819150"/>
          </a:xfrm>
          <a:prstGeom prst="rect">
            <a:avLst/>
          </a:prstGeom>
        </p:spPr>
      </p:pic>
      <p:pic>
        <p:nvPicPr>
          <p:cNvPr id="13" name="Bildobjekt 12">
            <a:extLst>
              <a:ext uri="{FF2B5EF4-FFF2-40B4-BE49-F238E27FC236}">
                <a16:creationId xmlns:a16="http://schemas.microsoft.com/office/drawing/2014/main" id="{650B50A6-D253-4E5A-AE97-1309C5B1B5C2}"/>
              </a:ext>
            </a:extLst>
          </p:cNvPr>
          <p:cNvPicPr>
            <a:picLocks noChangeAspect="1"/>
          </p:cNvPicPr>
          <p:nvPr userDrawn="1"/>
        </p:nvPicPr>
        <p:blipFill rotWithShape="1">
          <a:blip r:embed="rId8"/>
          <a:srcRect t="20377"/>
          <a:stretch/>
        </p:blipFill>
        <p:spPr>
          <a:xfrm>
            <a:off x="215546" y="-2381"/>
            <a:ext cx="368326" cy="535781"/>
          </a:xfrm>
          <a:custGeom>
            <a:avLst/>
            <a:gdLst>
              <a:gd name="connsiteX0" fmla="*/ 0 w 368326"/>
              <a:gd name="connsiteY0" fmla="*/ 0 h 535781"/>
              <a:gd name="connsiteX1" fmla="*/ 368326 w 368326"/>
              <a:gd name="connsiteY1" fmla="*/ 0 h 535781"/>
              <a:gd name="connsiteX2" fmla="*/ 368326 w 368326"/>
              <a:gd name="connsiteY2" fmla="*/ 535781 h 535781"/>
              <a:gd name="connsiteX3" fmla="*/ 0 w 368326"/>
              <a:gd name="connsiteY3" fmla="*/ 535781 h 535781"/>
            </a:gdLst>
            <a:ahLst/>
            <a:cxnLst>
              <a:cxn ang="0">
                <a:pos x="connsiteX0" y="connsiteY0"/>
              </a:cxn>
              <a:cxn ang="0">
                <a:pos x="connsiteX1" y="connsiteY1"/>
              </a:cxn>
              <a:cxn ang="0">
                <a:pos x="connsiteX2" y="connsiteY2"/>
              </a:cxn>
              <a:cxn ang="0">
                <a:pos x="connsiteX3" y="connsiteY3"/>
              </a:cxn>
            </a:cxnLst>
            <a:rect l="l" t="t" r="r" b="b"/>
            <a:pathLst>
              <a:path w="368326" h="535781">
                <a:moveTo>
                  <a:pt x="0" y="0"/>
                </a:moveTo>
                <a:lnTo>
                  <a:pt x="368326" y="0"/>
                </a:lnTo>
                <a:lnTo>
                  <a:pt x="368326" y="535781"/>
                </a:lnTo>
                <a:lnTo>
                  <a:pt x="0" y="535781"/>
                </a:lnTo>
                <a:close/>
              </a:path>
            </a:pathLst>
          </a:custGeom>
        </p:spPr>
      </p:pic>
    </p:spTree>
    <p:extLst>
      <p:ext uri="{BB962C8B-B14F-4D97-AF65-F5344CB8AC3E}">
        <p14:creationId xmlns:p14="http://schemas.microsoft.com/office/powerpoint/2010/main" val="39404444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le and text">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F2FBA215-4D08-48E2-8CDF-F453E34C8042}"/>
              </a:ext>
            </a:extLst>
          </p:cNvPr>
          <p:cNvGraphicFramePr>
            <a:graphicFrameLocks noChangeAspect="1"/>
          </p:cNvGraphicFramePr>
          <p:nvPr userDrawn="1">
            <p:custDataLst>
              <p:tags r:id="rId1"/>
            </p:custDataLst>
            <p:extLst>
              <p:ext uri="{D42A27DB-BD31-4B8C-83A1-F6EECF244321}">
                <p14:modId xmlns:p14="http://schemas.microsoft.com/office/powerpoint/2010/main" val="16699613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8" name="Objekt 7" hidden="1">
                        <a:extLst>
                          <a:ext uri="{FF2B5EF4-FFF2-40B4-BE49-F238E27FC236}">
                            <a16:creationId xmlns:a16="http://schemas.microsoft.com/office/drawing/2014/main" id="{F2FBA215-4D08-48E2-8CDF-F453E34C804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ktangel 2" hidden="1">
            <a:extLst>
              <a:ext uri="{FF2B5EF4-FFF2-40B4-BE49-F238E27FC236}">
                <a16:creationId xmlns:a16="http://schemas.microsoft.com/office/drawing/2014/main" id="{3ECA54AD-A8B2-433F-A80E-01144224EA66}"/>
              </a:ext>
            </a:extLst>
          </p:cNvPr>
          <p:cNvSpPr/>
          <p:nvPr userDrawn="1">
            <p:custDataLst>
              <p:tags r:id="rId2"/>
            </p:custDataLst>
          </p:nvPr>
        </p:nvSpPr>
        <p:spPr>
          <a:xfrm>
            <a:off x="0" y="0"/>
            <a:ext cx="158750" cy="158750"/>
          </a:xfrm>
          <a:prstGeom prst="rect">
            <a:avLst/>
          </a:prstGeom>
          <a:noFill/>
          <a:ln w="41275">
            <a:gradFill flip="none" rotWithShape="1">
              <a:gsLst>
                <a:gs pos="100000">
                  <a:schemeClr val="bg2"/>
                </a:gs>
                <a:gs pos="15000">
                  <a:schemeClr val="bg1"/>
                </a:gs>
                <a:gs pos="0">
                  <a:schemeClr val="tx1">
                    <a:lumMod val="50000"/>
                    <a:lumOff val="50000"/>
                  </a:schemeClr>
                </a:gs>
                <a:gs pos="58000">
                  <a:schemeClr val="bg2"/>
                </a:gs>
                <a:gs pos="75000">
                  <a:schemeClr val="bg1"/>
                </a:gs>
                <a:gs pos="29000">
                  <a:schemeClr val="bg1">
                    <a:lumMod val="75000"/>
                  </a:schemeClr>
                </a:gs>
                <a:gs pos="42000">
                  <a:schemeClr val="bg1">
                    <a:lumMod val="95000"/>
                  </a:schemeClr>
                </a:gs>
              </a:gsLst>
              <a:lin ang="8580000" scaled="0"/>
              <a:tileRect/>
            </a:grad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sap Bold"/>
              <a:ea typeface="+mj-ea"/>
              <a:sym typeface="Asap Bold"/>
            </a:endParaRPr>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FB3C839-E3E5-8741-B6CE-8F112ABC3800}" type="slidenum">
              <a:rPr lang="en-GB" smtClean="0"/>
              <a:pPr/>
              <a:t>‹#›</a:t>
            </a:fld>
            <a:endParaRPr lang="en-GB"/>
          </a:p>
        </p:txBody>
      </p:sp>
      <p:sp>
        <p:nvSpPr>
          <p:cNvPr id="7" name="Table Placeholder 6"/>
          <p:cNvSpPr>
            <a:spLocks noGrp="1"/>
          </p:cNvSpPr>
          <p:nvPr>
            <p:ph type="tbl" sz="quarter" idx="13"/>
          </p:nvPr>
        </p:nvSpPr>
        <p:spPr>
          <a:xfrm>
            <a:off x="647700" y="1527175"/>
            <a:ext cx="5903913" cy="2952749"/>
          </a:xfrm>
        </p:spPr>
        <p:txBody>
          <a:bodyPr/>
          <a:lstStyle>
            <a:lvl1pPr>
              <a:defRPr>
                <a:solidFill>
                  <a:schemeClr val="tx2"/>
                </a:solidFill>
              </a:defRPr>
            </a:lvl1pPr>
          </a:lstStyle>
          <a:p>
            <a:r>
              <a:rPr lang="sv-SE"/>
              <a:t>Klicka på ikonen för att lägga till en tabell</a:t>
            </a:r>
            <a:endParaRPr lang="en-GB"/>
          </a:p>
        </p:txBody>
      </p:sp>
      <p:sp>
        <p:nvSpPr>
          <p:cNvPr id="10" name="Title 1">
            <a:extLst>
              <a:ext uri="{FF2B5EF4-FFF2-40B4-BE49-F238E27FC236}">
                <a16:creationId xmlns:a16="http://schemas.microsoft.com/office/drawing/2014/main" id="{27BA3511-34D5-4DA3-95B5-8C3502713C37}"/>
              </a:ext>
            </a:extLst>
          </p:cNvPr>
          <p:cNvSpPr>
            <a:spLocks noGrp="1"/>
          </p:cNvSpPr>
          <p:nvPr>
            <p:ph type="title" hasCustomPrompt="1"/>
          </p:nvPr>
        </p:nvSpPr>
        <p:spPr>
          <a:xfrm>
            <a:off x="647700" y="576949"/>
            <a:ext cx="5899150" cy="402485"/>
          </a:xfrm>
        </p:spPr>
        <p:txBody>
          <a:bodyPr vert="horz" lIns="91440" tIns="45720" rIns="91440" bIns="36000" rtlCol="0" anchor="b">
            <a:noAutofit/>
          </a:bodyPr>
          <a:lstStyle>
            <a:lvl1pPr>
              <a:defRPr lang="en-GB" dirty="0"/>
            </a:lvl1pPr>
          </a:lstStyle>
          <a:p>
            <a:pPr lvl="0"/>
            <a:r>
              <a:rPr lang="en-GB"/>
              <a:t>Click to edit Master title style</a:t>
            </a:r>
          </a:p>
        </p:txBody>
      </p:sp>
      <p:sp>
        <p:nvSpPr>
          <p:cNvPr id="11" name="Platshållare för innehåll 5">
            <a:extLst>
              <a:ext uri="{FF2B5EF4-FFF2-40B4-BE49-F238E27FC236}">
                <a16:creationId xmlns:a16="http://schemas.microsoft.com/office/drawing/2014/main" id="{72C50537-C6E6-4325-B784-0D2B0D3FE169}"/>
              </a:ext>
            </a:extLst>
          </p:cNvPr>
          <p:cNvSpPr>
            <a:spLocks noGrp="1"/>
          </p:cNvSpPr>
          <p:nvPr>
            <p:ph sz="quarter" idx="16"/>
          </p:nvPr>
        </p:nvSpPr>
        <p:spPr>
          <a:xfrm>
            <a:off x="6748648" y="1957388"/>
            <a:ext cx="1744662" cy="252253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12" name="Platshållare för innehåll 5">
            <a:extLst>
              <a:ext uri="{FF2B5EF4-FFF2-40B4-BE49-F238E27FC236}">
                <a16:creationId xmlns:a16="http://schemas.microsoft.com/office/drawing/2014/main" id="{2CD0D0C6-6442-460B-B3B0-804FF612968F}"/>
              </a:ext>
            </a:extLst>
          </p:cNvPr>
          <p:cNvSpPr>
            <a:spLocks noGrp="1"/>
          </p:cNvSpPr>
          <p:nvPr>
            <p:ph sz="quarter" idx="17" hasCustomPrompt="1"/>
          </p:nvPr>
        </p:nvSpPr>
        <p:spPr>
          <a:xfrm>
            <a:off x="6748648" y="1548607"/>
            <a:ext cx="1744662" cy="382060"/>
          </a:xfrm>
        </p:spPr>
        <p:txBody>
          <a:bodyPr/>
          <a:lstStyle>
            <a:lvl1pPr>
              <a:defRPr sz="1600">
                <a:solidFill>
                  <a:schemeClr val="accent1"/>
                </a:solidFill>
              </a:defRPr>
            </a:lvl1pPr>
          </a:lstStyle>
          <a:p>
            <a:pPr lvl="0"/>
            <a:r>
              <a:rPr lang="sv-SE" err="1"/>
              <a:t>Subtitle</a:t>
            </a:r>
            <a:endParaRPr lang="en-GB"/>
          </a:p>
        </p:txBody>
      </p:sp>
      <p:sp>
        <p:nvSpPr>
          <p:cNvPr id="13" name="Text Placeholder 2">
            <a:extLst>
              <a:ext uri="{FF2B5EF4-FFF2-40B4-BE49-F238E27FC236}">
                <a16:creationId xmlns:a16="http://schemas.microsoft.com/office/drawing/2014/main" id="{A2D124FE-024E-4053-9B34-18B5F473E1A2}"/>
              </a:ext>
            </a:extLst>
          </p:cNvPr>
          <p:cNvSpPr>
            <a:spLocks noGrp="1"/>
          </p:cNvSpPr>
          <p:nvPr>
            <p:ph type="body" idx="1" hasCustomPrompt="1"/>
          </p:nvPr>
        </p:nvSpPr>
        <p:spPr>
          <a:xfrm>
            <a:off x="647700" y="1010867"/>
            <a:ext cx="7845610" cy="370732"/>
          </a:xfrm>
        </p:spPr>
        <p:txBody>
          <a:bodyPr tIns="36000" bIns="36000" anchor="t">
            <a:normAutofit/>
          </a:bodyPr>
          <a:lstStyle>
            <a:lvl1pPr marL="0" indent="0">
              <a:lnSpc>
                <a:spcPct val="100000"/>
              </a:lnSpc>
              <a:spcBef>
                <a:spcPts val="0"/>
              </a:spcBef>
              <a:buNone/>
              <a:defRPr sz="1800" b="0" i="0" u="none" baseline="0">
                <a:solidFill>
                  <a:schemeClr val="accent1"/>
                </a:solidFill>
                <a:latin typeface="Asap Medium"/>
                <a:cs typeface="Asap Medium"/>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Tree>
    <p:extLst>
      <p:ext uri="{BB962C8B-B14F-4D97-AF65-F5344CB8AC3E}">
        <p14:creationId xmlns:p14="http://schemas.microsoft.com/office/powerpoint/2010/main" val="18876389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aph and text">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3EAA5F60-5D79-414C-864F-54F6B682DD3C}"/>
              </a:ext>
            </a:extLst>
          </p:cNvPr>
          <p:cNvGraphicFramePr>
            <a:graphicFrameLocks noChangeAspect="1"/>
          </p:cNvGraphicFramePr>
          <p:nvPr userDrawn="1">
            <p:custDataLst>
              <p:tags r:id="rId1"/>
            </p:custDataLst>
            <p:extLst>
              <p:ext uri="{D42A27DB-BD31-4B8C-83A1-F6EECF244321}">
                <p14:modId xmlns:p14="http://schemas.microsoft.com/office/powerpoint/2010/main" val="7609110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kt 5" hidden="1">
                        <a:extLst>
                          <a:ext uri="{FF2B5EF4-FFF2-40B4-BE49-F238E27FC236}">
                            <a16:creationId xmlns:a16="http://schemas.microsoft.com/office/drawing/2014/main" id="{3EAA5F60-5D79-414C-864F-54F6B682DD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ktangel 2" hidden="1">
            <a:extLst>
              <a:ext uri="{FF2B5EF4-FFF2-40B4-BE49-F238E27FC236}">
                <a16:creationId xmlns:a16="http://schemas.microsoft.com/office/drawing/2014/main" id="{EBB4C311-C997-43FD-A6E8-A882C7FA13F1}"/>
              </a:ext>
            </a:extLst>
          </p:cNvPr>
          <p:cNvSpPr/>
          <p:nvPr userDrawn="1">
            <p:custDataLst>
              <p:tags r:id="rId2"/>
            </p:custDataLst>
          </p:nvPr>
        </p:nvSpPr>
        <p:spPr>
          <a:xfrm>
            <a:off x="0" y="0"/>
            <a:ext cx="158750" cy="158750"/>
          </a:xfrm>
          <a:prstGeom prst="rect">
            <a:avLst/>
          </a:prstGeom>
          <a:noFill/>
          <a:ln w="41275">
            <a:gradFill flip="none" rotWithShape="1">
              <a:gsLst>
                <a:gs pos="100000">
                  <a:schemeClr val="bg2"/>
                </a:gs>
                <a:gs pos="15000">
                  <a:schemeClr val="bg1"/>
                </a:gs>
                <a:gs pos="0">
                  <a:schemeClr val="tx1">
                    <a:lumMod val="50000"/>
                    <a:lumOff val="50000"/>
                  </a:schemeClr>
                </a:gs>
                <a:gs pos="58000">
                  <a:schemeClr val="bg2"/>
                </a:gs>
                <a:gs pos="75000">
                  <a:schemeClr val="bg1"/>
                </a:gs>
                <a:gs pos="29000">
                  <a:schemeClr val="bg1">
                    <a:lumMod val="75000"/>
                  </a:schemeClr>
                </a:gs>
                <a:gs pos="42000">
                  <a:schemeClr val="bg1">
                    <a:lumMod val="95000"/>
                  </a:schemeClr>
                </a:gs>
              </a:gsLst>
              <a:lin ang="8580000" scaled="0"/>
              <a:tileRect/>
            </a:grad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sap Bold"/>
              <a:ea typeface="+mj-ea"/>
              <a:sym typeface="Asap Bold"/>
            </a:endParaRPr>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FB3C839-E3E5-8741-B6CE-8F112ABC3800}" type="slidenum">
              <a:rPr lang="en-GB" smtClean="0"/>
              <a:pPr/>
              <a:t>‹#›</a:t>
            </a:fld>
            <a:endParaRPr lang="en-GB"/>
          </a:p>
        </p:txBody>
      </p:sp>
      <p:sp>
        <p:nvSpPr>
          <p:cNvPr id="10" name="Chart Placeholder 9"/>
          <p:cNvSpPr>
            <a:spLocks noGrp="1"/>
          </p:cNvSpPr>
          <p:nvPr>
            <p:ph type="chart" sz="quarter" idx="15"/>
          </p:nvPr>
        </p:nvSpPr>
        <p:spPr>
          <a:xfrm>
            <a:off x="647700" y="1527175"/>
            <a:ext cx="5903913" cy="2952749"/>
          </a:xfrm>
        </p:spPr>
        <p:txBody>
          <a:bodyPr/>
          <a:lstStyle>
            <a:lvl1pPr>
              <a:defRPr>
                <a:solidFill>
                  <a:schemeClr val="tx2"/>
                </a:solidFill>
              </a:defRPr>
            </a:lvl1pPr>
          </a:lstStyle>
          <a:p>
            <a:r>
              <a:rPr lang="sv-SE"/>
              <a:t>Klicka på ikonen för att lägga till ett diagram</a:t>
            </a:r>
            <a:endParaRPr lang="en-GB"/>
          </a:p>
        </p:txBody>
      </p:sp>
      <p:sp>
        <p:nvSpPr>
          <p:cNvPr id="7" name="Platshållare för innehåll 5">
            <a:extLst>
              <a:ext uri="{FF2B5EF4-FFF2-40B4-BE49-F238E27FC236}">
                <a16:creationId xmlns:a16="http://schemas.microsoft.com/office/drawing/2014/main" id="{49AE24EF-9A7B-42F6-AD1B-A2F5D8D142CC}"/>
              </a:ext>
            </a:extLst>
          </p:cNvPr>
          <p:cNvSpPr>
            <a:spLocks noGrp="1"/>
          </p:cNvSpPr>
          <p:nvPr>
            <p:ph sz="quarter" idx="16"/>
          </p:nvPr>
        </p:nvSpPr>
        <p:spPr>
          <a:xfrm>
            <a:off x="6748648" y="1957388"/>
            <a:ext cx="1744662" cy="252253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11" name="Title 1">
            <a:extLst>
              <a:ext uri="{FF2B5EF4-FFF2-40B4-BE49-F238E27FC236}">
                <a16:creationId xmlns:a16="http://schemas.microsoft.com/office/drawing/2014/main" id="{AB6B6587-EAD8-4050-8F65-01364CCE52FA}"/>
              </a:ext>
            </a:extLst>
          </p:cNvPr>
          <p:cNvSpPr>
            <a:spLocks noGrp="1"/>
          </p:cNvSpPr>
          <p:nvPr>
            <p:ph type="title" hasCustomPrompt="1"/>
          </p:nvPr>
        </p:nvSpPr>
        <p:spPr>
          <a:xfrm>
            <a:off x="647700" y="576949"/>
            <a:ext cx="5899150" cy="402485"/>
          </a:xfrm>
        </p:spPr>
        <p:txBody>
          <a:bodyPr vert="horz" lIns="91440" tIns="45720" rIns="91440" bIns="36000" rtlCol="0" anchor="b">
            <a:noAutofit/>
          </a:bodyPr>
          <a:lstStyle>
            <a:lvl1pPr>
              <a:defRPr lang="en-GB" dirty="0"/>
            </a:lvl1pPr>
          </a:lstStyle>
          <a:p>
            <a:pPr lvl="0"/>
            <a:r>
              <a:rPr lang="en-GB"/>
              <a:t>Click to edit Master title style</a:t>
            </a:r>
          </a:p>
        </p:txBody>
      </p:sp>
      <p:sp>
        <p:nvSpPr>
          <p:cNvPr id="12" name="Platshållare för innehåll 5">
            <a:extLst>
              <a:ext uri="{FF2B5EF4-FFF2-40B4-BE49-F238E27FC236}">
                <a16:creationId xmlns:a16="http://schemas.microsoft.com/office/drawing/2014/main" id="{9E14C67F-D3B0-41BB-A613-056912F22982}"/>
              </a:ext>
            </a:extLst>
          </p:cNvPr>
          <p:cNvSpPr>
            <a:spLocks noGrp="1"/>
          </p:cNvSpPr>
          <p:nvPr>
            <p:ph sz="quarter" idx="17" hasCustomPrompt="1"/>
          </p:nvPr>
        </p:nvSpPr>
        <p:spPr>
          <a:xfrm>
            <a:off x="6748648" y="1548607"/>
            <a:ext cx="1744662" cy="382060"/>
          </a:xfrm>
        </p:spPr>
        <p:txBody>
          <a:bodyPr/>
          <a:lstStyle>
            <a:lvl1pPr>
              <a:defRPr sz="1600">
                <a:solidFill>
                  <a:schemeClr val="accent1"/>
                </a:solidFill>
              </a:defRPr>
            </a:lvl1pPr>
          </a:lstStyle>
          <a:p>
            <a:pPr lvl="0"/>
            <a:r>
              <a:rPr lang="sv-SE" err="1"/>
              <a:t>Subtitle</a:t>
            </a:r>
            <a:endParaRPr lang="en-GB"/>
          </a:p>
        </p:txBody>
      </p:sp>
      <p:sp>
        <p:nvSpPr>
          <p:cNvPr id="13" name="Text Placeholder 2">
            <a:extLst>
              <a:ext uri="{FF2B5EF4-FFF2-40B4-BE49-F238E27FC236}">
                <a16:creationId xmlns:a16="http://schemas.microsoft.com/office/drawing/2014/main" id="{35119A87-7254-42F3-81EF-B6B1FB291B66}"/>
              </a:ext>
            </a:extLst>
          </p:cNvPr>
          <p:cNvSpPr>
            <a:spLocks noGrp="1"/>
          </p:cNvSpPr>
          <p:nvPr>
            <p:ph type="body" idx="1" hasCustomPrompt="1"/>
          </p:nvPr>
        </p:nvSpPr>
        <p:spPr>
          <a:xfrm>
            <a:off x="647700" y="1010867"/>
            <a:ext cx="7845610" cy="370732"/>
          </a:xfrm>
        </p:spPr>
        <p:txBody>
          <a:bodyPr tIns="36000" bIns="36000" anchor="t">
            <a:normAutofit/>
          </a:bodyPr>
          <a:lstStyle>
            <a:lvl1pPr marL="0" indent="0">
              <a:lnSpc>
                <a:spcPct val="100000"/>
              </a:lnSpc>
              <a:spcBef>
                <a:spcPts val="0"/>
              </a:spcBef>
              <a:buNone/>
              <a:defRPr sz="1800" b="0" i="0" u="none" baseline="0">
                <a:solidFill>
                  <a:schemeClr val="accent1"/>
                </a:solidFill>
                <a:latin typeface="Asap Medium"/>
                <a:cs typeface="Asap Medium"/>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Tree>
    <p:extLst>
      <p:ext uri="{BB962C8B-B14F-4D97-AF65-F5344CB8AC3E}">
        <p14:creationId xmlns:p14="http://schemas.microsoft.com/office/powerpoint/2010/main" val="3326763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Full bleed image">
    <p:spTree>
      <p:nvGrpSpPr>
        <p:cNvPr id="1" name=""/>
        <p:cNvGrpSpPr/>
        <p:nvPr/>
      </p:nvGrpSpPr>
      <p:grpSpPr>
        <a:xfrm>
          <a:off x="0" y="0"/>
          <a:ext cx="0" cy="0"/>
          <a:chOff x="0" y="0"/>
          <a:chExt cx="0" cy="0"/>
        </a:xfrm>
      </p:grpSpPr>
      <p:graphicFrame>
        <p:nvGraphicFramePr>
          <p:cNvPr id="10" name="Objekt 9" hidden="1">
            <a:extLst>
              <a:ext uri="{FF2B5EF4-FFF2-40B4-BE49-F238E27FC236}">
                <a16:creationId xmlns:a16="http://schemas.microsoft.com/office/drawing/2014/main" id="{17290FB0-A747-4C6D-8142-159E7098A83C}"/>
              </a:ext>
            </a:extLst>
          </p:cNvPr>
          <p:cNvGraphicFramePr>
            <a:graphicFrameLocks noChangeAspect="1"/>
          </p:cNvGraphicFramePr>
          <p:nvPr userDrawn="1">
            <p:custDataLst>
              <p:tags r:id="rId1"/>
            </p:custDataLst>
            <p:extLst>
              <p:ext uri="{D42A27DB-BD31-4B8C-83A1-F6EECF244321}">
                <p14:modId xmlns:p14="http://schemas.microsoft.com/office/powerpoint/2010/main" val="34953190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10" name="Objekt 9" hidden="1">
                        <a:extLst>
                          <a:ext uri="{FF2B5EF4-FFF2-40B4-BE49-F238E27FC236}">
                            <a16:creationId xmlns:a16="http://schemas.microsoft.com/office/drawing/2014/main" id="{17290FB0-A747-4C6D-8142-159E7098A8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3" name="Platshållare för innehåll 6">
            <a:extLst>
              <a:ext uri="{FF2B5EF4-FFF2-40B4-BE49-F238E27FC236}">
                <a16:creationId xmlns:a16="http://schemas.microsoft.com/office/drawing/2014/main" id="{2861C909-3486-4386-A604-76D3BE19BF80}"/>
              </a:ext>
            </a:extLst>
          </p:cNvPr>
          <p:cNvPicPr>
            <a:picLocks noChangeAspect="1"/>
          </p:cNvPicPr>
          <p:nvPr userDrawn="1"/>
        </p:nvPicPr>
        <p:blipFill rotWithShape="1">
          <a:blip r:embed="rId6"/>
          <a:srcRect t="20731"/>
          <a:stretch/>
        </p:blipFill>
        <p:spPr>
          <a:xfrm>
            <a:off x="215548" y="0"/>
            <a:ext cx="368326" cy="533400"/>
          </a:xfrm>
          <a:prstGeom prst="rect">
            <a:avLst/>
          </a:prstGeom>
        </p:spPr>
      </p:pic>
      <p:sp>
        <p:nvSpPr>
          <p:cNvPr id="22" name="Platshållare för bild 21">
            <a:extLst>
              <a:ext uri="{FF2B5EF4-FFF2-40B4-BE49-F238E27FC236}">
                <a16:creationId xmlns:a16="http://schemas.microsoft.com/office/drawing/2014/main" id="{4FC7CE04-C495-4E8A-8BA2-9976A3F79B96}"/>
              </a:ext>
            </a:extLst>
          </p:cNvPr>
          <p:cNvSpPr>
            <a:spLocks noGrp="1"/>
          </p:cNvSpPr>
          <p:nvPr>
            <p:ph type="pic" sz="quarter" idx="13" hasCustomPrompt="1"/>
          </p:nvPr>
        </p:nvSpPr>
        <p:spPr>
          <a:xfrm>
            <a:off x="-17755" y="1"/>
            <a:ext cx="9201502" cy="5166361"/>
          </a:xfrm>
          <a:custGeom>
            <a:avLst/>
            <a:gdLst>
              <a:gd name="connsiteX0" fmla="*/ 0 w 9201502"/>
              <a:gd name="connsiteY0" fmla="*/ 0 h 5166361"/>
              <a:gd name="connsiteX1" fmla="*/ 241592 w 9201502"/>
              <a:gd name="connsiteY1" fmla="*/ 0 h 5166361"/>
              <a:gd name="connsiteX2" fmla="*/ 241592 w 9201502"/>
              <a:gd name="connsiteY2" fmla="*/ 342900 h 5166361"/>
              <a:gd name="connsiteX3" fmla="*/ 417804 w 9201502"/>
              <a:gd name="connsiteY3" fmla="*/ 519112 h 5166361"/>
              <a:gd name="connsiteX4" fmla="*/ 594016 w 9201502"/>
              <a:gd name="connsiteY4" fmla="*/ 342900 h 5166361"/>
              <a:gd name="connsiteX5" fmla="*/ 594016 w 9201502"/>
              <a:gd name="connsiteY5" fmla="*/ 0 h 5166361"/>
              <a:gd name="connsiteX6" fmla="*/ 5994451 w 9201502"/>
              <a:gd name="connsiteY6" fmla="*/ 0 h 5166361"/>
              <a:gd name="connsiteX7" fmla="*/ 5997468 w 9201502"/>
              <a:gd name="connsiteY7" fmla="*/ 527 h 5166361"/>
              <a:gd name="connsiteX8" fmla="*/ 6719084 w 9201502"/>
              <a:gd name="connsiteY8" fmla="*/ 399837 h 5166361"/>
              <a:gd name="connsiteX9" fmla="*/ 7357381 w 9201502"/>
              <a:gd name="connsiteY9" fmla="*/ 654779 h 5166361"/>
              <a:gd name="connsiteX10" fmla="*/ 7982196 w 9201502"/>
              <a:gd name="connsiteY10" fmla="*/ 388883 h 5166361"/>
              <a:gd name="connsiteX11" fmla="*/ 8701524 w 9201502"/>
              <a:gd name="connsiteY11" fmla="*/ 3586 h 5166361"/>
              <a:gd name="connsiteX12" fmla="*/ 8724188 w 9201502"/>
              <a:gd name="connsiteY12" fmla="*/ 0 h 5166361"/>
              <a:gd name="connsiteX13" fmla="*/ 9186176 w 9201502"/>
              <a:gd name="connsiteY13" fmla="*/ 0 h 5166361"/>
              <a:gd name="connsiteX14" fmla="*/ 9201502 w 9201502"/>
              <a:gd name="connsiteY14" fmla="*/ 5155628 h 5166361"/>
              <a:gd name="connsiteX15" fmla="*/ 8320 w 9201502"/>
              <a:gd name="connsiteY15" fmla="*/ 5166361 h 516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01502" h="5166361">
                <a:moveTo>
                  <a:pt x="0" y="0"/>
                </a:moveTo>
                <a:lnTo>
                  <a:pt x="241592" y="0"/>
                </a:lnTo>
                <a:lnTo>
                  <a:pt x="241592" y="342900"/>
                </a:lnTo>
                <a:cubicBezTo>
                  <a:pt x="241592" y="440219"/>
                  <a:pt x="320485" y="519112"/>
                  <a:pt x="417804" y="519112"/>
                </a:cubicBezTo>
                <a:cubicBezTo>
                  <a:pt x="515123" y="519112"/>
                  <a:pt x="594016" y="440219"/>
                  <a:pt x="594016" y="342900"/>
                </a:cubicBezTo>
                <a:lnTo>
                  <a:pt x="594016" y="0"/>
                </a:lnTo>
                <a:lnTo>
                  <a:pt x="5994451" y="0"/>
                </a:lnTo>
                <a:lnTo>
                  <a:pt x="5997468" y="527"/>
                </a:lnTo>
                <a:cubicBezTo>
                  <a:pt x="6334982" y="81502"/>
                  <a:pt x="6534409" y="261376"/>
                  <a:pt x="6719084" y="399837"/>
                </a:cubicBezTo>
                <a:cubicBezTo>
                  <a:pt x="6965319" y="584453"/>
                  <a:pt x="7146862" y="656605"/>
                  <a:pt x="7357381" y="654779"/>
                </a:cubicBezTo>
                <a:cubicBezTo>
                  <a:pt x="7567900" y="652953"/>
                  <a:pt x="7770816" y="568261"/>
                  <a:pt x="7982196" y="388883"/>
                </a:cubicBezTo>
                <a:cubicBezTo>
                  <a:pt x="8140732" y="254350"/>
                  <a:pt x="8338572" y="82308"/>
                  <a:pt x="8701524" y="3586"/>
                </a:cubicBezTo>
                <a:lnTo>
                  <a:pt x="8724188" y="0"/>
                </a:lnTo>
                <a:lnTo>
                  <a:pt x="9186176" y="0"/>
                </a:lnTo>
                <a:lnTo>
                  <a:pt x="9201502" y="5155628"/>
                </a:lnTo>
                <a:lnTo>
                  <a:pt x="8320" y="5166361"/>
                </a:lnTo>
                <a:close/>
              </a:path>
            </a:pathLst>
          </a:custGeom>
          <a:solidFill>
            <a:srgbClr val="D9D9D9"/>
          </a:solidFill>
        </p:spPr>
        <p:txBody>
          <a:bodyPr wrap="square">
            <a:noAutofit/>
          </a:bodyPr>
          <a:lstStyle>
            <a:lvl1pPr marL="0" indent="0">
              <a:buNone/>
              <a:defRPr/>
            </a:lvl1pPr>
          </a:lstStyle>
          <a:p>
            <a:r>
              <a:rPr lang="en-US" noProof="0"/>
              <a:t>Image</a:t>
            </a:r>
          </a:p>
        </p:txBody>
      </p:sp>
      <p:sp>
        <p:nvSpPr>
          <p:cNvPr id="2" name="Rektangel 1" hidden="1">
            <a:extLst>
              <a:ext uri="{FF2B5EF4-FFF2-40B4-BE49-F238E27FC236}">
                <a16:creationId xmlns:a16="http://schemas.microsoft.com/office/drawing/2014/main" id="{7BF16FE7-941A-4C84-BDE1-71D6F75B4208}"/>
              </a:ext>
            </a:extLst>
          </p:cNvPr>
          <p:cNvSpPr/>
          <p:nvPr userDrawn="1">
            <p:custDataLst>
              <p:tags r:id="rId2"/>
            </p:custDataLst>
          </p:nvPr>
        </p:nvSpPr>
        <p:spPr>
          <a:xfrm>
            <a:off x="0" y="0"/>
            <a:ext cx="158750" cy="158750"/>
          </a:xfrm>
          <a:prstGeom prst="rect">
            <a:avLst/>
          </a:prstGeom>
          <a:noFill/>
          <a:ln w="41275">
            <a:gradFill flip="none" rotWithShape="1">
              <a:gsLst>
                <a:gs pos="100000">
                  <a:schemeClr val="bg2"/>
                </a:gs>
                <a:gs pos="15000">
                  <a:schemeClr val="bg1"/>
                </a:gs>
                <a:gs pos="0">
                  <a:schemeClr val="tx1">
                    <a:lumMod val="50000"/>
                    <a:lumOff val="50000"/>
                  </a:schemeClr>
                </a:gs>
                <a:gs pos="58000">
                  <a:schemeClr val="bg2"/>
                </a:gs>
                <a:gs pos="75000">
                  <a:schemeClr val="bg1"/>
                </a:gs>
                <a:gs pos="29000">
                  <a:schemeClr val="bg1">
                    <a:lumMod val="75000"/>
                  </a:schemeClr>
                </a:gs>
                <a:gs pos="42000">
                  <a:schemeClr val="bg1">
                    <a:lumMod val="95000"/>
                  </a:schemeClr>
                </a:gs>
              </a:gsLst>
              <a:lin ang="8580000" scaled="0"/>
              <a:tileRect/>
            </a:grad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sap Bold"/>
              <a:ea typeface="+mj-ea"/>
              <a:sym typeface="Asap Bold"/>
            </a:endParaRPr>
          </a:p>
        </p:txBody>
      </p:sp>
      <p:sp>
        <p:nvSpPr>
          <p:cNvPr id="3" name="Platshållare för datum 2">
            <a:extLst>
              <a:ext uri="{FF2B5EF4-FFF2-40B4-BE49-F238E27FC236}">
                <a16:creationId xmlns:a16="http://schemas.microsoft.com/office/drawing/2014/main" id="{33F47311-7C5B-427F-B626-473BDE968578}"/>
              </a:ext>
            </a:extLst>
          </p:cNvPr>
          <p:cNvSpPr>
            <a:spLocks noGrp="1"/>
          </p:cNvSpPr>
          <p:nvPr>
            <p:ph type="dt" sz="half" idx="10"/>
          </p:nvPr>
        </p:nvSpPr>
        <p:spPr/>
        <p:txBody>
          <a:bodyPr/>
          <a:lstStyle/>
          <a:p>
            <a:fld id="{1476E63B-6B66-CA4D-A4B8-01CDBE49AE7C}" type="datetimeFigureOut">
              <a:rPr lang="en-GB" smtClean="0"/>
              <a:pPr/>
              <a:t>13/09/2023</a:t>
            </a:fld>
            <a:endParaRPr lang="en-GB"/>
          </a:p>
        </p:txBody>
      </p:sp>
      <p:sp>
        <p:nvSpPr>
          <p:cNvPr id="4" name="Platshållare för sidfot 3">
            <a:extLst>
              <a:ext uri="{FF2B5EF4-FFF2-40B4-BE49-F238E27FC236}">
                <a16:creationId xmlns:a16="http://schemas.microsoft.com/office/drawing/2014/main" id="{FE46CCEF-BC85-4CC2-A28D-2DA301AC5D09}"/>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B0BB9EE1-6773-41E9-BE61-FE78BF9F4917}"/>
              </a:ext>
            </a:extLst>
          </p:cNvPr>
          <p:cNvSpPr>
            <a:spLocks noGrp="1"/>
          </p:cNvSpPr>
          <p:nvPr>
            <p:ph type="sldNum" sz="quarter" idx="12"/>
          </p:nvPr>
        </p:nvSpPr>
        <p:spPr/>
        <p:txBody>
          <a:bodyPr/>
          <a:lstStyle/>
          <a:p>
            <a:fld id="{3FB3C839-E3E5-8741-B6CE-8F112ABC3800}" type="slidenum">
              <a:rPr lang="en-GB" smtClean="0"/>
              <a:pPr/>
              <a:t>‹#›</a:t>
            </a:fld>
            <a:endParaRPr lang="en-GB"/>
          </a:p>
        </p:txBody>
      </p:sp>
      <p:sp>
        <p:nvSpPr>
          <p:cNvPr id="7" name="Rektangel 6">
            <a:extLst>
              <a:ext uri="{FF2B5EF4-FFF2-40B4-BE49-F238E27FC236}">
                <a16:creationId xmlns:a16="http://schemas.microsoft.com/office/drawing/2014/main" id="{ED105A87-342E-4B64-8D12-D02FF33A2859}"/>
              </a:ext>
            </a:extLst>
          </p:cNvPr>
          <p:cNvSpPr/>
          <p:nvPr userDrawn="1"/>
        </p:nvSpPr>
        <p:spPr>
          <a:xfrm>
            <a:off x="-2823729" y="76654"/>
            <a:ext cx="2476500" cy="21485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chemeClr val="tx2"/>
                </a:solidFill>
              </a:rPr>
              <a:t>Add image by clicking on the image icon. Image will cover entire page with visible logo. The image should scale correctly.</a:t>
            </a:r>
          </a:p>
          <a:p>
            <a:pPr algn="l"/>
            <a:endParaRPr lang="en-US">
              <a:solidFill>
                <a:schemeClr val="tx2"/>
              </a:solidFill>
            </a:endParaRPr>
          </a:p>
        </p:txBody>
      </p:sp>
      <p:sp>
        <p:nvSpPr>
          <p:cNvPr id="9" name="Title 1">
            <a:extLst>
              <a:ext uri="{FF2B5EF4-FFF2-40B4-BE49-F238E27FC236}">
                <a16:creationId xmlns:a16="http://schemas.microsoft.com/office/drawing/2014/main" id="{41868626-DA31-4340-AA00-C83131F4464A}"/>
              </a:ext>
            </a:extLst>
          </p:cNvPr>
          <p:cNvSpPr>
            <a:spLocks noGrp="1"/>
          </p:cNvSpPr>
          <p:nvPr>
            <p:ph type="title" hasCustomPrompt="1"/>
          </p:nvPr>
        </p:nvSpPr>
        <p:spPr>
          <a:xfrm>
            <a:off x="647700" y="584940"/>
            <a:ext cx="5905500" cy="402485"/>
          </a:xfrm>
        </p:spPr>
        <p:txBody>
          <a:bodyPr vert="horz" lIns="91440" tIns="45720" rIns="91440" bIns="36000" rtlCol="0" anchor="b">
            <a:noAutofit/>
          </a:bodyPr>
          <a:lstStyle>
            <a:lvl1pPr>
              <a:defRPr lang="en-GB" dirty="0">
                <a:solidFill>
                  <a:schemeClr val="bg1"/>
                </a:solidFill>
              </a:defRPr>
            </a:lvl1pPr>
          </a:lstStyle>
          <a:p>
            <a:pPr lvl="0"/>
            <a:r>
              <a:rPr lang="en-GB"/>
              <a:t>Click to edit Master title style</a:t>
            </a:r>
          </a:p>
        </p:txBody>
      </p:sp>
      <p:pic>
        <p:nvPicPr>
          <p:cNvPr id="12" name="Bildobjekt 11">
            <a:extLst>
              <a:ext uri="{FF2B5EF4-FFF2-40B4-BE49-F238E27FC236}">
                <a16:creationId xmlns:a16="http://schemas.microsoft.com/office/drawing/2014/main" id="{49FA65FF-44FD-48FC-AEB0-6FFBB1427F3C}"/>
              </a:ext>
            </a:extLst>
          </p:cNvPr>
          <p:cNvPicPr>
            <a:picLocks noChangeAspect="1"/>
          </p:cNvPicPr>
          <p:nvPr userDrawn="1"/>
        </p:nvPicPr>
        <p:blipFill rotWithShape="1">
          <a:blip r:embed="rId7"/>
          <a:srcRect b="64219"/>
          <a:stretch/>
        </p:blipFill>
        <p:spPr>
          <a:xfrm>
            <a:off x="5513890" y="1270"/>
            <a:ext cx="3630110" cy="819150"/>
          </a:xfrm>
          <a:prstGeom prst="rect">
            <a:avLst/>
          </a:prstGeom>
        </p:spPr>
      </p:pic>
    </p:spTree>
    <p:extLst>
      <p:ext uri="{BB962C8B-B14F-4D97-AF65-F5344CB8AC3E}">
        <p14:creationId xmlns:p14="http://schemas.microsoft.com/office/powerpoint/2010/main" val="32568157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44F930FF-1429-4846-AC15-D341983100DB}"/>
              </a:ext>
            </a:extLst>
          </p:cNvPr>
          <p:cNvGraphicFramePr>
            <a:graphicFrameLocks noChangeAspect="1"/>
          </p:cNvGraphicFramePr>
          <p:nvPr userDrawn="1">
            <p:custDataLst>
              <p:tags r:id="rId1"/>
            </p:custDataLst>
            <p:extLst>
              <p:ext uri="{D42A27DB-BD31-4B8C-83A1-F6EECF244321}">
                <p14:modId xmlns:p14="http://schemas.microsoft.com/office/powerpoint/2010/main" val="34666222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kt 4" hidden="1">
                        <a:extLst>
                          <a:ext uri="{FF2B5EF4-FFF2-40B4-BE49-F238E27FC236}">
                            <a16:creationId xmlns:a16="http://schemas.microsoft.com/office/drawing/2014/main" id="{44F930FF-1429-4846-AC15-D341983100D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ktangel 3" hidden="1">
            <a:extLst>
              <a:ext uri="{FF2B5EF4-FFF2-40B4-BE49-F238E27FC236}">
                <a16:creationId xmlns:a16="http://schemas.microsoft.com/office/drawing/2014/main" id="{D9D88E40-FEEB-4E71-B3A5-09509F61830B}"/>
              </a:ext>
            </a:extLst>
          </p:cNvPr>
          <p:cNvSpPr/>
          <p:nvPr userDrawn="1">
            <p:custDataLst>
              <p:tags r:id="rId2"/>
            </p:custDataLst>
          </p:nvPr>
        </p:nvSpPr>
        <p:spPr>
          <a:xfrm>
            <a:off x="0" y="0"/>
            <a:ext cx="158750" cy="158750"/>
          </a:xfrm>
          <a:prstGeom prst="rect">
            <a:avLst/>
          </a:prstGeom>
          <a:noFill/>
          <a:ln w="41275">
            <a:gradFill flip="none" rotWithShape="1">
              <a:gsLst>
                <a:gs pos="100000">
                  <a:schemeClr val="bg2"/>
                </a:gs>
                <a:gs pos="15000">
                  <a:schemeClr val="bg1"/>
                </a:gs>
                <a:gs pos="0">
                  <a:schemeClr val="tx1">
                    <a:lumMod val="50000"/>
                    <a:lumOff val="50000"/>
                  </a:schemeClr>
                </a:gs>
                <a:gs pos="58000">
                  <a:schemeClr val="bg2"/>
                </a:gs>
                <a:gs pos="75000">
                  <a:schemeClr val="bg1"/>
                </a:gs>
                <a:gs pos="29000">
                  <a:schemeClr val="bg1">
                    <a:lumMod val="75000"/>
                  </a:schemeClr>
                </a:gs>
                <a:gs pos="42000">
                  <a:schemeClr val="bg1">
                    <a:lumMod val="95000"/>
                  </a:schemeClr>
                </a:gs>
              </a:gsLst>
              <a:lin ang="8580000" scaled="0"/>
              <a:tileRect/>
            </a:grad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sap Bold" panose="020F0804030202060203"/>
              <a:ea typeface="+mj-ea"/>
              <a:sym typeface="Asap Bold" panose="020F0804030202060203"/>
            </a:endParaRPr>
          </a:p>
        </p:txBody>
      </p:sp>
      <p:sp>
        <p:nvSpPr>
          <p:cNvPr id="8" name="Footer Placeholder 7"/>
          <p:cNvSpPr>
            <a:spLocks noGrp="1"/>
          </p:cNvSpPr>
          <p:nvPr>
            <p:ph type="ftr" sz="quarter" idx="11"/>
          </p:nvPr>
        </p:nvSpPr>
        <p:spPr/>
        <p:txBody>
          <a:bodyPr/>
          <a:lstStyle>
            <a:lvl1pPr>
              <a:defRPr>
                <a:solidFill>
                  <a:schemeClr val="bg2"/>
                </a:solidFill>
              </a:defRPr>
            </a:lvl1pPr>
          </a:lstStyle>
          <a:p>
            <a:endParaRPr lang="en-GB"/>
          </a:p>
        </p:txBody>
      </p:sp>
      <p:sp>
        <p:nvSpPr>
          <p:cNvPr id="9" name="Slide Number Placeholder 8"/>
          <p:cNvSpPr>
            <a:spLocks noGrp="1"/>
          </p:cNvSpPr>
          <p:nvPr>
            <p:ph type="sldNum" sz="quarter" idx="12"/>
          </p:nvPr>
        </p:nvSpPr>
        <p:spPr/>
        <p:txBody>
          <a:bodyPr/>
          <a:lstStyle>
            <a:lvl1pPr>
              <a:defRPr>
                <a:solidFill>
                  <a:schemeClr val="bg2"/>
                </a:solidFill>
              </a:defRPr>
            </a:lvl1pPr>
          </a:lstStyle>
          <a:p>
            <a:fld id="{B8A65EA6-0AAF-D94D-95B2-93C4A1E39769}" type="slidenum">
              <a:rPr lang="en-GB" smtClean="0"/>
              <a:pPr/>
              <a:t>‹#›</a:t>
            </a:fld>
            <a:endParaRPr lang="en-GB"/>
          </a:p>
        </p:txBody>
      </p:sp>
      <p:sp>
        <p:nvSpPr>
          <p:cNvPr id="13" name="Picture Placeholder 12"/>
          <p:cNvSpPr>
            <a:spLocks noGrp="1"/>
          </p:cNvSpPr>
          <p:nvPr>
            <p:ph type="pic" sz="quarter" idx="13"/>
          </p:nvPr>
        </p:nvSpPr>
        <p:spPr>
          <a:xfrm>
            <a:off x="4953000" y="1526370"/>
            <a:ext cx="3540310" cy="2953556"/>
          </a:xfrm>
        </p:spPr>
        <p:txBody>
          <a:bodyPr/>
          <a:lstStyle>
            <a:lvl1pPr>
              <a:defRPr>
                <a:solidFill>
                  <a:schemeClr val="tx2"/>
                </a:solidFill>
              </a:defRPr>
            </a:lvl1pPr>
          </a:lstStyle>
          <a:p>
            <a:r>
              <a:rPr lang="sv-SE"/>
              <a:t>Klicka på ikonen för att lägga till en bild</a:t>
            </a:r>
            <a:endParaRPr lang="en-GB"/>
          </a:p>
        </p:txBody>
      </p:sp>
      <p:sp>
        <p:nvSpPr>
          <p:cNvPr id="10" name="Platshållare för innehåll 9">
            <a:extLst>
              <a:ext uri="{FF2B5EF4-FFF2-40B4-BE49-F238E27FC236}">
                <a16:creationId xmlns:a16="http://schemas.microsoft.com/office/drawing/2014/main" id="{6128E076-9BB7-4B9E-B1D9-EBC7C71125A5}"/>
              </a:ext>
            </a:extLst>
          </p:cNvPr>
          <p:cNvSpPr>
            <a:spLocks noGrp="1"/>
          </p:cNvSpPr>
          <p:nvPr>
            <p:ph sz="quarter" idx="14"/>
          </p:nvPr>
        </p:nvSpPr>
        <p:spPr>
          <a:xfrm>
            <a:off x="647700" y="1527175"/>
            <a:ext cx="4084638" cy="29527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12" name="Title 1">
            <a:extLst>
              <a:ext uri="{FF2B5EF4-FFF2-40B4-BE49-F238E27FC236}">
                <a16:creationId xmlns:a16="http://schemas.microsoft.com/office/drawing/2014/main" id="{D0B5D8CC-F4FD-4F43-9D71-5CF1C23606D5}"/>
              </a:ext>
            </a:extLst>
          </p:cNvPr>
          <p:cNvSpPr>
            <a:spLocks noGrp="1"/>
          </p:cNvSpPr>
          <p:nvPr>
            <p:ph type="title" hasCustomPrompt="1"/>
          </p:nvPr>
        </p:nvSpPr>
        <p:spPr>
          <a:xfrm>
            <a:off x="647700" y="576949"/>
            <a:ext cx="5899150" cy="402485"/>
          </a:xfrm>
        </p:spPr>
        <p:txBody>
          <a:bodyPr vert="horz" lIns="91440" tIns="45720" rIns="91440" bIns="36000" rtlCol="0" anchor="b">
            <a:noAutofit/>
          </a:bodyPr>
          <a:lstStyle>
            <a:lvl1pPr>
              <a:defRPr lang="en-GB" dirty="0"/>
            </a:lvl1pPr>
          </a:lstStyle>
          <a:p>
            <a:pPr lvl="0"/>
            <a:r>
              <a:rPr lang="en-GB"/>
              <a:t>Click to edit Master title style</a:t>
            </a:r>
          </a:p>
        </p:txBody>
      </p:sp>
      <p:sp>
        <p:nvSpPr>
          <p:cNvPr id="14" name="Text Placeholder 2">
            <a:extLst>
              <a:ext uri="{FF2B5EF4-FFF2-40B4-BE49-F238E27FC236}">
                <a16:creationId xmlns:a16="http://schemas.microsoft.com/office/drawing/2014/main" id="{95978E47-FD91-46C6-984B-6B2867D12E5D}"/>
              </a:ext>
            </a:extLst>
          </p:cNvPr>
          <p:cNvSpPr>
            <a:spLocks noGrp="1"/>
          </p:cNvSpPr>
          <p:nvPr>
            <p:ph type="body" idx="1" hasCustomPrompt="1"/>
          </p:nvPr>
        </p:nvSpPr>
        <p:spPr>
          <a:xfrm>
            <a:off x="647700" y="1010867"/>
            <a:ext cx="7845610" cy="370732"/>
          </a:xfrm>
        </p:spPr>
        <p:txBody>
          <a:bodyPr tIns="36000" bIns="36000" anchor="t">
            <a:normAutofit/>
          </a:bodyPr>
          <a:lstStyle>
            <a:lvl1pPr marL="0" indent="0">
              <a:lnSpc>
                <a:spcPct val="100000"/>
              </a:lnSpc>
              <a:spcBef>
                <a:spcPts val="0"/>
              </a:spcBef>
              <a:buNone/>
              <a:defRPr sz="1800" b="0" i="0" u="none" baseline="0">
                <a:solidFill>
                  <a:schemeClr val="accent1"/>
                </a:solidFill>
                <a:latin typeface="Asap Medium"/>
                <a:cs typeface="Asap Medium"/>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Tree>
    <p:extLst>
      <p:ext uri="{BB962C8B-B14F-4D97-AF65-F5344CB8AC3E}">
        <p14:creationId xmlns:p14="http://schemas.microsoft.com/office/powerpoint/2010/main" val="33148997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images and text">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9F075B3E-692F-4A14-9765-86141F30A14E}"/>
              </a:ext>
            </a:extLst>
          </p:cNvPr>
          <p:cNvGraphicFramePr>
            <a:graphicFrameLocks noChangeAspect="1"/>
          </p:cNvGraphicFramePr>
          <p:nvPr userDrawn="1">
            <p:custDataLst>
              <p:tags r:id="rId1"/>
            </p:custDataLst>
            <p:extLst>
              <p:ext uri="{D42A27DB-BD31-4B8C-83A1-F6EECF244321}">
                <p14:modId xmlns:p14="http://schemas.microsoft.com/office/powerpoint/2010/main" val="40750541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kt 4" hidden="1">
                        <a:extLst>
                          <a:ext uri="{FF2B5EF4-FFF2-40B4-BE49-F238E27FC236}">
                            <a16:creationId xmlns:a16="http://schemas.microsoft.com/office/drawing/2014/main" id="{9F075B3E-692F-4A14-9765-86141F30A14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ktangel 3" hidden="1">
            <a:extLst>
              <a:ext uri="{FF2B5EF4-FFF2-40B4-BE49-F238E27FC236}">
                <a16:creationId xmlns:a16="http://schemas.microsoft.com/office/drawing/2014/main" id="{527D9363-5FE9-46B6-9DCB-8290DC00AE14}"/>
              </a:ext>
            </a:extLst>
          </p:cNvPr>
          <p:cNvSpPr/>
          <p:nvPr userDrawn="1">
            <p:custDataLst>
              <p:tags r:id="rId2"/>
            </p:custDataLst>
          </p:nvPr>
        </p:nvSpPr>
        <p:spPr>
          <a:xfrm>
            <a:off x="0" y="0"/>
            <a:ext cx="158750" cy="158750"/>
          </a:xfrm>
          <a:prstGeom prst="rect">
            <a:avLst/>
          </a:prstGeom>
          <a:noFill/>
          <a:ln w="41275">
            <a:gradFill flip="none" rotWithShape="1">
              <a:gsLst>
                <a:gs pos="100000">
                  <a:schemeClr val="bg2"/>
                </a:gs>
                <a:gs pos="15000">
                  <a:schemeClr val="bg1"/>
                </a:gs>
                <a:gs pos="0">
                  <a:schemeClr val="tx1">
                    <a:lumMod val="50000"/>
                    <a:lumOff val="50000"/>
                  </a:schemeClr>
                </a:gs>
                <a:gs pos="58000">
                  <a:schemeClr val="bg2"/>
                </a:gs>
                <a:gs pos="75000">
                  <a:schemeClr val="bg1"/>
                </a:gs>
                <a:gs pos="29000">
                  <a:schemeClr val="bg1">
                    <a:lumMod val="75000"/>
                  </a:schemeClr>
                </a:gs>
                <a:gs pos="42000">
                  <a:schemeClr val="bg1">
                    <a:lumMod val="95000"/>
                  </a:schemeClr>
                </a:gs>
              </a:gsLst>
              <a:lin ang="8580000" scaled="0"/>
              <a:tileRect/>
            </a:grad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sap Bold" panose="020F0804030202060203"/>
              <a:ea typeface="+mj-ea"/>
              <a:sym typeface="Asap Bold" panose="020F0804030202060203"/>
            </a:endParaRPr>
          </a:p>
        </p:txBody>
      </p:sp>
      <p:pic>
        <p:nvPicPr>
          <p:cNvPr id="3" name="Bildobjekt 2">
            <a:extLst>
              <a:ext uri="{FF2B5EF4-FFF2-40B4-BE49-F238E27FC236}">
                <a16:creationId xmlns:a16="http://schemas.microsoft.com/office/drawing/2014/main" id="{5DDD30F3-CAFE-4E29-86DC-80FCF842CFE1}"/>
              </a:ext>
            </a:extLst>
          </p:cNvPr>
          <p:cNvPicPr>
            <a:picLocks noChangeAspect="1"/>
          </p:cNvPicPr>
          <p:nvPr userDrawn="1"/>
        </p:nvPicPr>
        <p:blipFill>
          <a:blip r:embed="rId6"/>
          <a:stretch>
            <a:fillRect/>
          </a:stretch>
        </p:blipFill>
        <p:spPr>
          <a:xfrm>
            <a:off x="0" y="0"/>
            <a:ext cx="9144000" cy="5143500"/>
          </a:xfrm>
          <a:prstGeom prst="rect">
            <a:avLst/>
          </a:prstGeom>
        </p:spPr>
      </p:pic>
      <p:sp>
        <p:nvSpPr>
          <p:cNvPr id="8" name="Footer Placeholder 7"/>
          <p:cNvSpPr>
            <a:spLocks noGrp="1"/>
          </p:cNvSpPr>
          <p:nvPr>
            <p:ph type="ftr" sz="quarter" idx="11"/>
          </p:nvPr>
        </p:nvSpPr>
        <p:spPr/>
        <p:txBody>
          <a:bodyPr/>
          <a:lstStyle>
            <a:lvl1pPr>
              <a:defRPr>
                <a:solidFill>
                  <a:schemeClr val="bg1">
                    <a:lumMod val="75000"/>
                  </a:schemeClr>
                </a:solidFill>
              </a:defRPr>
            </a:lvl1pPr>
          </a:lstStyle>
          <a:p>
            <a:endParaRPr lang="en-GB"/>
          </a:p>
        </p:txBody>
      </p:sp>
      <p:sp>
        <p:nvSpPr>
          <p:cNvPr id="9" name="Slide Number Placeholder 8"/>
          <p:cNvSpPr>
            <a:spLocks noGrp="1"/>
          </p:cNvSpPr>
          <p:nvPr>
            <p:ph type="sldNum" sz="quarter" idx="12"/>
          </p:nvPr>
        </p:nvSpPr>
        <p:spPr/>
        <p:txBody>
          <a:bodyPr/>
          <a:lstStyle>
            <a:lvl1pPr>
              <a:defRPr>
                <a:solidFill>
                  <a:schemeClr val="bg1">
                    <a:lumMod val="75000"/>
                  </a:schemeClr>
                </a:solidFill>
              </a:defRPr>
            </a:lvl1pPr>
          </a:lstStyle>
          <a:p>
            <a:fld id="{B8A65EA6-0AAF-D94D-95B2-93C4A1E39769}" type="slidenum">
              <a:rPr lang="en-GB" smtClean="0"/>
              <a:pPr/>
              <a:t>‹#›</a:t>
            </a:fld>
            <a:endParaRPr lang="en-GB"/>
          </a:p>
        </p:txBody>
      </p:sp>
      <p:sp>
        <p:nvSpPr>
          <p:cNvPr id="18" name="Picture Placeholder 17"/>
          <p:cNvSpPr>
            <a:spLocks noGrp="1"/>
          </p:cNvSpPr>
          <p:nvPr>
            <p:ph type="pic" sz="quarter" idx="13"/>
          </p:nvPr>
        </p:nvSpPr>
        <p:spPr>
          <a:xfrm>
            <a:off x="648230" y="1527176"/>
            <a:ext cx="2413527" cy="1506538"/>
          </a:xfrm>
          <a:prstGeom prst="rect">
            <a:avLst/>
          </a:prstGeom>
        </p:spPr>
        <p:txBody>
          <a:bodyPr/>
          <a:lstStyle>
            <a:lvl1pPr>
              <a:defRPr>
                <a:solidFill>
                  <a:schemeClr val="bg1"/>
                </a:solidFill>
              </a:defRPr>
            </a:lvl1pPr>
          </a:lstStyle>
          <a:p>
            <a:r>
              <a:rPr lang="sv-SE"/>
              <a:t>Klicka på ikonen för att lägga till en bild</a:t>
            </a:r>
            <a:endParaRPr lang="en-GB"/>
          </a:p>
        </p:txBody>
      </p:sp>
      <p:sp>
        <p:nvSpPr>
          <p:cNvPr id="19" name="Picture Placeholder 17"/>
          <p:cNvSpPr>
            <a:spLocks noGrp="1"/>
          </p:cNvSpPr>
          <p:nvPr>
            <p:ph type="pic" sz="quarter" idx="14"/>
          </p:nvPr>
        </p:nvSpPr>
        <p:spPr>
          <a:xfrm>
            <a:off x="3365237" y="1527176"/>
            <a:ext cx="2413527" cy="1506538"/>
          </a:xfrm>
          <a:prstGeom prst="rect">
            <a:avLst/>
          </a:prstGeom>
        </p:spPr>
        <p:txBody>
          <a:bodyPr/>
          <a:lstStyle>
            <a:lvl1pPr>
              <a:defRPr>
                <a:solidFill>
                  <a:schemeClr val="bg1"/>
                </a:solidFill>
              </a:defRPr>
            </a:lvl1pPr>
          </a:lstStyle>
          <a:p>
            <a:r>
              <a:rPr lang="sv-SE"/>
              <a:t>Klicka på ikonen för att lägga till en bild</a:t>
            </a:r>
            <a:endParaRPr lang="en-GB"/>
          </a:p>
        </p:txBody>
      </p:sp>
      <p:sp>
        <p:nvSpPr>
          <p:cNvPr id="20" name="Picture Placeholder 17"/>
          <p:cNvSpPr>
            <a:spLocks noGrp="1"/>
          </p:cNvSpPr>
          <p:nvPr>
            <p:ph type="pic" sz="quarter" idx="15"/>
          </p:nvPr>
        </p:nvSpPr>
        <p:spPr>
          <a:xfrm>
            <a:off x="6079783" y="1527176"/>
            <a:ext cx="2413527" cy="1506538"/>
          </a:xfrm>
          <a:prstGeom prst="rect">
            <a:avLst/>
          </a:prstGeom>
        </p:spPr>
        <p:txBody>
          <a:bodyPr/>
          <a:lstStyle>
            <a:lvl1pPr>
              <a:defRPr>
                <a:solidFill>
                  <a:schemeClr val="bg1"/>
                </a:solidFill>
              </a:defRPr>
            </a:lvl1pPr>
          </a:lstStyle>
          <a:p>
            <a:r>
              <a:rPr lang="sv-SE"/>
              <a:t>Klicka på ikonen för att lägga till en bild</a:t>
            </a:r>
            <a:endParaRPr lang="en-GB"/>
          </a:p>
        </p:txBody>
      </p:sp>
      <p:sp>
        <p:nvSpPr>
          <p:cNvPr id="23" name="Text Placeholder 22"/>
          <p:cNvSpPr>
            <a:spLocks noGrp="1"/>
          </p:cNvSpPr>
          <p:nvPr>
            <p:ph type="body" sz="quarter" idx="17"/>
          </p:nvPr>
        </p:nvSpPr>
        <p:spPr>
          <a:xfrm>
            <a:off x="648230" y="3179290"/>
            <a:ext cx="2413527" cy="1300635"/>
          </a:xfrm>
        </p:spPr>
        <p:txBody>
          <a:bodyPr>
            <a:noAutofit/>
          </a:bodyPr>
          <a:lstStyle>
            <a:lvl1pPr marL="0">
              <a:spcBef>
                <a:spcPts val="0"/>
              </a:spcBef>
              <a:buNone/>
              <a:defRPr sz="1100">
                <a:solidFill>
                  <a:schemeClr val="bg1"/>
                </a:solidFill>
              </a:defRPr>
            </a:lvl1pPr>
            <a:lvl2pPr marL="0">
              <a:spcBef>
                <a:spcPts val="0"/>
              </a:spcBef>
              <a:buNone/>
              <a:defRPr sz="1100">
                <a:solidFill>
                  <a:schemeClr val="bg1"/>
                </a:solidFill>
              </a:defRPr>
            </a:lvl2pPr>
            <a:lvl3pPr marL="0">
              <a:spcBef>
                <a:spcPts val="0"/>
              </a:spcBef>
              <a:buNone/>
              <a:defRPr sz="1100"/>
            </a:lvl3pPr>
            <a:lvl4pPr marL="0">
              <a:spcBef>
                <a:spcPts val="0"/>
              </a:spcBef>
              <a:buNone/>
              <a:defRPr sz="1100"/>
            </a:lvl4pPr>
            <a:lvl5pPr marL="0">
              <a:spcBef>
                <a:spcPts val="0"/>
              </a:spcBef>
              <a:buNone/>
              <a:defRPr sz="1100"/>
            </a:lvl5pPr>
          </a:lstStyle>
          <a:p>
            <a:pPr lvl="0"/>
            <a:r>
              <a:rPr lang="sv-SE"/>
              <a:t>Klicka här för att ändra format på bakgrundstexten</a:t>
            </a:r>
          </a:p>
          <a:p>
            <a:pPr lvl="1"/>
            <a:r>
              <a:rPr lang="sv-SE"/>
              <a:t>Nivå två</a:t>
            </a:r>
          </a:p>
        </p:txBody>
      </p:sp>
      <p:sp>
        <p:nvSpPr>
          <p:cNvPr id="24" name="Text Placeholder 22"/>
          <p:cNvSpPr>
            <a:spLocks noGrp="1"/>
          </p:cNvSpPr>
          <p:nvPr>
            <p:ph type="body" sz="quarter" idx="18"/>
          </p:nvPr>
        </p:nvSpPr>
        <p:spPr>
          <a:xfrm>
            <a:off x="3365237" y="3179290"/>
            <a:ext cx="2413527" cy="1300635"/>
          </a:xfrm>
        </p:spPr>
        <p:txBody>
          <a:bodyPr>
            <a:noAutofit/>
          </a:bodyPr>
          <a:lstStyle>
            <a:lvl1pPr marL="0">
              <a:spcBef>
                <a:spcPts val="0"/>
              </a:spcBef>
              <a:buNone/>
              <a:defRPr sz="1100">
                <a:solidFill>
                  <a:schemeClr val="bg1"/>
                </a:solidFill>
              </a:defRPr>
            </a:lvl1pPr>
            <a:lvl2pPr marL="0">
              <a:spcBef>
                <a:spcPts val="0"/>
              </a:spcBef>
              <a:buNone/>
              <a:defRPr sz="1100">
                <a:solidFill>
                  <a:schemeClr val="bg1"/>
                </a:solidFill>
              </a:defRPr>
            </a:lvl2pPr>
            <a:lvl3pPr marL="0">
              <a:spcBef>
                <a:spcPts val="0"/>
              </a:spcBef>
              <a:buNone/>
              <a:defRPr sz="1100"/>
            </a:lvl3pPr>
            <a:lvl4pPr marL="0">
              <a:spcBef>
                <a:spcPts val="0"/>
              </a:spcBef>
              <a:buNone/>
              <a:defRPr sz="1100"/>
            </a:lvl4pPr>
            <a:lvl5pPr marL="0">
              <a:spcBef>
                <a:spcPts val="0"/>
              </a:spcBef>
              <a:buNone/>
              <a:defRPr sz="1100"/>
            </a:lvl5pPr>
          </a:lstStyle>
          <a:p>
            <a:pPr lvl="0"/>
            <a:r>
              <a:rPr lang="sv-SE"/>
              <a:t>Klicka här för att ändra format på bakgrundstexten</a:t>
            </a:r>
          </a:p>
          <a:p>
            <a:pPr lvl="1"/>
            <a:r>
              <a:rPr lang="sv-SE"/>
              <a:t>Nivå två</a:t>
            </a:r>
          </a:p>
        </p:txBody>
      </p:sp>
      <p:sp>
        <p:nvSpPr>
          <p:cNvPr id="25" name="Text Placeholder 22"/>
          <p:cNvSpPr>
            <a:spLocks noGrp="1"/>
          </p:cNvSpPr>
          <p:nvPr>
            <p:ph type="body" sz="quarter" idx="19"/>
          </p:nvPr>
        </p:nvSpPr>
        <p:spPr>
          <a:xfrm>
            <a:off x="6079783" y="3179289"/>
            <a:ext cx="2413527" cy="1300635"/>
          </a:xfrm>
        </p:spPr>
        <p:txBody>
          <a:bodyPr>
            <a:noAutofit/>
          </a:bodyPr>
          <a:lstStyle>
            <a:lvl1pPr marL="0">
              <a:spcBef>
                <a:spcPts val="0"/>
              </a:spcBef>
              <a:buNone/>
              <a:defRPr sz="1100">
                <a:solidFill>
                  <a:schemeClr val="bg1"/>
                </a:solidFill>
              </a:defRPr>
            </a:lvl1pPr>
            <a:lvl2pPr marL="0">
              <a:spcBef>
                <a:spcPts val="0"/>
              </a:spcBef>
              <a:buNone/>
              <a:defRPr sz="1100">
                <a:solidFill>
                  <a:schemeClr val="bg1"/>
                </a:solidFill>
              </a:defRPr>
            </a:lvl2pPr>
            <a:lvl3pPr marL="0">
              <a:spcBef>
                <a:spcPts val="0"/>
              </a:spcBef>
              <a:buNone/>
              <a:defRPr sz="1100"/>
            </a:lvl3pPr>
            <a:lvl4pPr marL="0">
              <a:spcBef>
                <a:spcPts val="0"/>
              </a:spcBef>
              <a:buNone/>
              <a:defRPr sz="1100"/>
            </a:lvl4pPr>
            <a:lvl5pPr marL="0">
              <a:spcBef>
                <a:spcPts val="0"/>
              </a:spcBef>
              <a:buNone/>
              <a:defRPr sz="1100"/>
            </a:lvl5pPr>
          </a:lstStyle>
          <a:p>
            <a:pPr lvl="0"/>
            <a:r>
              <a:rPr lang="sv-SE"/>
              <a:t>Klicka här för att ändra format på bakgrundstexten</a:t>
            </a:r>
          </a:p>
          <a:p>
            <a:pPr lvl="1"/>
            <a:r>
              <a:rPr lang="sv-SE"/>
              <a:t>Nivå två</a:t>
            </a:r>
          </a:p>
        </p:txBody>
      </p:sp>
      <p:sp>
        <p:nvSpPr>
          <p:cNvPr id="17" name="Title 1">
            <a:extLst>
              <a:ext uri="{FF2B5EF4-FFF2-40B4-BE49-F238E27FC236}">
                <a16:creationId xmlns:a16="http://schemas.microsoft.com/office/drawing/2014/main" id="{72F196BE-E9A0-4673-8DB8-A8BDB13D49EB}"/>
              </a:ext>
            </a:extLst>
          </p:cNvPr>
          <p:cNvSpPr>
            <a:spLocks noGrp="1"/>
          </p:cNvSpPr>
          <p:nvPr>
            <p:ph type="title" hasCustomPrompt="1"/>
          </p:nvPr>
        </p:nvSpPr>
        <p:spPr>
          <a:xfrm>
            <a:off x="648230" y="576949"/>
            <a:ext cx="5898620" cy="402485"/>
          </a:xfrm>
        </p:spPr>
        <p:txBody>
          <a:bodyPr vert="horz" lIns="91440" tIns="45720" rIns="91440" bIns="36000" rtlCol="0" anchor="b">
            <a:noAutofit/>
          </a:bodyPr>
          <a:lstStyle>
            <a:lvl1pPr>
              <a:defRPr lang="en-GB" dirty="0">
                <a:solidFill>
                  <a:schemeClr val="bg1"/>
                </a:solidFill>
              </a:defRPr>
            </a:lvl1pPr>
          </a:lstStyle>
          <a:p>
            <a:pPr lvl="0"/>
            <a:r>
              <a:rPr lang="en-GB"/>
              <a:t>Click to edit Master title style</a:t>
            </a:r>
          </a:p>
        </p:txBody>
      </p:sp>
      <p:pic>
        <p:nvPicPr>
          <p:cNvPr id="15" name="Bildobjekt 14">
            <a:extLst>
              <a:ext uri="{FF2B5EF4-FFF2-40B4-BE49-F238E27FC236}">
                <a16:creationId xmlns:a16="http://schemas.microsoft.com/office/drawing/2014/main" id="{138264AD-B6A9-4F62-ADE4-24D5EBF3A18C}"/>
              </a:ext>
            </a:extLst>
          </p:cNvPr>
          <p:cNvPicPr>
            <a:picLocks noChangeAspect="1"/>
          </p:cNvPicPr>
          <p:nvPr userDrawn="1"/>
        </p:nvPicPr>
        <p:blipFill rotWithShape="1">
          <a:blip r:embed="rId7"/>
          <a:srcRect b="64219"/>
          <a:stretch/>
        </p:blipFill>
        <p:spPr>
          <a:xfrm>
            <a:off x="5513890" y="0"/>
            <a:ext cx="3630110" cy="819150"/>
          </a:xfrm>
          <a:prstGeom prst="rect">
            <a:avLst/>
          </a:prstGeom>
        </p:spPr>
      </p:pic>
      <p:sp>
        <p:nvSpPr>
          <p:cNvPr id="21" name="Text Placeholder 2">
            <a:extLst>
              <a:ext uri="{FF2B5EF4-FFF2-40B4-BE49-F238E27FC236}">
                <a16:creationId xmlns:a16="http://schemas.microsoft.com/office/drawing/2014/main" id="{2875FB46-28B5-43AC-9CAC-1BE5EADA9E72}"/>
              </a:ext>
            </a:extLst>
          </p:cNvPr>
          <p:cNvSpPr>
            <a:spLocks noGrp="1"/>
          </p:cNvSpPr>
          <p:nvPr>
            <p:ph type="body" idx="1" hasCustomPrompt="1"/>
          </p:nvPr>
        </p:nvSpPr>
        <p:spPr>
          <a:xfrm>
            <a:off x="647700" y="1010867"/>
            <a:ext cx="7845610" cy="370732"/>
          </a:xfrm>
        </p:spPr>
        <p:txBody>
          <a:bodyPr tIns="36000" bIns="36000" anchor="t">
            <a:normAutofit/>
          </a:bodyPr>
          <a:lstStyle>
            <a:lvl1pPr marL="0" indent="0">
              <a:lnSpc>
                <a:spcPct val="100000"/>
              </a:lnSpc>
              <a:spcBef>
                <a:spcPts val="0"/>
              </a:spcBef>
              <a:buNone/>
              <a:defRPr sz="1800" b="0" i="0" u="none" baseline="0">
                <a:solidFill>
                  <a:schemeClr val="accent1"/>
                </a:solidFill>
                <a:latin typeface="Asap Medium"/>
                <a:cs typeface="Asap Medium"/>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pic>
        <p:nvPicPr>
          <p:cNvPr id="22" name="Platshållare för innehåll 6">
            <a:extLst>
              <a:ext uri="{FF2B5EF4-FFF2-40B4-BE49-F238E27FC236}">
                <a16:creationId xmlns:a16="http://schemas.microsoft.com/office/drawing/2014/main" id="{496138D1-3C51-41C2-9CA2-C1DD1B68E8F9}"/>
              </a:ext>
            </a:extLst>
          </p:cNvPr>
          <p:cNvPicPr>
            <a:picLocks noChangeAspect="1"/>
          </p:cNvPicPr>
          <p:nvPr userDrawn="1"/>
        </p:nvPicPr>
        <p:blipFill rotWithShape="1">
          <a:blip r:embed="rId8"/>
          <a:srcRect t="20731"/>
          <a:stretch/>
        </p:blipFill>
        <p:spPr>
          <a:xfrm>
            <a:off x="215548" y="0"/>
            <a:ext cx="368326" cy="533400"/>
          </a:xfrm>
          <a:prstGeom prst="rect">
            <a:avLst/>
          </a:prstGeom>
        </p:spPr>
      </p:pic>
    </p:spTree>
    <p:extLst>
      <p:ext uri="{BB962C8B-B14F-4D97-AF65-F5344CB8AC3E}">
        <p14:creationId xmlns:p14="http://schemas.microsoft.com/office/powerpoint/2010/main" val="25706994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Agenda slide">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BED01314-059B-4DE1-9E9C-41D9EEA58B8F}"/>
              </a:ext>
            </a:extLst>
          </p:cNvPr>
          <p:cNvGraphicFramePr>
            <a:graphicFrameLocks noChangeAspect="1"/>
          </p:cNvGraphicFramePr>
          <p:nvPr userDrawn="1">
            <p:custDataLst>
              <p:tags r:id="rId1"/>
            </p:custDataLst>
            <p:extLst>
              <p:ext uri="{D42A27DB-BD31-4B8C-83A1-F6EECF244321}">
                <p14:modId xmlns:p14="http://schemas.microsoft.com/office/powerpoint/2010/main" val="3759325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7" name="Objekt 6" hidden="1">
                        <a:extLst>
                          <a:ext uri="{FF2B5EF4-FFF2-40B4-BE49-F238E27FC236}">
                            <a16:creationId xmlns:a16="http://schemas.microsoft.com/office/drawing/2014/main" id="{BED01314-059B-4DE1-9E9C-41D9EEA58B8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ktangel 5" hidden="1">
            <a:extLst>
              <a:ext uri="{FF2B5EF4-FFF2-40B4-BE49-F238E27FC236}">
                <a16:creationId xmlns:a16="http://schemas.microsoft.com/office/drawing/2014/main" id="{B2F513CA-E4EA-4260-AE7E-2CA1F4B2B96E}"/>
              </a:ext>
            </a:extLst>
          </p:cNvPr>
          <p:cNvSpPr/>
          <p:nvPr userDrawn="1">
            <p:custDataLst>
              <p:tags r:id="rId2"/>
            </p:custDataLst>
          </p:nvPr>
        </p:nvSpPr>
        <p:spPr>
          <a:xfrm>
            <a:off x="0" y="0"/>
            <a:ext cx="158750" cy="158750"/>
          </a:xfrm>
          <a:prstGeom prst="rect">
            <a:avLst/>
          </a:prstGeom>
          <a:solidFill>
            <a:schemeClr val="accent3"/>
          </a:solidFill>
          <a:ln w="41275">
            <a:no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err="1">
              <a:solidFill>
                <a:schemeClr val="tx2"/>
              </a:solidFill>
              <a:latin typeface="Asap Bold" panose="020F0804030202060203"/>
              <a:ea typeface="+mj-ea"/>
              <a:sym typeface="Asap Bold" panose="020F0804030202060203"/>
            </a:endParaRPr>
          </a:p>
        </p:txBody>
      </p:sp>
      <p:pic>
        <p:nvPicPr>
          <p:cNvPr id="8" name="Bildobjekt 7">
            <a:extLst>
              <a:ext uri="{FF2B5EF4-FFF2-40B4-BE49-F238E27FC236}">
                <a16:creationId xmlns:a16="http://schemas.microsoft.com/office/drawing/2014/main" id="{61FEBE5F-0C99-4E1A-865B-AA0A9EF708C9}"/>
              </a:ext>
            </a:extLst>
          </p:cNvPr>
          <p:cNvPicPr>
            <a:picLocks noChangeAspect="1"/>
          </p:cNvPicPr>
          <p:nvPr userDrawn="1"/>
        </p:nvPicPr>
        <p:blipFill>
          <a:blip r:embed="rId6"/>
          <a:stretch>
            <a:fillRect/>
          </a:stretch>
        </p:blipFill>
        <p:spPr>
          <a:xfrm>
            <a:off x="0" y="0"/>
            <a:ext cx="9144000" cy="5143500"/>
          </a:xfrm>
          <a:prstGeom prst="rect">
            <a:avLst/>
          </a:prstGeom>
        </p:spPr>
      </p:pic>
      <p:sp>
        <p:nvSpPr>
          <p:cNvPr id="2" name="Title 1"/>
          <p:cNvSpPr>
            <a:spLocks noGrp="1"/>
          </p:cNvSpPr>
          <p:nvPr>
            <p:ph type="title" hasCustomPrompt="1"/>
          </p:nvPr>
        </p:nvSpPr>
        <p:spPr>
          <a:xfrm>
            <a:off x="647700" y="987426"/>
            <a:ext cx="1667933" cy="2580640"/>
          </a:xfrm>
        </p:spPr>
        <p:txBody>
          <a:bodyPr vert="horz" lIns="91440" tIns="45720" rIns="91440" bIns="36000" rtlCol="0" anchor="t">
            <a:noAutofit/>
          </a:bodyPr>
          <a:lstStyle>
            <a:lvl1pPr>
              <a:defRPr lang="en-GB" dirty="0">
                <a:solidFill>
                  <a:schemeClr val="bg1"/>
                </a:solidFill>
              </a:defRPr>
            </a:lvl1pPr>
          </a:lstStyle>
          <a:p>
            <a:pPr lvl="0"/>
            <a:r>
              <a:rPr lang="en-GB"/>
              <a:t>Click to edit Master title style</a:t>
            </a:r>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FB3C839-E3E5-8741-B6CE-8F112ABC3800}" type="slidenum">
              <a:rPr lang="en-GB" smtClean="0"/>
              <a:pPr/>
              <a:t>‹#›</a:t>
            </a:fld>
            <a:endParaRPr lang="en-GB"/>
          </a:p>
        </p:txBody>
      </p:sp>
      <p:sp>
        <p:nvSpPr>
          <p:cNvPr id="29" name="Text Placeholder 16"/>
          <p:cNvSpPr>
            <a:spLocks noGrp="1"/>
          </p:cNvSpPr>
          <p:nvPr>
            <p:ph type="body" sz="quarter" idx="14" hasCustomPrompt="1"/>
          </p:nvPr>
        </p:nvSpPr>
        <p:spPr>
          <a:xfrm>
            <a:off x="2610641" y="987425"/>
            <a:ext cx="3852336" cy="3477419"/>
          </a:xfrm>
        </p:spPr>
        <p:txBody>
          <a:bodyPr>
            <a:noAutofit/>
          </a:bodyPr>
          <a:lstStyle>
            <a:lvl1pPr marL="0" marR="0" indent="0" algn="l" defTabSz="457200" rtl="0" eaLnBrk="1" fontAlgn="auto" latinLnBrk="0" hangingPunct="1">
              <a:lnSpc>
                <a:spcPct val="100000"/>
              </a:lnSpc>
              <a:spcBef>
                <a:spcPts val="1200"/>
              </a:spcBef>
              <a:spcAft>
                <a:spcPts val="0"/>
              </a:spcAft>
              <a:buClrTx/>
              <a:buSzTx/>
              <a:buFontTx/>
              <a:buNone/>
              <a:tabLst/>
              <a:defRPr sz="1800">
                <a:solidFill>
                  <a:schemeClr val="bg1"/>
                </a:solidFill>
              </a:defRPr>
            </a:lvl1pPr>
            <a:lvl2pPr marL="0" indent="0">
              <a:spcBef>
                <a:spcPts val="400"/>
              </a:spcBef>
              <a:buFontTx/>
              <a:buNone/>
              <a:defRPr sz="1100"/>
            </a:lvl2pPr>
            <a:lvl3pPr marL="0" indent="0">
              <a:spcBef>
                <a:spcPts val="400"/>
              </a:spcBef>
              <a:buFontTx/>
              <a:buNone/>
              <a:defRPr sz="1100"/>
            </a:lvl3pPr>
            <a:lvl4pPr marL="0" indent="0">
              <a:spcBef>
                <a:spcPts val="400"/>
              </a:spcBef>
              <a:buFontTx/>
              <a:buNone/>
              <a:defRPr sz="1100"/>
            </a:lvl4pPr>
            <a:lvl5pPr marL="0" indent="0">
              <a:spcBef>
                <a:spcPts val="400"/>
              </a:spcBef>
              <a:buFontTx/>
              <a:buNone/>
              <a:defRPr sz="1100"/>
            </a:lvl5pPr>
          </a:lstStyle>
          <a:p>
            <a:pPr lvl="0"/>
            <a:r>
              <a:rPr lang="en-GB"/>
              <a:t>Click to edit Master text styles</a:t>
            </a:r>
          </a:p>
          <a:p>
            <a:pPr lvl="0"/>
            <a:r>
              <a:rPr lang="en-GB"/>
              <a:t>Click to edit Master text styles</a:t>
            </a:r>
          </a:p>
          <a:p>
            <a:pPr lvl="0"/>
            <a:r>
              <a:rPr lang="en-GB"/>
              <a:t>Click to edit Master text styles</a:t>
            </a:r>
          </a:p>
          <a:p>
            <a:pPr lvl="0"/>
            <a:r>
              <a:rPr lang="en-GB"/>
              <a:t>Click to edit Master text styles</a:t>
            </a:r>
          </a:p>
          <a:p>
            <a:pPr lvl="0"/>
            <a:r>
              <a:rPr lang="en-GB"/>
              <a:t>Click to edit Master text styles</a:t>
            </a:r>
          </a:p>
          <a:p>
            <a:pPr lvl="0"/>
            <a:endParaRPr lang="en-GB"/>
          </a:p>
        </p:txBody>
      </p:sp>
      <p:pic>
        <p:nvPicPr>
          <p:cNvPr id="9" name="Bildobjekt 8">
            <a:extLst>
              <a:ext uri="{FF2B5EF4-FFF2-40B4-BE49-F238E27FC236}">
                <a16:creationId xmlns:a16="http://schemas.microsoft.com/office/drawing/2014/main" id="{B93182B1-6F67-49AE-AFA8-8CC9461E092F}"/>
              </a:ext>
            </a:extLst>
          </p:cNvPr>
          <p:cNvPicPr>
            <a:picLocks noChangeAspect="1"/>
          </p:cNvPicPr>
          <p:nvPr userDrawn="1"/>
        </p:nvPicPr>
        <p:blipFill rotWithShape="1">
          <a:blip r:embed="rId7"/>
          <a:srcRect b="64219"/>
          <a:stretch/>
        </p:blipFill>
        <p:spPr>
          <a:xfrm>
            <a:off x="5513890" y="0"/>
            <a:ext cx="3630110" cy="819150"/>
          </a:xfrm>
          <a:prstGeom prst="rect">
            <a:avLst/>
          </a:prstGeom>
        </p:spPr>
      </p:pic>
      <p:pic>
        <p:nvPicPr>
          <p:cNvPr id="11" name="Platshållare för innehåll 6">
            <a:extLst>
              <a:ext uri="{FF2B5EF4-FFF2-40B4-BE49-F238E27FC236}">
                <a16:creationId xmlns:a16="http://schemas.microsoft.com/office/drawing/2014/main" id="{A049CE58-5C21-4992-9FC2-5161F6DEB2E5}"/>
              </a:ext>
            </a:extLst>
          </p:cNvPr>
          <p:cNvPicPr>
            <a:picLocks noChangeAspect="1"/>
          </p:cNvPicPr>
          <p:nvPr userDrawn="1"/>
        </p:nvPicPr>
        <p:blipFill rotWithShape="1">
          <a:blip r:embed="rId8"/>
          <a:srcRect t="20731"/>
          <a:stretch/>
        </p:blipFill>
        <p:spPr>
          <a:xfrm>
            <a:off x="215548" y="0"/>
            <a:ext cx="368326" cy="533400"/>
          </a:xfrm>
          <a:prstGeom prst="rect">
            <a:avLst/>
          </a:prstGeom>
        </p:spPr>
      </p:pic>
    </p:spTree>
    <p:extLst>
      <p:ext uri="{BB962C8B-B14F-4D97-AF65-F5344CB8AC3E}">
        <p14:creationId xmlns:p14="http://schemas.microsoft.com/office/powerpoint/2010/main" val="35174340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2EB73666-B505-4FF5-84A1-5D7CDE385B75}"/>
              </a:ext>
            </a:extLst>
          </p:cNvPr>
          <p:cNvGraphicFramePr>
            <a:graphicFrameLocks noChangeAspect="1"/>
          </p:cNvGraphicFramePr>
          <p:nvPr userDrawn="1">
            <p:custDataLst>
              <p:tags r:id="rId1"/>
            </p:custDataLst>
            <p:extLst>
              <p:ext uri="{D42A27DB-BD31-4B8C-83A1-F6EECF244321}">
                <p14:modId xmlns:p14="http://schemas.microsoft.com/office/powerpoint/2010/main" val="28363859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kt 3" hidden="1">
                        <a:extLst>
                          <a:ext uri="{FF2B5EF4-FFF2-40B4-BE49-F238E27FC236}">
                            <a16:creationId xmlns:a16="http://schemas.microsoft.com/office/drawing/2014/main" id="{2EB73666-B505-4FF5-84A1-5D7CDE385B7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ktangel 2" hidden="1">
            <a:extLst>
              <a:ext uri="{FF2B5EF4-FFF2-40B4-BE49-F238E27FC236}">
                <a16:creationId xmlns:a16="http://schemas.microsoft.com/office/drawing/2014/main" id="{845E6A6F-D6A1-4829-A24C-7E32776C9DBA}"/>
              </a:ext>
            </a:extLst>
          </p:cNvPr>
          <p:cNvSpPr/>
          <p:nvPr userDrawn="1">
            <p:custDataLst>
              <p:tags r:id="rId2"/>
            </p:custDataLst>
          </p:nvPr>
        </p:nvSpPr>
        <p:spPr>
          <a:xfrm>
            <a:off x="0" y="0"/>
            <a:ext cx="158750" cy="158750"/>
          </a:xfrm>
          <a:prstGeom prst="rect">
            <a:avLst/>
          </a:prstGeom>
          <a:noFill/>
          <a:ln w="41275">
            <a:gradFill flip="none" rotWithShape="1">
              <a:gsLst>
                <a:gs pos="100000">
                  <a:schemeClr val="bg2"/>
                </a:gs>
                <a:gs pos="15000">
                  <a:schemeClr val="bg1"/>
                </a:gs>
                <a:gs pos="0">
                  <a:schemeClr val="tx1">
                    <a:lumMod val="50000"/>
                    <a:lumOff val="50000"/>
                  </a:schemeClr>
                </a:gs>
                <a:gs pos="58000">
                  <a:schemeClr val="bg2"/>
                </a:gs>
                <a:gs pos="75000">
                  <a:schemeClr val="bg1"/>
                </a:gs>
                <a:gs pos="29000">
                  <a:schemeClr val="bg1">
                    <a:lumMod val="75000"/>
                  </a:schemeClr>
                </a:gs>
                <a:gs pos="42000">
                  <a:schemeClr val="bg1">
                    <a:lumMod val="95000"/>
                  </a:schemeClr>
                </a:gs>
              </a:gsLst>
              <a:lin ang="8580000" scaled="0"/>
              <a:tileRect/>
            </a:grad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sap Bold" panose="020F0804030202060203"/>
              <a:ea typeface="+mj-ea"/>
              <a:sym typeface="Asap Bold" panose="020F0804030202060203"/>
            </a:endParaRPr>
          </a:p>
        </p:txBody>
      </p:sp>
      <p:sp>
        <p:nvSpPr>
          <p:cNvPr id="8" name="Platshållare för innehåll 7">
            <a:extLst>
              <a:ext uri="{FF2B5EF4-FFF2-40B4-BE49-F238E27FC236}">
                <a16:creationId xmlns:a16="http://schemas.microsoft.com/office/drawing/2014/main" id="{13F1E277-13C3-45E7-8F3D-07927AD75ECC}"/>
              </a:ext>
            </a:extLst>
          </p:cNvPr>
          <p:cNvSpPr>
            <a:spLocks noGrp="1"/>
          </p:cNvSpPr>
          <p:nvPr>
            <p:ph sz="quarter" idx="13"/>
          </p:nvPr>
        </p:nvSpPr>
        <p:spPr>
          <a:xfrm>
            <a:off x="4658360" y="1527175"/>
            <a:ext cx="3776980" cy="295274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9" name="Platshållare för innehåll 7">
            <a:extLst>
              <a:ext uri="{FF2B5EF4-FFF2-40B4-BE49-F238E27FC236}">
                <a16:creationId xmlns:a16="http://schemas.microsoft.com/office/drawing/2014/main" id="{BAA73462-8FE9-4DF6-B3C3-A05B8B0681CE}"/>
              </a:ext>
            </a:extLst>
          </p:cNvPr>
          <p:cNvSpPr>
            <a:spLocks noGrp="1"/>
          </p:cNvSpPr>
          <p:nvPr>
            <p:ph sz="quarter" idx="14"/>
          </p:nvPr>
        </p:nvSpPr>
        <p:spPr>
          <a:xfrm>
            <a:off x="647700" y="1527175"/>
            <a:ext cx="3863340" cy="295274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13" name="Title 1">
            <a:extLst>
              <a:ext uri="{FF2B5EF4-FFF2-40B4-BE49-F238E27FC236}">
                <a16:creationId xmlns:a16="http://schemas.microsoft.com/office/drawing/2014/main" id="{47225EBD-D2D8-4F76-A6B2-5586DA1586AC}"/>
              </a:ext>
            </a:extLst>
          </p:cNvPr>
          <p:cNvSpPr>
            <a:spLocks noGrp="1"/>
          </p:cNvSpPr>
          <p:nvPr>
            <p:ph type="title" hasCustomPrompt="1"/>
          </p:nvPr>
        </p:nvSpPr>
        <p:spPr>
          <a:xfrm>
            <a:off x="450850" y="576949"/>
            <a:ext cx="6096000" cy="402485"/>
          </a:xfrm>
        </p:spPr>
        <p:txBody>
          <a:bodyPr vert="horz" lIns="91440" tIns="45720" rIns="91440" bIns="36000" rtlCol="0" anchor="b">
            <a:noAutofit/>
          </a:bodyPr>
          <a:lstStyle>
            <a:lvl1pPr>
              <a:defRPr lang="en-GB" dirty="0"/>
            </a:lvl1pPr>
          </a:lstStyle>
          <a:p>
            <a:pPr lvl="0"/>
            <a:r>
              <a:rPr lang="en-GB"/>
              <a:t>Click to edit Master title style</a:t>
            </a:r>
          </a:p>
        </p:txBody>
      </p:sp>
      <p:sp>
        <p:nvSpPr>
          <p:cNvPr id="14" name="Text Placeholder 2">
            <a:extLst>
              <a:ext uri="{FF2B5EF4-FFF2-40B4-BE49-F238E27FC236}">
                <a16:creationId xmlns:a16="http://schemas.microsoft.com/office/drawing/2014/main" id="{56CC68DD-8B2C-48E8-A509-7E2A26F1EC0A}"/>
              </a:ext>
            </a:extLst>
          </p:cNvPr>
          <p:cNvSpPr>
            <a:spLocks noGrp="1"/>
          </p:cNvSpPr>
          <p:nvPr>
            <p:ph type="body" idx="1" hasCustomPrompt="1"/>
          </p:nvPr>
        </p:nvSpPr>
        <p:spPr>
          <a:xfrm>
            <a:off x="647700" y="1010867"/>
            <a:ext cx="7845610" cy="370732"/>
          </a:xfrm>
        </p:spPr>
        <p:txBody>
          <a:bodyPr tIns="36000" bIns="36000" anchor="t">
            <a:normAutofit/>
          </a:bodyPr>
          <a:lstStyle>
            <a:lvl1pPr marL="0" indent="0">
              <a:lnSpc>
                <a:spcPct val="100000"/>
              </a:lnSpc>
              <a:spcBef>
                <a:spcPts val="0"/>
              </a:spcBef>
              <a:buNone/>
              <a:defRPr sz="1800" b="0" i="0" u="none" baseline="0">
                <a:solidFill>
                  <a:schemeClr val="accent1"/>
                </a:solidFill>
                <a:latin typeface="Asap Medium"/>
                <a:cs typeface="Asap Medium"/>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5" name="Footer Placeholder 3">
            <a:extLst>
              <a:ext uri="{FF2B5EF4-FFF2-40B4-BE49-F238E27FC236}">
                <a16:creationId xmlns:a16="http://schemas.microsoft.com/office/drawing/2014/main" id="{93D6084B-6FE3-4A0D-9474-06EA1A540D2A}"/>
              </a:ext>
            </a:extLst>
          </p:cNvPr>
          <p:cNvSpPr>
            <a:spLocks noGrp="1"/>
          </p:cNvSpPr>
          <p:nvPr>
            <p:ph type="ftr" sz="quarter" idx="11"/>
          </p:nvPr>
        </p:nvSpPr>
        <p:spPr>
          <a:xfrm>
            <a:off x="5600701" y="4550306"/>
            <a:ext cx="2895600" cy="232040"/>
          </a:xfrm>
        </p:spPr>
        <p:txBody>
          <a:bodyPr/>
          <a:lstStyle/>
          <a:p>
            <a:endParaRPr lang="en-GB"/>
          </a:p>
        </p:txBody>
      </p:sp>
      <p:sp>
        <p:nvSpPr>
          <p:cNvPr id="16" name="Slide Number Placeholder 4">
            <a:extLst>
              <a:ext uri="{FF2B5EF4-FFF2-40B4-BE49-F238E27FC236}">
                <a16:creationId xmlns:a16="http://schemas.microsoft.com/office/drawing/2014/main" id="{AF370585-86D6-4A59-BD49-8692A6257FA6}"/>
              </a:ext>
            </a:extLst>
          </p:cNvPr>
          <p:cNvSpPr>
            <a:spLocks noGrp="1"/>
          </p:cNvSpPr>
          <p:nvPr>
            <p:ph type="sldNum" sz="quarter" idx="12"/>
          </p:nvPr>
        </p:nvSpPr>
        <p:spPr>
          <a:xfrm>
            <a:off x="6362701" y="4809067"/>
            <a:ext cx="2133600" cy="232040"/>
          </a:xfrm>
        </p:spPr>
        <p:txBody>
          <a:bodyPr/>
          <a:lstStyle/>
          <a:p>
            <a:fld id="{3FB3C839-E3E5-8741-B6CE-8F112ABC3800}" type="slidenum">
              <a:rPr lang="en-GB" smtClean="0"/>
              <a:pPr/>
              <a:t>‹#›</a:t>
            </a:fld>
            <a:endParaRPr lang="en-GB"/>
          </a:p>
        </p:txBody>
      </p:sp>
    </p:spTree>
    <p:extLst>
      <p:ext uri="{BB962C8B-B14F-4D97-AF65-F5344CB8AC3E}">
        <p14:creationId xmlns:p14="http://schemas.microsoft.com/office/powerpoint/2010/main" val="2574372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content, plain">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5813970D-03E3-40CD-8BA2-5E0E2437A9A6}"/>
              </a:ext>
            </a:extLst>
          </p:cNvPr>
          <p:cNvGraphicFramePr>
            <a:graphicFrameLocks noChangeAspect="1"/>
          </p:cNvGraphicFramePr>
          <p:nvPr userDrawn="1">
            <p:custDataLst>
              <p:tags r:id="rId1"/>
            </p:custDataLst>
            <p:extLst>
              <p:ext uri="{D42A27DB-BD31-4B8C-83A1-F6EECF244321}">
                <p14:modId xmlns:p14="http://schemas.microsoft.com/office/powerpoint/2010/main" val="30546736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kt 5" hidden="1">
                        <a:extLst>
                          <a:ext uri="{FF2B5EF4-FFF2-40B4-BE49-F238E27FC236}">
                            <a16:creationId xmlns:a16="http://schemas.microsoft.com/office/drawing/2014/main" id="{5813970D-03E3-40CD-8BA2-5E0E2437A9A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ktangel 3" hidden="1">
            <a:extLst>
              <a:ext uri="{FF2B5EF4-FFF2-40B4-BE49-F238E27FC236}">
                <a16:creationId xmlns:a16="http://schemas.microsoft.com/office/drawing/2014/main" id="{3CF267CB-C4FD-41EB-908E-25C2557BD29D}"/>
              </a:ext>
            </a:extLst>
          </p:cNvPr>
          <p:cNvSpPr/>
          <p:nvPr userDrawn="1">
            <p:custDataLst>
              <p:tags r:id="rId2"/>
            </p:custDataLst>
          </p:nvPr>
        </p:nvSpPr>
        <p:spPr>
          <a:xfrm>
            <a:off x="0" y="0"/>
            <a:ext cx="158750" cy="158750"/>
          </a:xfrm>
          <a:prstGeom prst="rect">
            <a:avLst/>
          </a:prstGeom>
          <a:noFill/>
          <a:ln w="41275">
            <a:gradFill flip="none" rotWithShape="1">
              <a:gsLst>
                <a:gs pos="100000">
                  <a:schemeClr val="bg2"/>
                </a:gs>
                <a:gs pos="15000">
                  <a:schemeClr val="bg1"/>
                </a:gs>
                <a:gs pos="0">
                  <a:schemeClr val="tx1">
                    <a:lumMod val="50000"/>
                    <a:lumOff val="50000"/>
                  </a:schemeClr>
                </a:gs>
                <a:gs pos="58000">
                  <a:schemeClr val="bg2"/>
                </a:gs>
                <a:gs pos="75000">
                  <a:schemeClr val="bg1"/>
                </a:gs>
                <a:gs pos="29000">
                  <a:schemeClr val="bg1">
                    <a:lumMod val="75000"/>
                  </a:schemeClr>
                </a:gs>
                <a:gs pos="42000">
                  <a:schemeClr val="bg1">
                    <a:lumMod val="95000"/>
                  </a:schemeClr>
                </a:gs>
              </a:gsLst>
              <a:lin ang="8580000" scaled="0"/>
              <a:tileRect/>
            </a:grad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sap Bold"/>
              <a:ea typeface="+mj-ea"/>
              <a:sym typeface="Asap Bold"/>
            </a:endParaRPr>
          </a:p>
        </p:txBody>
      </p:sp>
      <p:sp>
        <p:nvSpPr>
          <p:cNvPr id="3" name="Text Placeholder 2"/>
          <p:cNvSpPr>
            <a:spLocks noGrp="1"/>
          </p:cNvSpPr>
          <p:nvPr>
            <p:ph type="body" idx="1" hasCustomPrompt="1"/>
          </p:nvPr>
        </p:nvSpPr>
        <p:spPr>
          <a:xfrm>
            <a:off x="647700" y="1010867"/>
            <a:ext cx="7848600" cy="370732"/>
          </a:xfrm>
        </p:spPr>
        <p:txBody>
          <a:bodyPr tIns="36000" bIns="36000" anchor="t">
            <a:normAutofit/>
          </a:bodyPr>
          <a:lstStyle>
            <a:lvl1pPr marL="0" indent="0">
              <a:lnSpc>
                <a:spcPct val="100000"/>
              </a:lnSpc>
              <a:spcBef>
                <a:spcPts val="0"/>
              </a:spcBef>
              <a:buNone/>
              <a:defRPr sz="1800" b="0" i="0" u="none" baseline="0">
                <a:solidFill>
                  <a:schemeClr val="accent1"/>
                </a:solidFill>
                <a:latin typeface="Asap Medium"/>
                <a:cs typeface="Asap Medium"/>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Footer Placeholder 7"/>
          <p:cNvSpPr>
            <a:spLocks noGrp="1"/>
          </p:cNvSpPr>
          <p:nvPr>
            <p:ph type="ftr" sz="quarter" idx="11"/>
          </p:nvPr>
        </p:nvSpPr>
        <p:spPr>
          <a:xfrm>
            <a:off x="5597710" y="4550306"/>
            <a:ext cx="2895600" cy="232040"/>
          </a:xfrm>
        </p:spPr>
        <p:txBody>
          <a:bodyPr/>
          <a:lstStyle>
            <a:lvl1pPr>
              <a:defRPr>
                <a:solidFill>
                  <a:schemeClr val="bg2"/>
                </a:solidFill>
              </a:defRPr>
            </a:lvl1pPr>
          </a:lstStyle>
          <a:p>
            <a:endParaRPr lang="en-GB"/>
          </a:p>
        </p:txBody>
      </p:sp>
      <p:sp>
        <p:nvSpPr>
          <p:cNvPr id="9" name="Slide Number Placeholder 8"/>
          <p:cNvSpPr>
            <a:spLocks noGrp="1"/>
          </p:cNvSpPr>
          <p:nvPr>
            <p:ph type="sldNum" sz="quarter" idx="12"/>
          </p:nvPr>
        </p:nvSpPr>
        <p:spPr>
          <a:xfrm>
            <a:off x="6359710" y="4809067"/>
            <a:ext cx="2133600" cy="232040"/>
          </a:xfrm>
        </p:spPr>
        <p:txBody>
          <a:bodyPr/>
          <a:lstStyle>
            <a:lvl1pPr>
              <a:defRPr>
                <a:solidFill>
                  <a:schemeClr val="bg2"/>
                </a:solidFill>
              </a:defRPr>
            </a:lvl1pPr>
          </a:lstStyle>
          <a:p>
            <a:fld id="{B8A65EA6-0AAF-D94D-95B2-93C4A1E39769}" type="slidenum">
              <a:rPr lang="en-GB" smtClean="0"/>
              <a:pPr/>
              <a:t>‹#›</a:t>
            </a:fld>
            <a:endParaRPr lang="en-GB"/>
          </a:p>
        </p:txBody>
      </p:sp>
      <p:sp>
        <p:nvSpPr>
          <p:cNvPr id="5" name="Platshållare för innehåll 4">
            <a:extLst>
              <a:ext uri="{FF2B5EF4-FFF2-40B4-BE49-F238E27FC236}">
                <a16:creationId xmlns:a16="http://schemas.microsoft.com/office/drawing/2014/main" id="{AC9E7DD4-6794-47CA-88A9-D9D2ED062C6E}"/>
              </a:ext>
            </a:extLst>
          </p:cNvPr>
          <p:cNvSpPr>
            <a:spLocks noGrp="1"/>
          </p:cNvSpPr>
          <p:nvPr>
            <p:ph sz="quarter" idx="13"/>
          </p:nvPr>
        </p:nvSpPr>
        <p:spPr>
          <a:xfrm>
            <a:off x="647700" y="1527175"/>
            <a:ext cx="7848600" cy="2952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1">
            <a:extLst>
              <a:ext uri="{FF2B5EF4-FFF2-40B4-BE49-F238E27FC236}">
                <a16:creationId xmlns:a16="http://schemas.microsoft.com/office/drawing/2014/main" id="{527C246F-6B0B-4FE8-B175-6A2C47E9EF2D}"/>
              </a:ext>
            </a:extLst>
          </p:cNvPr>
          <p:cNvSpPr>
            <a:spLocks noGrp="1"/>
          </p:cNvSpPr>
          <p:nvPr>
            <p:ph type="title" hasCustomPrompt="1"/>
          </p:nvPr>
        </p:nvSpPr>
        <p:spPr>
          <a:xfrm>
            <a:off x="647700" y="576949"/>
            <a:ext cx="5899150" cy="402485"/>
          </a:xfrm>
        </p:spPr>
        <p:txBody>
          <a:bodyPr vert="horz" lIns="91440" tIns="45720" rIns="91440" bIns="36000" rtlCol="0" anchor="b">
            <a:noAutofit/>
          </a:bodyPr>
          <a:lstStyle>
            <a:lvl1pPr>
              <a:defRPr lang="en-GB" dirty="0"/>
            </a:lvl1pPr>
          </a:lstStyle>
          <a:p>
            <a:pPr lvl="0"/>
            <a:r>
              <a:rPr lang="en-GB"/>
              <a:t>Click to edit Master title style</a:t>
            </a:r>
          </a:p>
        </p:txBody>
      </p:sp>
    </p:spTree>
    <p:extLst>
      <p:ext uri="{BB962C8B-B14F-4D97-AF65-F5344CB8AC3E}">
        <p14:creationId xmlns:p14="http://schemas.microsoft.com/office/powerpoint/2010/main" val="3583323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content, blue line">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E5ADECD9-D471-44E0-9628-EF4E889621FF}"/>
              </a:ext>
            </a:extLst>
          </p:cNvPr>
          <p:cNvGraphicFramePr>
            <a:graphicFrameLocks noChangeAspect="1"/>
          </p:cNvGraphicFramePr>
          <p:nvPr userDrawn="1">
            <p:custDataLst>
              <p:tags r:id="rId1"/>
            </p:custDataLst>
            <p:extLst>
              <p:ext uri="{D42A27DB-BD31-4B8C-83A1-F6EECF244321}">
                <p14:modId xmlns:p14="http://schemas.microsoft.com/office/powerpoint/2010/main" val="24870547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kt 5" hidden="1">
                        <a:extLst>
                          <a:ext uri="{FF2B5EF4-FFF2-40B4-BE49-F238E27FC236}">
                            <a16:creationId xmlns:a16="http://schemas.microsoft.com/office/drawing/2014/main" id="{E5ADECD9-D471-44E0-9628-EF4E889621F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ktangel 3" hidden="1">
            <a:extLst>
              <a:ext uri="{FF2B5EF4-FFF2-40B4-BE49-F238E27FC236}">
                <a16:creationId xmlns:a16="http://schemas.microsoft.com/office/drawing/2014/main" id="{EB8AC587-E29B-43E3-8B66-9FF6DAA76631}"/>
              </a:ext>
            </a:extLst>
          </p:cNvPr>
          <p:cNvSpPr/>
          <p:nvPr userDrawn="1">
            <p:custDataLst>
              <p:tags r:id="rId2"/>
            </p:custDataLst>
          </p:nvPr>
        </p:nvSpPr>
        <p:spPr>
          <a:xfrm>
            <a:off x="0" y="0"/>
            <a:ext cx="158750" cy="158750"/>
          </a:xfrm>
          <a:prstGeom prst="rect">
            <a:avLst/>
          </a:prstGeom>
          <a:noFill/>
          <a:ln w="41275">
            <a:gradFill flip="none" rotWithShape="1">
              <a:gsLst>
                <a:gs pos="100000">
                  <a:schemeClr val="bg2"/>
                </a:gs>
                <a:gs pos="15000">
                  <a:schemeClr val="bg1"/>
                </a:gs>
                <a:gs pos="0">
                  <a:schemeClr val="tx1">
                    <a:lumMod val="50000"/>
                    <a:lumOff val="50000"/>
                  </a:schemeClr>
                </a:gs>
                <a:gs pos="58000">
                  <a:schemeClr val="bg2"/>
                </a:gs>
                <a:gs pos="75000">
                  <a:schemeClr val="bg1"/>
                </a:gs>
                <a:gs pos="29000">
                  <a:schemeClr val="bg1">
                    <a:lumMod val="75000"/>
                  </a:schemeClr>
                </a:gs>
                <a:gs pos="42000">
                  <a:schemeClr val="bg1">
                    <a:lumMod val="95000"/>
                  </a:schemeClr>
                </a:gs>
              </a:gsLst>
              <a:lin ang="8580000" scaled="0"/>
              <a:tileRect/>
            </a:grad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sap Bold" panose="020F0804030202060203"/>
              <a:ea typeface="+mj-ea"/>
              <a:sym typeface="Asap Bold" panose="020F0804030202060203"/>
            </a:endParaRPr>
          </a:p>
        </p:txBody>
      </p:sp>
      <p:pic>
        <p:nvPicPr>
          <p:cNvPr id="7" name="Bildobjekt 6">
            <a:extLst>
              <a:ext uri="{FF2B5EF4-FFF2-40B4-BE49-F238E27FC236}">
                <a16:creationId xmlns:a16="http://schemas.microsoft.com/office/drawing/2014/main" id="{AE576CFB-9C15-4ED7-8FC1-2BCD5DA9F14A}"/>
              </a:ext>
            </a:extLst>
          </p:cNvPr>
          <p:cNvPicPr>
            <a:picLocks noChangeAspect="1"/>
          </p:cNvPicPr>
          <p:nvPr userDrawn="1"/>
        </p:nvPicPr>
        <p:blipFill rotWithShape="1">
          <a:blip r:embed="rId6"/>
          <a:srcRect t="73033"/>
          <a:stretch/>
        </p:blipFill>
        <p:spPr>
          <a:xfrm>
            <a:off x="0" y="3756454"/>
            <a:ext cx="9144000" cy="1387046"/>
          </a:xfrm>
          <a:prstGeom prst="rect">
            <a:avLst/>
          </a:prstGeom>
        </p:spPr>
      </p:pic>
      <p:sp>
        <p:nvSpPr>
          <p:cNvPr id="12" name="Platshållare för innehåll 4">
            <a:extLst>
              <a:ext uri="{FF2B5EF4-FFF2-40B4-BE49-F238E27FC236}">
                <a16:creationId xmlns:a16="http://schemas.microsoft.com/office/drawing/2014/main" id="{3C9CB218-5210-4EA4-B8A4-B52DBBD5A519}"/>
              </a:ext>
            </a:extLst>
          </p:cNvPr>
          <p:cNvSpPr>
            <a:spLocks noGrp="1"/>
          </p:cNvSpPr>
          <p:nvPr>
            <p:ph sz="quarter" idx="13"/>
          </p:nvPr>
        </p:nvSpPr>
        <p:spPr>
          <a:xfrm>
            <a:off x="647700" y="1527175"/>
            <a:ext cx="7848600" cy="2952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
            <a:extLst>
              <a:ext uri="{FF2B5EF4-FFF2-40B4-BE49-F238E27FC236}">
                <a16:creationId xmlns:a16="http://schemas.microsoft.com/office/drawing/2014/main" id="{EDB6C709-A0A3-487A-AB9F-4F0D4206AD89}"/>
              </a:ext>
            </a:extLst>
          </p:cNvPr>
          <p:cNvSpPr>
            <a:spLocks noGrp="1"/>
          </p:cNvSpPr>
          <p:nvPr>
            <p:ph type="title" hasCustomPrompt="1"/>
          </p:nvPr>
        </p:nvSpPr>
        <p:spPr>
          <a:xfrm>
            <a:off x="647700" y="576949"/>
            <a:ext cx="5638800" cy="402485"/>
          </a:xfrm>
        </p:spPr>
        <p:txBody>
          <a:bodyPr vert="horz" lIns="91440" tIns="45720" rIns="91440" bIns="36000" rtlCol="0" anchor="b">
            <a:noAutofit/>
          </a:bodyPr>
          <a:lstStyle>
            <a:lvl1pPr>
              <a:defRPr lang="en-GB" dirty="0"/>
            </a:lvl1pPr>
          </a:lstStyle>
          <a:p>
            <a:pPr lvl="0"/>
            <a:r>
              <a:rPr lang="en-GB"/>
              <a:t>Click to edit Master title style</a:t>
            </a:r>
          </a:p>
        </p:txBody>
      </p:sp>
      <p:sp>
        <p:nvSpPr>
          <p:cNvPr id="14" name="Text Placeholder 2">
            <a:extLst>
              <a:ext uri="{FF2B5EF4-FFF2-40B4-BE49-F238E27FC236}">
                <a16:creationId xmlns:a16="http://schemas.microsoft.com/office/drawing/2014/main" id="{3737BC44-0E8D-450E-AD96-DF1CE09CB226}"/>
              </a:ext>
            </a:extLst>
          </p:cNvPr>
          <p:cNvSpPr>
            <a:spLocks noGrp="1"/>
          </p:cNvSpPr>
          <p:nvPr>
            <p:ph type="body" idx="1" hasCustomPrompt="1"/>
          </p:nvPr>
        </p:nvSpPr>
        <p:spPr>
          <a:xfrm>
            <a:off x="647700" y="1010867"/>
            <a:ext cx="7853230" cy="370732"/>
          </a:xfrm>
        </p:spPr>
        <p:txBody>
          <a:bodyPr tIns="36000" bIns="36000" anchor="t">
            <a:normAutofit/>
          </a:bodyPr>
          <a:lstStyle>
            <a:lvl1pPr marL="0" indent="0">
              <a:lnSpc>
                <a:spcPct val="100000"/>
              </a:lnSpc>
              <a:spcBef>
                <a:spcPts val="0"/>
              </a:spcBef>
              <a:buNone/>
              <a:defRPr sz="1800" b="0" i="0" u="none" baseline="0">
                <a:solidFill>
                  <a:schemeClr val="accent1"/>
                </a:solidFill>
                <a:latin typeface="Asap Medium"/>
                <a:cs typeface="Asap Medium"/>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5" name="Footer Placeholder 7">
            <a:extLst>
              <a:ext uri="{FF2B5EF4-FFF2-40B4-BE49-F238E27FC236}">
                <a16:creationId xmlns:a16="http://schemas.microsoft.com/office/drawing/2014/main" id="{6B852533-F57A-4AD7-A14E-8E1CFBF07120}"/>
              </a:ext>
            </a:extLst>
          </p:cNvPr>
          <p:cNvSpPr>
            <a:spLocks noGrp="1"/>
          </p:cNvSpPr>
          <p:nvPr>
            <p:ph type="ftr" sz="quarter" idx="11"/>
          </p:nvPr>
        </p:nvSpPr>
        <p:spPr>
          <a:xfrm>
            <a:off x="5597710" y="4550306"/>
            <a:ext cx="2895600" cy="232040"/>
          </a:xfrm>
        </p:spPr>
        <p:txBody>
          <a:bodyPr/>
          <a:lstStyle>
            <a:lvl1pPr>
              <a:defRPr>
                <a:solidFill>
                  <a:schemeClr val="bg2"/>
                </a:solidFill>
              </a:defRPr>
            </a:lvl1pPr>
          </a:lstStyle>
          <a:p>
            <a:endParaRPr lang="en-GB"/>
          </a:p>
        </p:txBody>
      </p:sp>
      <p:sp>
        <p:nvSpPr>
          <p:cNvPr id="16" name="Slide Number Placeholder 8">
            <a:extLst>
              <a:ext uri="{FF2B5EF4-FFF2-40B4-BE49-F238E27FC236}">
                <a16:creationId xmlns:a16="http://schemas.microsoft.com/office/drawing/2014/main" id="{16DF9E81-8DA3-4921-AAA5-C9207E9B8BB2}"/>
              </a:ext>
            </a:extLst>
          </p:cNvPr>
          <p:cNvSpPr>
            <a:spLocks noGrp="1"/>
          </p:cNvSpPr>
          <p:nvPr>
            <p:ph type="sldNum" sz="quarter" idx="12"/>
          </p:nvPr>
        </p:nvSpPr>
        <p:spPr>
          <a:xfrm>
            <a:off x="6359710" y="4809067"/>
            <a:ext cx="2133600" cy="232040"/>
          </a:xfrm>
        </p:spPr>
        <p:txBody>
          <a:bodyPr/>
          <a:lstStyle>
            <a:lvl1pPr>
              <a:defRPr>
                <a:solidFill>
                  <a:schemeClr val="bg2"/>
                </a:solidFill>
              </a:defRPr>
            </a:lvl1pPr>
          </a:lstStyle>
          <a:p>
            <a:fld id="{B8A65EA6-0AAF-D94D-95B2-93C4A1E39769}" type="slidenum">
              <a:rPr lang="en-GB" smtClean="0"/>
              <a:pPr/>
              <a:t>‹#›</a:t>
            </a:fld>
            <a:endParaRPr lang="en-GB"/>
          </a:p>
        </p:txBody>
      </p:sp>
    </p:spTree>
    <p:extLst>
      <p:ext uri="{BB962C8B-B14F-4D97-AF65-F5344CB8AC3E}">
        <p14:creationId xmlns:p14="http://schemas.microsoft.com/office/powerpoint/2010/main" val="2156340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content, single wave">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E344B325-F5AA-4019-B66E-C5A9A3790774}"/>
              </a:ext>
            </a:extLst>
          </p:cNvPr>
          <p:cNvGraphicFramePr>
            <a:graphicFrameLocks noChangeAspect="1"/>
          </p:cNvGraphicFramePr>
          <p:nvPr userDrawn="1">
            <p:custDataLst>
              <p:tags r:id="rId1"/>
            </p:custDataLst>
            <p:extLst>
              <p:ext uri="{D42A27DB-BD31-4B8C-83A1-F6EECF244321}">
                <p14:modId xmlns:p14="http://schemas.microsoft.com/office/powerpoint/2010/main" val="12695561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kt 5" hidden="1">
                        <a:extLst>
                          <a:ext uri="{FF2B5EF4-FFF2-40B4-BE49-F238E27FC236}">
                            <a16:creationId xmlns:a16="http://schemas.microsoft.com/office/drawing/2014/main" id="{E344B325-F5AA-4019-B66E-C5A9A379077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ktangel 3" hidden="1">
            <a:extLst>
              <a:ext uri="{FF2B5EF4-FFF2-40B4-BE49-F238E27FC236}">
                <a16:creationId xmlns:a16="http://schemas.microsoft.com/office/drawing/2014/main" id="{2DD05212-8574-48D5-98B2-95075B0F8C36}"/>
              </a:ext>
            </a:extLst>
          </p:cNvPr>
          <p:cNvSpPr/>
          <p:nvPr userDrawn="1">
            <p:custDataLst>
              <p:tags r:id="rId2"/>
            </p:custDataLst>
          </p:nvPr>
        </p:nvSpPr>
        <p:spPr>
          <a:xfrm>
            <a:off x="0" y="0"/>
            <a:ext cx="158750" cy="158750"/>
          </a:xfrm>
          <a:prstGeom prst="rect">
            <a:avLst/>
          </a:prstGeom>
          <a:noFill/>
          <a:ln w="41275">
            <a:gradFill flip="none" rotWithShape="1">
              <a:gsLst>
                <a:gs pos="100000">
                  <a:schemeClr val="bg2"/>
                </a:gs>
                <a:gs pos="15000">
                  <a:schemeClr val="bg1"/>
                </a:gs>
                <a:gs pos="0">
                  <a:schemeClr val="tx1">
                    <a:lumMod val="50000"/>
                    <a:lumOff val="50000"/>
                  </a:schemeClr>
                </a:gs>
                <a:gs pos="58000">
                  <a:schemeClr val="bg2"/>
                </a:gs>
                <a:gs pos="75000">
                  <a:schemeClr val="bg1"/>
                </a:gs>
                <a:gs pos="29000">
                  <a:schemeClr val="bg1">
                    <a:lumMod val="75000"/>
                  </a:schemeClr>
                </a:gs>
                <a:gs pos="42000">
                  <a:schemeClr val="bg1">
                    <a:lumMod val="95000"/>
                  </a:schemeClr>
                </a:gs>
              </a:gsLst>
              <a:lin ang="8580000" scaled="0"/>
              <a:tileRect/>
            </a:grad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sap Bold"/>
              <a:ea typeface="+mj-ea"/>
              <a:sym typeface="Asap Bold"/>
            </a:endParaRPr>
          </a:p>
        </p:txBody>
      </p:sp>
      <p:pic>
        <p:nvPicPr>
          <p:cNvPr id="11" name="Bildobjekt 10">
            <a:extLst>
              <a:ext uri="{FF2B5EF4-FFF2-40B4-BE49-F238E27FC236}">
                <a16:creationId xmlns:a16="http://schemas.microsoft.com/office/drawing/2014/main" id="{716C3AC2-402E-4ED8-9923-53BD936C0ED4}"/>
              </a:ext>
            </a:extLst>
          </p:cNvPr>
          <p:cNvPicPr>
            <a:picLocks noChangeAspect="1"/>
          </p:cNvPicPr>
          <p:nvPr userDrawn="1"/>
        </p:nvPicPr>
        <p:blipFill rotWithShape="1">
          <a:blip r:embed="rId6"/>
          <a:srcRect t="73834"/>
          <a:stretch/>
        </p:blipFill>
        <p:spPr>
          <a:xfrm>
            <a:off x="3175" y="3797642"/>
            <a:ext cx="9127231" cy="1345857"/>
          </a:xfrm>
          <a:prstGeom prst="rect">
            <a:avLst/>
          </a:prstGeom>
        </p:spPr>
      </p:pic>
      <p:sp>
        <p:nvSpPr>
          <p:cNvPr id="13" name="Platshållare för innehåll 4">
            <a:extLst>
              <a:ext uri="{FF2B5EF4-FFF2-40B4-BE49-F238E27FC236}">
                <a16:creationId xmlns:a16="http://schemas.microsoft.com/office/drawing/2014/main" id="{8D373049-5D51-482E-92EB-FD8753917320}"/>
              </a:ext>
            </a:extLst>
          </p:cNvPr>
          <p:cNvSpPr>
            <a:spLocks noGrp="1"/>
          </p:cNvSpPr>
          <p:nvPr>
            <p:ph sz="quarter" idx="13"/>
          </p:nvPr>
        </p:nvSpPr>
        <p:spPr>
          <a:xfrm>
            <a:off x="647700" y="1527175"/>
            <a:ext cx="7845610" cy="2952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itle 1">
            <a:extLst>
              <a:ext uri="{FF2B5EF4-FFF2-40B4-BE49-F238E27FC236}">
                <a16:creationId xmlns:a16="http://schemas.microsoft.com/office/drawing/2014/main" id="{D223D4C4-347D-47B1-BD25-FF1009699CB3}"/>
              </a:ext>
            </a:extLst>
          </p:cNvPr>
          <p:cNvSpPr>
            <a:spLocks noGrp="1"/>
          </p:cNvSpPr>
          <p:nvPr>
            <p:ph type="title" hasCustomPrompt="1"/>
          </p:nvPr>
        </p:nvSpPr>
        <p:spPr>
          <a:xfrm>
            <a:off x="647700" y="576949"/>
            <a:ext cx="5899150" cy="402485"/>
          </a:xfrm>
        </p:spPr>
        <p:txBody>
          <a:bodyPr vert="horz" lIns="91440" tIns="45720" rIns="91440" bIns="36000" rtlCol="0" anchor="b">
            <a:noAutofit/>
          </a:bodyPr>
          <a:lstStyle>
            <a:lvl1pPr>
              <a:defRPr lang="en-GB" dirty="0"/>
            </a:lvl1pPr>
          </a:lstStyle>
          <a:p>
            <a:pPr lvl="0"/>
            <a:r>
              <a:rPr lang="en-GB"/>
              <a:t>Click to edit Master title style</a:t>
            </a:r>
          </a:p>
        </p:txBody>
      </p:sp>
      <p:sp>
        <p:nvSpPr>
          <p:cNvPr id="10" name="Text Placeholder 2">
            <a:extLst>
              <a:ext uri="{FF2B5EF4-FFF2-40B4-BE49-F238E27FC236}">
                <a16:creationId xmlns:a16="http://schemas.microsoft.com/office/drawing/2014/main" id="{1D2DF768-C0B6-4609-983B-3248E95E0BBC}"/>
              </a:ext>
            </a:extLst>
          </p:cNvPr>
          <p:cNvSpPr>
            <a:spLocks noGrp="1"/>
          </p:cNvSpPr>
          <p:nvPr>
            <p:ph type="body" idx="1" hasCustomPrompt="1"/>
          </p:nvPr>
        </p:nvSpPr>
        <p:spPr>
          <a:xfrm>
            <a:off x="647700" y="1010867"/>
            <a:ext cx="7853230" cy="370732"/>
          </a:xfrm>
        </p:spPr>
        <p:txBody>
          <a:bodyPr tIns="36000" bIns="36000" anchor="t">
            <a:normAutofit/>
          </a:bodyPr>
          <a:lstStyle>
            <a:lvl1pPr marL="0" indent="0">
              <a:lnSpc>
                <a:spcPct val="100000"/>
              </a:lnSpc>
              <a:spcBef>
                <a:spcPts val="0"/>
              </a:spcBef>
              <a:buNone/>
              <a:defRPr sz="1800" b="0" i="0" u="none" baseline="0">
                <a:solidFill>
                  <a:schemeClr val="accent1"/>
                </a:solidFill>
                <a:latin typeface="Asap Medium"/>
                <a:cs typeface="Asap Medium"/>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5" name="Footer Placeholder 7">
            <a:extLst>
              <a:ext uri="{FF2B5EF4-FFF2-40B4-BE49-F238E27FC236}">
                <a16:creationId xmlns:a16="http://schemas.microsoft.com/office/drawing/2014/main" id="{FD190385-74DE-49FC-BEDE-49AA80729A38}"/>
              </a:ext>
            </a:extLst>
          </p:cNvPr>
          <p:cNvSpPr>
            <a:spLocks noGrp="1"/>
          </p:cNvSpPr>
          <p:nvPr>
            <p:ph type="ftr" sz="quarter" idx="11"/>
          </p:nvPr>
        </p:nvSpPr>
        <p:spPr>
          <a:xfrm>
            <a:off x="5597710" y="4550306"/>
            <a:ext cx="2895600" cy="232040"/>
          </a:xfrm>
        </p:spPr>
        <p:txBody>
          <a:bodyPr/>
          <a:lstStyle>
            <a:lvl1pPr>
              <a:defRPr>
                <a:solidFill>
                  <a:schemeClr val="bg2"/>
                </a:solidFill>
              </a:defRPr>
            </a:lvl1pPr>
          </a:lstStyle>
          <a:p>
            <a:endParaRPr lang="en-GB"/>
          </a:p>
        </p:txBody>
      </p:sp>
      <p:sp>
        <p:nvSpPr>
          <p:cNvPr id="16" name="Slide Number Placeholder 8">
            <a:extLst>
              <a:ext uri="{FF2B5EF4-FFF2-40B4-BE49-F238E27FC236}">
                <a16:creationId xmlns:a16="http://schemas.microsoft.com/office/drawing/2014/main" id="{1590664B-2A1C-4E8F-9C29-BB759B28D812}"/>
              </a:ext>
            </a:extLst>
          </p:cNvPr>
          <p:cNvSpPr>
            <a:spLocks noGrp="1"/>
          </p:cNvSpPr>
          <p:nvPr>
            <p:ph type="sldNum" sz="quarter" idx="12"/>
          </p:nvPr>
        </p:nvSpPr>
        <p:spPr>
          <a:xfrm>
            <a:off x="6359710" y="4809067"/>
            <a:ext cx="2133600" cy="232040"/>
          </a:xfrm>
        </p:spPr>
        <p:txBody>
          <a:bodyPr/>
          <a:lstStyle>
            <a:lvl1pPr>
              <a:defRPr>
                <a:solidFill>
                  <a:schemeClr val="bg2"/>
                </a:solidFill>
              </a:defRPr>
            </a:lvl1pPr>
          </a:lstStyle>
          <a:p>
            <a:fld id="{B8A65EA6-0AAF-D94D-95B2-93C4A1E39769}" type="slidenum">
              <a:rPr lang="en-GB" smtClean="0"/>
              <a:pPr/>
              <a:t>‹#›</a:t>
            </a:fld>
            <a:endParaRPr lang="en-GB"/>
          </a:p>
        </p:txBody>
      </p:sp>
    </p:spTree>
    <p:extLst>
      <p:ext uri="{BB962C8B-B14F-4D97-AF65-F5344CB8AC3E}">
        <p14:creationId xmlns:p14="http://schemas.microsoft.com/office/powerpoint/2010/main" val="2140275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title, content, double wave">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E5ADECD9-D471-44E0-9628-EF4E889621FF}"/>
              </a:ext>
            </a:extLst>
          </p:cNvPr>
          <p:cNvGraphicFramePr>
            <a:graphicFrameLocks noChangeAspect="1"/>
          </p:cNvGraphicFramePr>
          <p:nvPr userDrawn="1">
            <p:custDataLst>
              <p:tags r:id="rId1"/>
            </p:custDataLst>
            <p:extLst>
              <p:ext uri="{D42A27DB-BD31-4B8C-83A1-F6EECF244321}">
                <p14:modId xmlns:p14="http://schemas.microsoft.com/office/powerpoint/2010/main" val="40633685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kt 5" hidden="1">
                        <a:extLst>
                          <a:ext uri="{FF2B5EF4-FFF2-40B4-BE49-F238E27FC236}">
                            <a16:creationId xmlns:a16="http://schemas.microsoft.com/office/drawing/2014/main" id="{E5ADECD9-D471-44E0-9628-EF4E889621F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ktangel 3" hidden="1">
            <a:extLst>
              <a:ext uri="{FF2B5EF4-FFF2-40B4-BE49-F238E27FC236}">
                <a16:creationId xmlns:a16="http://schemas.microsoft.com/office/drawing/2014/main" id="{EB8AC587-E29B-43E3-8B66-9FF6DAA76631}"/>
              </a:ext>
            </a:extLst>
          </p:cNvPr>
          <p:cNvSpPr/>
          <p:nvPr userDrawn="1">
            <p:custDataLst>
              <p:tags r:id="rId2"/>
            </p:custDataLst>
          </p:nvPr>
        </p:nvSpPr>
        <p:spPr>
          <a:xfrm>
            <a:off x="0" y="0"/>
            <a:ext cx="158750" cy="158750"/>
          </a:xfrm>
          <a:prstGeom prst="rect">
            <a:avLst/>
          </a:prstGeom>
          <a:noFill/>
          <a:ln w="41275">
            <a:gradFill flip="none" rotWithShape="1">
              <a:gsLst>
                <a:gs pos="100000">
                  <a:schemeClr val="bg2"/>
                </a:gs>
                <a:gs pos="15000">
                  <a:schemeClr val="bg1"/>
                </a:gs>
                <a:gs pos="0">
                  <a:schemeClr val="tx1">
                    <a:lumMod val="50000"/>
                    <a:lumOff val="50000"/>
                  </a:schemeClr>
                </a:gs>
                <a:gs pos="58000">
                  <a:schemeClr val="bg2"/>
                </a:gs>
                <a:gs pos="75000">
                  <a:schemeClr val="bg1"/>
                </a:gs>
                <a:gs pos="29000">
                  <a:schemeClr val="bg1">
                    <a:lumMod val="75000"/>
                  </a:schemeClr>
                </a:gs>
                <a:gs pos="42000">
                  <a:schemeClr val="bg1">
                    <a:lumMod val="95000"/>
                  </a:schemeClr>
                </a:gs>
              </a:gsLst>
              <a:lin ang="8580000" scaled="0"/>
              <a:tileRect/>
            </a:grad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sap Bold" panose="020F0804030202060203"/>
              <a:ea typeface="+mj-ea"/>
              <a:sym typeface="Asap Bold" panose="020F0804030202060203"/>
            </a:endParaRPr>
          </a:p>
        </p:txBody>
      </p:sp>
      <p:pic>
        <p:nvPicPr>
          <p:cNvPr id="7" name="Bildobjekt 6">
            <a:extLst>
              <a:ext uri="{FF2B5EF4-FFF2-40B4-BE49-F238E27FC236}">
                <a16:creationId xmlns:a16="http://schemas.microsoft.com/office/drawing/2014/main" id="{483978EB-F750-4CFB-A196-08175EA6223F}"/>
              </a:ext>
            </a:extLst>
          </p:cNvPr>
          <p:cNvPicPr>
            <a:picLocks noChangeAspect="1"/>
          </p:cNvPicPr>
          <p:nvPr userDrawn="1"/>
        </p:nvPicPr>
        <p:blipFill rotWithShape="1">
          <a:blip r:embed="rId6"/>
          <a:srcRect t="75115"/>
          <a:stretch/>
        </p:blipFill>
        <p:spPr>
          <a:xfrm>
            <a:off x="0" y="3863546"/>
            <a:ext cx="9144000" cy="1279954"/>
          </a:xfrm>
          <a:prstGeom prst="rect">
            <a:avLst/>
          </a:prstGeom>
        </p:spPr>
      </p:pic>
      <p:sp>
        <p:nvSpPr>
          <p:cNvPr id="12" name="Platshållare för innehåll 4">
            <a:extLst>
              <a:ext uri="{FF2B5EF4-FFF2-40B4-BE49-F238E27FC236}">
                <a16:creationId xmlns:a16="http://schemas.microsoft.com/office/drawing/2014/main" id="{E9E067EC-E59F-4B18-9F92-0988A5660D00}"/>
              </a:ext>
            </a:extLst>
          </p:cNvPr>
          <p:cNvSpPr>
            <a:spLocks noGrp="1"/>
          </p:cNvSpPr>
          <p:nvPr>
            <p:ph sz="quarter" idx="13"/>
          </p:nvPr>
        </p:nvSpPr>
        <p:spPr>
          <a:xfrm>
            <a:off x="647700" y="1527175"/>
            <a:ext cx="7848600" cy="2952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
            <a:extLst>
              <a:ext uri="{FF2B5EF4-FFF2-40B4-BE49-F238E27FC236}">
                <a16:creationId xmlns:a16="http://schemas.microsoft.com/office/drawing/2014/main" id="{5FD20A52-88D4-4793-9FA7-97BC482DB43C}"/>
              </a:ext>
            </a:extLst>
          </p:cNvPr>
          <p:cNvSpPr>
            <a:spLocks noGrp="1"/>
          </p:cNvSpPr>
          <p:nvPr>
            <p:ph type="title" hasCustomPrompt="1"/>
          </p:nvPr>
        </p:nvSpPr>
        <p:spPr>
          <a:xfrm>
            <a:off x="647700" y="576949"/>
            <a:ext cx="5899150" cy="402485"/>
          </a:xfrm>
        </p:spPr>
        <p:txBody>
          <a:bodyPr vert="horz" lIns="91440" tIns="45720" rIns="91440" bIns="36000" rtlCol="0" anchor="b">
            <a:noAutofit/>
          </a:bodyPr>
          <a:lstStyle>
            <a:lvl1pPr>
              <a:defRPr lang="en-GB" dirty="0"/>
            </a:lvl1pPr>
          </a:lstStyle>
          <a:p>
            <a:pPr lvl="0"/>
            <a:r>
              <a:rPr lang="en-GB"/>
              <a:t>Click to edit Master title style</a:t>
            </a:r>
          </a:p>
        </p:txBody>
      </p:sp>
      <p:sp>
        <p:nvSpPr>
          <p:cNvPr id="10" name="Text Placeholder 2">
            <a:extLst>
              <a:ext uri="{FF2B5EF4-FFF2-40B4-BE49-F238E27FC236}">
                <a16:creationId xmlns:a16="http://schemas.microsoft.com/office/drawing/2014/main" id="{CFDF136B-543D-41B5-8DB0-F827EDE222A3}"/>
              </a:ext>
            </a:extLst>
          </p:cNvPr>
          <p:cNvSpPr>
            <a:spLocks noGrp="1"/>
          </p:cNvSpPr>
          <p:nvPr>
            <p:ph type="body" idx="1" hasCustomPrompt="1"/>
          </p:nvPr>
        </p:nvSpPr>
        <p:spPr>
          <a:xfrm>
            <a:off x="647700" y="1010867"/>
            <a:ext cx="7853230" cy="370732"/>
          </a:xfrm>
        </p:spPr>
        <p:txBody>
          <a:bodyPr tIns="36000" bIns="36000" anchor="t">
            <a:normAutofit/>
          </a:bodyPr>
          <a:lstStyle>
            <a:lvl1pPr marL="0" indent="0">
              <a:lnSpc>
                <a:spcPct val="100000"/>
              </a:lnSpc>
              <a:spcBef>
                <a:spcPts val="0"/>
              </a:spcBef>
              <a:buNone/>
              <a:defRPr sz="1800" b="0" i="0" u="none" baseline="0">
                <a:solidFill>
                  <a:schemeClr val="accent1"/>
                </a:solidFill>
                <a:latin typeface="Asap Medium"/>
                <a:cs typeface="Asap Medium"/>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4" name="Footer Placeholder 7">
            <a:extLst>
              <a:ext uri="{FF2B5EF4-FFF2-40B4-BE49-F238E27FC236}">
                <a16:creationId xmlns:a16="http://schemas.microsoft.com/office/drawing/2014/main" id="{712CCD51-A433-4923-AE58-0CB53FC692B7}"/>
              </a:ext>
            </a:extLst>
          </p:cNvPr>
          <p:cNvSpPr>
            <a:spLocks noGrp="1"/>
          </p:cNvSpPr>
          <p:nvPr>
            <p:ph type="ftr" sz="quarter" idx="11"/>
          </p:nvPr>
        </p:nvSpPr>
        <p:spPr>
          <a:xfrm>
            <a:off x="5597710" y="4550306"/>
            <a:ext cx="2895600" cy="232040"/>
          </a:xfrm>
        </p:spPr>
        <p:txBody>
          <a:bodyPr/>
          <a:lstStyle>
            <a:lvl1pPr>
              <a:defRPr>
                <a:solidFill>
                  <a:schemeClr val="bg2"/>
                </a:solidFill>
              </a:defRPr>
            </a:lvl1pPr>
          </a:lstStyle>
          <a:p>
            <a:endParaRPr lang="en-GB"/>
          </a:p>
        </p:txBody>
      </p:sp>
      <p:sp>
        <p:nvSpPr>
          <p:cNvPr id="15" name="Slide Number Placeholder 8">
            <a:extLst>
              <a:ext uri="{FF2B5EF4-FFF2-40B4-BE49-F238E27FC236}">
                <a16:creationId xmlns:a16="http://schemas.microsoft.com/office/drawing/2014/main" id="{4175E6EA-6736-49B8-A7E3-65BA762DC765}"/>
              </a:ext>
            </a:extLst>
          </p:cNvPr>
          <p:cNvSpPr>
            <a:spLocks noGrp="1"/>
          </p:cNvSpPr>
          <p:nvPr>
            <p:ph type="sldNum" sz="quarter" idx="12"/>
          </p:nvPr>
        </p:nvSpPr>
        <p:spPr>
          <a:xfrm>
            <a:off x="6359710" y="4809067"/>
            <a:ext cx="2133600" cy="232040"/>
          </a:xfrm>
        </p:spPr>
        <p:txBody>
          <a:bodyPr/>
          <a:lstStyle>
            <a:lvl1pPr>
              <a:defRPr>
                <a:solidFill>
                  <a:schemeClr val="bg2"/>
                </a:solidFill>
              </a:defRPr>
            </a:lvl1pPr>
          </a:lstStyle>
          <a:p>
            <a:fld id="{B8A65EA6-0AAF-D94D-95B2-93C4A1E39769}"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tement slide wave">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212B50BC-2C86-4CFD-8DF4-90B9AE79CB3F}"/>
              </a:ext>
            </a:extLst>
          </p:cNvPr>
          <p:cNvGraphicFramePr>
            <a:graphicFrameLocks noChangeAspect="1"/>
          </p:cNvGraphicFramePr>
          <p:nvPr userDrawn="1">
            <p:custDataLst>
              <p:tags r:id="rId1"/>
            </p:custDataLst>
            <p:extLst>
              <p:ext uri="{D42A27DB-BD31-4B8C-83A1-F6EECF244321}">
                <p14:modId xmlns:p14="http://schemas.microsoft.com/office/powerpoint/2010/main" val="10038640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kt 4" hidden="1">
                        <a:extLst>
                          <a:ext uri="{FF2B5EF4-FFF2-40B4-BE49-F238E27FC236}">
                            <a16:creationId xmlns:a16="http://schemas.microsoft.com/office/drawing/2014/main" id="{212B50BC-2C86-4CFD-8DF4-90B9AE79CB3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ktangel 3" hidden="1">
            <a:extLst>
              <a:ext uri="{FF2B5EF4-FFF2-40B4-BE49-F238E27FC236}">
                <a16:creationId xmlns:a16="http://schemas.microsoft.com/office/drawing/2014/main" id="{B4E82D16-5DC0-4F44-B2CE-8CA213C1DE4F}"/>
              </a:ext>
            </a:extLst>
          </p:cNvPr>
          <p:cNvSpPr/>
          <p:nvPr userDrawn="1">
            <p:custDataLst>
              <p:tags r:id="rId2"/>
            </p:custDataLst>
          </p:nvPr>
        </p:nvSpPr>
        <p:spPr>
          <a:xfrm>
            <a:off x="0" y="0"/>
            <a:ext cx="158750" cy="158750"/>
          </a:xfrm>
          <a:prstGeom prst="rect">
            <a:avLst/>
          </a:prstGeom>
          <a:noFill/>
          <a:ln w="41275">
            <a:gradFill flip="none" rotWithShape="1">
              <a:gsLst>
                <a:gs pos="100000">
                  <a:schemeClr val="bg2"/>
                </a:gs>
                <a:gs pos="15000">
                  <a:schemeClr val="bg1"/>
                </a:gs>
                <a:gs pos="0">
                  <a:schemeClr val="tx1">
                    <a:lumMod val="50000"/>
                    <a:lumOff val="50000"/>
                  </a:schemeClr>
                </a:gs>
                <a:gs pos="58000">
                  <a:schemeClr val="bg2"/>
                </a:gs>
                <a:gs pos="75000">
                  <a:schemeClr val="bg1"/>
                </a:gs>
                <a:gs pos="29000">
                  <a:schemeClr val="bg1">
                    <a:lumMod val="75000"/>
                  </a:schemeClr>
                </a:gs>
                <a:gs pos="42000">
                  <a:schemeClr val="bg1">
                    <a:lumMod val="95000"/>
                  </a:schemeClr>
                </a:gs>
              </a:gsLst>
              <a:lin ang="8580000" scaled="0"/>
              <a:tileRect/>
            </a:grad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sap Bold" panose="020F0804030202060203"/>
              <a:ea typeface="+mj-ea"/>
              <a:sym typeface="Asap Bold" panose="020F0804030202060203"/>
            </a:endParaRPr>
          </a:p>
        </p:txBody>
      </p:sp>
      <p:pic>
        <p:nvPicPr>
          <p:cNvPr id="6" name="Bildobjekt 5">
            <a:extLst>
              <a:ext uri="{FF2B5EF4-FFF2-40B4-BE49-F238E27FC236}">
                <a16:creationId xmlns:a16="http://schemas.microsoft.com/office/drawing/2014/main" id="{6A09A007-E465-4867-9221-D8F198B9816D}"/>
              </a:ext>
            </a:extLst>
          </p:cNvPr>
          <p:cNvPicPr>
            <a:picLocks noChangeAspect="1"/>
          </p:cNvPicPr>
          <p:nvPr userDrawn="1"/>
        </p:nvPicPr>
        <p:blipFill>
          <a:blip r:embed="rId6"/>
          <a:stretch>
            <a:fillRect/>
          </a:stretch>
        </p:blipFill>
        <p:spPr>
          <a:xfrm>
            <a:off x="0" y="0"/>
            <a:ext cx="9144000" cy="5143500"/>
          </a:xfrm>
          <a:prstGeom prst="rect">
            <a:avLst/>
          </a:prstGeom>
        </p:spPr>
      </p:pic>
      <p:sp>
        <p:nvSpPr>
          <p:cNvPr id="3" name="Text Placeholder 2"/>
          <p:cNvSpPr>
            <a:spLocks noGrp="1"/>
          </p:cNvSpPr>
          <p:nvPr>
            <p:ph type="body" idx="1"/>
          </p:nvPr>
        </p:nvSpPr>
        <p:spPr>
          <a:xfrm>
            <a:off x="647700" y="1185333"/>
            <a:ext cx="6661150" cy="2751655"/>
          </a:xfrm>
        </p:spPr>
        <p:txBody>
          <a:bodyPr anchor="t">
            <a:normAutofit/>
          </a:bodyPr>
          <a:lstStyle>
            <a:lvl1pPr marL="0" indent="0">
              <a:lnSpc>
                <a:spcPts val="2760"/>
              </a:lnSpc>
              <a:spcBef>
                <a:spcPts val="0"/>
              </a:spcBef>
              <a:buNone/>
              <a:defRPr sz="2300" b="0" i="0" u="none" baseline="0">
                <a:solidFill>
                  <a:schemeClr val="tx2"/>
                </a:solidFill>
                <a:latin typeface="Asap Medium"/>
                <a:cs typeface="Asap Medium"/>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itle 1">
            <a:extLst>
              <a:ext uri="{FF2B5EF4-FFF2-40B4-BE49-F238E27FC236}">
                <a16:creationId xmlns:a16="http://schemas.microsoft.com/office/drawing/2014/main" id="{3225AAFB-F9FA-4A9E-9D4D-504815645DE5}"/>
              </a:ext>
            </a:extLst>
          </p:cNvPr>
          <p:cNvSpPr>
            <a:spLocks noGrp="1"/>
          </p:cNvSpPr>
          <p:nvPr>
            <p:ph type="title" hasCustomPrompt="1"/>
          </p:nvPr>
        </p:nvSpPr>
        <p:spPr>
          <a:xfrm>
            <a:off x="647700" y="576949"/>
            <a:ext cx="5899150" cy="402485"/>
          </a:xfrm>
        </p:spPr>
        <p:txBody>
          <a:bodyPr vert="horz" lIns="91440" tIns="45720" rIns="91440" bIns="36000" rtlCol="0" anchor="b">
            <a:noAutofit/>
          </a:bodyPr>
          <a:lstStyle>
            <a:lvl1pPr>
              <a:defRPr lang="en-GB" dirty="0"/>
            </a:lvl1pPr>
          </a:lstStyle>
          <a:p>
            <a:pPr lvl="0"/>
            <a:r>
              <a:rPr lang="en-GB"/>
              <a:t>Click to edit Master title style</a:t>
            </a:r>
          </a:p>
        </p:txBody>
      </p:sp>
      <p:pic>
        <p:nvPicPr>
          <p:cNvPr id="10" name="Bildobjekt 9">
            <a:extLst>
              <a:ext uri="{FF2B5EF4-FFF2-40B4-BE49-F238E27FC236}">
                <a16:creationId xmlns:a16="http://schemas.microsoft.com/office/drawing/2014/main" id="{A4B29DA0-9F3D-4D99-9AD5-A38EC83979DB}"/>
              </a:ext>
            </a:extLst>
          </p:cNvPr>
          <p:cNvPicPr>
            <a:picLocks noChangeAspect="1"/>
          </p:cNvPicPr>
          <p:nvPr userDrawn="1"/>
        </p:nvPicPr>
        <p:blipFill rotWithShape="1">
          <a:blip r:embed="rId7"/>
          <a:srcRect b="64219"/>
          <a:stretch/>
        </p:blipFill>
        <p:spPr>
          <a:xfrm>
            <a:off x="5513890" y="0"/>
            <a:ext cx="3630110" cy="819150"/>
          </a:xfrm>
          <a:prstGeom prst="rect">
            <a:avLst/>
          </a:prstGeom>
        </p:spPr>
      </p:pic>
      <p:sp>
        <p:nvSpPr>
          <p:cNvPr id="12" name="Footer Placeholder 7">
            <a:extLst>
              <a:ext uri="{FF2B5EF4-FFF2-40B4-BE49-F238E27FC236}">
                <a16:creationId xmlns:a16="http://schemas.microsoft.com/office/drawing/2014/main" id="{A150B1C4-1A97-4BFB-8DB1-0541307FB52D}"/>
              </a:ext>
            </a:extLst>
          </p:cNvPr>
          <p:cNvSpPr>
            <a:spLocks noGrp="1"/>
          </p:cNvSpPr>
          <p:nvPr>
            <p:ph type="ftr" sz="quarter" idx="11"/>
          </p:nvPr>
        </p:nvSpPr>
        <p:spPr>
          <a:xfrm>
            <a:off x="5597710" y="4550306"/>
            <a:ext cx="2895600" cy="232040"/>
          </a:xfrm>
        </p:spPr>
        <p:txBody>
          <a:bodyPr/>
          <a:lstStyle>
            <a:lvl1pPr>
              <a:defRPr>
                <a:solidFill>
                  <a:schemeClr val="bg2"/>
                </a:solidFill>
              </a:defRPr>
            </a:lvl1pPr>
          </a:lstStyle>
          <a:p>
            <a:endParaRPr lang="en-GB"/>
          </a:p>
        </p:txBody>
      </p:sp>
      <p:sp>
        <p:nvSpPr>
          <p:cNvPr id="13" name="Slide Number Placeholder 8">
            <a:extLst>
              <a:ext uri="{FF2B5EF4-FFF2-40B4-BE49-F238E27FC236}">
                <a16:creationId xmlns:a16="http://schemas.microsoft.com/office/drawing/2014/main" id="{2208A9EC-0D18-451A-8BF3-0DEE1B49A920}"/>
              </a:ext>
            </a:extLst>
          </p:cNvPr>
          <p:cNvSpPr>
            <a:spLocks noGrp="1"/>
          </p:cNvSpPr>
          <p:nvPr>
            <p:ph type="sldNum" sz="quarter" idx="12"/>
          </p:nvPr>
        </p:nvSpPr>
        <p:spPr>
          <a:xfrm>
            <a:off x="6359710" y="4809067"/>
            <a:ext cx="2133600" cy="232040"/>
          </a:xfrm>
        </p:spPr>
        <p:txBody>
          <a:bodyPr/>
          <a:lstStyle>
            <a:lvl1pPr>
              <a:defRPr>
                <a:solidFill>
                  <a:schemeClr val="bg2"/>
                </a:solidFill>
              </a:defRPr>
            </a:lvl1pPr>
          </a:lstStyle>
          <a:p>
            <a:fld id="{B8A65EA6-0AAF-D94D-95B2-93C4A1E39769}"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tement slide blue">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49551BB5-2503-41E1-89D5-A2B397D35FAE}"/>
              </a:ext>
            </a:extLst>
          </p:cNvPr>
          <p:cNvGraphicFramePr>
            <a:graphicFrameLocks noChangeAspect="1"/>
          </p:cNvGraphicFramePr>
          <p:nvPr userDrawn="1">
            <p:custDataLst>
              <p:tags r:id="rId1"/>
            </p:custDataLst>
            <p:extLst>
              <p:ext uri="{D42A27DB-BD31-4B8C-83A1-F6EECF244321}">
                <p14:modId xmlns:p14="http://schemas.microsoft.com/office/powerpoint/2010/main" val="11996842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98" imgH="499" progId="TCLayout.ActiveDocument.1">
                  <p:embed/>
                </p:oleObj>
              </mc:Choice>
              <mc:Fallback>
                <p:oleObj name="think-cell Slide" r:id="rId4" imgW="498" imgH="499" progId="TCLayout.ActiveDocument.1">
                  <p:embed/>
                  <p:pic>
                    <p:nvPicPr>
                      <p:cNvPr id="9" name="Objekt 8" hidden="1">
                        <a:extLst>
                          <a:ext uri="{FF2B5EF4-FFF2-40B4-BE49-F238E27FC236}">
                            <a16:creationId xmlns:a16="http://schemas.microsoft.com/office/drawing/2014/main" id="{49551BB5-2503-41E1-89D5-A2B397D35FA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ktangel 7" hidden="1">
            <a:extLst>
              <a:ext uri="{FF2B5EF4-FFF2-40B4-BE49-F238E27FC236}">
                <a16:creationId xmlns:a16="http://schemas.microsoft.com/office/drawing/2014/main" id="{21DEACCF-DE2A-4A2D-A51B-D986D1AC6A18}"/>
              </a:ext>
            </a:extLst>
          </p:cNvPr>
          <p:cNvSpPr/>
          <p:nvPr userDrawn="1">
            <p:custDataLst>
              <p:tags r:id="rId2"/>
            </p:custDataLst>
          </p:nvPr>
        </p:nvSpPr>
        <p:spPr>
          <a:xfrm>
            <a:off x="0" y="0"/>
            <a:ext cx="158750" cy="158750"/>
          </a:xfrm>
          <a:prstGeom prst="rect">
            <a:avLst/>
          </a:prstGeom>
          <a:noFill/>
          <a:ln w="41275">
            <a:gradFill flip="none" rotWithShape="1">
              <a:gsLst>
                <a:gs pos="100000">
                  <a:schemeClr val="bg2"/>
                </a:gs>
                <a:gs pos="15000">
                  <a:schemeClr val="bg1"/>
                </a:gs>
                <a:gs pos="0">
                  <a:schemeClr val="tx1">
                    <a:lumMod val="50000"/>
                    <a:lumOff val="50000"/>
                  </a:schemeClr>
                </a:gs>
                <a:gs pos="58000">
                  <a:schemeClr val="bg2"/>
                </a:gs>
                <a:gs pos="75000">
                  <a:schemeClr val="bg1"/>
                </a:gs>
                <a:gs pos="29000">
                  <a:schemeClr val="bg1">
                    <a:lumMod val="75000"/>
                  </a:schemeClr>
                </a:gs>
                <a:gs pos="42000">
                  <a:schemeClr val="bg1">
                    <a:lumMod val="95000"/>
                  </a:schemeClr>
                </a:gs>
              </a:gsLst>
              <a:lin ang="8580000" scaled="0"/>
              <a:tileRect/>
            </a:grad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sap Bold" panose="020F0804030202060203"/>
              <a:ea typeface="+mj-ea"/>
              <a:sym typeface="Asap Bold" panose="020F0804030202060203"/>
            </a:endParaRPr>
          </a:p>
        </p:txBody>
      </p:sp>
      <p:pic>
        <p:nvPicPr>
          <p:cNvPr id="11" name="Bildobjekt 10">
            <a:extLst>
              <a:ext uri="{FF2B5EF4-FFF2-40B4-BE49-F238E27FC236}">
                <a16:creationId xmlns:a16="http://schemas.microsoft.com/office/drawing/2014/main" id="{3F49F93A-6AF4-412D-BE21-2D16A82EAA23}"/>
              </a:ext>
            </a:extLst>
          </p:cNvPr>
          <p:cNvPicPr>
            <a:picLocks noChangeAspect="1"/>
          </p:cNvPicPr>
          <p:nvPr userDrawn="1"/>
        </p:nvPicPr>
        <p:blipFill>
          <a:blip r:embed="rId6"/>
          <a:stretch>
            <a:fillRect/>
          </a:stretch>
        </p:blipFill>
        <p:spPr>
          <a:xfrm>
            <a:off x="0" y="0"/>
            <a:ext cx="9144000" cy="5143500"/>
          </a:xfrm>
          <a:prstGeom prst="rect">
            <a:avLst/>
          </a:prstGeom>
        </p:spPr>
      </p:pic>
      <p:sp>
        <p:nvSpPr>
          <p:cNvPr id="7" name="Platshållare för innehåll 6">
            <a:extLst>
              <a:ext uri="{FF2B5EF4-FFF2-40B4-BE49-F238E27FC236}">
                <a16:creationId xmlns:a16="http://schemas.microsoft.com/office/drawing/2014/main" id="{DDE9670D-871F-4982-AA68-45E74264E620}"/>
              </a:ext>
            </a:extLst>
          </p:cNvPr>
          <p:cNvSpPr>
            <a:spLocks noGrp="1"/>
          </p:cNvSpPr>
          <p:nvPr>
            <p:ph sz="quarter" idx="13"/>
          </p:nvPr>
        </p:nvSpPr>
        <p:spPr>
          <a:xfrm>
            <a:off x="647700" y="1211263"/>
            <a:ext cx="7848600" cy="3268662"/>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1">
            <a:extLst>
              <a:ext uri="{FF2B5EF4-FFF2-40B4-BE49-F238E27FC236}">
                <a16:creationId xmlns:a16="http://schemas.microsoft.com/office/drawing/2014/main" id="{D58DC837-4648-4FF9-9DEE-1CEF9A5EB58C}"/>
              </a:ext>
            </a:extLst>
          </p:cNvPr>
          <p:cNvSpPr>
            <a:spLocks noGrp="1"/>
          </p:cNvSpPr>
          <p:nvPr>
            <p:ph type="title" hasCustomPrompt="1"/>
          </p:nvPr>
        </p:nvSpPr>
        <p:spPr>
          <a:xfrm>
            <a:off x="647700" y="576949"/>
            <a:ext cx="5899150" cy="402485"/>
          </a:xfrm>
        </p:spPr>
        <p:txBody>
          <a:bodyPr vert="horz" lIns="91440" tIns="45720" rIns="91440" bIns="36000" rtlCol="0" anchor="b">
            <a:noAutofit/>
          </a:bodyPr>
          <a:lstStyle>
            <a:lvl1pPr>
              <a:defRPr lang="en-GB" dirty="0">
                <a:solidFill>
                  <a:schemeClr val="bg1"/>
                </a:solidFill>
              </a:defRPr>
            </a:lvl1pPr>
          </a:lstStyle>
          <a:p>
            <a:pPr lvl="0"/>
            <a:r>
              <a:rPr lang="en-GB"/>
              <a:t>Click to edit Master title style</a:t>
            </a:r>
          </a:p>
        </p:txBody>
      </p:sp>
      <p:pic>
        <p:nvPicPr>
          <p:cNvPr id="12" name="Bildobjekt 11">
            <a:extLst>
              <a:ext uri="{FF2B5EF4-FFF2-40B4-BE49-F238E27FC236}">
                <a16:creationId xmlns:a16="http://schemas.microsoft.com/office/drawing/2014/main" id="{BC073B57-0ED1-4620-BFED-EC1BAB16BF51}"/>
              </a:ext>
            </a:extLst>
          </p:cNvPr>
          <p:cNvPicPr>
            <a:picLocks noChangeAspect="1"/>
          </p:cNvPicPr>
          <p:nvPr userDrawn="1"/>
        </p:nvPicPr>
        <p:blipFill rotWithShape="1">
          <a:blip r:embed="rId7"/>
          <a:srcRect b="64219"/>
          <a:stretch/>
        </p:blipFill>
        <p:spPr>
          <a:xfrm>
            <a:off x="5513890" y="0"/>
            <a:ext cx="3630110" cy="819150"/>
          </a:xfrm>
          <a:prstGeom prst="rect">
            <a:avLst/>
          </a:prstGeom>
        </p:spPr>
      </p:pic>
      <p:sp>
        <p:nvSpPr>
          <p:cNvPr id="13" name="Footer Placeholder 7">
            <a:extLst>
              <a:ext uri="{FF2B5EF4-FFF2-40B4-BE49-F238E27FC236}">
                <a16:creationId xmlns:a16="http://schemas.microsoft.com/office/drawing/2014/main" id="{B381B542-EAFD-4E71-BC4C-3328A6964355}"/>
              </a:ext>
            </a:extLst>
          </p:cNvPr>
          <p:cNvSpPr>
            <a:spLocks noGrp="1"/>
          </p:cNvSpPr>
          <p:nvPr>
            <p:ph type="ftr" sz="quarter" idx="11"/>
          </p:nvPr>
        </p:nvSpPr>
        <p:spPr>
          <a:xfrm>
            <a:off x="5597710" y="4550306"/>
            <a:ext cx="2895600" cy="232040"/>
          </a:xfrm>
        </p:spPr>
        <p:txBody>
          <a:bodyPr/>
          <a:lstStyle>
            <a:lvl1pPr>
              <a:defRPr>
                <a:solidFill>
                  <a:schemeClr val="bg2"/>
                </a:solidFill>
              </a:defRPr>
            </a:lvl1pPr>
          </a:lstStyle>
          <a:p>
            <a:endParaRPr lang="en-GB"/>
          </a:p>
        </p:txBody>
      </p:sp>
      <p:sp>
        <p:nvSpPr>
          <p:cNvPr id="14" name="Slide Number Placeholder 8">
            <a:extLst>
              <a:ext uri="{FF2B5EF4-FFF2-40B4-BE49-F238E27FC236}">
                <a16:creationId xmlns:a16="http://schemas.microsoft.com/office/drawing/2014/main" id="{905898C5-AFB0-4F2D-B913-E46F85F03BD5}"/>
              </a:ext>
            </a:extLst>
          </p:cNvPr>
          <p:cNvSpPr>
            <a:spLocks noGrp="1"/>
          </p:cNvSpPr>
          <p:nvPr>
            <p:ph type="sldNum" sz="quarter" idx="12"/>
          </p:nvPr>
        </p:nvSpPr>
        <p:spPr>
          <a:xfrm>
            <a:off x="6359710" y="4809067"/>
            <a:ext cx="2133600" cy="232040"/>
          </a:xfrm>
        </p:spPr>
        <p:txBody>
          <a:bodyPr/>
          <a:lstStyle>
            <a:lvl1pPr>
              <a:defRPr>
                <a:solidFill>
                  <a:schemeClr val="bg2"/>
                </a:solidFill>
              </a:defRPr>
            </a:lvl1pPr>
          </a:lstStyle>
          <a:p>
            <a:fld id="{B8A65EA6-0AAF-D94D-95B2-93C4A1E39769}"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2.xml"/><Relationship Id="rId30"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oleObject" Target="../embeddings/oleObject18.bin"/><Relationship Id="rId3" Type="http://schemas.openxmlformats.org/officeDocument/2006/relationships/slideLayout" Target="../slideLayouts/slideLayout28.xml"/><Relationship Id="rId21" Type="http://schemas.openxmlformats.org/officeDocument/2006/relationships/image" Target="../media/image2.png"/><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tags" Target="../tags/tag36.xml"/><Relationship Id="rId2" Type="http://schemas.openxmlformats.org/officeDocument/2006/relationships/slideLayout" Target="../slideLayouts/slideLayout27.xml"/><Relationship Id="rId16" Type="http://schemas.openxmlformats.org/officeDocument/2006/relationships/tags" Target="../tags/tag35.xml"/><Relationship Id="rId20" Type="http://schemas.openxmlformats.org/officeDocument/2006/relationships/image" Target="../media/image15.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2.xml"/><Relationship Id="rId10" Type="http://schemas.openxmlformats.org/officeDocument/2006/relationships/slideLayout" Target="../slideLayouts/slideLayout35.xml"/><Relationship Id="rId19" Type="http://schemas.openxmlformats.org/officeDocument/2006/relationships/image" Target="../media/image1.emf"/><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EFC265BD-A767-4A8B-93DA-794693D8FBFD}"/>
              </a:ext>
            </a:extLst>
          </p:cNvPr>
          <p:cNvGraphicFramePr>
            <a:graphicFrameLocks noChangeAspect="1"/>
          </p:cNvGraphicFramePr>
          <p:nvPr userDrawn="1">
            <p:custDataLst>
              <p:tags r:id="rId27"/>
            </p:custDataLst>
            <p:extLst>
              <p:ext uri="{D42A27DB-BD31-4B8C-83A1-F6EECF244321}">
                <p14:modId xmlns:p14="http://schemas.microsoft.com/office/powerpoint/2010/main" val="2306731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9" imgW="306" imgH="306" progId="TCLayout.ActiveDocument.1">
                  <p:embed/>
                </p:oleObj>
              </mc:Choice>
              <mc:Fallback>
                <p:oleObj name="think-cell Slide" r:id="rId29" imgW="306" imgH="306" progId="TCLayout.ActiveDocument.1">
                  <p:embed/>
                  <p:pic>
                    <p:nvPicPr>
                      <p:cNvPr id="8" name="Objekt 7" hidden="1">
                        <a:extLst>
                          <a:ext uri="{FF2B5EF4-FFF2-40B4-BE49-F238E27FC236}">
                            <a16:creationId xmlns:a16="http://schemas.microsoft.com/office/drawing/2014/main" id="{EFC265BD-A767-4A8B-93DA-794693D8FBFD}"/>
                          </a:ext>
                        </a:extLst>
                      </p:cNvPr>
                      <p:cNvPicPr/>
                      <p:nvPr/>
                    </p:nvPicPr>
                    <p:blipFill>
                      <a:blip r:embed="rId30"/>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41656" y="437039"/>
            <a:ext cx="6096000" cy="550386"/>
          </a:xfrm>
          <a:prstGeom prst="rect">
            <a:avLst/>
          </a:prstGeom>
        </p:spPr>
        <p:txBody>
          <a:bodyPr vert="horz" lIns="91440" tIns="45720" rIns="91440" bIns="36000" rtlCol="0" anchor="b">
            <a:noAutofit/>
          </a:bodyPr>
          <a:lstStyle/>
          <a:p>
            <a:pPr lvl="0"/>
            <a:r>
              <a:rPr lang="sv-SE"/>
              <a:t>Klicka här för att ändra mall för rubrikformat</a:t>
            </a:r>
            <a:endParaRPr lang="en-GB"/>
          </a:p>
        </p:txBody>
      </p:sp>
      <p:sp>
        <p:nvSpPr>
          <p:cNvPr id="7" name="Rektangel 6" hidden="1">
            <a:extLst>
              <a:ext uri="{FF2B5EF4-FFF2-40B4-BE49-F238E27FC236}">
                <a16:creationId xmlns:a16="http://schemas.microsoft.com/office/drawing/2014/main" id="{5D16C660-6F0A-495F-8091-4CD2C8C2F01D}"/>
              </a:ext>
            </a:extLst>
          </p:cNvPr>
          <p:cNvSpPr/>
          <p:nvPr userDrawn="1">
            <p:custDataLst>
              <p:tags r:id="rId28"/>
            </p:custDataLst>
          </p:nvPr>
        </p:nvSpPr>
        <p:spPr>
          <a:xfrm>
            <a:off x="0" y="0"/>
            <a:ext cx="158750" cy="158750"/>
          </a:xfrm>
          <a:prstGeom prst="rect">
            <a:avLst/>
          </a:prstGeom>
          <a:noFill/>
          <a:ln w="41275">
            <a:gradFill flip="none" rotWithShape="1">
              <a:gsLst>
                <a:gs pos="100000">
                  <a:schemeClr val="bg2"/>
                </a:gs>
                <a:gs pos="15000">
                  <a:schemeClr val="bg1"/>
                </a:gs>
                <a:gs pos="0">
                  <a:schemeClr val="tx1">
                    <a:lumMod val="50000"/>
                    <a:lumOff val="50000"/>
                  </a:schemeClr>
                </a:gs>
                <a:gs pos="58000">
                  <a:schemeClr val="bg2"/>
                </a:gs>
                <a:gs pos="75000">
                  <a:schemeClr val="bg1"/>
                </a:gs>
                <a:gs pos="29000">
                  <a:schemeClr val="bg1">
                    <a:lumMod val="75000"/>
                  </a:schemeClr>
                </a:gs>
                <a:gs pos="42000">
                  <a:schemeClr val="bg1">
                    <a:lumMod val="95000"/>
                  </a:schemeClr>
                </a:gs>
              </a:gsLst>
              <a:lin ang="8580000" scaled="0"/>
              <a:tileRect/>
            </a:grad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sap Bold"/>
              <a:ea typeface="+mj-ea"/>
              <a:sym typeface="Asap Bold"/>
            </a:endParaRPr>
          </a:p>
        </p:txBody>
      </p:sp>
      <p:sp>
        <p:nvSpPr>
          <p:cNvPr id="3" name="Text Placeholder 2"/>
          <p:cNvSpPr>
            <a:spLocks noGrp="1"/>
          </p:cNvSpPr>
          <p:nvPr>
            <p:ph type="body" idx="1"/>
          </p:nvPr>
        </p:nvSpPr>
        <p:spPr>
          <a:xfrm>
            <a:off x="647700" y="1527175"/>
            <a:ext cx="7848600" cy="2952750"/>
          </a:xfrm>
          <a:prstGeom prst="rect">
            <a:avLst/>
          </a:prstGeom>
        </p:spPr>
        <p:txBody>
          <a:bodyPr vert="horz" lIns="9144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4" name="Date Placeholder 3"/>
          <p:cNvSpPr>
            <a:spLocks noGrp="1"/>
          </p:cNvSpPr>
          <p:nvPr>
            <p:ph type="dt" sz="half" idx="2"/>
          </p:nvPr>
        </p:nvSpPr>
        <p:spPr>
          <a:xfrm>
            <a:off x="647700" y="4809067"/>
            <a:ext cx="2133600" cy="232040"/>
          </a:xfrm>
          <a:prstGeom prst="rect">
            <a:avLst/>
          </a:prstGeom>
        </p:spPr>
        <p:txBody>
          <a:bodyPr vert="horz" lIns="91440" tIns="36000" rIns="91440" bIns="36000" rtlCol="0" anchor="ctr"/>
          <a:lstStyle>
            <a:lvl1pPr algn="l">
              <a:defRPr sz="900">
                <a:solidFill>
                  <a:schemeClr val="bg2"/>
                </a:solidFill>
              </a:defRPr>
            </a:lvl1pPr>
          </a:lstStyle>
          <a:p>
            <a:fld id="{1476E63B-6B66-CA4D-A4B8-01CDBE49AE7C}" type="datetimeFigureOut">
              <a:rPr lang="en-GB" smtClean="0"/>
              <a:pPr/>
              <a:t>13/09/2023</a:t>
            </a:fld>
            <a:endParaRPr lang="en-GB"/>
          </a:p>
        </p:txBody>
      </p:sp>
      <p:sp>
        <p:nvSpPr>
          <p:cNvPr id="5" name="Footer Placeholder 4"/>
          <p:cNvSpPr>
            <a:spLocks noGrp="1"/>
          </p:cNvSpPr>
          <p:nvPr>
            <p:ph type="ftr" sz="quarter" idx="3"/>
          </p:nvPr>
        </p:nvSpPr>
        <p:spPr>
          <a:xfrm>
            <a:off x="5605330" y="4550306"/>
            <a:ext cx="2895600" cy="232040"/>
          </a:xfrm>
          <a:prstGeom prst="rect">
            <a:avLst/>
          </a:prstGeom>
        </p:spPr>
        <p:txBody>
          <a:bodyPr vert="horz" lIns="91440" tIns="36000" rIns="91440" bIns="36000" rtlCol="0" anchor="ctr"/>
          <a:lstStyle>
            <a:lvl1pPr algn="r">
              <a:defRPr sz="900">
                <a:solidFill>
                  <a:schemeClr val="bg2"/>
                </a:solidFill>
              </a:defRPr>
            </a:lvl1pPr>
          </a:lstStyle>
          <a:p>
            <a:endParaRPr lang="en-GB"/>
          </a:p>
        </p:txBody>
      </p:sp>
      <p:sp>
        <p:nvSpPr>
          <p:cNvPr id="6" name="Slide Number Placeholder 5"/>
          <p:cNvSpPr>
            <a:spLocks noGrp="1"/>
          </p:cNvSpPr>
          <p:nvPr>
            <p:ph type="sldNum" sz="quarter" idx="4"/>
          </p:nvPr>
        </p:nvSpPr>
        <p:spPr>
          <a:xfrm>
            <a:off x="6367330" y="4809067"/>
            <a:ext cx="2133600" cy="232040"/>
          </a:xfrm>
          <a:prstGeom prst="rect">
            <a:avLst/>
          </a:prstGeom>
        </p:spPr>
        <p:txBody>
          <a:bodyPr vert="horz" lIns="91440" tIns="36000" rIns="91440" bIns="36000" rtlCol="0" anchor="ctr"/>
          <a:lstStyle>
            <a:lvl1pPr algn="r">
              <a:defRPr sz="900">
                <a:solidFill>
                  <a:schemeClr val="bg2"/>
                </a:solidFill>
              </a:defRPr>
            </a:lvl1pPr>
          </a:lstStyle>
          <a:p>
            <a:fld id="{3FB3C839-E3E5-8741-B6CE-8F112ABC3800}" type="slidenum">
              <a:rPr lang="en-GB" smtClean="0"/>
              <a:pPr/>
              <a:t>‹#›</a:t>
            </a:fld>
            <a:endParaRPr lang="en-GB"/>
          </a:p>
        </p:txBody>
      </p:sp>
      <p:pic>
        <p:nvPicPr>
          <p:cNvPr id="14" name="Bildobjekt 13">
            <a:extLst>
              <a:ext uri="{FF2B5EF4-FFF2-40B4-BE49-F238E27FC236}">
                <a16:creationId xmlns:a16="http://schemas.microsoft.com/office/drawing/2014/main" id="{C63AA914-94FE-4001-9CEB-349B29BB16CC}"/>
              </a:ext>
            </a:extLst>
          </p:cNvPr>
          <p:cNvPicPr>
            <a:picLocks noChangeAspect="1"/>
          </p:cNvPicPr>
          <p:nvPr userDrawn="1"/>
        </p:nvPicPr>
        <p:blipFill rotWithShape="1">
          <a:blip r:embed="rId31"/>
          <a:srcRect b="64219"/>
          <a:stretch/>
        </p:blipFill>
        <p:spPr>
          <a:xfrm>
            <a:off x="5513890" y="0"/>
            <a:ext cx="3630110" cy="819150"/>
          </a:xfrm>
          <a:prstGeom prst="rect">
            <a:avLst/>
          </a:prstGeom>
        </p:spPr>
      </p:pic>
      <p:sp>
        <p:nvSpPr>
          <p:cNvPr id="9" name="MSIPCMContentMarking" descr="{&quot;HashCode&quot;:1011615521,&quot;Placement&quot;:&quot;Footer&quot;,&quot;Top&quot;:384.343,&quot;Left&quot;:640.697144,&quot;SlideWidth&quot;:720,&quot;SlideHeight&quot;:405}">
            <a:extLst>
              <a:ext uri="{FF2B5EF4-FFF2-40B4-BE49-F238E27FC236}">
                <a16:creationId xmlns:a16="http://schemas.microsoft.com/office/drawing/2014/main" id="{E25808EA-8A4D-402B-A708-6F12D67A38BE}"/>
              </a:ext>
            </a:extLst>
          </p:cNvPr>
          <p:cNvSpPr txBox="1"/>
          <p:nvPr userDrawn="1"/>
        </p:nvSpPr>
        <p:spPr>
          <a:xfrm>
            <a:off x="8136854" y="4881156"/>
            <a:ext cx="1007146" cy="262344"/>
          </a:xfrm>
          <a:prstGeom prst="rect">
            <a:avLst/>
          </a:prstGeom>
          <a:noFill/>
        </p:spPr>
        <p:txBody>
          <a:bodyPr vert="horz" wrap="square" lIns="0" tIns="0" rIns="0" bIns="0" rtlCol="0" anchor="ctr" anchorCtr="1">
            <a:spAutoFit/>
          </a:bodyPr>
          <a:lstStyle/>
          <a:p>
            <a:pPr algn="r">
              <a:spcBef>
                <a:spcPts val="0"/>
              </a:spcBef>
              <a:spcAft>
                <a:spcPts val="0"/>
              </a:spcAft>
            </a:pPr>
            <a:r>
              <a:rPr lang="en-US" sz="1000" b="0" i="0" kern="1200">
                <a:solidFill>
                  <a:srgbClr val="000000"/>
                </a:solidFill>
                <a:latin typeface="Calibri" panose="020F0502020204030204" pitchFamily="34" charset="0"/>
                <a:ea typeface="+mn-ea"/>
              </a:rPr>
              <a:t>Essity Internal</a:t>
            </a:r>
            <a:endParaRPr lang="en-US" sz="1000" b="0" i="0" kern="1200" err="1">
              <a:solidFill>
                <a:srgbClr val="000000"/>
              </a:solidFill>
              <a:latin typeface="Calibri" panose="020F0502020204030204" pitchFamily="34" charset="0"/>
              <a:ea typeface="+mn-ea"/>
            </a:endParaRPr>
          </a:p>
        </p:txBody>
      </p:sp>
    </p:spTree>
  </p:cSld>
  <p:clrMap bg1="lt1" tx1="dk1" bg2="lt2" tx2="dk2" accent1="accent1" accent2="accent2" accent3="accent3" accent4="accent4" accent5="accent5" accent6="accent6" hlink="hlink" folHlink="folHlink"/>
  <p:sldLayoutIdLst>
    <p:sldLayoutId id="2147483707" r:id="rId1"/>
    <p:sldLayoutId id="2147483682" r:id="rId2"/>
    <p:sldLayoutId id="2147483656" r:id="rId3"/>
    <p:sldLayoutId id="2147483699" r:id="rId4"/>
    <p:sldLayoutId id="2147483703" r:id="rId5"/>
    <p:sldLayoutId id="2147483700" r:id="rId6"/>
    <p:sldLayoutId id="2147483683" r:id="rId7"/>
    <p:sldLayoutId id="2147483664" r:id="rId8"/>
    <p:sldLayoutId id="2147483668" r:id="rId9"/>
    <p:sldLayoutId id="2147483677" r:id="rId10"/>
    <p:sldLayoutId id="2147483680" r:id="rId11"/>
    <p:sldLayoutId id="2147483681" r:id="rId12"/>
    <p:sldLayoutId id="2147483702" r:id="rId13"/>
    <p:sldLayoutId id="2147483675" r:id="rId14"/>
    <p:sldLayoutId id="2147483704" r:id="rId15"/>
    <p:sldLayoutId id="2147483708" r:id="rId16"/>
    <p:sldLayoutId id="2147483752" r:id="rId17"/>
    <p:sldLayoutId id="2147483753" r:id="rId18"/>
    <p:sldLayoutId id="2147483754" r:id="rId19"/>
    <p:sldLayoutId id="2147483755" r:id="rId20"/>
    <p:sldLayoutId id="2147483756" r:id="rId21"/>
    <p:sldLayoutId id="2147483757" r:id="rId22"/>
    <p:sldLayoutId id="2147483758" r:id="rId23"/>
    <p:sldLayoutId id="2147483759" r:id="rId24"/>
    <p:sldLayoutId id="2147483760" r:id="rId25"/>
  </p:sldLayoutIdLst>
  <p:txStyles>
    <p:titleStyle>
      <a:lvl1pPr algn="l" defTabSz="457200" rtl="0" eaLnBrk="1" latinLnBrk="0" hangingPunct="1">
        <a:lnSpc>
          <a:spcPts val="2600"/>
        </a:lnSpc>
        <a:spcBef>
          <a:spcPct val="0"/>
        </a:spcBef>
        <a:buNone/>
        <a:defRPr lang="en-GB" sz="2400" b="1" kern="1200" dirty="0">
          <a:solidFill>
            <a:schemeClr val="tx2"/>
          </a:solidFill>
          <a:latin typeface="Asap Bold"/>
          <a:ea typeface="+mj-ea"/>
          <a:cs typeface="Asap Bold"/>
        </a:defRPr>
      </a:lvl1pPr>
    </p:titleStyle>
    <p:bodyStyle>
      <a:lvl1pPr marL="0" indent="0" algn="l" defTabSz="457200" rtl="0" eaLnBrk="1" latinLnBrk="0" hangingPunct="1">
        <a:spcBef>
          <a:spcPct val="20000"/>
        </a:spcBef>
        <a:buFont typeface="Arial"/>
        <a:buNone/>
        <a:defRPr sz="1400" b="0" i="0" kern="1200">
          <a:solidFill>
            <a:schemeClr val="tx2"/>
          </a:solidFill>
          <a:latin typeface="Asap Regular"/>
          <a:ea typeface="+mn-ea"/>
          <a:cs typeface="Asap Regular"/>
        </a:defRPr>
      </a:lvl1pPr>
      <a:lvl2pPr marL="266700" indent="-266700" algn="l" defTabSz="457200" rtl="0" eaLnBrk="1" latinLnBrk="0" hangingPunct="1">
        <a:spcBef>
          <a:spcPct val="20000"/>
        </a:spcBef>
        <a:buFont typeface="Arial"/>
        <a:buChar char="–"/>
        <a:defRPr sz="1400" b="0" i="0" kern="1200">
          <a:solidFill>
            <a:schemeClr val="tx2"/>
          </a:solidFill>
          <a:latin typeface="Asap Regular"/>
          <a:ea typeface="+mn-ea"/>
          <a:cs typeface="Asap Regular"/>
        </a:defRPr>
      </a:lvl2pPr>
      <a:lvl3pPr marL="539750" indent="-273050" algn="l" defTabSz="457200" rtl="0" eaLnBrk="1" latinLnBrk="0" hangingPunct="1">
        <a:spcBef>
          <a:spcPct val="20000"/>
        </a:spcBef>
        <a:buFont typeface="Arial"/>
        <a:buChar char="•"/>
        <a:defRPr sz="1400" b="0" i="0" kern="1200">
          <a:solidFill>
            <a:schemeClr val="tx2"/>
          </a:solidFill>
          <a:latin typeface="Asap Regular"/>
          <a:ea typeface="+mn-ea"/>
          <a:cs typeface="Asap Regular"/>
        </a:defRPr>
      </a:lvl3pPr>
      <a:lvl4pPr marL="806450" indent="-266700" algn="l" defTabSz="457200" rtl="0" eaLnBrk="1" latinLnBrk="0" hangingPunct="1">
        <a:spcBef>
          <a:spcPct val="20000"/>
        </a:spcBef>
        <a:buFont typeface="Arial"/>
        <a:buChar char="–"/>
        <a:tabLst>
          <a:tab pos="1255713" algn="l"/>
        </a:tabLst>
        <a:defRPr sz="1400" b="0" i="0" kern="1200">
          <a:solidFill>
            <a:schemeClr val="tx2"/>
          </a:solidFill>
          <a:latin typeface="Asap Regular"/>
          <a:ea typeface="+mn-ea"/>
          <a:cs typeface="Asap Regular"/>
        </a:defRPr>
      </a:lvl4pPr>
      <a:lvl5pPr marL="1071563" indent="-263525" algn="l" defTabSz="457200" rtl="0" eaLnBrk="1" latinLnBrk="0" hangingPunct="1">
        <a:spcBef>
          <a:spcPct val="20000"/>
        </a:spcBef>
        <a:buFont typeface="Arial" panose="020B0604020202020204" pitchFamily="34" charset="0"/>
        <a:buChar char="•"/>
        <a:defRPr sz="1400" b="0" i="0" kern="1200">
          <a:solidFill>
            <a:schemeClr val="tx2"/>
          </a:solidFill>
          <a:latin typeface="Asap Regular"/>
          <a:ea typeface="+mn-ea"/>
          <a:cs typeface="Asap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22" userDrawn="1">
          <p15:clr>
            <a:srgbClr val="F26B43"/>
          </p15:clr>
        </p15:guide>
        <p15:guide id="2" pos="5352" userDrawn="1">
          <p15:clr>
            <a:srgbClr val="F26B43"/>
          </p15:clr>
        </p15:guide>
        <p15:guide id="3" orient="horz" pos="962" userDrawn="1">
          <p15:clr>
            <a:srgbClr val="F26B43"/>
          </p15:clr>
        </p15:guide>
        <p15:guide id="4" pos="4604" userDrawn="1">
          <p15:clr>
            <a:srgbClr val="F26B43"/>
          </p15:clr>
        </p15:guide>
        <p15:guide id="5" pos="408" userDrawn="1">
          <p15:clr>
            <a:srgbClr val="F26B43"/>
          </p15:clr>
        </p15:guide>
        <p15:guide id="6" pos="4127" userDrawn="1">
          <p15:clr>
            <a:srgbClr val="F26B43"/>
          </p15:clr>
        </p15:guide>
        <p15:guide id="7" orient="horz" pos="282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EFC265BD-A767-4A8B-93DA-794693D8FBFD}"/>
              </a:ext>
            </a:extLst>
          </p:cNvPr>
          <p:cNvGraphicFramePr>
            <a:graphicFrameLocks noChangeAspect="1"/>
          </p:cNvGraphicFramePr>
          <p:nvPr userDrawn="1">
            <p:custDataLst>
              <p:tags r:id="rId16"/>
            </p:custDataLst>
            <p:extLst>
              <p:ext uri="{D42A27DB-BD31-4B8C-83A1-F6EECF244321}">
                <p14:modId xmlns:p14="http://schemas.microsoft.com/office/powerpoint/2010/main" val="4859236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8" imgW="306" imgH="306" progId="TCLayout.ActiveDocument.1">
                  <p:embed/>
                </p:oleObj>
              </mc:Choice>
              <mc:Fallback>
                <p:oleObj name="think-cell Slide" r:id="rId18" imgW="306" imgH="306" progId="TCLayout.ActiveDocument.1">
                  <p:embed/>
                  <p:pic>
                    <p:nvPicPr>
                      <p:cNvPr id="8" name="Objekt 7" hidden="1">
                        <a:extLst>
                          <a:ext uri="{FF2B5EF4-FFF2-40B4-BE49-F238E27FC236}">
                            <a16:creationId xmlns:a16="http://schemas.microsoft.com/office/drawing/2014/main" id="{EFC265BD-A767-4A8B-93DA-794693D8FBFD}"/>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pic>
        <p:nvPicPr>
          <p:cNvPr id="13" name="Platshållare för innehåll 6">
            <a:extLst>
              <a:ext uri="{FF2B5EF4-FFF2-40B4-BE49-F238E27FC236}">
                <a16:creationId xmlns:a16="http://schemas.microsoft.com/office/drawing/2014/main" id="{8877F592-8EC1-4829-A5FF-A2BA6C68CBA1}"/>
              </a:ext>
            </a:extLst>
          </p:cNvPr>
          <p:cNvPicPr>
            <a:picLocks noChangeAspect="1"/>
          </p:cNvPicPr>
          <p:nvPr userDrawn="1"/>
        </p:nvPicPr>
        <p:blipFill rotWithShape="1">
          <a:blip r:embed="rId20"/>
          <a:srcRect t="20731"/>
          <a:stretch/>
        </p:blipFill>
        <p:spPr>
          <a:xfrm>
            <a:off x="215548" y="0"/>
            <a:ext cx="368326" cy="533400"/>
          </a:xfrm>
          <a:prstGeom prst="rect">
            <a:avLst/>
          </a:prstGeom>
        </p:spPr>
      </p:pic>
      <p:sp>
        <p:nvSpPr>
          <p:cNvPr id="7" name="Rektangel 6" hidden="1">
            <a:extLst>
              <a:ext uri="{FF2B5EF4-FFF2-40B4-BE49-F238E27FC236}">
                <a16:creationId xmlns:a16="http://schemas.microsoft.com/office/drawing/2014/main" id="{5D16C660-6F0A-495F-8091-4CD2C8C2F01D}"/>
              </a:ext>
            </a:extLst>
          </p:cNvPr>
          <p:cNvSpPr/>
          <p:nvPr userDrawn="1">
            <p:custDataLst>
              <p:tags r:id="rId17"/>
            </p:custDataLst>
          </p:nvPr>
        </p:nvSpPr>
        <p:spPr>
          <a:xfrm>
            <a:off x="0" y="0"/>
            <a:ext cx="158750" cy="158750"/>
          </a:xfrm>
          <a:prstGeom prst="rect">
            <a:avLst/>
          </a:prstGeom>
          <a:noFill/>
          <a:ln w="41275">
            <a:gradFill flip="none" rotWithShape="1">
              <a:gsLst>
                <a:gs pos="100000">
                  <a:schemeClr val="bg2"/>
                </a:gs>
                <a:gs pos="15000">
                  <a:schemeClr val="bg1"/>
                </a:gs>
                <a:gs pos="0">
                  <a:schemeClr val="tx1">
                    <a:lumMod val="50000"/>
                    <a:lumOff val="50000"/>
                  </a:schemeClr>
                </a:gs>
                <a:gs pos="58000">
                  <a:schemeClr val="bg2"/>
                </a:gs>
                <a:gs pos="75000">
                  <a:schemeClr val="bg1"/>
                </a:gs>
                <a:gs pos="29000">
                  <a:schemeClr val="bg1">
                    <a:lumMod val="75000"/>
                  </a:schemeClr>
                </a:gs>
                <a:gs pos="42000">
                  <a:schemeClr val="bg1">
                    <a:lumMod val="95000"/>
                  </a:schemeClr>
                </a:gs>
              </a:gsLst>
              <a:lin ang="8580000" scaled="0"/>
              <a:tileRect/>
            </a:grad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sap Bold"/>
              <a:ea typeface="+mj-ea"/>
              <a:sym typeface="Asap Bold"/>
            </a:endParaRPr>
          </a:p>
        </p:txBody>
      </p:sp>
      <p:sp>
        <p:nvSpPr>
          <p:cNvPr id="2" name="Title Placeholder 1"/>
          <p:cNvSpPr>
            <a:spLocks noGrp="1"/>
          </p:cNvSpPr>
          <p:nvPr>
            <p:ph type="title"/>
          </p:nvPr>
        </p:nvSpPr>
        <p:spPr>
          <a:xfrm>
            <a:off x="647699" y="437039"/>
            <a:ext cx="5903913" cy="550386"/>
          </a:xfrm>
          <a:prstGeom prst="rect">
            <a:avLst/>
          </a:prstGeom>
        </p:spPr>
        <p:txBody>
          <a:bodyPr vert="horz" lIns="91440" tIns="45720" rIns="91440" bIns="36000" rtlCol="0" anchor="b">
            <a:noAutofit/>
          </a:bodyPr>
          <a:lstStyle/>
          <a:p>
            <a:pPr lvl="0"/>
            <a:r>
              <a:rPr lang="sv-SE"/>
              <a:t>Klicka här för att ändra mall för rubrikformat</a:t>
            </a:r>
            <a:endParaRPr lang="en-GB"/>
          </a:p>
        </p:txBody>
      </p:sp>
      <p:sp>
        <p:nvSpPr>
          <p:cNvPr id="3" name="Text Placeholder 2"/>
          <p:cNvSpPr>
            <a:spLocks noGrp="1"/>
          </p:cNvSpPr>
          <p:nvPr>
            <p:ph type="body" idx="1"/>
          </p:nvPr>
        </p:nvSpPr>
        <p:spPr>
          <a:xfrm>
            <a:off x="647699" y="1527175"/>
            <a:ext cx="7848602" cy="2952750"/>
          </a:xfrm>
          <a:prstGeom prst="rect">
            <a:avLst/>
          </a:prstGeom>
        </p:spPr>
        <p:txBody>
          <a:bodyPr vert="horz" lIns="9144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4" name="Date Placeholder 3"/>
          <p:cNvSpPr>
            <a:spLocks noGrp="1"/>
          </p:cNvSpPr>
          <p:nvPr>
            <p:ph type="dt" sz="half" idx="2"/>
          </p:nvPr>
        </p:nvSpPr>
        <p:spPr>
          <a:xfrm>
            <a:off x="647700" y="4809067"/>
            <a:ext cx="2133600" cy="232040"/>
          </a:xfrm>
          <a:prstGeom prst="rect">
            <a:avLst/>
          </a:prstGeom>
        </p:spPr>
        <p:txBody>
          <a:bodyPr vert="horz" lIns="91440" tIns="36000" rIns="91440" bIns="36000" rtlCol="0" anchor="ctr"/>
          <a:lstStyle>
            <a:lvl1pPr algn="l">
              <a:defRPr sz="900">
                <a:solidFill>
                  <a:schemeClr val="bg2"/>
                </a:solidFill>
              </a:defRPr>
            </a:lvl1pPr>
          </a:lstStyle>
          <a:p>
            <a:fld id="{1476E63B-6B66-CA4D-A4B8-01CDBE49AE7C}" type="datetimeFigureOut">
              <a:rPr lang="en-GB" smtClean="0"/>
              <a:pPr/>
              <a:t>13/09/2023</a:t>
            </a:fld>
            <a:endParaRPr lang="en-GB"/>
          </a:p>
        </p:txBody>
      </p:sp>
      <p:sp>
        <p:nvSpPr>
          <p:cNvPr id="5" name="Footer Placeholder 4"/>
          <p:cNvSpPr>
            <a:spLocks noGrp="1"/>
          </p:cNvSpPr>
          <p:nvPr>
            <p:ph type="ftr" sz="quarter" idx="3"/>
          </p:nvPr>
        </p:nvSpPr>
        <p:spPr>
          <a:xfrm>
            <a:off x="5600701" y="4550306"/>
            <a:ext cx="2895600" cy="232040"/>
          </a:xfrm>
          <a:prstGeom prst="rect">
            <a:avLst/>
          </a:prstGeom>
        </p:spPr>
        <p:txBody>
          <a:bodyPr vert="horz" lIns="91440" tIns="36000" rIns="91440" bIns="36000" rtlCol="0" anchor="ctr"/>
          <a:lstStyle>
            <a:lvl1pPr algn="r">
              <a:defRPr sz="900">
                <a:solidFill>
                  <a:schemeClr val="bg2"/>
                </a:solidFill>
              </a:defRPr>
            </a:lvl1pPr>
          </a:lstStyle>
          <a:p>
            <a:endParaRPr lang="en-GB"/>
          </a:p>
        </p:txBody>
      </p:sp>
      <p:sp>
        <p:nvSpPr>
          <p:cNvPr id="6" name="Slide Number Placeholder 5"/>
          <p:cNvSpPr>
            <a:spLocks noGrp="1"/>
          </p:cNvSpPr>
          <p:nvPr>
            <p:ph type="sldNum" sz="quarter" idx="4"/>
          </p:nvPr>
        </p:nvSpPr>
        <p:spPr>
          <a:xfrm>
            <a:off x="6362701" y="4809067"/>
            <a:ext cx="2133600" cy="232040"/>
          </a:xfrm>
          <a:prstGeom prst="rect">
            <a:avLst/>
          </a:prstGeom>
        </p:spPr>
        <p:txBody>
          <a:bodyPr vert="horz" lIns="91440" tIns="36000" rIns="91440" bIns="36000" rtlCol="0" anchor="ctr"/>
          <a:lstStyle>
            <a:lvl1pPr algn="r">
              <a:defRPr sz="900">
                <a:solidFill>
                  <a:schemeClr val="bg2"/>
                </a:solidFill>
              </a:defRPr>
            </a:lvl1pPr>
          </a:lstStyle>
          <a:p>
            <a:fld id="{3FB3C839-E3E5-8741-B6CE-8F112ABC3800}" type="slidenum">
              <a:rPr lang="en-GB" smtClean="0"/>
              <a:pPr/>
              <a:t>‹#›</a:t>
            </a:fld>
            <a:endParaRPr lang="en-GB"/>
          </a:p>
        </p:txBody>
      </p:sp>
      <p:pic>
        <p:nvPicPr>
          <p:cNvPr id="14" name="Bildobjekt 13">
            <a:extLst>
              <a:ext uri="{FF2B5EF4-FFF2-40B4-BE49-F238E27FC236}">
                <a16:creationId xmlns:a16="http://schemas.microsoft.com/office/drawing/2014/main" id="{C63AA914-94FE-4001-9CEB-349B29BB16CC}"/>
              </a:ext>
            </a:extLst>
          </p:cNvPr>
          <p:cNvPicPr>
            <a:picLocks noChangeAspect="1"/>
          </p:cNvPicPr>
          <p:nvPr userDrawn="1"/>
        </p:nvPicPr>
        <p:blipFill rotWithShape="1">
          <a:blip r:embed="rId21"/>
          <a:srcRect b="64219"/>
          <a:stretch/>
        </p:blipFill>
        <p:spPr>
          <a:xfrm>
            <a:off x="5513890" y="0"/>
            <a:ext cx="3630110" cy="819150"/>
          </a:xfrm>
          <a:prstGeom prst="rect">
            <a:avLst/>
          </a:prstGeom>
        </p:spPr>
      </p:pic>
      <p:sp>
        <p:nvSpPr>
          <p:cNvPr id="9" name="MSIPCMContentMarking" descr="{&quot;HashCode&quot;:1011615521,&quot;Placement&quot;:&quot;Footer&quot;,&quot;Top&quot;:384.343,&quot;Left&quot;:640.697144,&quot;SlideWidth&quot;:720,&quot;SlideHeight&quot;:405}">
            <a:extLst>
              <a:ext uri="{FF2B5EF4-FFF2-40B4-BE49-F238E27FC236}">
                <a16:creationId xmlns:a16="http://schemas.microsoft.com/office/drawing/2014/main" id="{DE8955E2-D4CE-4981-8876-F524FF3996B5}"/>
              </a:ext>
            </a:extLst>
          </p:cNvPr>
          <p:cNvSpPr txBox="1"/>
          <p:nvPr userDrawn="1"/>
        </p:nvSpPr>
        <p:spPr>
          <a:xfrm>
            <a:off x="8136854" y="4881156"/>
            <a:ext cx="1007146" cy="262344"/>
          </a:xfrm>
          <a:prstGeom prst="rect">
            <a:avLst/>
          </a:prstGeom>
          <a:noFill/>
        </p:spPr>
        <p:txBody>
          <a:bodyPr vert="horz" wrap="square" lIns="0" tIns="0" rIns="0" bIns="0" rtlCol="0" anchor="ctr" anchorCtr="1">
            <a:spAutoFit/>
          </a:bodyPr>
          <a:lstStyle/>
          <a:p>
            <a:pPr algn="r">
              <a:spcBef>
                <a:spcPts val="0"/>
              </a:spcBef>
              <a:spcAft>
                <a:spcPts val="0"/>
              </a:spcAft>
            </a:pPr>
            <a:r>
              <a:rPr lang="en-US" sz="1000" b="0" i="0" kern="1200">
                <a:solidFill>
                  <a:srgbClr val="000000"/>
                </a:solidFill>
                <a:latin typeface="Calibri" panose="020F0502020204030204" pitchFamily="34" charset="0"/>
                <a:ea typeface="+mn-ea"/>
              </a:rPr>
              <a:t>Essity Internal</a:t>
            </a:r>
            <a:endParaRPr lang="en-US" sz="1000" b="0" i="0" kern="1200" err="1">
              <a:solidFill>
                <a:srgbClr val="000000"/>
              </a:solidFill>
              <a:latin typeface="Calibri" panose="020F0502020204030204" pitchFamily="34" charset="0"/>
              <a:ea typeface="+mn-ea"/>
            </a:endParaRPr>
          </a:p>
        </p:txBody>
      </p:sp>
    </p:spTree>
    <p:extLst>
      <p:ext uri="{BB962C8B-B14F-4D97-AF65-F5344CB8AC3E}">
        <p14:creationId xmlns:p14="http://schemas.microsoft.com/office/powerpoint/2010/main" val="247362252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1" r:id="rId8"/>
    <p:sldLayoutId id="2147483722" r:id="rId9"/>
    <p:sldLayoutId id="2147483750" r:id="rId10"/>
    <p:sldLayoutId id="2147483724" r:id="rId11"/>
    <p:sldLayoutId id="2147483726" r:id="rId12"/>
    <p:sldLayoutId id="2147483727" r:id="rId13"/>
    <p:sldLayoutId id="2147483720" r:id="rId14"/>
  </p:sldLayoutIdLst>
  <p:txStyles>
    <p:titleStyle>
      <a:lvl1pPr algn="l" defTabSz="457200" rtl="0" eaLnBrk="1" latinLnBrk="0" hangingPunct="1">
        <a:lnSpc>
          <a:spcPts val="2600"/>
        </a:lnSpc>
        <a:spcBef>
          <a:spcPct val="0"/>
        </a:spcBef>
        <a:buNone/>
        <a:defRPr lang="en-GB" sz="2400" b="1" kern="1200" dirty="0">
          <a:solidFill>
            <a:schemeClr val="tx2"/>
          </a:solidFill>
          <a:latin typeface="Asap Bold"/>
          <a:ea typeface="+mj-ea"/>
          <a:cs typeface="Asap Bold"/>
        </a:defRPr>
      </a:lvl1pPr>
    </p:titleStyle>
    <p:bodyStyle>
      <a:lvl1pPr marL="0" indent="0" algn="l" defTabSz="457200" rtl="0" eaLnBrk="1" latinLnBrk="0" hangingPunct="1">
        <a:spcBef>
          <a:spcPct val="20000"/>
        </a:spcBef>
        <a:buFont typeface="Arial"/>
        <a:buNone/>
        <a:defRPr sz="1400" b="0" i="0" kern="1200">
          <a:solidFill>
            <a:schemeClr val="tx2"/>
          </a:solidFill>
          <a:latin typeface="Asap Regular"/>
          <a:ea typeface="+mn-ea"/>
          <a:cs typeface="Asap Regular"/>
        </a:defRPr>
      </a:lvl1pPr>
      <a:lvl2pPr marL="266700" indent="-266700" algn="l" defTabSz="457200" rtl="0" eaLnBrk="1" latinLnBrk="0" hangingPunct="1">
        <a:spcBef>
          <a:spcPct val="20000"/>
        </a:spcBef>
        <a:buFont typeface="Arial"/>
        <a:buChar char="–"/>
        <a:defRPr sz="1400" b="0" i="0" kern="1200">
          <a:solidFill>
            <a:schemeClr val="tx2"/>
          </a:solidFill>
          <a:latin typeface="Asap Regular"/>
          <a:ea typeface="+mn-ea"/>
          <a:cs typeface="Asap Regular"/>
        </a:defRPr>
      </a:lvl2pPr>
      <a:lvl3pPr marL="539750" indent="-273050" algn="l" defTabSz="457200" rtl="0" eaLnBrk="1" latinLnBrk="0" hangingPunct="1">
        <a:spcBef>
          <a:spcPct val="20000"/>
        </a:spcBef>
        <a:buFont typeface="Arial"/>
        <a:buChar char="•"/>
        <a:defRPr sz="1400" b="0" i="0" kern="1200">
          <a:solidFill>
            <a:schemeClr val="tx2"/>
          </a:solidFill>
          <a:latin typeface="Asap Regular"/>
          <a:ea typeface="+mn-ea"/>
          <a:cs typeface="Asap Regular"/>
        </a:defRPr>
      </a:lvl3pPr>
      <a:lvl4pPr marL="806450" indent="-266700" algn="l" defTabSz="457200" rtl="0" eaLnBrk="1" latinLnBrk="0" hangingPunct="1">
        <a:spcBef>
          <a:spcPct val="20000"/>
        </a:spcBef>
        <a:buFont typeface="Arial"/>
        <a:buChar char="–"/>
        <a:tabLst>
          <a:tab pos="1255713" algn="l"/>
        </a:tabLst>
        <a:defRPr sz="1400" b="0" i="0" kern="1200">
          <a:solidFill>
            <a:schemeClr val="tx2"/>
          </a:solidFill>
          <a:latin typeface="Asap Regular"/>
          <a:ea typeface="+mn-ea"/>
          <a:cs typeface="Asap Regular"/>
        </a:defRPr>
      </a:lvl4pPr>
      <a:lvl5pPr marL="1071563" indent="-263525" algn="l" defTabSz="457200" rtl="0" eaLnBrk="1" latinLnBrk="0" hangingPunct="1">
        <a:spcBef>
          <a:spcPct val="20000"/>
        </a:spcBef>
        <a:buFont typeface="Arial" panose="020B0604020202020204" pitchFamily="34" charset="0"/>
        <a:buChar char="•"/>
        <a:defRPr sz="1400" b="0" i="0" kern="1200">
          <a:solidFill>
            <a:schemeClr val="tx2"/>
          </a:solidFill>
          <a:latin typeface="Asap Regular"/>
          <a:ea typeface="+mn-ea"/>
          <a:cs typeface="Asap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22">
          <p15:clr>
            <a:srgbClr val="F26B43"/>
          </p15:clr>
        </p15:guide>
        <p15:guide id="2" pos="5352" userDrawn="1">
          <p15:clr>
            <a:srgbClr val="F26B43"/>
          </p15:clr>
        </p15:guide>
        <p15:guide id="3" orient="horz" pos="962">
          <p15:clr>
            <a:srgbClr val="F26B43"/>
          </p15:clr>
        </p15:guide>
        <p15:guide id="4" pos="4604">
          <p15:clr>
            <a:srgbClr val="F26B43"/>
          </p15:clr>
        </p15:guide>
        <p15:guide id="5" pos="408" userDrawn="1">
          <p15:clr>
            <a:srgbClr val="F26B43"/>
          </p15:clr>
        </p15:guide>
        <p15:guide id="6" pos="4127">
          <p15:clr>
            <a:srgbClr val="F26B43"/>
          </p15:clr>
        </p15:guide>
        <p15:guide id="7" orient="horz" pos="282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2.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0.emf"/><Relationship Id="rId7"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35.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756AD-D96F-4D7A-8AE9-741DDA29A842}"/>
              </a:ext>
            </a:extLst>
          </p:cNvPr>
          <p:cNvSpPr>
            <a:spLocks noGrp="1"/>
          </p:cNvSpPr>
          <p:nvPr>
            <p:ph type="ctrTitle"/>
          </p:nvPr>
        </p:nvSpPr>
        <p:spPr/>
        <p:txBody>
          <a:bodyPr/>
          <a:lstStyle/>
          <a:p>
            <a:r>
              <a:rPr lang="cs-CZ" sz="3200"/>
              <a:t>Využití moderních postupů v péči o klienta</a:t>
            </a:r>
            <a:br>
              <a:rPr lang="cs-CZ"/>
            </a:br>
            <a:r>
              <a:rPr lang="cs-CZ" sz="2400"/>
              <a:t>Konference Sluníčkové dny</a:t>
            </a:r>
            <a:endParaRPr lang="sv-SE"/>
          </a:p>
        </p:txBody>
      </p:sp>
      <p:sp>
        <p:nvSpPr>
          <p:cNvPr id="3" name="Text Placeholder 2">
            <a:extLst>
              <a:ext uri="{FF2B5EF4-FFF2-40B4-BE49-F238E27FC236}">
                <a16:creationId xmlns:a16="http://schemas.microsoft.com/office/drawing/2014/main" id="{9AC2BD3E-7DDE-421B-A1B6-32317E588974}"/>
              </a:ext>
            </a:extLst>
          </p:cNvPr>
          <p:cNvSpPr>
            <a:spLocks noGrp="1"/>
          </p:cNvSpPr>
          <p:nvPr>
            <p:ph type="body" sz="quarter" idx="10"/>
          </p:nvPr>
        </p:nvSpPr>
        <p:spPr/>
        <p:txBody>
          <a:bodyPr/>
          <a:lstStyle/>
          <a:p>
            <a:r>
              <a:rPr lang="cs-CZ"/>
              <a:t>13.9.2023</a:t>
            </a:r>
          </a:p>
          <a:p>
            <a:r>
              <a:rPr lang="cs-CZ"/>
              <a:t>Bc. Soňa Kratochvílová</a:t>
            </a:r>
            <a:endParaRPr lang="sv-SE"/>
          </a:p>
        </p:txBody>
      </p:sp>
    </p:spTree>
    <p:extLst>
      <p:ext uri="{BB962C8B-B14F-4D97-AF65-F5344CB8AC3E}">
        <p14:creationId xmlns:p14="http://schemas.microsoft.com/office/powerpoint/2010/main" val="3308888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D6DBA-A650-906D-993D-864F4A7EB3C2}"/>
              </a:ext>
            </a:extLst>
          </p:cNvPr>
          <p:cNvSpPr>
            <a:spLocks noGrp="1"/>
          </p:cNvSpPr>
          <p:nvPr>
            <p:ph type="title"/>
          </p:nvPr>
        </p:nvSpPr>
        <p:spPr>
          <a:xfrm>
            <a:off x="194779" y="332230"/>
            <a:ext cx="6476150" cy="491420"/>
          </a:xfrm>
        </p:spPr>
        <p:txBody>
          <a:bodyPr/>
          <a:lstStyle/>
          <a:p>
            <a:r>
              <a:rPr lang="cs-CZ"/>
              <a:t>TENA </a:t>
            </a:r>
            <a:r>
              <a:rPr lang="cs-CZ" err="1"/>
              <a:t>Identifi</a:t>
            </a:r>
            <a:r>
              <a:rPr lang="cs-CZ"/>
              <a:t> pilotní testování</a:t>
            </a:r>
            <a:endParaRPr lang="en-US"/>
          </a:p>
        </p:txBody>
      </p:sp>
      <p:pic>
        <p:nvPicPr>
          <p:cNvPr id="19" name="Obrázok 19">
            <a:extLst>
              <a:ext uri="{FF2B5EF4-FFF2-40B4-BE49-F238E27FC236}">
                <a16:creationId xmlns:a16="http://schemas.microsoft.com/office/drawing/2014/main" id="{254A89D8-584F-F289-32D7-A5293EFEF9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06382" y="3011554"/>
            <a:ext cx="2222411" cy="1607520"/>
          </a:xfrm>
        </p:spPr>
      </p:pic>
      <p:sp>
        <p:nvSpPr>
          <p:cNvPr id="4" name="Text Placeholder 3">
            <a:extLst>
              <a:ext uri="{FF2B5EF4-FFF2-40B4-BE49-F238E27FC236}">
                <a16:creationId xmlns:a16="http://schemas.microsoft.com/office/drawing/2014/main" id="{1D957CD3-36D5-B872-65FF-6595B2C7B18F}"/>
              </a:ext>
            </a:extLst>
          </p:cNvPr>
          <p:cNvSpPr>
            <a:spLocks noGrp="1"/>
          </p:cNvSpPr>
          <p:nvPr>
            <p:ph type="body" sz="quarter" idx="13"/>
          </p:nvPr>
        </p:nvSpPr>
        <p:spPr>
          <a:xfrm>
            <a:off x="194779" y="891381"/>
            <a:ext cx="8632399" cy="292894"/>
          </a:xfrm>
          <a:ln w="57150">
            <a:noFill/>
          </a:ln>
        </p:spPr>
        <p:txBody>
          <a:bodyPr vert="horz" lIns="0" tIns="0" rIns="0" bIns="0" rtlCol="0" anchor="t">
            <a:noAutofit/>
          </a:bodyPr>
          <a:lstStyle/>
          <a:p>
            <a:r>
              <a:rPr lang="cs-CZ" sz="1500" b="1"/>
              <a:t>2 zařízení v České republice</a:t>
            </a:r>
            <a:endParaRPr lang="en-US" sz="1500" b="1"/>
          </a:p>
        </p:txBody>
      </p:sp>
      <p:graphicFrame>
        <p:nvGraphicFramePr>
          <p:cNvPr id="6" name="Table 6">
            <a:extLst>
              <a:ext uri="{FF2B5EF4-FFF2-40B4-BE49-F238E27FC236}">
                <a16:creationId xmlns:a16="http://schemas.microsoft.com/office/drawing/2014/main" id="{471B6AA4-EE61-F712-BF9A-5A60C3C0317D}"/>
              </a:ext>
            </a:extLst>
          </p:cNvPr>
          <p:cNvGraphicFramePr>
            <a:graphicFrameLocks noGrp="1"/>
          </p:cNvGraphicFramePr>
          <p:nvPr>
            <p:extLst>
              <p:ext uri="{D42A27DB-BD31-4B8C-83A1-F6EECF244321}">
                <p14:modId xmlns:p14="http://schemas.microsoft.com/office/powerpoint/2010/main" val="3578064249"/>
              </p:ext>
            </p:extLst>
          </p:nvPr>
        </p:nvGraphicFramePr>
        <p:xfrm>
          <a:off x="137977" y="1427990"/>
          <a:ext cx="6589754" cy="2575560"/>
        </p:xfrm>
        <a:graphic>
          <a:graphicData uri="http://schemas.openxmlformats.org/drawingml/2006/table">
            <a:tbl>
              <a:tblPr firstRow="1" bandRow="1">
                <a:tableStyleId>{17292A2E-F333-43FB-9621-5CBBE7FDCDCB}</a:tableStyleId>
              </a:tblPr>
              <a:tblGrid>
                <a:gridCol w="2561948">
                  <a:extLst>
                    <a:ext uri="{9D8B030D-6E8A-4147-A177-3AD203B41FA5}">
                      <a16:colId xmlns:a16="http://schemas.microsoft.com/office/drawing/2014/main" val="3365989363"/>
                    </a:ext>
                  </a:extLst>
                </a:gridCol>
                <a:gridCol w="4027806">
                  <a:extLst>
                    <a:ext uri="{9D8B030D-6E8A-4147-A177-3AD203B41FA5}">
                      <a16:colId xmlns:a16="http://schemas.microsoft.com/office/drawing/2014/main" val="3577903943"/>
                    </a:ext>
                  </a:extLst>
                </a:gridCol>
              </a:tblGrid>
              <a:tr h="274320">
                <a:tc>
                  <a:txBody>
                    <a:bodyPr/>
                    <a:lstStyle/>
                    <a:p>
                      <a:endParaRPr lang="cs-CZ" sz="1400"/>
                    </a:p>
                  </a:txBody>
                  <a:tcPr marL="68580" marR="68580" marT="34290" marB="34290">
                    <a:lnL w="12700">
                      <a:solidFill>
                        <a:schemeClr val="tx1"/>
                      </a:solidFill>
                    </a:lnL>
                    <a:lnR w="12700">
                      <a:solidFill>
                        <a:schemeClr val="tx1"/>
                      </a:solidFill>
                    </a:lnR>
                    <a:lnT w="12700">
                      <a:solidFill>
                        <a:schemeClr val="tx1"/>
                      </a:solidFill>
                    </a:lnT>
                  </a:tcPr>
                </a:tc>
                <a:tc>
                  <a:txBody>
                    <a:bodyPr/>
                    <a:lstStyle/>
                    <a:p>
                      <a:endParaRPr lang="cs-CZ" sz="1400"/>
                    </a:p>
                  </a:txBody>
                  <a:tcPr marL="68580" marR="68580" marT="34290" marB="34290">
                    <a:lnL w="12700">
                      <a:solidFill>
                        <a:schemeClr val="tx1"/>
                      </a:solidFill>
                    </a:lnL>
                    <a:lnR w="12700">
                      <a:solidFill>
                        <a:schemeClr val="tx1"/>
                      </a:solidFill>
                    </a:lnR>
                    <a:lnT w="12700">
                      <a:solidFill>
                        <a:schemeClr val="tx1"/>
                      </a:solidFill>
                    </a:lnT>
                  </a:tcPr>
                </a:tc>
                <a:extLst>
                  <a:ext uri="{0D108BD9-81ED-4DB2-BD59-A6C34878D82A}">
                    <a16:rowId xmlns:a16="http://schemas.microsoft.com/office/drawing/2014/main" val="1089142451"/>
                  </a:ext>
                </a:extLst>
              </a:tr>
              <a:tr h="148590">
                <a:tc>
                  <a:txBody>
                    <a:bodyPr/>
                    <a:lstStyle/>
                    <a:p>
                      <a:r>
                        <a:rPr lang="cs-CZ" sz="1000" b="1" kern="1200">
                          <a:solidFill>
                            <a:schemeClr val="tx2"/>
                          </a:solidFill>
                          <a:latin typeface="+mn-lt"/>
                          <a:ea typeface="+mn-ea"/>
                          <a:cs typeface="Arial"/>
                        </a:rPr>
                        <a:t>  Počet testovaných klientů</a:t>
                      </a:r>
                    </a:p>
                  </a:txBody>
                  <a:tcPr marL="0" marR="0" marT="0" marB="0">
                    <a:lnL w="12700">
                      <a:solidFill>
                        <a:schemeClr val="tx1"/>
                      </a:solidFill>
                    </a:lnL>
                    <a:lnR w="12700">
                      <a:solidFill>
                        <a:schemeClr val="tx1"/>
                      </a:solidFill>
                    </a:lnR>
                  </a:tcPr>
                </a:tc>
                <a:tc>
                  <a:txBody>
                    <a:bodyPr/>
                    <a:lstStyle/>
                    <a:p>
                      <a:r>
                        <a:rPr lang="cs-CZ" sz="1000" kern="1200">
                          <a:solidFill>
                            <a:schemeClr val="tx2"/>
                          </a:solidFill>
                          <a:latin typeface="+mn-lt"/>
                          <a:ea typeface="+mn-ea"/>
                          <a:cs typeface="Arial"/>
                        </a:rPr>
                        <a:t>  45 </a:t>
                      </a:r>
                    </a:p>
                  </a:txBody>
                  <a:tcPr marL="0" marR="0" marT="0" marB="0">
                    <a:lnL w="12700">
                      <a:solidFill>
                        <a:schemeClr val="tx1"/>
                      </a:solidFill>
                    </a:lnL>
                    <a:lnR w="12700">
                      <a:solidFill>
                        <a:schemeClr val="tx1"/>
                      </a:solidFill>
                    </a:lnR>
                  </a:tcPr>
                </a:tc>
                <a:extLst>
                  <a:ext uri="{0D108BD9-81ED-4DB2-BD59-A6C34878D82A}">
                    <a16:rowId xmlns:a16="http://schemas.microsoft.com/office/drawing/2014/main" val="306077768"/>
                  </a:ext>
                </a:extLst>
              </a:tr>
              <a:tr h="217170">
                <a:tc>
                  <a:txBody>
                    <a:bodyPr/>
                    <a:lstStyle/>
                    <a:p>
                      <a:r>
                        <a:rPr lang="cs-CZ" sz="1000" b="1" kern="1200">
                          <a:solidFill>
                            <a:schemeClr val="tx2"/>
                          </a:solidFill>
                          <a:latin typeface="+mn-lt"/>
                          <a:ea typeface="+mn-ea"/>
                          <a:cs typeface="Arial"/>
                        </a:rPr>
                        <a:t>Období testování</a:t>
                      </a:r>
                    </a:p>
                  </a:txBody>
                  <a:tcPr marL="68580" marR="68580" marT="34290" marB="34290">
                    <a:lnL w="12700">
                      <a:solidFill>
                        <a:schemeClr val="tx1"/>
                      </a:solidFill>
                    </a:lnL>
                    <a:lnR w="12700">
                      <a:solidFill>
                        <a:schemeClr val="tx1"/>
                      </a:solidFill>
                    </a:lnR>
                  </a:tcPr>
                </a:tc>
                <a:tc>
                  <a:txBody>
                    <a:bodyPr/>
                    <a:lstStyle/>
                    <a:p>
                      <a:r>
                        <a:rPr lang="cs-CZ" sz="1000" kern="1200">
                          <a:solidFill>
                            <a:schemeClr val="tx2"/>
                          </a:solidFill>
                          <a:latin typeface="+mn-lt"/>
                          <a:ea typeface="+mn-ea"/>
                          <a:cs typeface="Arial"/>
                        </a:rPr>
                        <a:t>1 rok</a:t>
                      </a:r>
                    </a:p>
                  </a:txBody>
                  <a:tcPr marL="68580" marR="68580" marT="34290" marB="34290">
                    <a:lnL w="12700">
                      <a:solidFill>
                        <a:schemeClr val="tx1"/>
                      </a:solidFill>
                    </a:lnL>
                    <a:lnR w="12700">
                      <a:solidFill>
                        <a:schemeClr val="tx1"/>
                      </a:solidFill>
                    </a:lnR>
                  </a:tcPr>
                </a:tc>
                <a:extLst>
                  <a:ext uri="{0D108BD9-81ED-4DB2-BD59-A6C34878D82A}">
                    <a16:rowId xmlns:a16="http://schemas.microsoft.com/office/drawing/2014/main" val="2174666164"/>
                  </a:ext>
                </a:extLst>
              </a:tr>
              <a:tr h="217170">
                <a:tc>
                  <a:txBody>
                    <a:bodyPr/>
                    <a:lstStyle/>
                    <a:p>
                      <a:r>
                        <a:rPr lang="cs-CZ" sz="1000" b="1" kern="1200">
                          <a:solidFill>
                            <a:schemeClr val="tx2"/>
                          </a:solidFill>
                          <a:latin typeface="+mn-lt"/>
                          <a:ea typeface="+mn-ea"/>
                          <a:cs typeface="Arial"/>
                        </a:rPr>
                        <a:t>Používání inkontinenčních prostředků</a:t>
                      </a:r>
                    </a:p>
                  </a:txBody>
                  <a:tcPr marL="68580" marR="68580" marT="34290" marB="34290">
                    <a:lnL w="12700">
                      <a:solidFill>
                        <a:schemeClr val="tx1"/>
                      </a:solidFill>
                    </a:lnL>
                    <a:lnR w="12700">
                      <a:solidFill>
                        <a:schemeClr val="tx1"/>
                      </a:solidFill>
                    </a:lnR>
                  </a:tcPr>
                </a:tc>
                <a:tc>
                  <a:txBody>
                    <a:bodyPr/>
                    <a:lstStyle/>
                    <a:p>
                      <a:r>
                        <a:rPr lang="cs-CZ" sz="1000" kern="1200">
                          <a:solidFill>
                            <a:schemeClr val="tx2"/>
                          </a:solidFill>
                          <a:latin typeface="+mn-lt"/>
                          <a:ea typeface="+mn-ea"/>
                          <a:cs typeface="Arial"/>
                        </a:rPr>
                        <a:t>Zaznamenaná úspora prostředků po testování</a:t>
                      </a:r>
                    </a:p>
                  </a:txBody>
                  <a:tcPr marL="68580" marR="68580" marT="34290" marB="34290">
                    <a:lnL w="12700">
                      <a:solidFill>
                        <a:schemeClr val="tx1"/>
                      </a:solidFill>
                    </a:lnL>
                    <a:lnR w="12700">
                      <a:solidFill>
                        <a:schemeClr val="tx1"/>
                      </a:solidFill>
                    </a:lnR>
                  </a:tcPr>
                </a:tc>
                <a:extLst>
                  <a:ext uri="{0D108BD9-81ED-4DB2-BD59-A6C34878D82A}">
                    <a16:rowId xmlns:a16="http://schemas.microsoft.com/office/drawing/2014/main" val="1358276277"/>
                  </a:ext>
                </a:extLst>
              </a:tr>
              <a:tr h="217170">
                <a:tc>
                  <a:txBody>
                    <a:bodyPr/>
                    <a:lstStyle/>
                    <a:p>
                      <a:r>
                        <a:rPr lang="cs-CZ" sz="1000" b="1" kern="1200">
                          <a:solidFill>
                            <a:schemeClr val="tx2"/>
                          </a:solidFill>
                          <a:latin typeface="+mn-lt"/>
                          <a:ea typeface="+mn-ea"/>
                          <a:cs typeface="Arial"/>
                        </a:rPr>
                        <a:t>Návštěvy toalety</a:t>
                      </a:r>
                    </a:p>
                  </a:txBody>
                  <a:tcPr marL="68580" marR="68580" marT="34290" marB="34290">
                    <a:lnL w="12700">
                      <a:solidFill>
                        <a:schemeClr val="tx1"/>
                      </a:solidFill>
                    </a:lnL>
                    <a:lnR w="12700">
                      <a:solidFill>
                        <a:schemeClr val="tx1"/>
                      </a:solidFill>
                    </a:lnR>
                  </a:tcPr>
                </a:tc>
                <a:tc>
                  <a:txBody>
                    <a:bodyPr/>
                    <a:lstStyle/>
                    <a:p>
                      <a:r>
                        <a:rPr lang="cs-CZ" sz="1000" kern="1200">
                          <a:solidFill>
                            <a:schemeClr val="tx2"/>
                          </a:solidFill>
                          <a:latin typeface="+mn-lt"/>
                          <a:ea typeface="+mn-ea"/>
                          <a:cs typeface="Arial"/>
                        </a:rPr>
                        <a:t>Zvýšený počet úspěšných návštěv toalety</a:t>
                      </a:r>
                    </a:p>
                  </a:txBody>
                  <a:tcPr marL="68580" marR="68580" marT="34290" marB="34290">
                    <a:lnL w="12700">
                      <a:solidFill>
                        <a:schemeClr val="tx1"/>
                      </a:solidFill>
                    </a:lnL>
                    <a:lnR w="12700">
                      <a:solidFill>
                        <a:schemeClr val="tx1"/>
                      </a:solidFill>
                    </a:lnR>
                  </a:tcPr>
                </a:tc>
                <a:extLst>
                  <a:ext uri="{0D108BD9-81ED-4DB2-BD59-A6C34878D82A}">
                    <a16:rowId xmlns:a16="http://schemas.microsoft.com/office/drawing/2014/main" val="3863020995"/>
                  </a:ext>
                </a:extLst>
              </a:tr>
              <a:tr h="217170">
                <a:tc>
                  <a:txBody>
                    <a:bodyPr/>
                    <a:lstStyle/>
                    <a:p>
                      <a:r>
                        <a:rPr lang="cs-CZ" sz="1000" b="1" kern="1200">
                          <a:solidFill>
                            <a:schemeClr val="tx2"/>
                          </a:solidFill>
                          <a:latin typeface="+mn-lt"/>
                          <a:ea typeface="+mn-ea"/>
                          <a:cs typeface="Arial"/>
                        </a:rPr>
                        <a:t>Infekce močových cest</a:t>
                      </a:r>
                    </a:p>
                  </a:txBody>
                  <a:tcPr marL="68580" marR="68580" marT="34290" marB="34290">
                    <a:lnL w="12700">
                      <a:solidFill>
                        <a:schemeClr val="tx1"/>
                      </a:solidFill>
                    </a:lnL>
                    <a:lnR w="12700">
                      <a:solidFill>
                        <a:schemeClr val="tx1"/>
                      </a:solidFill>
                    </a:lnR>
                  </a:tcPr>
                </a:tc>
                <a:tc>
                  <a:txBody>
                    <a:bodyPr/>
                    <a:lstStyle/>
                    <a:p>
                      <a:r>
                        <a:rPr lang="cs-CZ" sz="1000" kern="1200">
                          <a:solidFill>
                            <a:schemeClr val="tx2"/>
                          </a:solidFill>
                          <a:latin typeface="+mn-lt"/>
                          <a:ea typeface="+mn-ea"/>
                          <a:cs typeface="Arial"/>
                        </a:rPr>
                        <a:t>4 klienti</a:t>
                      </a:r>
                    </a:p>
                  </a:txBody>
                  <a:tcPr marL="68580" marR="68580" marT="34290" marB="34290">
                    <a:lnL w="12700">
                      <a:solidFill>
                        <a:schemeClr val="tx1"/>
                      </a:solidFill>
                    </a:lnL>
                    <a:lnR w="12700">
                      <a:solidFill>
                        <a:schemeClr val="tx1"/>
                      </a:solidFill>
                    </a:lnR>
                  </a:tcPr>
                </a:tc>
                <a:extLst>
                  <a:ext uri="{0D108BD9-81ED-4DB2-BD59-A6C34878D82A}">
                    <a16:rowId xmlns:a16="http://schemas.microsoft.com/office/drawing/2014/main" val="301252209"/>
                  </a:ext>
                </a:extLst>
              </a:tr>
              <a:tr h="217170">
                <a:tc>
                  <a:txBody>
                    <a:bodyPr/>
                    <a:lstStyle/>
                    <a:p>
                      <a:r>
                        <a:rPr lang="cs-CZ" sz="1000" b="1" kern="1200">
                          <a:solidFill>
                            <a:schemeClr val="tx2"/>
                          </a:solidFill>
                          <a:latin typeface="+mn-lt"/>
                          <a:ea typeface="+mn-ea"/>
                          <a:cs typeface="Arial"/>
                        </a:rPr>
                        <a:t>Úprava pitného režimu</a:t>
                      </a:r>
                    </a:p>
                  </a:txBody>
                  <a:tcPr marL="68580" marR="68580" marT="34290" marB="34290">
                    <a:lnL w="12700">
                      <a:solidFill>
                        <a:schemeClr val="tx1"/>
                      </a:solidFill>
                    </a:lnL>
                    <a:lnR w="12700">
                      <a:solidFill>
                        <a:schemeClr val="tx1"/>
                      </a:solidFill>
                    </a:lnR>
                  </a:tcPr>
                </a:tc>
                <a:tc>
                  <a:txBody>
                    <a:bodyPr/>
                    <a:lstStyle/>
                    <a:p>
                      <a:r>
                        <a:rPr lang="cs-CZ" sz="1000" kern="1200">
                          <a:solidFill>
                            <a:schemeClr val="tx2"/>
                          </a:solidFill>
                          <a:latin typeface="+mn-lt"/>
                          <a:ea typeface="+mn-ea"/>
                          <a:cs typeface="Arial"/>
                        </a:rPr>
                        <a:t>7 klientů</a:t>
                      </a:r>
                    </a:p>
                  </a:txBody>
                  <a:tcPr marL="68580" marR="68580" marT="34290" marB="34290">
                    <a:lnL w="12700">
                      <a:solidFill>
                        <a:schemeClr val="tx1"/>
                      </a:solidFill>
                    </a:lnL>
                    <a:lnR w="12700">
                      <a:solidFill>
                        <a:schemeClr val="tx1"/>
                      </a:solidFill>
                    </a:lnR>
                  </a:tcPr>
                </a:tc>
                <a:extLst>
                  <a:ext uri="{0D108BD9-81ED-4DB2-BD59-A6C34878D82A}">
                    <a16:rowId xmlns:a16="http://schemas.microsoft.com/office/drawing/2014/main" val="3579287592"/>
                  </a:ext>
                </a:extLst>
              </a:tr>
              <a:tr h="217170">
                <a:tc>
                  <a:txBody>
                    <a:bodyPr/>
                    <a:lstStyle/>
                    <a:p>
                      <a:r>
                        <a:rPr lang="cs-CZ" sz="1000" b="1" kern="1200">
                          <a:solidFill>
                            <a:schemeClr val="tx2"/>
                          </a:solidFill>
                          <a:latin typeface="+mn-lt"/>
                          <a:ea typeface="+mn-ea"/>
                          <a:cs typeface="Arial"/>
                        </a:rPr>
                        <a:t>Stav pokožky</a:t>
                      </a:r>
                    </a:p>
                  </a:txBody>
                  <a:tcPr marL="68580" marR="68580" marT="34290" marB="34290">
                    <a:lnL w="12700">
                      <a:solidFill>
                        <a:schemeClr val="tx1"/>
                      </a:solidFill>
                    </a:lnL>
                    <a:lnR w="12700">
                      <a:solidFill>
                        <a:schemeClr val="tx1"/>
                      </a:solidFill>
                    </a:lnR>
                  </a:tcPr>
                </a:tc>
                <a:tc>
                  <a:txBody>
                    <a:bodyPr/>
                    <a:lstStyle/>
                    <a:p>
                      <a:r>
                        <a:rPr lang="cs-CZ" sz="1000" kern="1200">
                          <a:solidFill>
                            <a:schemeClr val="tx2"/>
                          </a:solidFill>
                          <a:latin typeface="+mn-lt"/>
                          <a:ea typeface="+mn-ea"/>
                          <a:cs typeface="Arial"/>
                        </a:rPr>
                        <a:t>Zlepšení stavu pokožky</a:t>
                      </a:r>
                    </a:p>
                  </a:txBody>
                  <a:tcPr marL="68580" marR="68580" marT="34290" marB="34290">
                    <a:lnL w="12700">
                      <a:solidFill>
                        <a:schemeClr val="tx1"/>
                      </a:solidFill>
                    </a:lnL>
                    <a:lnR w="12700">
                      <a:solidFill>
                        <a:schemeClr val="tx1"/>
                      </a:solidFill>
                    </a:lnR>
                  </a:tcPr>
                </a:tc>
                <a:extLst>
                  <a:ext uri="{0D108BD9-81ED-4DB2-BD59-A6C34878D82A}">
                    <a16:rowId xmlns:a16="http://schemas.microsoft.com/office/drawing/2014/main" val="4007815495"/>
                  </a:ext>
                </a:extLst>
              </a:tr>
              <a:tr h="217170">
                <a:tc>
                  <a:txBody>
                    <a:bodyPr/>
                    <a:lstStyle/>
                    <a:p>
                      <a:r>
                        <a:rPr lang="cs-CZ" sz="1000" b="1" kern="1200">
                          <a:solidFill>
                            <a:schemeClr val="tx2"/>
                          </a:solidFill>
                          <a:latin typeface="+mn-lt"/>
                          <a:ea typeface="+mn-ea"/>
                          <a:cs typeface="Arial"/>
                        </a:rPr>
                        <a:t>Počet protečení</a:t>
                      </a:r>
                    </a:p>
                  </a:txBody>
                  <a:tcPr marL="68580" marR="68580" marT="34290" marB="34290">
                    <a:lnL w="12700">
                      <a:solidFill>
                        <a:schemeClr val="tx1"/>
                      </a:solidFill>
                    </a:lnL>
                    <a:lnR w="12700">
                      <a:solidFill>
                        <a:schemeClr val="tx1"/>
                      </a:solidFill>
                    </a:lnR>
                  </a:tcPr>
                </a:tc>
                <a:tc>
                  <a:txBody>
                    <a:bodyPr/>
                    <a:lstStyle/>
                    <a:p>
                      <a:r>
                        <a:rPr lang="cs-CZ" sz="1000" kern="1200">
                          <a:solidFill>
                            <a:schemeClr val="tx2"/>
                          </a:solidFill>
                          <a:latin typeface="+mn-lt"/>
                          <a:ea typeface="+mn-ea"/>
                          <a:cs typeface="Arial"/>
                        </a:rPr>
                        <a:t>Nižší počet protečení po testování</a:t>
                      </a:r>
                    </a:p>
                  </a:txBody>
                  <a:tcPr marL="68580" marR="68580" marT="34290" marB="34290">
                    <a:lnL w="12700">
                      <a:solidFill>
                        <a:schemeClr val="tx1"/>
                      </a:solidFill>
                    </a:lnL>
                    <a:lnR w="12700">
                      <a:solidFill>
                        <a:schemeClr val="tx1"/>
                      </a:solidFill>
                    </a:lnR>
                  </a:tcPr>
                </a:tc>
                <a:extLst>
                  <a:ext uri="{0D108BD9-81ED-4DB2-BD59-A6C34878D82A}">
                    <a16:rowId xmlns:a16="http://schemas.microsoft.com/office/drawing/2014/main" val="3610732350"/>
                  </a:ext>
                </a:extLst>
              </a:tr>
              <a:tr h="217170">
                <a:tc>
                  <a:txBody>
                    <a:bodyPr/>
                    <a:lstStyle/>
                    <a:p>
                      <a:r>
                        <a:rPr lang="cs-CZ" sz="1000" b="1" kern="1200">
                          <a:solidFill>
                            <a:schemeClr val="tx2"/>
                          </a:solidFill>
                          <a:latin typeface="+mn-lt"/>
                          <a:ea typeface="+mn-ea"/>
                          <a:cs typeface="Arial"/>
                        </a:rPr>
                        <a:t>Průběh nočního klidu</a:t>
                      </a:r>
                    </a:p>
                  </a:txBody>
                  <a:tcPr marL="68580" marR="68580" marT="34290" marB="34290">
                    <a:lnL w="12700">
                      <a:solidFill>
                        <a:schemeClr val="tx1"/>
                      </a:solidFill>
                    </a:lnL>
                    <a:lnR w="12700">
                      <a:solidFill>
                        <a:schemeClr val="tx1"/>
                      </a:solidFill>
                    </a:lnR>
                  </a:tcPr>
                </a:tc>
                <a:tc>
                  <a:txBody>
                    <a:bodyPr/>
                    <a:lstStyle/>
                    <a:p>
                      <a:r>
                        <a:rPr lang="cs-CZ" sz="1000" kern="1200">
                          <a:solidFill>
                            <a:schemeClr val="tx2"/>
                          </a:solidFill>
                          <a:latin typeface="+mn-lt"/>
                          <a:ea typeface="+mn-ea"/>
                          <a:cs typeface="Arial"/>
                        </a:rPr>
                        <a:t>Zlepšení nerušeného spánku klientů</a:t>
                      </a:r>
                    </a:p>
                  </a:txBody>
                  <a:tcPr marL="68580" marR="68580" marT="34290" marB="34290">
                    <a:lnL w="12700">
                      <a:solidFill>
                        <a:schemeClr val="tx1"/>
                      </a:solidFill>
                    </a:lnL>
                    <a:lnR w="12700">
                      <a:solidFill>
                        <a:schemeClr val="tx1"/>
                      </a:solidFill>
                    </a:lnR>
                  </a:tcPr>
                </a:tc>
                <a:extLst>
                  <a:ext uri="{0D108BD9-81ED-4DB2-BD59-A6C34878D82A}">
                    <a16:rowId xmlns:a16="http://schemas.microsoft.com/office/drawing/2014/main" val="2017242924"/>
                  </a:ext>
                </a:extLst>
              </a:tr>
              <a:tr h="342900">
                <a:tc>
                  <a:txBody>
                    <a:bodyPr/>
                    <a:lstStyle/>
                    <a:p>
                      <a:pPr marL="0" algn="l" defTabSz="914377" rtl="0" eaLnBrk="1" latinLnBrk="0" hangingPunct="1"/>
                      <a:r>
                        <a:rPr lang="cs-CZ" sz="1000" b="1" kern="1200">
                          <a:solidFill>
                            <a:schemeClr val="tx2"/>
                          </a:solidFill>
                          <a:latin typeface="+mn-lt"/>
                          <a:ea typeface="+mn-ea"/>
                          <a:cs typeface="Arial"/>
                        </a:rPr>
                        <a:t>Snížení nákladů spojených s inkontinencí</a:t>
                      </a:r>
                    </a:p>
                  </a:txBody>
                  <a:tcPr marL="68580" marR="68580" marT="34290" marB="34290">
                    <a:lnL w="12700">
                      <a:solidFill>
                        <a:schemeClr val="tx1"/>
                      </a:solidFill>
                    </a:lnL>
                    <a:lnR w="12700">
                      <a:solidFill>
                        <a:schemeClr val="tx1"/>
                      </a:solidFill>
                    </a:lnR>
                  </a:tcPr>
                </a:tc>
                <a:tc>
                  <a:txBody>
                    <a:bodyPr/>
                    <a:lstStyle/>
                    <a:p>
                      <a:pPr marL="0" algn="l" rtl="0" eaLnBrk="1" latinLnBrk="0" hangingPunct="1"/>
                      <a:r>
                        <a:rPr lang="cs-CZ" sz="1000" kern="1200">
                          <a:solidFill>
                            <a:schemeClr val="tx2"/>
                          </a:solidFill>
                          <a:latin typeface="+mn-lt"/>
                          <a:ea typeface="+mn-ea"/>
                          <a:cs typeface="Arial"/>
                        </a:rPr>
                        <a:t>Snížení nákladů na praní, nižší počet spotřebovaných inkontinenčních prostředků, nižší náklady na léčbu poškozené pokožky </a:t>
                      </a:r>
                    </a:p>
                  </a:txBody>
                  <a:tcPr marL="68580" marR="68580" marT="34290" marB="34290">
                    <a:lnL w="12700">
                      <a:solidFill>
                        <a:schemeClr val="tx1"/>
                      </a:solidFill>
                    </a:lnL>
                    <a:lnR w="12700">
                      <a:solidFill>
                        <a:schemeClr val="tx1"/>
                      </a:solidFill>
                    </a:lnR>
                  </a:tcPr>
                </a:tc>
                <a:extLst>
                  <a:ext uri="{0D108BD9-81ED-4DB2-BD59-A6C34878D82A}">
                    <a16:rowId xmlns:a16="http://schemas.microsoft.com/office/drawing/2014/main" val="3816776858"/>
                  </a:ext>
                </a:extLst>
              </a:tr>
            </a:tbl>
          </a:graphicData>
        </a:graphic>
      </p:graphicFrame>
      <p:sp>
        <p:nvSpPr>
          <p:cNvPr id="20" name="BlokTextu 19">
            <a:extLst>
              <a:ext uri="{FF2B5EF4-FFF2-40B4-BE49-F238E27FC236}">
                <a16:creationId xmlns:a16="http://schemas.microsoft.com/office/drawing/2014/main" id="{8E22B3DE-B812-82DC-608C-C5F47C4D3D2F}"/>
              </a:ext>
            </a:extLst>
          </p:cNvPr>
          <p:cNvSpPr txBox="1"/>
          <p:nvPr/>
        </p:nvSpPr>
        <p:spPr>
          <a:xfrm>
            <a:off x="7484871" y="3604684"/>
            <a:ext cx="1059970" cy="646331"/>
          </a:xfrm>
          <a:prstGeom prst="rect">
            <a:avLst/>
          </a:prstGeom>
          <a:noFill/>
        </p:spPr>
        <p:txBody>
          <a:bodyPr rot="0" spcFirstLastPara="0" vertOverflow="overflow" horzOverflow="overflow" vert="horz" wrap="none" lIns="68580" tIns="34290" rIns="68580" bIns="34290" numCol="1" spcCol="0" rtlCol="0" fromWordArt="0" anchor="t" anchorCtr="0" forceAA="0" compatLnSpc="1">
            <a:prstTxWarp prst="textNoShape">
              <a:avLst/>
            </a:prstTxWarp>
            <a:spAutoFit/>
          </a:bodyPr>
          <a:lstStyle/>
          <a:p>
            <a:pPr algn="ctr"/>
            <a:r>
              <a:rPr lang="sk-SK" sz="1350">
                <a:solidFill>
                  <a:srgbClr val="00B050"/>
                </a:solidFill>
                <a:cs typeface="Arial"/>
              </a:rPr>
              <a:t>7 </a:t>
            </a:r>
            <a:r>
              <a:rPr lang="sk-SK" sz="1350">
                <a:solidFill>
                  <a:schemeClr val="tx2"/>
                </a:solidFill>
                <a:cs typeface="Arial"/>
              </a:rPr>
              <a:t>/ </a:t>
            </a:r>
            <a:r>
              <a:rPr lang="sk-SK" sz="1350">
                <a:solidFill>
                  <a:srgbClr val="00B0F0"/>
                </a:solidFill>
                <a:cs typeface="Arial"/>
              </a:rPr>
              <a:t>45</a:t>
            </a:r>
            <a:r>
              <a:rPr lang="sk-SK" sz="1350">
                <a:solidFill>
                  <a:schemeClr val="tx2"/>
                </a:solidFill>
                <a:cs typeface="Arial"/>
              </a:rPr>
              <a:t> </a:t>
            </a:r>
            <a:r>
              <a:rPr lang="sk-SK" sz="1350" err="1">
                <a:solidFill>
                  <a:schemeClr val="tx2"/>
                </a:solidFill>
                <a:cs typeface="Arial"/>
              </a:rPr>
              <a:t>klientů</a:t>
            </a:r>
            <a:r>
              <a:rPr lang="sk-SK" sz="1350">
                <a:solidFill>
                  <a:schemeClr val="tx2"/>
                </a:solidFill>
                <a:cs typeface="Arial"/>
              </a:rPr>
              <a:t> </a:t>
            </a:r>
          </a:p>
          <a:p>
            <a:pPr algn="ctr"/>
            <a:r>
              <a:rPr lang="sk-SK" sz="2400" b="1">
                <a:solidFill>
                  <a:schemeClr val="tx2"/>
                </a:solidFill>
                <a:cs typeface="Arial"/>
              </a:rPr>
              <a:t>16</a:t>
            </a:r>
            <a:r>
              <a:rPr lang="sk-SK" sz="1350">
                <a:solidFill>
                  <a:schemeClr val="tx2"/>
                </a:solidFill>
                <a:cs typeface="Arial"/>
              </a:rPr>
              <a:t>%</a:t>
            </a:r>
          </a:p>
        </p:txBody>
      </p:sp>
      <p:pic>
        <p:nvPicPr>
          <p:cNvPr id="23" name="Obrázok 23">
            <a:extLst>
              <a:ext uri="{FF2B5EF4-FFF2-40B4-BE49-F238E27FC236}">
                <a16:creationId xmlns:a16="http://schemas.microsoft.com/office/drawing/2014/main" id="{D4B5AB33-C797-BD71-5753-41ACDD5987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5744" y="1104308"/>
            <a:ext cx="1725790" cy="1608438"/>
          </a:xfrm>
          <a:prstGeom prst="rect">
            <a:avLst/>
          </a:prstGeom>
        </p:spPr>
      </p:pic>
      <p:sp>
        <p:nvSpPr>
          <p:cNvPr id="26" name="BlokTextu 25">
            <a:extLst>
              <a:ext uri="{FF2B5EF4-FFF2-40B4-BE49-F238E27FC236}">
                <a16:creationId xmlns:a16="http://schemas.microsoft.com/office/drawing/2014/main" id="{3E8389AE-CC6A-E4C6-9266-55C1B3A9C14E}"/>
              </a:ext>
            </a:extLst>
          </p:cNvPr>
          <p:cNvSpPr txBox="1"/>
          <p:nvPr/>
        </p:nvSpPr>
        <p:spPr>
          <a:xfrm>
            <a:off x="7473522" y="1629129"/>
            <a:ext cx="1082668" cy="692497"/>
          </a:xfrm>
          <a:prstGeom prst="rect">
            <a:avLst/>
          </a:prstGeom>
          <a:noFill/>
        </p:spPr>
        <p:txBody>
          <a:bodyPr rot="0" spcFirstLastPara="0" vertOverflow="overflow" horzOverflow="overflow" vert="horz" wrap="none" lIns="68580" tIns="34290" rIns="68580" bIns="34290" numCol="1" spcCol="0" rtlCol="0" fromWordArt="0" anchor="t" anchorCtr="0" forceAA="0" compatLnSpc="1">
            <a:prstTxWarp prst="textNoShape">
              <a:avLst/>
            </a:prstTxWarp>
            <a:spAutoFit/>
          </a:bodyPr>
          <a:lstStyle/>
          <a:p>
            <a:pPr algn="ctr"/>
            <a:r>
              <a:rPr lang="sk-SK" sz="1350">
                <a:solidFill>
                  <a:srgbClr val="00B050"/>
                </a:solidFill>
                <a:cs typeface="Arial"/>
              </a:rPr>
              <a:t>4 </a:t>
            </a:r>
            <a:r>
              <a:rPr lang="sk-SK" sz="1350">
                <a:solidFill>
                  <a:schemeClr val="tx2"/>
                </a:solidFill>
                <a:cs typeface="Arial"/>
              </a:rPr>
              <a:t>/ </a:t>
            </a:r>
            <a:r>
              <a:rPr lang="sk-SK" sz="1350">
                <a:solidFill>
                  <a:srgbClr val="00B0F0"/>
                </a:solidFill>
                <a:cs typeface="Arial"/>
              </a:rPr>
              <a:t>45</a:t>
            </a:r>
            <a:r>
              <a:rPr lang="sk-SK" sz="1350">
                <a:solidFill>
                  <a:schemeClr val="tx2"/>
                </a:solidFill>
                <a:cs typeface="Arial"/>
              </a:rPr>
              <a:t> </a:t>
            </a:r>
            <a:r>
              <a:rPr lang="sk-SK" sz="1350" err="1">
                <a:solidFill>
                  <a:schemeClr val="tx2"/>
                </a:solidFill>
                <a:cs typeface="Arial"/>
              </a:rPr>
              <a:t>klientů</a:t>
            </a:r>
            <a:r>
              <a:rPr lang="sk-SK" sz="1350">
                <a:solidFill>
                  <a:schemeClr val="tx2"/>
                </a:solidFill>
                <a:cs typeface="Arial"/>
              </a:rPr>
              <a:t> </a:t>
            </a:r>
          </a:p>
          <a:p>
            <a:pPr algn="ctr"/>
            <a:r>
              <a:rPr lang="sk-SK" sz="2700" b="1">
                <a:solidFill>
                  <a:schemeClr val="tx2"/>
                </a:solidFill>
                <a:cs typeface="Arial"/>
              </a:rPr>
              <a:t>9</a:t>
            </a:r>
            <a:r>
              <a:rPr lang="sk-SK" sz="1350">
                <a:solidFill>
                  <a:schemeClr val="tx2"/>
                </a:solidFill>
                <a:cs typeface="Arial"/>
              </a:rPr>
              <a:t>%</a:t>
            </a:r>
          </a:p>
        </p:txBody>
      </p:sp>
      <p:sp>
        <p:nvSpPr>
          <p:cNvPr id="27" name="Obdĺžnik 26">
            <a:extLst>
              <a:ext uri="{FF2B5EF4-FFF2-40B4-BE49-F238E27FC236}">
                <a16:creationId xmlns:a16="http://schemas.microsoft.com/office/drawing/2014/main" id="{7D3E997C-D052-7A01-3A42-EB5CC836F833}"/>
              </a:ext>
            </a:extLst>
          </p:cNvPr>
          <p:cNvSpPr/>
          <p:nvPr/>
        </p:nvSpPr>
        <p:spPr>
          <a:xfrm>
            <a:off x="6848034" y="854339"/>
            <a:ext cx="2223912" cy="3910190"/>
          </a:xfrm>
          <a:prstGeom prst="rect">
            <a:avLst/>
          </a:prstGeom>
          <a:noFill/>
          <a:ln w="57150">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sk-SK" sz="1350" err="1">
              <a:solidFill>
                <a:schemeClr val="tx2"/>
              </a:solidFill>
            </a:endParaRPr>
          </a:p>
        </p:txBody>
      </p:sp>
      <p:sp>
        <p:nvSpPr>
          <p:cNvPr id="28" name="BlokTextu 27">
            <a:extLst>
              <a:ext uri="{FF2B5EF4-FFF2-40B4-BE49-F238E27FC236}">
                <a16:creationId xmlns:a16="http://schemas.microsoft.com/office/drawing/2014/main" id="{DEA6878B-C53C-ED04-43AC-7AD0287E208E}"/>
              </a:ext>
            </a:extLst>
          </p:cNvPr>
          <p:cNvSpPr txBox="1"/>
          <p:nvPr/>
        </p:nvSpPr>
        <p:spPr>
          <a:xfrm>
            <a:off x="7222435" y="946856"/>
            <a:ext cx="1430521" cy="253916"/>
          </a:xfrm>
          <a:prstGeom prst="rect">
            <a:avLst/>
          </a:prstGeom>
          <a:noFill/>
        </p:spPr>
        <p:txBody>
          <a:bodyPr rot="0" spcFirstLastPara="0" vertOverflow="overflow" horzOverflow="overflow" vert="horz" wrap="none" lIns="68580" tIns="34290" rIns="68580" bIns="34290" numCol="1" spcCol="0" rtlCol="0" fromWordArt="0" anchor="t" anchorCtr="0" forceAA="0" compatLnSpc="1">
            <a:prstTxWarp prst="textNoShape">
              <a:avLst/>
            </a:prstTxWarp>
            <a:spAutoFit/>
          </a:bodyPr>
          <a:lstStyle/>
          <a:p>
            <a:pPr algn="ctr"/>
            <a:r>
              <a:rPr lang="sk-SK" sz="1200">
                <a:solidFill>
                  <a:schemeClr val="tx2"/>
                </a:solidFill>
                <a:cs typeface="Arial"/>
              </a:rPr>
              <a:t>Výsledky z </a:t>
            </a:r>
            <a:r>
              <a:rPr lang="sk-SK" sz="1200" err="1">
                <a:solidFill>
                  <a:schemeClr val="tx2"/>
                </a:solidFill>
                <a:cs typeface="Arial"/>
              </a:rPr>
              <a:t>testování</a:t>
            </a:r>
            <a:endParaRPr lang="sk-SK" sz="1200" b="1">
              <a:solidFill>
                <a:srgbClr val="00B050"/>
              </a:solidFill>
              <a:cs typeface="Arial"/>
            </a:endParaRPr>
          </a:p>
        </p:txBody>
      </p:sp>
      <p:sp>
        <p:nvSpPr>
          <p:cNvPr id="32" name="BlokTextu 31">
            <a:extLst>
              <a:ext uri="{FF2B5EF4-FFF2-40B4-BE49-F238E27FC236}">
                <a16:creationId xmlns:a16="http://schemas.microsoft.com/office/drawing/2014/main" id="{6516C0DD-01E8-A1E9-D901-C97E5D1FEB27}"/>
              </a:ext>
            </a:extLst>
          </p:cNvPr>
          <p:cNvSpPr txBox="1"/>
          <p:nvPr/>
        </p:nvSpPr>
        <p:spPr>
          <a:xfrm>
            <a:off x="7280002" y="2640188"/>
            <a:ext cx="1400063" cy="207749"/>
          </a:xfrm>
          <a:prstGeom prst="rect">
            <a:avLst/>
          </a:prstGeom>
          <a:noFill/>
        </p:spPr>
        <p:txBody>
          <a:bodyPr rot="0" spcFirstLastPara="0" vertOverflow="overflow" horzOverflow="overflow" vert="horz" wrap="none" lIns="68580" tIns="34290" rIns="68580" bIns="34290" numCol="1" spcCol="0" rtlCol="0" fromWordArt="0" anchor="t" anchorCtr="0" forceAA="0" compatLnSpc="1">
            <a:prstTxWarp prst="textNoShape">
              <a:avLst/>
            </a:prstTxWarp>
            <a:spAutoFit/>
          </a:bodyPr>
          <a:lstStyle/>
          <a:p>
            <a:pPr algn="ctr"/>
            <a:r>
              <a:rPr lang="sk-SK" sz="900" err="1">
                <a:solidFill>
                  <a:schemeClr val="tx2"/>
                </a:solidFill>
                <a:cs typeface="Arial"/>
              </a:rPr>
              <a:t>Zachycení</a:t>
            </a:r>
            <a:r>
              <a:rPr lang="sk-SK" sz="900">
                <a:solidFill>
                  <a:schemeClr val="tx2"/>
                </a:solidFill>
                <a:cs typeface="Arial"/>
              </a:rPr>
              <a:t> močové </a:t>
            </a:r>
            <a:r>
              <a:rPr lang="sk-SK" sz="900" err="1">
                <a:solidFill>
                  <a:schemeClr val="tx2"/>
                </a:solidFill>
                <a:cs typeface="Arial"/>
              </a:rPr>
              <a:t>infekce</a:t>
            </a:r>
            <a:endParaRPr lang="sk-SK" sz="900">
              <a:solidFill>
                <a:schemeClr val="tx2"/>
              </a:solidFill>
            </a:endParaRPr>
          </a:p>
        </p:txBody>
      </p:sp>
      <p:sp>
        <p:nvSpPr>
          <p:cNvPr id="33" name="BlokTextu 32">
            <a:extLst>
              <a:ext uri="{FF2B5EF4-FFF2-40B4-BE49-F238E27FC236}">
                <a16:creationId xmlns:a16="http://schemas.microsoft.com/office/drawing/2014/main" id="{483DD340-BB56-8655-1540-EC1BFE6430DA}"/>
              </a:ext>
            </a:extLst>
          </p:cNvPr>
          <p:cNvSpPr txBox="1"/>
          <p:nvPr/>
        </p:nvSpPr>
        <p:spPr>
          <a:xfrm>
            <a:off x="7410501" y="4516966"/>
            <a:ext cx="1223733" cy="207749"/>
          </a:xfrm>
          <a:prstGeom prst="rect">
            <a:avLst/>
          </a:prstGeom>
          <a:noFill/>
        </p:spPr>
        <p:txBody>
          <a:bodyPr rot="0" spcFirstLastPara="0" vertOverflow="overflow" horzOverflow="overflow" vert="horz" wrap="none" lIns="68580" tIns="34290" rIns="68580" bIns="34290" numCol="1" spcCol="0" rtlCol="0" fromWordArt="0" anchor="t" anchorCtr="0" forceAA="0" compatLnSpc="1">
            <a:prstTxWarp prst="textNoShape">
              <a:avLst/>
            </a:prstTxWarp>
            <a:spAutoFit/>
          </a:bodyPr>
          <a:lstStyle/>
          <a:p>
            <a:pPr algn="ctr"/>
            <a:r>
              <a:rPr lang="sk-SK" sz="900">
                <a:solidFill>
                  <a:schemeClr val="tx2"/>
                </a:solidFill>
                <a:cs typeface="Arial"/>
              </a:rPr>
              <a:t>Úprava pitného režimu</a:t>
            </a:r>
          </a:p>
        </p:txBody>
      </p:sp>
      <p:sp>
        <p:nvSpPr>
          <p:cNvPr id="34" name="Bublina reči: obdĺžnik so zaoblenými rohmi 33">
            <a:extLst>
              <a:ext uri="{FF2B5EF4-FFF2-40B4-BE49-F238E27FC236}">
                <a16:creationId xmlns:a16="http://schemas.microsoft.com/office/drawing/2014/main" id="{0A7A6BCC-CD88-F25E-51B2-AA74D2B4210C}"/>
              </a:ext>
            </a:extLst>
          </p:cNvPr>
          <p:cNvSpPr/>
          <p:nvPr/>
        </p:nvSpPr>
        <p:spPr>
          <a:xfrm>
            <a:off x="4366592" y="198783"/>
            <a:ext cx="2044860" cy="1084675"/>
          </a:xfrm>
          <a:prstGeom prst="wedgeRoundRectCallou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a:solidFill>
                  <a:srgbClr val="003A81"/>
                </a:solidFill>
                <a:latin typeface="Arial"/>
              </a:rPr>
              <a:t>"U </a:t>
            </a:r>
            <a:r>
              <a:rPr lang="en-US" sz="800" i="1" err="1">
                <a:solidFill>
                  <a:srgbClr val="003A81"/>
                </a:solidFill>
                <a:latin typeface="Arial"/>
              </a:rPr>
              <a:t>personálu</a:t>
            </a:r>
            <a:r>
              <a:rPr lang="en-US" sz="800" i="1">
                <a:solidFill>
                  <a:srgbClr val="003A81"/>
                </a:solidFill>
                <a:latin typeface="Arial"/>
              </a:rPr>
              <a:t> </a:t>
            </a:r>
            <a:r>
              <a:rPr lang="en-US" sz="800" i="1" err="1">
                <a:solidFill>
                  <a:srgbClr val="003A81"/>
                </a:solidFill>
                <a:latin typeface="Arial"/>
              </a:rPr>
              <a:t>došlo</a:t>
            </a:r>
            <a:r>
              <a:rPr lang="en-US" sz="800" i="1">
                <a:solidFill>
                  <a:srgbClr val="003A81"/>
                </a:solidFill>
                <a:latin typeface="Arial"/>
              </a:rPr>
              <a:t> k </a:t>
            </a:r>
            <a:r>
              <a:rPr lang="en-US" sz="800" i="1" err="1">
                <a:solidFill>
                  <a:srgbClr val="003A81"/>
                </a:solidFill>
                <a:latin typeface="Arial"/>
              </a:rPr>
              <a:t>pozitivní</a:t>
            </a:r>
            <a:r>
              <a:rPr lang="en-US" sz="800" i="1">
                <a:solidFill>
                  <a:srgbClr val="003A81"/>
                </a:solidFill>
                <a:latin typeface="Arial"/>
              </a:rPr>
              <a:t> </a:t>
            </a:r>
            <a:r>
              <a:rPr lang="en-US" sz="800" i="1" err="1">
                <a:solidFill>
                  <a:srgbClr val="003A81"/>
                </a:solidFill>
                <a:latin typeface="Arial"/>
              </a:rPr>
              <a:t>změně</a:t>
            </a:r>
            <a:r>
              <a:rPr lang="en-US" sz="800" i="1">
                <a:solidFill>
                  <a:srgbClr val="003A81"/>
                </a:solidFill>
                <a:latin typeface="Arial"/>
              </a:rPr>
              <a:t> v </a:t>
            </a:r>
            <a:r>
              <a:rPr lang="en-US" sz="800" i="1" err="1">
                <a:solidFill>
                  <a:srgbClr val="003A81"/>
                </a:solidFill>
                <a:latin typeface="Arial"/>
              </a:rPr>
              <a:t>myšlení</a:t>
            </a:r>
            <a:r>
              <a:rPr lang="en-US" sz="800" i="1">
                <a:solidFill>
                  <a:srgbClr val="003A81"/>
                </a:solidFill>
                <a:latin typeface="Arial"/>
              </a:rPr>
              <a:t> a </a:t>
            </a:r>
            <a:r>
              <a:rPr lang="en-US" sz="800" i="1" err="1">
                <a:solidFill>
                  <a:srgbClr val="003A81"/>
                </a:solidFill>
                <a:latin typeface="Arial"/>
              </a:rPr>
              <a:t>lepší</a:t>
            </a:r>
            <a:r>
              <a:rPr lang="en-US" sz="800" i="1">
                <a:solidFill>
                  <a:srgbClr val="003A81"/>
                </a:solidFill>
                <a:latin typeface="Arial"/>
              </a:rPr>
              <a:t> </a:t>
            </a:r>
            <a:r>
              <a:rPr lang="en-US" sz="800" i="1" err="1">
                <a:solidFill>
                  <a:srgbClr val="003A81"/>
                </a:solidFill>
                <a:latin typeface="Arial"/>
              </a:rPr>
              <a:t>kondici</a:t>
            </a:r>
            <a:r>
              <a:rPr lang="en-US" sz="800" i="1">
                <a:solidFill>
                  <a:srgbClr val="003A81"/>
                </a:solidFill>
                <a:latin typeface="Arial"/>
              </a:rPr>
              <a:t>, </a:t>
            </a:r>
            <a:r>
              <a:rPr lang="en-US" sz="800" i="1" err="1">
                <a:solidFill>
                  <a:srgbClr val="003A81"/>
                </a:solidFill>
                <a:latin typeface="Arial"/>
              </a:rPr>
              <a:t>vidí</a:t>
            </a:r>
            <a:r>
              <a:rPr lang="en-US" sz="800" i="1">
                <a:solidFill>
                  <a:srgbClr val="003A81"/>
                </a:solidFill>
                <a:latin typeface="Arial"/>
              </a:rPr>
              <a:t> </a:t>
            </a:r>
            <a:r>
              <a:rPr lang="en-US" sz="800" i="1" err="1">
                <a:solidFill>
                  <a:srgbClr val="003A81"/>
                </a:solidFill>
                <a:latin typeface="Arial"/>
              </a:rPr>
              <a:t>větší</a:t>
            </a:r>
            <a:r>
              <a:rPr lang="en-US" sz="800" i="1">
                <a:solidFill>
                  <a:srgbClr val="003A81"/>
                </a:solidFill>
                <a:latin typeface="Arial"/>
              </a:rPr>
              <a:t> </a:t>
            </a:r>
            <a:r>
              <a:rPr lang="en-US" sz="800" i="1" err="1">
                <a:solidFill>
                  <a:srgbClr val="003A81"/>
                </a:solidFill>
                <a:latin typeface="Arial"/>
              </a:rPr>
              <a:t>význam</a:t>
            </a:r>
            <a:r>
              <a:rPr lang="en-US" sz="800" i="1">
                <a:solidFill>
                  <a:srgbClr val="003A81"/>
                </a:solidFill>
                <a:latin typeface="Arial"/>
              </a:rPr>
              <a:t> </a:t>
            </a:r>
            <a:r>
              <a:rPr lang="en-US" sz="800" i="1" err="1">
                <a:solidFill>
                  <a:srgbClr val="003A81"/>
                </a:solidFill>
                <a:latin typeface="Arial"/>
              </a:rPr>
              <a:t>ve</a:t>
            </a:r>
            <a:r>
              <a:rPr lang="en-US" sz="800" i="1">
                <a:solidFill>
                  <a:srgbClr val="003A81"/>
                </a:solidFill>
                <a:latin typeface="Arial"/>
              </a:rPr>
              <a:t> </a:t>
            </a:r>
            <a:r>
              <a:rPr lang="en-US" sz="800" i="1" err="1">
                <a:solidFill>
                  <a:srgbClr val="003A81"/>
                </a:solidFill>
                <a:latin typeface="Arial"/>
              </a:rPr>
              <a:t>své</a:t>
            </a:r>
            <a:r>
              <a:rPr lang="en-US" sz="800" i="1">
                <a:solidFill>
                  <a:srgbClr val="003A81"/>
                </a:solidFill>
                <a:latin typeface="Arial"/>
              </a:rPr>
              <a:t> </a:t>
            </a:r>
            <a:r>
              <a:rPr lang="en-US" sz="800" i="1" err="1">
                <a:solidFill>
                  <a:srgbClr val="003A81"/>
                </a:solidFill>
                <a:latin typeface="Arial"/>
              </a:rPr>
              <a:t>práci</a:t>
            </a:r>
            <a:r>
              <a:rPr lang="en-US" sz="800" i="1">
                <a:solidFill>
                  <a:srgbClr val="003A81"/>
                </a:solidFill>
                <a:latin typeface="Arial"/>
              </a:rPr>
              <a:t>. </a:t>
            </a:r>
            <a:r>
              <a:rPr lang="en-US" sz="800" i="1" err="1">
                <a:solidFill>
                  <a:srgbClr val="003A81"/>
                </a:solidFill>
                <a:latin typeface="Arial"/>
              </a:rPr>
              <a:t>Jsou</a:t>
            </a:r>
            <a:r>
              <a:rPr lang="en-US" sz="800" i="1">
                <a:solidFill>
                  <a:srgbClr val="003A81"/>
                </a:solidFill>
                <a:latin typeface="Arial"/>
              </a:rPr>
              <a:t> </a:t>
            </a:r>
            <a:r>
              <a:rPr lang="en-US" sz="800" i="1" err="1">
                <a:solidFill>
                  <a:srgbClr val="003A81"/>
                </a:solidFill>
                <a:latin typeface="Arial"/>
              </a:rPr>
              <a:t>schopni</a:t>
            </a:r>
            <a:r>
              <a:rPr lang="en-US" sz="800" i="1">
                <a:solidFill>
                  <a:srgbClr val="003A81"/>
                </a:solidFill>
                <a:latin typeface="Arial"/>
              </a:rPr>
              <a:t> </a:t>
            </a:r>
            <a:r>
              <a:rPr lang="en-US" sz="800" i="1" err="1">
                <a:solidFill>
                  <a:srgbClr val="003A81"/>
                </a:solidFill>
                <a:latin typeface="Arial"/>
              </a:rPr>
              <a:t>si</a:t>
            </a:r>
            <a:r>
              <a:rPr lang="en-US" sz="800" i="1">
                <a:solidFill>
                  <a:srgbClr val="003A81"/>
                </a:solidFill>
                <a:latin typeface="Arial"/>
              </a:rPr>
              <a:t> </a:t>
            </a:r>
            <a:r>
              <a:rPr lang="en-US" sz="800" i="1" err="1">
                <a:solidFill>
                  <a:srgbClr val="003A81"/>
                </a:solidFill>
                <a:latin typeface="Arial"/>
              </a:rPr>
              <a:t>lépe</a:t>
            </a:r>
            <a:r>
              <a:rPr lang="en-US" sz="800" i="1">
                <a:solidFill>
                  <a:srgbClr val="003A81"/>
                </a:solidFill>
                <a:latin typeface="Arial"/>
              </a:rPr>
              <a:t> </a:t>
            </a:r>
            <a:r>
              <a:rPr lang="en-US" sz="800" i="1" err="1">
                <a:solidFill>
                  <a:srgbClr val="003A81"/>
                </a:solidFill>
                <a:latin typeface="Arial"/>
              </a:rPr>
              <a:t>uvědomit</a:t>
            </a:r>
            <a:r>
              <a:rPr lang="en-US" sz="800" i="1">
                <a:solidFill>
                  <a:srgbClr val="003A81"/>
                </a:solidFill>
                <a:latin typeface="Arial"/>
              </a:rPr>
              <a:t> </a:t>
            </a:r>
            <a:r>
              <a:rPr lang="en-US" sz="800" i="1" err="1">
                <a:solidFill>
                  <a:srgbClr val="003A81"/>
                </a:solidFill>
                <a:latin typeface="Arial"/>
              </a:rPr>
              <a:t>svá</a:t>
            </a:r>
            <a:r>
              <a:rPr lang="en-US" sz="800" i="1">
                <a:solidFill>
                  <a:srgbClr val="003A81"/>
                </a:solidFill>
                <a:latin typeface="Arial"/>
              </a:rPr>
              <a:t> </a:t>
            </a:r>
            <a:r>
              <a:rPr lang="en-US" sz="800" i="1" err="1">
                <a:solidFill>
                  <a:srgbClr val="003A81"/>
                </a:solidFill>
                <a:latin typeface="Arial"/>
              </a:rPr>
              <a:t>pochybení</a:t>
            </a:r>
            <a:r>
              <a:rPr lang="en-US" sz="800" i="1">
                <a:solidFill>
                  <a:srgbClr val="003A81"/>
                </a:solidFill>
                <a:latin typeface="Arial"/>
              </a:rPr>
              <a:t> a </a:t>
            </a:r>
            <a:r>
              <a:rPr lang="en-US" sz="800" i="1" err="1">
                <a:solidFill>
                  <a:srgbClr val="003A81"/>
                </a:solidFill>
                <a:latin typeface="Arial"/>
              </a:rPr>
              <a:t>kompetence</a:t>
            </a:r>
            <a:r>
              <a:rPr lang="en-US" sz="800" i="1">
                <a:solidFill>
                  <a:srgbClr val="003A81"/>
                </a:solidFill>
                <a:latin typeface="Arial"/>
              </a:rPr>
              <a:t> a </a:t>
            </a:r>
            <a:r>
              <a:rPr lang="en-US" sz="800" i="1" err="1">
                <a:solidFill>
                  <a:srgbClr val="003A81"/>
                </a:solidFill>
                <a:latin typeface="Arial"/>
              </a:rPr>
              <a:t>lépe</a:t>
            </a:r>
            <a:r>
              <a:rPr lang="en-US" sz="800" i="1">
                <a:solidFill>
                  <a:srgbClr val="003A81"/>
                </a:solidFill>
                <a:latin typeface="Arial"/>
              </a:rPr>
              <a:t> s </a:t>
            </a:r>
            <a:r>
              <a:rPr lang="en-US" sz="800" i="1" err="1">
                <a:solidFill>
                  <a:srgbClr val="003A81"/>
                </a:solidFill>
                <a:latin typeface="Arial"/>
              </a:rPr>
              <a:t>tím</a:t>
            </a:r>
            <a:r>
              <a:rPr lang="en-US" sz="800" i="1">
                <a:solidFill>
                  <a:srgbClr val="003A81"/>
                </a:solidFill>
                <a:latin typeface="Arial"/>
              </a:rPr>
              <a:t> </a:t>
            </a:r>
            <a:r>
              <a:rPr lang="en-US" sz="800" i="1" err="1">
                <a:solidFill>
                  <a:srgbClr val="003A81"/>
                </a:solidFill>
                <a:latin typeface="Arial"/>
              </a:rPr>
              <a:t>pracovat</a:t>
            </a:r>
            <a:r>
              <a:rPr lang="en-US" sz="800" i="1">
                <a:solidFill>
                  <a:srgbClr val="003A81"/>
                </a:solidFill>
                <a:latin typeface="Arial"/>
              </a:rPr>
              <a:t>. </a:t>
            </a:r>
            <a:r>
              <a:rPr lang="en-US" sz="800" i="1" err="1">
                <a:solidFill>
                  <a:srgbClr val="003A81"/>
                </a:solidFill>
                <a:latin typeface="Arial"/>
              </a:rPr>
              <a:t>Mají</a:t>
            </a:r>
            <a:r>
              <a:rPr lang="en-US" sz="800" i="1">
                <a:solidFill>
                  <a:srgbClr val="003A81"/>
                </a:solidFill>
                <a:latin typeface="Arial"/>
              </a:rPr>
              <a:t> </a:t>
            </a:r>
            <a:r>
              <a:rPr lang="en-US" sz="800" i="1" err="1">
                <a:solidFill>
                  <a:srgbClr val="003A81"/>
                </a:solidFill>
                <a:latin typeface="Arial"/>
              </a:rPr>
              <a:t>menší</a:t>
            </a:r>
            <a:r>
              <a:rPr lang="en-US" sz="800" i="1">
                <a:solidFill>
                  <a:srgbClr val="003A81"/>
                </a:solidFill>
                <a:latin typeface="Arial"/>
              </a:rPr>
              <a:t> </a:t>
            </a:r>
            <a:r>
              <a:rPr lang="en-US" sz="800" i="1" err="1">
                <a:solidFill>
                  <a:srgbClr val="003A81"/>
                </a:solidFill>
                <a:latin typeface="Arial"/>
              </a:rPr>
              <a:t>obavy</a:t>
            </a:r>
            <a:r>
              <a:rPr lang="en-US" sz="800" i="1">
                <a:solidFill>
                  <a:srgbClr val="003A81"/>
                </a:solidFill>
                <a:latin typeface="Arial"/>
              </a:rPr>
              <a:t> ze </a:t>
            </a:r>
            <a:r>
              <a:rPr lang="en-US" sz="800" i="1" err="1">
                <a:solidFill>
                  <a:srgbClr val="003A81"/>
                </a:solidFill>
                <a:latin typeface="Arial"/>
              </a:rPr>
              <a:t>selhání</a:t>
            </a:r>
            <a:r>
              <a:rPr lang="en-US" sz="800" i="1">
                <a:solidFill>
                  <a:srgbClr val="003A81"/>
                </a:solidFill>
                <a:latin typeface="Arial"/>
              </a:rPr>
              <a:t> a </a:t>
            </a:r>
            <a:r>
              <a:rPr lang="en-US" sz="800" i="1" err="1">
                <a:solidFill>
                  <a:srgbClr val="003A81"/>
                </a:solidFill>
                <a:latin typeface="Arial"/>
              </a:rPr>
              <a:t>lépe</a:t>
            </a:r>
            <a:r>
              <a:rPr lang="en-US" sz="800" i="1">
                <a:solidFill>
                  <a:srgbClr val="003A81"/>
                </a:solidFill>
                <a:latin typeface="Arial"/>
              </a:rPr>
              <a:t> </a:t>
            </a:r>
            <a:r>
              <a:rPr lang="en-US" sz="800" i="1" err="1">
                <a:solidFill>
                  <a:srgbClr val="003A81"/>
                </a:solidFill>
                <a:latin typeface="Arial"/>
              </a:rPr>
              <a:t>komunikují</a:t>
            </a:r>
            <a:r>
              <a:rPr lang="en-US" sz="800" i="1">
                <a:solidFill>
                  <a:srgbClr val="003A81"/>
                </a:solidFill>
                <a:latin typeface="Arial"/>
              </a:rPr>
              <a:t> o </a:t>
            </a:r>
            <a:r>
              <a:rPr lang="en-US" sz="800" i="1" err="1">
                <a:solidFill>
                  <a:srgbClr val="003A81"/>
                </a:solidFill>
                <a:latin typeface="Arial"/>
              </a:rPr>
              <a:t>nastavení</a:t>
            </a:r>
            <a:r>
              <a:rPr lang="en-US" sz="800" i="1">
                <a:solidFill>
                  <a:srgbClr val="003A81"/>
                </a:solidFill>
                <a:latin typeface="Arial"/>
              </a:rPr>
              <a:t> </a:t>
            </a:r>
            <a:r>
              <a:rPr lang="en-US" sz="800" i="1" err="1">
                <a:solidFill>
                  <a:srgbClr val="003A81"/>
                </a:solidFill>
                <a:latin typeface="Arial"/>
              </a:rPr>
              <a:t>pomůcek</a:t>
            </a:r>
            <a:r>
              <a:rPr lang="en-US" sz="800" i="1">
                <a:solidFill>
                  <a:srgbClr val="003A81"/>
                </a:solidFill>
                <a:latin typeface="Arial"/>
              </a:rPr>
              <a:t> a </a:t>
            </a:r>
            <a:r>
              <a:rPr lang="en-US" sz="800" i="1" err="1">
                <a:solidFill>
                  <a:srgbClr val="003A81"/>
                </a:solidFill>
                <a:latin typeface="Arial"/>
              </a:rPr>
              <a:t>problémech</a:t>
            </a:r>
            <a:r>
              <a:rPr lang="en-US" sz="800" i="1">
                <a:solidFill>
                  <a:srgbClr val="003A81"/>
                </a:solidFill>
                <a:latin typeface="Arial"/>
              </a:rPr>
              <a:t> </a:t>
            </a:r>
            <a:r>
              <a:rPr lang="en-US" sz="800" i="1" err="1">
                <a:solidFill>
                  <a:srgbClr val="003A81"/>
                </a:solidFill>
                <a:latin typeface="Arial"/>
              </a:rPr>
              <a:t>klienta</a:t>
            </a:r>
            <a:r>
              <a:rPr lang="en-US" sz="800" i="1">
                <a:solidFill>
                  <a:srgbClr val="003A81"/>
                </a:solidFill>
                <a:latin typeface="Arial"/>
              </a:rPr>
              <a:t>. "</a:t>
            </a:r>
            <a:r>
              <a:rPr lang="en-US" sz="800" i="1">
                <a:solidFill>
                  <a:srgbClr val="003A81"/>
                </a:solidFill>
                <a:latin typeface="Arial"/>
                <a:ea typeface="Arial"/>
                <a:cs typeface="Arial"/>
              </a:rPr>
              <a:t>​</a:t>
            </a:r>
            <a:endParaRPr lang="sk-SK" sz="800" i="1">
              <a:solidFill>
                <a:schemeClr val="tx2"/>
              </a:solidFill>
              <a:cs typeface="Arial"/>
            </a:endParaRPr>
          </a:p>
        </p:txBody>
      </p:sp>
    </p:spTree>
    <p:extLst>
      <p:ext uri="{BB962C8B-B14F-4D97-AF65-F5344CB8AC3E}">
        <p14:creationId xmlns:p14="http://schemas.microsoft.com/office/powerpoint/2010/main" val="1764664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A3723C-7F68-CB9C-91CE-BAC9AE716781}"/>
              </a:ext>
            </a:extLst>
          </p:cNvPr>
          <p:cNvSpPr>
            <a:spLocks noGrp="1"/>
          </p:cNvSpPr>
          <p:nvPr>
            <p:ph type="title"/>
          </p:nvPr>
        </p:nvSpPr>
        <p:spPr>
          <a:xfrm>
            <a:off x="390524" y="2108968"/>
            <a:ext cx="7759828" cy="1924204"/>
          </a:xfrm>
        </p:spPr>
        <p:txBody>
          <a:bodyPr/>
          <a:lstStyle/>
          <a:p>
            <a:pPr>
              <a:spcAft>
                <a:spcPts val="2400"/>
              </a:spcAft>
            </a:pPr>
            <a:r>
              <a:rPr lang="cs-CZ" sz="3200"/>
              <a:t>Zkušenosti s testováním TENA </a:t>
            </a:r>
            <a:r>
              <a:rPr lang="cs-CZ" sz="3200" err="1"/>
              <a:t>Identifi</a:t>
            </a:r>
            <a:br>
              <a:rPr lang="cs-CZ" sz="3200"/>
            </a:br>
            <a:br>
              <a:rPr lang="cs-CZ" sz="2800"/>
            </a:br>
            <a:r>
              <a:rPr lang="cs-CZ" sz="2800">
                <a:solidFill>
                  <a:schemeClr val="accent1"/>
                </a:solidFill>
              </a:rPr>
              <a:t>Domov pro seniory Kamenec Ostrava</a:t>
            </a:r>
            <a:br>
              <a:rPr lang="cs-CZ" sz="2800"/>
            </a:br>
            <a:br>
              <a:rPr lang="cs-CZ" sz="2800"/>
            </a:br>
            <a:br>
              <a:rPr lang="cs-CZ" sz="2800"/>
            </a:br>
            <a:br>
              <a:rPr lang="cs-CZ" sz="2800"/>
            </a:br>
            <a:r>
              <a:rPr lang="cs-CZ" sz="2800"/>
              <a:t>Mgr. Monika Marková - </a:t>
            </a:r>
            <a:r>
              <a:rPr lang="cs-CZ" sz="1600"/>
              <a:t>vedoucí ošetřovatelského a zdravotního útvaru </a:t>
            </a:r>
            <a:endParaRPr lang="cs-CZ" sz="2800"/>
          </a:p>
        </p:txBody>
      </p:sp>
    </p:spTree>
    <p:extLst>
      <p:ext uri="{BB962C8B-B14F-4D97-AF65-F5344CB8AC3E}">
        <p14:creationId xmlns:p14="http://schemas.microsoft.com/office/powerpoint/2010/main" val="23521904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CF736-7CC2-62BE-BBA2-3446A41BB241}"/>
              </a:ext>
            </a:extLst>
          </p:cNvPr>
          <p:cNvSpPr>
            <a:spLocks noGrp="1"/>
          </p:cNvSpPr>
          <p:nvPr>
            <p:ph type="title"/>
          </p:nvPr>
        </p:nvSpPr>
        <p:spPr>
          <a:xfrm>
            <a:off x="251223" y="69336"/>
            <a:ext cx="8624777" cy="889635"/>
          </a:xfrm>
        </p:spPr>
        <p:txBody>
          <a:bodyPr/>
          <a:lstStyle/>
          <a:p>
            <a:r>
              <a:rPr lang="cs-CZ" sz="2000"/>
              <a:t>Přínosy a zkušenosti z testování TENA </a:t>
            </a:r>
            <a:r>
              <a:rPr lang="cs-CZ" sz="2000" err="1"/>
              <a:t>Identifi</a:t>
            </a:r>
            <a:r>
              <a:rPr lang="cs-CZ" sz="2000"/>
              <a:t> </a:t>
            </a:r>
            <a:br>
              <a:rPr lang="cs-CZ" sz="2000"/>
            </a:br>
            <a:r>
              <a:rPr lang="cs-CZ" sz="2000"/>
              <a:t>v Domově pro seniory Kamenec Ostrava</a:t>
            </a:r>
          </a:p>
        </p:txBody>
      </p:sp>
      <p:sp>
        <p:nvSpPr>
          <p:cNvPr id="3" name="Rectangle: Rounded Corners 2">
            <a:extLst>
              <a:ext uri="{FF2B5EF4-FFF2-40B4-BE49-F238E27FC236}">
                <a16:creationId xmlns:a16="http://schemas.microsoft.com/office/drawing/2014/main" id="{34AAED7B-F073-6C05-486A-EC1251CC09C1}"/>
              </a:ext>
            </a:extLst>
          </p:cNvPr>
          <p:cNvSpPr/>
          <p:nvPr/>
        </p:nvSpPr>
        <p:spPr>
          <a:xfrm>
            <a:off x="251223" y="1566081"/>
            <a:ext cx="1956548" cy="902356"/>
          </a:xfrm>
          <a:prstGeom prst="roundRect">
            <a:avLst/>
          </a:prstGeom>
          <a:solidFill>
            <a:schemeClr val="tx2"/>
          </a:solidFill>
          <a:ln w="412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cs-CZ" sz="1000" u="none" strike="noStrike">
                <a:effectLst/>
                <a:latin typeface="Calibri" panose="020F0502020204030204" pitchFamily="34" charset="0"/>
                <a:cs typeface="Calibri" panose="020F0502020204030204" pitchFamily="34" charset="0"/>
              </a:rPr>
              <a:t>Díky větší motivaci klientů i personálu a následně na základě získaných informací došlo u některých uživatelů k nižší spotřebě </a:t>
            </a:r>
            <a:r>
              <a:rPr lang="cs-CZ" sz="1000" u="none" strike="noStrike" err="1">
                <a:effectLst/>
                <a:latin typeface="Calibri" panose="020F0502020204030204" pitchFamily="34" charset="0"/>
                <a:cs typeface="Calibri" panose="020F0502020204030204" pitchFamily="34" charset="0"/>
              </a:rPr>
              <a:t>inko</a:t>
            </a:r>
            <a:r>
              <a:rPr lang="cs-CZ" sz="1000" u="none" strike="noStrike">
                <a:effectLst/>
                <a:latin typeface="Calibri" panose="020F0502020204030204" pitchFamily="34" charset="0"/>
                <a:cs typeface="Calibri" panose="020F0502020204030204" pitchFamily="34" charset="0"/>
              </a:rPr>
              <a:t> pomůcek</a:t>
            </a:r>
            <a:endParaRPr lang="cs-CZ" sz="1000" b="0" i="0" u="none" strike="noStrike">
              <a:solidFill>
                <a:srgbClr val="000000"/>
              </a:solidFill>
              <a:effectLst/>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C16E0612-2503-C82B-6002-3FA9A2578F86}"/>
              </a:ext>
            </a:extLst>
          </p:cNvPr>
          <p:cNvSpPr/>
          <p:nvPr/>
        </p:nvSpPr>
        <p:spPr>
          <a:xfrm>
            <a:off x="2339151" y="1569676"/>
            <a:ext cx="2006937" cy="898761"/>
          </a:xfrm>
          <a:prstGeom prst="roundRect">
            <a:avLst/>
          </a:prstGeom>
          <a:solidFill>
            <a:schemeClr val="tx2"/>
          </a:solidFill>
          <a:ln w="412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cs-CZ" sz="1000" u="none" strike="noStrike">
                <a:effectLst/>
                <a:latin typeface="Calibri" panose="020F0502020204030204" pitchFamily="34" charset="0"/>
                <a:cs typeface="Calibri" panose="020F0502020204030204" pitchFamily="34" charset="0"/>
              </a:rPr>
              <a:t>Na základě získaných informací došlo u vybraných uživatelů k efektivnímu načasování návštěvy toalety</a:t>
            </a:r>
            <a:endParaRPr lang="cs-CZ" sz="1000" b="0" i="0" u="none" strike="noStrike">
              <a:solidFill>
                <a:srgbClr val="000000"/>
              </a:solidFill>
              <a:effectLst/>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5F68EF73-2F9B-5277-1B9D-E44D5CB47070}"/>
              </a:ext>
            </a:extLst>
          </p:cNvPr>
          <p:cNvSpPr/>
          <p:nvPr/>
        </p:nvSpPr>
        <p:spPr>
          <a:xfrm>
            <a:off x="260378" y="1176312"/>
            <a:ext cx="2186987" cy="265999"/>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cs-CZ" sz="1400">
                <a:solidFill>
                  <a:schemeClr val="tx2"/>
                </a:solidFill>
              </a:rPr>
              <a:t>Přínosy pro zařízení</a:t>
            </a:r>
          </a:p>
        </p:txBody>
      </p:sp>
      <p:sp>
        <p:nvSpPr>
          <p:cNvPr id="7" name="Rectangle: Rounded Corners 6">
            <a:extLst>
              <a:ext uri="{FF2B5EF4-FFF2-40B4-BE49-F238E27FC236}">
                <a16:creationId xmlns:a16="http://schemas.microsoft.com/office/drawing/2014/main" id="{02D4C165-1113-4747-9734-7D6809265577}"/>
              </a:ext>
            </a:extLst>
          </p:cNvPr>
          <p:cNvSpPr/>
          <p:nvPr/>
        </p:nvSpPr>
        <p:spPr>
          <a:xfrm>
            <a:off x="5062863" y="3791516"/>
            <a:ext cx="2321861" cy="1064794"/>
          </a:xfrm>
          <a:prstGeom prst="roundRect">
            <a:avLst/>
          </a:prstGeom>
          <a:solidFill>
            <a:schemeClr val="accent1">
              <a:lumMod val="75000"/>
            </a:schemeClr>
          </a:solidFill>
          <a:ln w="412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0" u="none" strike="noStrike" dirty="0">
                <a:solidFill>
                  <a:schemeClr val="bg1"/>
                </a:solidFill>
                <a:effectLst/>
                <a:latin typeface="Calibri" panose="020F0502020204030204" pitchFamily="34" charset="0"/>
                <a:cs typeface="Calibri" panose="020F0502020204030204" pitchFamily="34" charset="0"/>
              </a:rPr>
              <a:t>D</a:t>
            </a:r>
            <a:r>
              <a:rPr lang="cs-CZ" sz="1000" b="0" i="0" u="none" strike="noStrike" dirty="0" err="1">
                <a:solidFill>
                  <a:schemeClr val="bg1"/>
                </a:solidFill>
                <a:effectLst/>
                <a:latin typeface="Calibri" panose="020F0502020204030204" pitchFamily="34" charset="0"/>
                <a:cs typeface="Calibri" panose="020F0502020204030204" pitchFamily="34" charset="0"/>
              </a:rPr>
              <a:t>le</a:t>
            </a:r>
            <a:r>
              <a:rPr lang="cs-CZ" sz="1000" b="0" i="0" u="none" strike="noStrike" dirty="0">
                <a:solidFill>
                  <a:schemeClr val="bg1"/>
                </a:solidFill>
                <a:effectLst/>
                <a:latin typeface="Calibri" panose="020F0502020204030204" pitchFamily="34" charset="0"/>
                <a:cs typeface="Calibri" panose="020F0502020204030204" pitchFamily="34" charset="0"/>
              </a:rPr>
              <a:t> zjištěných výsledků </a:t>
            </a:r>
            <a:r>
              <a:rPr lang="en-US" sz="1000" b="0" i="0" u="none" strike="noStrike" dirty="0">
                <a:solidFill>
                  <a:schemeClr val="bg1"/>
                </a:solidFill>
                <a:effectLst/>
                <a:latin typeface="Calibri" panose="020F0502020204030204" pitchFamily="34" charset="0"/>
                <a:cs typeface="Calibri" panose="020F0502020204030204" pitchFamily="34" charset="0"/>
              </a:rPr>
              <a:t>by </a:t>
            </a:r>
            <a:r>
              <a:rPr lang="en-US" sz="1000" b="0" i="0" u="none" strike="noStrike" dirty="0" err="1">
                <a:solidFill>
                  <a:schemeClr val="bg1"/>
                </a:solidFill>
                <a:effectLst/>
                <a:latin typeface="Calibri" panose="020F0502020204030204" pitchFamily="34" charset="0"/>
                <a:cs typeface="Calibri" panose="020F0502020204030204" pitchFamily="34" charset="0"/>
              </a:rPr>
              <a:t>byl</a:t>
            </a:r>
            <a:r>
              <a:rPr lang="en-US" sz="1000" dirty="0" err="1">
                <a:solidFill>
                  <a:schemeClr val="bg1"/>
                </a:solidFill>
                <a:latin typeface="Calibri" panose="020F0502020204030204" pitchFamily="34" charset="0"/>
                <a:cs typeface="Calibri" panose="020F0502020204030204" pitchFamily="34" charset="0"/>
              </a:rPr>
              <a:t>o</a:t>
            </a:r>
            <a:r>
              <a:rPr lang="en-US" sz="1000" b="0" i="0" u="none" strike="noStrike" dirty="0">
                <a:solidFill>
                  <a:schemeClr val="bg1"/>
                </a:solidFill>
                <a:effectLst/>
                <a:latin typeface="Calibri" panose="020F0502020204030204" pitchFamily="34" charset="0"/>
                <a:cs typeface="Calibri" panose="020F0502020204030204" pitchFamily="34" charset="0"/>
              </a:rPr>
              <a:t> </a:t>
            </a:r>
            <a:r>
              <a:rPr lang="en-US" sz="1000" b="0" i="0" u="none" strike="noStrike" dirty="0" err="1">
                <a:solidFill>
                  <a:schemeClr val="bg1"/>
                </a:solidFill>
                <a:effectLst/>
                <a:latin typeface="Calibri" panose="020F0502020204030204" pitchFamily="34" charset="0"/>
                <a:cs typeface="Calibri" panose="020F0502020204030204" pitchFamily="34" charset="0"/>
              </a:rPr>
              <a:t>možno</a:t>
            </a:r>
            <a:r>
              <a:rPr lang="en-US" sz="1000" b="0" i="0" u="none" strike="noStrike" dirty="0">
                <a:solidFill>
                  <a:schemeClr val="bg1"/>
                </a:solidFill>
                <a:effectLst/>
                <a:latin typeface="Calibri" panose="020F0502020204030204" pitchFamily="34" charset="0"/>
                <a:cs typeface="Calibri" panose="020F0502020204030204" pitchFamily="34" charset="0"/>
              </a:rPr>
              <a:t> </a:t>
            </a:r>
            <a:r>
              <a:rPr lang="cs-CZ" sz="1000" b="0" i="0" u="none" strike="noStrike" dirty="0">
                <a:solidFill>
                  <a:schemeClr val="bg1"/>
                </a:solidFill>
                <a:effectLst/>
                <a:latin typeface="Calibri" panose="020F0502020204030204" pitchFamily="34" charset="0"/>
                <a:cs typeface="Calibri" panose="020F0502020204030204" pitchFamily="34" charset="0"/>
              </a:rPr>
              <a:t>pracovat i s úpravou pitného režimu</a:t>
            </a:r>
            <a:r>
              <a:rPr lang="en-US" sz="1000" dirty="0">
                <a:solidFill>
                  <a:schemeClr val="bg1"/>
                </a:solidFill>
                <a:latin typeface="Calibri" panose="020F0502020204030204" pitchFamily="34" charset="0"/>
                <a:cs typeface="Calibri" panose="020F0502020204030204" pitchFamily="34" charset="0"/>
              </a:rPr>
              <a:t>.</a:t>
            </a:r>
            <a:endParaRPr lang="cs-CZ" sz="1000" dirty="0">
              <a:solidFill>
                <a:schemeClr val="bg1"/>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B75832C0-3E0C-A4DE-226B-60F7730F3618}"/>
              </a:ext>
            </a:extLst>
          </p:cNvPr>
          <p:cNvSpPr/>
          <p:nvPr/>
        </p:nvSpPr>
        <p:spPr>
          <a:xfrm>
            <a:off x="260378" y="3365382"/>
            <a:ext cx="2259106" cy="292894"/>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sz="1400">
                <a:solidFill>
                  <a:schemeClr val="bg1"/>
                </a:solidFill>
              </a:rPr>
              <a:t>Přínosy pro klienta</a:t>
            </a:r>
          </a:p>
        </p:txBody>
      </p:sp>
      <p:sp>
        <p:nvSpPr>
          <p:cNvPr id="9" name="Rectangle: Rounded Corners 8">
            <a:extLst>
              <a:ext uri="{FF2B5EF4-FFF2-40B4-BE49-F238E27FC236}">
                <a16:creationId xmlns:a16="http://schemas.microsoft.com/office/drawing/2014/main" id="{CB01A951-E61B-47CF-3E7D-EB7FDE19B00F}"/>
              </a:ext>
            </a:extLst>
          </p:cNvPr>
          <p:cNvSpPr/>
          <p:nvPr/>
        </p:nvSpPr>
        <p:spPr>
          <a:xfrm>
            <a:off x="261499" y="3815665"/>
            <a:ext cx="2321861" cy="1057876"/>
          </a:xfrm>
          <a:prstGeom prst="roundRect">
            <a:avLst/>
          </a:prstGeom>
          <a:solidFill>
            <a:schemeClr val="accent1">
              <a:lumMod val="75000"/>
            </a:schemeClr>
          </a:solidFill>
          <a:ln w="41275">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cs-CZ" sz="1000">
                <a:latin typeface="Calibri" panose="020F0502020204030204" pitchFamily="34" charset="0"/>
                <a:cs typeface="Calibri" panose="020F0502020204030204" pitchFamily="34" charset="0"/>
              </a:rPr>
              <a:t>Díky včasné výměně pomůcky bylo  dosaženo zlepšení stavu kůže a minimalizace vlivu inkontinence na kůži uživatele a tím ušetření finančních prostředků na další ošetřování kůže a ušetření času personálu</a:t>
            </a:r>
          </a:p>
        </p:txBody>
      </p:sp>
      <p:sp>
        <p:nvSpPr>
          <p:cNvPr id="10" name="Rectangle: Rounded Corners 9">
            <a:extLst>
              <a:ext uri="{FF2B5EF4-FFF2-40B4-BE49-F238E27FC236}">
                <a16:creationId xmlns:a16="http://schemas.microsoft.com/office/drawing/2014/main" id="{5AEF3D6D-E705-F618-3AC1-FE050AD638F7}"/>
              </a:ext>
            </a:extLst>
          </p:cNvPr>
          <p:cNvSpPr/>
          <p:nvPr/>
        </p:nvSpPr>
        <p:spPr>
          <a:xfrm>
            <a:off x="2698601" y="3815665"/>
            <a:ext cx="2249020" cy="1064794"/>
          </a:xfrm>
          <a:prstGeom prst="roundRect">
            <a:avLst/>
          </a:prstGeom>
          <a:solidFill>
            <a:schemeClr val="accent1">
              <a:lumMod val="75000"/>
            </a:schemeClr>
          </a:solidFill>
          <a:ln w="41275">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cs-CZ" sz="1000">
                <a:latin typeface="Calibri" panose="020F0502020204030204" pitchFamily="34" charset="0"/>
                <a:cs typeface="Calibri" panose="020F0502020204030204" pitchFamily="34" charset="0"/>
              </a:rPr>
              <a:t>Správně načasované výměny </a:t>
            </a:r>
            <a:r>
              <a:rPr lang="cs-CZ" sz="1000" err="1">
                <a:latin typeface="Calibri" panose="020F0502020204030204" pitchFamily="34" charset="0"/>
                <a:cs typeface="Calibri" panose="020F0502020204030204" pitchFamily="34" charset="0"/>
              </a:rPr>
              <a:t>inko</a:t>
            </a:r>
            <a:r>
              <a:rPr lang="cs-CZ" sz="1000">
                <a:latin typeface="Calibri" panose="020F0502020204030204" pitchFamily="34" charset="0"/>
                <a:cs typeface="Calibri" panose="020F0502020204030204" pitchFamily="34" charset="0"/>
              </a:rPr>
              <a:t> pomůcek tak, aby nedošlo k jejímu protečení, u jednoho uživatele došlo k vyšší motivaci a včasné návštěvě toalety</a:t>
            </a:r>
          </a:p>
        </p:txBody>
      </p:sp>
      <p:sp>
        <p:nvSpPr>
          <p:cNvPr id="12" name="Rectangle: Rounded Corners 11">
            <a:extLst>
              <a:ext uri="{FF2B5EF4-FFF2-40B4-BE49-F238E27FC236}">
                <a16:creationId xmlns:a16="http://schemas.microsoft.com/office/drawing/2014/main" id="{ACB2EF4D-AE8C-E016-535E-6224AAA009CB}"/>
              </a:ext>
            </a:extLst>
          </p:cNvPr>
          <p:cNvSpPr/>
          <p:nvPr/>
        </p:nvSpPr>
        <p:spPr>
          <a:xfrm>
            <a:off x="4454608" y="1556127"/>
            <a:ext cx="2669243" cy="919930"/>
          </a:xfrm>
          <a:prstGeom prst="roundRect">
            <a:avLst/>
          </a:prstGeom>
          <a:solidFill>
            <a:schemeClr val="tx2"/>
          </a:solidFill>
          <a:ln w="41275">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cs-CZ" sz="1000">
                <a:latin typeface="Calibri" panose="020F0502020204030204" pitchFamily="34" charset="0"/>
                <a:cs typeface="Calibri" panose="020F0502020204030204" pitchFamily="34" charset="0"/>
              </a:rPr>
              <a:t>Studie nám pomohla u vybraných uživatelů předcházet opakovanému protečení pomůcky, což ve výsledku snižuje ekonomické náklady, fyzickou zátěž a časovou náročnost pro personál a v neposlední řadě jde o výrazný vliv na kvalitu života uživatele. </a:t>
            </a:r>
          </a:p>
        </p:txBody>
      </p:sp>
      <p:sp>
        <p:nvSpPr>
          <p:cNvPr id="13" name="Rectangle: Rounded Corners 12">
            <a:extLst>
              <a:ext uri="{FF2B5EF4-FFF2-40B4-BE49-F238E27FC236}">
                <a16:creationId xmlns:a16="http://schemas.microsoft.com/office/drawing/2014/main" id="{F375485F-66D9-2669-CA13-6C07F9F0D40C}"/>
              </a:ext>
            </a:extLst>
          </p:cNvPr>
          <p:cNvSpPr/>
          <p:nvPr/>
        </p:nvSpPr>
        <p:spPr>
          <a:xfrm>
            <a:off x="262619" y="2630307"/>
            <a:ext cx="5680981" cy="585306"/>
          </a:xfrm>
          <a:prstGeom prst="roundRect">
            <a:avLst/>
          </a:prstGeom>
          <a:solidFill>
            <a:schemeClr val="tx2"/>
          </a:solidFill>
          <a:ln w="41275">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cs-CZ" sz="1000">
                <a:latin typeface="Calibri" panose="020F0502020204030204" pitchFamily="34" charset="0"/>
                <a:cs typeface="Calibri" panose="020F0502020204030204" pitchFamily="34" charset="0"/>
              </a:rPr>
              <a:t>U další skupiny uživatelů se podařilo lépe načasovat výměnu pomůcky a podpořit návštěvu toalety. Svým způsobem je to i výborný kontrolní mechanismus, zda personál umí pracovat s </a:t>
            </a:r>
            <a:r>
              <a:rPr lang="cs-CZ" sz="1000" err="1">
                <a:latin typeface="Calibri" panose="020F0502020204030204" pitchFamily="34" charset="0"/>
                <a:cs typeface="Calibri" panose="020F0502020204030204" pitchFamily="34" charset="0"/>
              </a:rPr>
              <a:t>inko</a:t>
            </a:r>
            <a:r>
              <a:rPr lang="cs-CZ" sz="1000">
                <a:latin typeface="Calibri" panose="020F0502020204030204" pitchFamily="34" charset="0"/>
                <a:cs typeface="Calibri" panose="020F0502020204030204" pitchFamily="34" charset="0"/>
              </a:rPr>
              <a:t> pomůckou, zda nedochází k vyšší spotřebě než je nutné, zda je uživatel dostatečně hydratovaný.</a:t>
            </a:r>
          </a:p>
        </p:txBody>
      </p:sp>
    </p:spTree>
    <p:extLst>
      <p:ext uri="{BB962C8B-B14F-4D97-AF65-F5344CB8AC3E}">
        <p14:creationId xmlns:p14="http://schemas.microsoft.com/office/powerpoint/2010/main" val="294834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1000"/>
                                        <p:tgtEl>
                                          <p:spTgt spid="10"/>
                                        </p:tgtEl>
                                      </p:cBhvr>
                                    </p:animEffect>
                                    <p:anim calcmode="lin" valueType="num">
                                      <p:cBhvr>
                                        <p:cTn id="57" dur="1000" fill="hold"/>
                                        <p:tgtEl>
                                          <p:spTgt spid="10"/>
                                        </p:tgtEl>
                                        <p:attrNameLst>
                                          <p:attrName>ppt_x</p:attrName>
                                        </p:attrNameLst>
                                      </p:cBhvr>
                                      <p:tavLst>
                                        <p:tav tm="0">
                                          <p:val>
                                            <p:strVal val="#ppt_x"/>
                                          </p:val>
                                        </p:tav>
                                        <p:tav tm="100000">
                                          <p:val>
                                            <p:strVal val="#ppt_x"/>
                                          </p:val>
                                        </p:tav>
                                      </p:tavLst>
                                    </p:anim>
                                    <p:anim calcmode="lin" valueType="num">
                                      <p:cBhvr>
                                        <p:cTn id="5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1000"/>
                                        <p:tgtEl>
                                          <p:spTgt spid="7"/>
                                        </p:tgtEl>
                                      </p:cBhvr>
                                    </p:animEffect>
                                    <p:anim calcmode="lin" valueType="num">
                                      <p:cBhvr>
                                        <p:cTn id="64" dur="1000" fill="hold"/>
                                        <p:tgtEl>
                                          <p:spTgt spid="7"/>
                                        </p:tgtEl>
                                        <p:attrNameLst>
                                          <p:attrName>ppt_x</p:attrName>
                                        </p:attrNameLst>
                                      </p:cBhvr>
                                      <p:tavLst>
                                        <p:tav tm="0">
                                          <p:val>
                                            <p:strVal val="#ppt_x"/>
                                          </p:val>
                                        </p:tav>
                                        <p:tav tm="100000">
                                          <p:val>
                                            <p:strVal val="#ppt_x"/>
                                          </p:val>
                                        </p:tav>
                                      </p:tavLst>
                                    </p:anim>
                                    <p:anim calcmode="lin" valueType="num">
                                      <p:cBhvr>
                                        <p:cTn id="6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5C2DAE-C33B-6735-B9CD-E75C963D691E}"/>
              </a:ext>
            </a:extLst>
          </p:cNvPr>
          <p:cNvSpPr>
            <a:spLocks noGrp="1"/>
          </p:cNvSpPr>
          <p:nvPr>
            <p:ph type="title"/>
          </p:nvPr>
        </p:nvSpPr>
        <p:spPr>
          <a:xfrm>
            <a:off x="423579" y="729068"/>
            <a:ext cx="6096000" cy="402600"/>
          </a:xfrm>
        </p:spPr>
        <p:txBody>
          <a:bodyPr/>
          <a:lstStyle/>
          <a:p>
            <a:br>
              <a:rPr lang="cs-CZ"/>
            </a:br>
            <a:r>
              <a:rPr lang="cs-CZ"/>
              <a:t>Plán budoucího využití TENA </a:t>
            </a:r>
            <a:r>
              <a:rPr lang="cs-CZ" err="1"/>
              <a:t>Identifi</a:t>
            </a:r>
            <a:r>
              <a:rPr lang="cs-CZ"/>
              <a:t> </a:t>
            </a:r>
            <a:br>
              <a:rPr lang="cs-CZ"/>
            </a:br>
            <a:r>
              <a:rPr lang="cs-CZ"/>
              <a:t>a shrnutí přínosů</a:t>
            </a:r>
          </a:p>
        </p:txBody>
      </p:sp>
      <p:sp>
        <p:nvSpPr>
          <p:cNvPr id="16" name="Rectangle: Rounded Corners 15">
            <a:extLst>
              <a:ext uri="{FF2B5EF4-FFF2-40B4-BE49-F238E27FC236}">
                <a16:creationId xmlns:a16="http://schemas.microsoft.com/office/drawing/2014/main" id="{37878A7E-5620-5937-3F48-E163570F8C5B}"/>
              </a:ext>
            </a:extLst>
          </p:cNvPr>
          <p:cNvSpPr/>
          <p:nvPr/>
        </p:nvSpPr>
        <p:spPr>
          <a:xfrm>
            <a:off x="423579" y="1681597"/>
            <a:ext cx="2091736" cy="822674"/>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r>
              <a:rPr lang="cs-CZ" sz="1000">
                <a:latin typeface="Calibri" panose="020F0502020204030204" pitchFamily="34" charset="0"/>
                <a:cs typeface="Calibri" panose="020F0502020204030204" pitchFamily="34" charset="0"/>
              </a:rPr>
              <a:t>Rádi bychom testovali všechny přijaté uživatele. Následně by mohlo docházet k testování uživatele vždy při změně v oblasti kontinence/inkontinence.</a:t>
            </a:r>
          </a:p>
        </p:txBody>
      </p:sp>
      <p:sp>
        <p:nvSpPr>
          <p:cNvPr id="18" name="Rectangle: Rounded Corners 17">
            <a:extLst>
              <a:ext uri="{FF2B5EF4-FFF2-40B4-BE49-F238E27FC236}">
                <a16:creationId xmlns:a16="http://schemas.microsoft.com/office/drawing/2014/main" id="{CD51D015-4A72-FC6E-5B54-693B4A4BF869}"/>
              </a:ext>
            </a:extLst>
          </p:cNvPr>
          <p:cNvSpPr/>
          <p:nvPr/>
        </p:nvSpPr>
        <p:spPr>
          <a:xfrm>
            <a:off x="2749360" y="1681597"/>
            <a:ext cx="1912443" cy="822674"/>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r>
              <a:rPr lang="cs-CZ" sz="1000">
                <a:solidFill>
                  <a:schemeClr val="tx2"/>
                </a:solidFill>
                <a:latin typeface="Calibri" panose="020F0502020204030204" pitchFamily="34" charset="0"/>
                <a:cs typeface="Calibri" panose="020F0502020204030204" pitchFamily="34" charset="0"/>
              </a:rPr>
              <a:t>Nastavení odpovídající péče s výraznými benefity pro uživatele i personál. </a:t>
            </a:r>
          </a:p>
        </p:txBody>
      </p:sp>
      <p:sp>
        <p:nvSpPr>
          <p:cNvPr id="19" name="Rectangle: Rounded Corners 18">
            <a:extLst>
              <a:ext uri="{FF2B5EF4-FFF2-40B4-BE49-F238E27FC236}">
                <a16:creationId xmlns:a16="http://schemas.microsoft.com/office/drawing/2014/main" id="{ECF93C0C-E4B0-6020-29DC-E7DCDD5AC3C2}"/>
              </a:ext>
            </a:extLst>
          </p:cNvPr>
          <p:cNvSpPr/>
          <p:nvPr/>
        </p:nvSpPr>
        <p:spPr>
          <a:xfrm>
            <a:off x="4950602" y="1681597"/>
            <a:ext cx="1912444" cy="822673"/>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r>
              <a:rPr lang="cs-CZ" sz="1000">
                <a:solidFill>
                  <a:schemeClr val="tx2"/>
                </a:solidFill>
                <a:latin typeface="Calibri" panose="020F0502020204030204" pitchFamily="34" charset="0"/>
                <a:cs typeface="Calibri" panose="020F0502020204030204" pitchFamily="34" charset="0"/>
              </a:rPr>
              <a:t>Větší motivace pro uživatele i personál k návštěvám toalety. </a:t>
            </a:r>
          </a:p>
        </p:txBody>
      </p:sp>
      <p:sp>
        <p:nvSpPr>
          <p:cNvPr id="20" name="Rectangle: Rounded Corners 19">
            <a:extLst>
              <a:ext uri="{FF2B5EF4-FFF2-40B4-BE49-F238E27FC236}">
                <a16:creationId xmlns:a16="http://schemas.microsoft.com/office/drawing/2014/main" id="{D7BC39E6-9F35-B769-1D82-FA8F12ECEFC5}"/>
              </a:ext>
            </a:extLst>
          </p:cNvPr>
          <p:cNvSpPr/>
          <p:nvPr/>
        </p:nvSpPr>
        <p:spPr>
          <a:xfrm>
            <a:off x="7151845" y="1681596"/>
            <a:ext cx="1717458" cy="822673"/>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r>
              <a:rPr lang="cs-CZ" sz="1000">
                <a:solidFill>
                  <a:schemeClr val="tx2"/>
                </a:solidFill>
                <a:latin typeface="Calibri" panose="020F0502020204030204" pitchFamily="34" charset="0"/>
                <a:cs typeface="Calibri" panose="020F0502020204030204" pitchFamily="34" charset="0"/>
              </a:rPr>
              <a:t>Snížení fyzické náročnosti při každodenní práci personálu.</a:t>
            </a:r>
          </a:p>
        </p:txBody>
      </p:sp>
      <p:sp>
        <p:nvSpPr>
          <p:cNvPr id="21" name="Rectangle: Rounded Corners 20">
            <a:extLst>
              <a:ext uri="{FF2B5EF4-FFF2-40B4-BE49-F238E27FC236}">
                <a16:creationId xmlns:a16="http://schemas.microsoft.com/office/drawing/2014/main" id="{A5345064-DF16-F505-AC3F-8B6CC79C2B73}"/>
              </a:ext>
            </a:extLst>
          </p:cNvPr>
          <p:cNvSpPr/>
          <p:nvPr/>
        </p:nvSpPr>
        <p:spPr>
          <a:xfrm>
            <a:off x="423579" y="3054199"/>
            <a:ext cx="2091736" cy="784453"/>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r>
              <a:rPr lang="cs-CZ" sz="1000">
                <a:latin typeface="Calibri" panose="020F0502020204030204" pitchFamily="34" charset="0"/>
                <a:cs typeface="Calibri" panose="020F0502020204030204" pitchFamily="34" charset="0"/>
              </a:rPr>
              <a:t>Ekonomická úspora pro zdravotní pojišťovny - spotřeba inkontinenčních pomůcek dle skutečné potřeby uživatele. </a:t>
            </a:r>
          </a:p>
        </p:txBody>
      </p:sp>
      <p:sp>
        <p:nvSpPr>
          <p:cNvPr id="22" name="Rectangle: Rounded Corners 21">
            <a:extLst>
              <a:ext uri="{FF2B5EF4-FFF2-40B4-BE49-F238E27FC236}">
                <a16:creationId xmlns:a16="http://schemas.microsoft.com/office/drawing/2014/main" id="{1F5C812C-1DE6-8405-2561-350AA9961139}"/>
              </a:ext>
            </a:extLst>
          </p:cNvPr>
          <p:cNvSpPr/>
          <p:nvPr/>
        </p:nvSpPr>
        <p:spPr>
          <a:xfrm>
            <a:off x="2749360" y="3054199"/>
            <a:ext cx="2091736" cy="780495"/>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r>
              <a:rPr lang="cs-CZ" sz="1000">
                <a:latin typeface="Calibri" panose="020F0502020204030204" pitchFamily="34" charset="0"/>
                <a:cs typeface="Calibri" panose="020F0502020204030204" pitchFamily="34" charset="0"/>
              </a:rPr>
              <a:t>Minimalizace dopadů inkontinence na kůži uživatele a s tím související opět snížené náklady, časová úspora personálu, vyšší kvalita života uživatele. </a:t>
            </a:r>
          </a:p>
        </p:txBody>
      </p:sp>
      <p:sp>
        <p:nvSpPr>
          <p:cNvPr id="23" name="Rectangle: Rounded Corners 22">
            <a:extLst>
              <a:ext uri="{FF2B5EF4-FFF2-40B4-BE49-F238E27FC236}">
                <a16:creationId xmlns:a16="http://schemas.microsoft.com/office/drawing/2014/main" id="{850F9488-AB19-14CD-C665-8B06A39599A5}"/>
              </a:ext>
            </a:extLst>
          </p:cNvPr>
          <p:cNvSpPr/>
          <p:nvPr/>
        </p:nvSpPr>
        <p:spPr>
          <a:xfrm>
            <a:off x="5075141" y="3054199"/>
            <a:ext cx="1912444" cy="780495"/>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r>
              <a:rPr lang="cs-CZ" sz="1000">
                <a:solidFill>
                  <a:schemeClr val="tx2"/>
                </a:solidFill>
                <a:latin typeface="Calibri" panose="020F0502020204030204" pitchFamily="34" charset="0"/>
                <a:cs typeface="Calibri" panose="020F0502020204030204" pitchFamily="34" charset="0"/>
              </a:rPr>
              <a:t>Výborný podklad pro lékaře a pojišťovnu, co se týká indikace. </a:t>
            </a:r>
          </a:p>
        </p:txBody>
      </p:sp>
      <p:sp>
        <p:nvSpPr>
          <p:cNvPr id="2" name="Rectangle: Rounded Corners 1">
            <a:extLst>
              <a:ext uri="{FF2B5EF4-FFF2-40B4-BE49-F238E27FC236}">
                <a16:creationId xmlns:a16="http://schemas.microsoft.com/office/drawing/2014/main" id="{C86E4ECE-89F0-3F99-C654-FA8075979023}"/>
              </a:ext>
            </a:extLst>
          </p:cNvPr>
          <p:cNvSpPr/>
          <p:nvPr/>
        </p:nvSpPr>
        <p:spPr>
          <a:xfrm>
            <a:off x="423579" y="1677639"/>
            <a:ext cx="2091736" cy="822674"/>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r>
              <a:rPr lang="cs-CZ" sz="1000">
                <a:solidFill>
                  <a:schemeClr val="tx2"/>
                </a:solidFill>
                <a:latin typeface="Calibri" panose="020F0502020204030204" pitchFamily="34" charset="0"/>
                <a:cs typeface="Calibri" panose="020F0502020204030204" pitchFamily="34" charset="0"/>
              </a:rPr>
              <a:t>Rádi bychom testovali všechny přijaté uživatele. Následně by mohlo docházet k testování uživatele vždy při změně v oblasti kontinence/inkontinence.</a:t>
            </a:r>
          </a:p>
        </p:txBody>
      </p:sp>
      <p:sp>
        <p:nvSpPr>
          <p:cNvPr id="3" name="Rectangle: Rounded Corners 2">
            <a:extLst>
              <a:ext uri="{FF2B5EF4-FFF2-40B4-BE49-F238E27FC236}">
                <a16:creationId xmlns:a16="http://schemas.microsoft.com/office/drawing/2014/main" id="{01A8B22F-2DD3-5EA2-FCEC-22F50B2C0AAA}"/>
              </a:ext>
            </a:extLst>
          </p:cNvPr>
          <p:cNvSpPr/>
          <p:nvPr/>
        </p:nvSpPr>
        <p:spPr>
          <a:xfrm>
            <a:off x="423579" y="3050241"/>
            <a:ext cx="2091736" cy="784453"/>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r>
              <a:rPr lang="cs-CZ" sz="1000">
                <a:solidFill>
                  <a:schemeClr val="tx2"/>
                </a:solidFill>
                <a:latin typeface="Calibri" panose="020F0502020204030204" pitchFamily="34" charset="0"/>
                <a:cs typeface="Calibri" panose="020F0502020204030204" pitchFamily="34" charset="0"/>
              </a:rPr>
              <a:t>Ekonomická úspora pro zdravotní pojišťovny - spotřeba inkontinenčních pomůcek dle skutečné potřeby uživatele. </a:t>
            </a:r>
          </a:p>
        </p:txBody>
      </p:sp>
      <p:sp>
        <p:nvSpPr>
          <p:cNvPr id="5" name="Rectangle: Rounded Corners 4">
            <a:extLst>
              <a:ext uri="{FF2B5EF4-FFF2-40B4-BE49-F238E27FC236}">
                <a16:creationId xmlns:a16="http://schemas.microsoft.com/office/drawing/2014/main" id="{9B8DDF81-68F5-21EF-5060-D18D6B37DA71}"/>
              </a:ext>
            </a:extLst>
          </p:cNvPr>
          <p:cNvSpPr/>
          <p:nvPr/>
        </p:nvSpPr>
        <p:spPr>
          <a:xfrm>
            <a:off x="2749360" y="3050241"/>
            <a:ext cx="2091736" cy="780495"/>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r>
              <a:rPr lang="cs-CZ" sz="1000">
                <a:solidFill>
                  <a:schemeClr val="tx2"/>
                </a:solidFill>
                <a:latin typeface="Calibri" panose="020F0502020204030204" pitchFamily="34" charset="0"/>
                <a:cs typeface="Calibri" panose="020F0502020204030204" pitchFamily="34" charset="0"/>
              </a:rPr>
              <a:t>Minimalizace dopadů inkontinence na kůži uživatele a s tím související opět snížené náklady, časová úspora personálu, vyšší kvalita života uživatele. </a:t>
            </a:r>
          </a:p>
        </p:txBody>
      </p:sp>
    </p:spTree>
    <p:extLst>
      <p:ext uri="{BB962C8B-B14F-4D97-AF65-F5344CB8AC3E}">
        <p14:creationId xmlns:p14="http://schemas.microsoft.com/office/powerpoint/2010/main" val="51857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anim calcmode="lin" valueType="num">
                                      <p:cBhvr>
                                        <p:cTn id="50" dur="1000" fill="hold"/>
                                        <p:tgtEl>
                                          <p:spTgt spid="23"/>
                                        </p:tgtEl>
                                        <p:attrNameLst>
                                          <p:attrName>ppt_x</p:attrName>
                                        </p:attrNameLst>
                                      </p:cBhvr>
                                      <p:tavLst>
                                        <p:tav tm="0">
                                          <p:val>
                                            <p:strVal val="#ppt_x"/>
                                          </p:val>
                                        </p:tav>
                                        <p:tav tm="100000">
                                          <p:val>
                                            <p:strVal val="#ppt_x"/>
                                          </p:val>
                                        </p:tav>
                                      </p:tavLst>
                                    </p:anim>
                                    <p:anim calcmode="lin" valueType="num">
                                      <p:cBhvr>
                                        <p:cTn id="5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1000"/>
                                        <p:tgtEl>
                                          <p:spTgt spid="2"/>
                                        </p:tgtEl>
                                      </p:cBhvr>
                                    </p:animEffect>
                                    <p:anim calcmode="lin" valueType="num">
                                      <p:cBhvr>
                                        <p:cTn id="57" dur="1000" fill="hold"/>
                                        <p:tgtEl>
                                          <p:spTgt spid="2"/>
                                        </p:tgtEl>
                                        <p:attrNameLst>
                                          <p:attrName>ppt_x</p:attrName>
                                        </p:attrNameLst>
                                      </p:cBhvr>
                                      <p:tavLst>
                                        <p:tav tm="0">
                                          <p:val>
                                            <p:strVal val="#ppt_x"/>
                                          </p:val>
                                        </p:tav>
                                        <p:tav tm="100000">
                                          <p:val>
                                            <p:strVal val="#ppt_x"/>
                                          </p:val>
                                        </p:tav>
                                      </p:tavLst>
                                    </p:anim>
                                    <p:anim calcmode="lin" valueType="num">
                                      <p:cBhvr>
                                        <p:cTn id="5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1000"/>
                                        <p:tgtEl>
                                          <p:spTgt spid="3"/>
                                        </p:tgtEl>
                                      </p:cBhvr>
                                    </p:animEffect>
                                    <p:anim calcmode="lin" valueType="num">
                                      <p:cBhvr>
                                        <p:cTn id="64" dur="1000" fill="hold"/>
                                        <p:tgtEl>
                                          <p:spTgt spid="3"/>
                                        </p:tgtEl>
                                        <p:attrNameLst>
                                          <p:attrName>ppt_x</p:attrName>
                                        </p:attrNameLst>
                                      </p:cBhvr>
                                      <p:tavLst>
                                        <p:tav tm="0">
                                          <p:val>
                                            <p:strVal val="#ppt_x"/>
                                          </p:val>
                                        </p:tav>
                                        <p:tav tm="100000">
                                          <p:val>
                                            <p:strVal val="#ppt_x"/>
                                          </p:val>
                                        </p:tav>
                                      </p:tavLst>
                                    </p:anim>
                                    <p:anim calcmode="lin" valueType="num">
                                      <p:cBhvr>
                                        <p:cTn id="6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1000"/>
                                        <p:tgtEl>
                                          <p:spTgt spid="5"/>
                                        </p:tgtEl>
                                      </p:cBhvr>
                                    </p:animEffect>
                                    <p:anim calcmode="lin" valueType="num">
                                      <p:cBhvr>
                                        <p:cTn id="71" dur="1000" fill="hold"/>
                                        <p:tgtEl>
                                          <p:spTgt spid="5"/>
                                        </p:tgtEl>
                                        <p:attrNameLst>
                                          <p:attrName>ppt_x</p:attrName>
                                        </p:attrNameLst>
                                      </p:cBhvr>
                                      <p:tavLst>
                                        <p:tav tm="0">
                                          <p:val>
                                            <p:strVal val="#ppt_x"/>
                                          </p:val>
                                        </p:tav>
                                        <p:tav tm="100000">
                                          <p:val>
                                            <p:strVal val="#ppt_x"/>
                                          </p:val>
                                        </p:tav>
                                      </p:tavLst>
                                    </p:anim>
                                    <p:anim calcmode="lin" valueType="num">
                                      <p:cBhvr>
                                        <p:cTn id="7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20" grpId="0" animBg="1"/>
      <p:bldP spid="21" grpId="0" animBg="1"/>
      <p:bldP spid="22" grpId="0" animBg="1"/>
      <p:bldP spid="23" grpId="0" animBg="1"/>
      <p:bldP spid="2" grpId="0" animBg="1"/>
      <p:bldP spid="3"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A3723C-7F68-CB9C-91CE-BAC9AE716781}"/>
              </a:ext>
            </a:extLst>
          </p:cNvPr>
          <p:cNvSpPr>
            <a:spLocks noGrp="1"/>
          </p:cNvSpPr>
          <p:nvPr>
            <p:ph type="title"/>
          </p:nvPr>
        </p:nvSpPr>
        <p:spPr>
          <a:xfrm>
            <a:off x="422214" y="1500272"/>
            <a:ext cx="8164060" cy="2190457"/>
          </a:xfrm>
        </p:spPr>
        <p:txBody>
          <a:bodyPr/>
          <a:lstStyle/>
          <a:p>
            <a:pPr>
              <a:spcAft>
                <a:spcPts val="2400"/>
              </a:spcAft>
            </a:pPr>
            <a:r>
              <a:rPr lang="cs-CZ" sz="3200"/>
              <a:t>Zkušenosti s testováním </a:t>
            </a:r>
            <a:r>
              <a:rPr lang="cs-CZ" sz="3200" err="1"/>
              <a:t>SmartCare</a:t>
            </a:r>
            <a:r>
              <a:rPr lang="cs-CZ" sz="3200"/>
              <a:t> </a:t>
            </a:r>
            <a:br>
              <a:rPr lang="cs-CZ" sz="3200"/>
            </a:br>
            <a:r>
              <a:rPr lang="cs-CZ" sz="3200" err="1"/>
              <a:t>Change</a:t>
            </a:r>
            <a:r>
              <a:rPr lang="cs-CZ" sz="3200"/>
              <a:t> </a:t>
            </a:r>
            <a:r>
              <a:rPr lang="cs-CZ" sz="3200" err="1"/>
              <a:t>Indicator</a:t>
            </a:r>
            <a:br>
              <a:rPr lang="cs-CZ" sz="3200"/>
            </a:br>
            <a:br>
              <a:rPr lang="cs-CZ" sz="2800"/>
            </a:br>
            <a:r>
              <a:rPr lang="cs-CZ" sz="2800">
                <a:solidFill>
                  <a:schemeClr val="accent1"/>
                </a:solidFill>
              </a:rPr>
              <a:t>Domov Sluníčko Ostrava </a:t>
            </a:r>
            <a:br>
              <a:rPr lang="cs-CZ" sz="2800"/>
            </a:br>
            <a:br>
              <a:rPr lang="cs-CZ" sz="2800"/>
            </a:br>
            <a:br>
              <a:rPr lang="cs-CZ" sz="2800"/>
            </a:br>
            <a:r>
              <a:rPr lang="cs-CZ" sz="2800"/>
              <a:t>Bc. Hana </a:t>
            </a:r>
            <a:r>
              <a:rPr lang="cs-CZ" sz="2800" err="1"/>
              <a:t>Kotisová</a:t>
            </a:r>
            <a:r>
              <a:rPr lang="cs-CZ" sz="2800"/>
              <a:t> – </a:t>
            </a:r>
            <a:r>
              <a:rPr lang="cs-CZ" sz="2000"/>
              <a:t>vedoucí zdravotního úseku </a:t>
            </a:r>
            <a:endParaRPr lang="cs-CZ" sz="2800"/>
          </a:p>
        </p:txBody>
      </p:sp>
    </p:spTree>
    <p:extLst>
      <p:ext uri="{BB962C8B-B14F-4D97-AF65-F5344CB8AC3E}">
        <p14:creationId xmlns:p14="http://schemas.microsoft.com/office/powerpoint/2010/main" val="2039086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3FE495-024D-0D0A-5B89-CB41642D6360}"/>
              </a:ext>
            </a:extLst>
          </p:cNvPr>
          <p:cNvSpPr>
            <a:spLocks noGrp="1"/>
          </p:cNvSpPr>
          <p:nvPr>
            <p:ph type="body" idx="2"/>
          </p:nvPr>
        </p:nvSpPr>
        <p:spPr>
          <a:xfrm>
            <a:off x="392872" y="1095300"/>
            <a:ext cx="8139287" cy="2952900"/>
          </a:xfrm>
        </p:spPr>
        <p:txBody>
          <a:bodyPr/>
          <a:lstStyle/>
          <a:p>
            <a:pPr marL="513715" indent="-285750">
              <a:buFont typeface="Wingdings" panose="05000000000000000000" pitchFamily="2" charset="2"/>
              <a:buChar char="Ø"/>
            </a:pPr>
            <a:r>
              <a:rPr lang="cs-CZ" sz="1600"/>
              <a:t>Testování proběhlo u 6 klientů v období srpen – září 2023</a:t>
            </a:r>
          </a:p>
          <a:p>
            <a:pPr marL="513715" indent="-285750">
              <a:buFont typeface="Wingdings" panose="05000000000000000000" pitchFamily="2" charset="2"/>
              <a:buChar char="Ø"/>
            </a:pPr>
            <a:r>
              <a:rPr lang="cs-CZ" sz="1600"/>
              <a:t>Nástroj je vhodný pro částečně mobilní a imobilní klienty (paliativní oddělení)</a:t>
            </a:r>
          </a:p>
          <a:p>
            <a:pPr marL="227965" indent="0"/>
            <a:endParaRPr lang="cs-CZ" sz="1600">
              <a:solidFill>
                <a:srgbClr val="FF0066"/>
              </a:solidFill>
            </a:endParaRPr>
          </a:p>
          <a:p>
            <a:pPr marL="513715" indent="-285750">
              <a:buFont typeface="Wingdings" panose="05000000000000000000" pitchFamily="2" charset="2"/>
              <a:buChar char="Ø"/>
            </a:pPr>
            <a:endParaRPr lang="cs-CZ" sz="1600"/>
          </a:p>
          <a:p>
            <a:pPr marL="513715" indent="-285750">
              <a:buFont typeface="Wingdings" panose="05000000000000000000" pitchFamily="2" charset="2"/>
              <a:buChar char="Ø"/>
            </a:pPr>
            <a:endParaRPr lang="cs-CZ" sz="1600"/>
          </a:p>
          <a:p>
            <a:pPr marL="513715" indent="-285750">
              <a:buFont typeface="Wingdings" panose="05000000000000000000" pitchFamily="2" charset="2"/>
              <a:buChar char="Ø"/>
            </a:pPr>
            <a:r>
              <a:rPr lang="cs-CZ" sz="1600"/>
              <a:t>Kontrolní nástroj práce personálu </a:t>
            </a:r>
          </a:p>
          <a:p>
            <a:pPr marL="513715" indent="-285750">
              <a:buFont typeface="Wingdings" panose="05000000000000000000" pitchFamily="2" charset="2"/>
              <a:buChar char="Ø"/>
            </a:pPr>
            <a:r>
              <a:rPr lang="cs-CZ" sz="1600"/>
              <a:t>Pomocný nástroj pro komunikaci s rodinou v případě potřeby dokoupení inkontinenčních pomůcek</a:t>
            </a:r>
          </a:p>
          <a:p>
            <a:pPr marL="513715" indent="-285750">
              <a:buFont typeface="Wingdings" panose="05000000000000000000" pitchFamily="2" charset="2"/>
              <a:buChar char="Ø"/>
            </a:pPr>
            <a:r>
              <a:rPr lang="cs-CZ" sz="1600"/>
              <a:t>Úspora času nutného ke kontrole klientů bez potřeby výměny pomůcky</a:t>
            </a:r>
          </a:p>
          <a:p>
            <a:pPr marL="513715" indent="-285750">
              <a:buFont typeface="Wingdings" panose="05000000000000000000" pitchFamily="2" charset="2"/>
              <a:buChar char="Ø"/>
            </a:pPr>
            <a:r>
              <a:rPr lang="cs-CZ" sz="1600"/>
              <a:t>Významné zkrácení času klienta stráveného v mokré inkontinenční pomůcce</a:t>
            </a:r>
          </a:p>
          <a:p>
            <a:pPr marL="513715" indent="-285750">
              <a:buFont typeface="Wingdings" panose="05000000000000000000" pitchFamily="2" charset="2"/>
              <a:buChar char="Ø"/>
            </a:pPr>
            <a:r>
              <a:rPr lang="cs-CZ" sz="1600"/>
              <a:t>Podklad pro rozhodnutí o změně absorpce pomůcky a o správném nastavení na den a noc</a:t>
            </a:r>
          </a:p>
          <a:p>
            <a:pPr marL="513715" indent="-285750">
              <a:buFont typeface="Wingdings" panose="05000000000000000000" pitchFamily="2" charset="2"/>
              <a:buChar char="Ø"/>
            </a:pPr>
            <a:r>
              <a:rPr lang="cs-CZ" sz="1600"/>
              <a:t>Prevence dekubitů</a:t>
            </a:r>
          </a:p>
          <a:p>
            <a:pPr marL="513715" indent="-285750">
              <a:buFont typeface="Wingdings" panose="05000000000000000000" pitchFamily="2" charset="2"/>
              <a:buChar char="Ø"/>
            </a:pPr>
            <a:r>
              <a:rPr lang="cs-CZ" sz="1600"/>
              <a:t>Nerušený noční klid</a:t>
            </a:r>
          </a:p>
        </p:txBody>
      </p:sp>
      <p:sp>
        <p:nvSpPr>
          <p:cNvPr id="4" name="Title 3">
            <a:extLst>
              <a:ext uri="{FF2B5EF4-FFF2-40B4-BE49-F238E27FC236}">
                <a16:creationId xmlns:a16="http://schemas.microsoft.com/office/drawing/2014/main" id="{0AC7A368-0BAB-F4DB-E3A7-9BDBFCEEF0A9}"/>
              </a:ext>
            </a:extLst>
          </p:cNvPr>
          <p:cNvSpPr>
            <a:spLocks noGrp="1"/>
          </p:cNvSpPr>
          <p:nvPr>
            <p:ph type="title"/>
          </p:nvPr>
        </p:nvSpPr>
        <p:spPr>
          <a:xfrm>
            <a:off x="243786" y="659776"/>
            <a:ext cx="6394173" cy="352905"/>
          </a:xfrm>
        </p:spPr>
        <p:txBody>
          <a:bodyPr/>
          <a:lstStyle/>
          <a:p>
            <a:br>
              <a:rPr lang="cs-CZ"/>
            </a:br>
            <a:br>
              <a:rPr lang="cs-CZ"/>
            </a:br>
            <a:r>
              <a:rPr lang="cs-CZ" sz="2000"/>
              <a:t>Přínosy a zkušenosti z testování TENA </a:t>
            </a:r>
            <a:r>
              <a:rPr lang="cs-CZ" sz="2000" err="1"/>
              <a:t>Smartcare</a:t>
            </a:r>
            <a:r>
              <a:rPr lang="cs-CZ" sz="2000"/>
              <a:t> </a:t>
            </a:r>
            <a:r>
              <a:rPr lang="cs-CZ" sz="2000" err="1"/>
              <a:t>Change</a:t>
            </a:r>
            <a:r>
              <a:rPr lang="cs-CZ" sz="2000"/>
              <a:t> </a:t>
            </a:r>
            <a:r>
              <a:rPr lang="cs-CZ" sz="2000" err="1"/>
              <a:t>Indicator</a:t>
            </a:r>
            <a:r>
              <a:rPr lang="cs-CZ" sz="2000"/>
              <a:t> v Domově Sluníčko Ostrava</a:t>
            </a:r>
          </a:p>
        </p:txBody>
      </p:sp>
      <p:sp>
        <p:nvSpPr>
          <p:cNvPr id="5" name="Rectangle: Rounded Corners 4">
            <a:extLst>
              <a:ext uri="{FF2B5EF4-FFF2-40B4-BE49-F238E27FC236}">
                <a16:creationId xmlns:a16="http://schemas.microsoft.com/office/drawing/2014/main" id="{5A9C3791-105F-B6E7-9BDE-05501EABDDE7}"/>
              </a:ext>
            </a:extLst>
          </p:cNvPr>
          <p:cNvSpPr/>
          <p:nvPr/>
        </p:nvSpPr>
        <p:spPr>
          <a:xfrm>
            <a:off x="392872" y="2112345"/>
            <a:ext cx="2186987" cy="265999"/>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cs-CZ" sz="1400">
                <a:solidFill>
                  <a:schemeClr val="tx2"/>
                </a:solidFill>
              </a:rPr>
              <a:t>Přínosy pro zařízení</a:t>
            </a:r>
          </a:p>
        </p:txBody>
      </p:sp>
    </p:spTree>
    <p:extLst>
      <p:ext uri="{BB962C8B-B14F-4D97-AF65-F5344CB8AC3E}">
        <p14:creationId xmlns:p14="http://schemas.microsoft.com/office/powerpoint/2010/main" val="2892061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19B62D-4569-CEFB-3BF2-DD272C752FED}"/>
              </a:ext>
            </a:extLst>
          </p:cNvPr>
          <p:cNvSpPr>
            <a:spLocks noGrp="1"/>
          </p:cNvSpPr>
          <p:nvPr>
            <p:ph type="title"/>
          </p:nvPr>
        </p:nvSpPr>
        <p:spPr/>
        <p:txBody>
          <a:bodyPr/>
          <a:lstStyle/>
          <a:p>
            <a:r>
              <a:rPr lang="cs-CZ" sz="2400"/>
              <a:t>Výsledky testování TENA </a:t>
            </a:r>
            <a:r>
              <a:rPr lang="cs-CZ" sz="2400" err="1"/>
              <a:t>Smartcare</a:t>
            </a:r>
            <a:r>
              <a:rPr lang="cs-CZ" sz="2400"/>
              <a:t> </a:t>
            </a:r>
            <a:r>
              <a:rPr lang="cs-CZ" sz="2400" err="1"/>
              <a:t>Change</a:t>
            </a:r>
            <a:r>
              <a:rPr lang="cs-CZ" sz="2400"/>
              <a:t> </a:t>
            </a:r>
            <a:r>
              <a:rPr lang="cs-CZ" sz="2400" err="1"/>
              <a:t>Indicator</a:t>
            </a:r>
            <a:r>
              <a:rPr lang="cs-CZ" sz="2400"/>
              <a:t> v Domově Sluníčko Ostrava</a:t>
            </a:r>
            <a:endParaRPr lang="cs-CZ"/>
          </a:p>
        </p:txBody>
      </p:sp>
      <p:graphicFrame>
        <p:nvGraphicFramePr>
          <p:cNvPr id="7" name="Chart 6">
            <a:extLst>
              <a:ext uri="{FF2B5EF4-FFF2-40B4-BE49-F238E27FC236}">
                <a16:creationId xmlns:a16="http://schemas.microsoft.com/office/drawing/2014/main" id="{2CACB94B-3F97-6EA2-A96C-64B21E8BEE97}"/>
              </a:ext>
            </a:extLst>
          </p:cNvPr>
          <p:cNvGraphicFramePr>
            <a:graphicFrameLocks/>
          </p:cNvGraphicFramePr>
          <p:nvPr>
            <p:extLst>
              <p:ext uri="{D42A27DB-BD31-4B8C-83A1-F6EECF244321}">
                <p14:modId xmlns:p14="http://schemas.microsoft.com/office/powerpoint/2010/main" val="3798178497"/>
              </p:ext>
            </p:extLst>
          </p:nvPr>
        </p:nvGraphicFramePr>
        <p:xfrm>
          <a:off x="5030880" y="975428"/>
          <a:ext cx="3031939" cy="203605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E2FC5CC7-35B4-8569-7055-7324F3892B78}"/>
              </a:ext>
            </a:extLst>
          </p:cNvPr>
          <p:cNvGraphicFramePr>
            <a:graphicFrameLocks/>
          </p:cNvGraphicFramePr>
          <p:nvPr>
            <p:extLst>
              <p:ext uri="{D42A27DB-BD31-4B8C-83A1-F6EECF244321}">
                <p14:modId xmlns:p14="http://schemas.microsoft.com/office/powerpoint/2010/main" val="2473151068"/>
              </p:ext>
            </p:extLst>
          </p:nvPr>
        </p:nvGraphicFramePr>
        <p:xfrm>
          <a:off x="74332" y="3078468"/>
          <a:ext cx="2682724" cy="20650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E147A08B-5D9F-741C-3BCA-9ED25FCA039D}"/>
              </a:ext>
            </a:extLst>
          </p:cNvPr>
          <p:cNvGraphicFramePr>
            <a:graphicFrameLocks/>
          </p:cNvGraphicFramePr>
          <p:nvPr>
            <p:extLst>
              <p:ext uri="{D42A27DB-BD31-4B8C-83A1-F6EECF244321}">
                <p14:modId xmlns:p14="http://schemas.microsoft.com/office/powerpoint/2010/main" val="1335050998"/>
              </p:ext>
            </p:extLst>
          </p:nvPr>
        </p:nvGraphicFramePr>
        <p:xfrm>
          <a:off x="6241473" y="3078468"/>
          <a:ext cx="2742673" cy="2059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2B34AD12-E345-361F-E603-7FE014CC24D0}"/>
              </a:ext>
            </a:extLst>
          </p:cNvPr>
          <p:cNvGraphicFramePr>
            <a:graphicFrameLocks/>
          </p:cNvGraphicFramePr>
          <p:nvPr>
            <p:extLst>
              <p:ext uri="{D42A27DB-BD31-4B8C-83A1-F6EECF244321}">
                <p14:modId xmlns:p14="http://schemas.microsoft.com/office/powerpoint/2010/main" val="352123840"/>
              </p:ext>
            </p:extLst>
          </p:nvPr>
        </p:nvGraphicFramePr>
        <p:xfrm>
          <a:off x="836331" y="951995"/>
          <a:ext cx="3031939" cy="205948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10">
            <a:extLst>
              <a:ext uri="{FF2B5EF4-FFF2-40B4-BE49-F238E27FC236}">
                <a16:creationId xmlns:a16="http://schemas.microsoft.com/office/drawing/2014/main" id="{50366A88-F594-F081-6D0B-43EAB7997D8E}"/>
              </a:ext>
            </a:extLst>
          </p:cNvPr>
          <p:cNvGraphicFramePr>
            <a:graphicFrameLocks/>
          </p:cNvGraphicFramePr>
          <p:nvPr>
            <p:extLst>
              <p:ext uri="{D42A27DB-BD31-4B8C-83A1-F6EECF244321}">
                <p14:modId xmlns:p14="http://schemas.microsoft.com/office/powerpoint/2010/main" val="2742688741"/>
              </p:ext>
            </p:extLst>
          </p:nvPr>
        </p:nvGraphicFramePr>
        <p:xfrm>
          <a:off x="3000492" y="3078467"/>
          <a:ext cx="2929253" cy="203605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463024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9696FC-2CC6-40C8-FE4D-7F4341C9563E}"/>
              </a:ext>
            </a:extLst>
          </p:cNvPr>
          <p:cNvSpPr>
            <a:spLocks noGrp="1"/>
          </p:cNvSpPr>
          <p:nvPr>
            <p:ph type="ctrTitle"/>
          </p:nvPr>
        </p:nvSpPr>
        <p:spPr/>
        <p:txBody>
          <a:bodyPr/>
          <a:lstStyle/>
          <a:p>
            <a:r>
              <a:rPr lang="en-US" sz="3200" err="1"/>
              <a:t>Děkujeme</a:t>
            </a:r>
            <a:r>
              <a:rPr lang="en-US" sz="3200"/>
              <a:t> za </a:t>
            </a:r>
            <a:r>
              <a:rPr lang="en-US" sz="3200" err="1"/>
              <a:t>pozornost</a:t>
            </a:r>
            <a:endParaRPr lang="en-US" sz="3200"/>
          </a:p>
        </p:txBody>
      </p:sp>
    </p:spTree>
    <p:extLst>
      <p:ext uri="{BB962C8B-B14F-4D97-AF65-F5344CB8AC3E}">
        <p14:creationId xmlns:p14="http://schemas.microsoft.com/office/powerpoint/2010/main" val="2185207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1EDBE5-5BB5-4EB6-8CEC-F9284A5AE38B}"/>
              </a:ext>
            </a:extLst>
          </p:cNvPr>
          <p:cNvSpPr>
            <a:spLocks noGrp="1"/>
          </p:cNvSpPr>
          <p:nvPr>
            <p:ph type="title"/>
          </p:nvPr>
        </p:nvSpPr>
        <p:spPr/>
        <p:txBody>
          <a:bodyPr/>
          <a:lstStyle/>
          <a:p>
            <a:r>
              <a:rPr lang="sk-SK"/>
              <a:t>Výhody </a:t>
            </a:r>
            <a:r>
              <a:rPr lang="sk-SK" err="1"/>
              <a:t>individuálního</a:t>
            </a:r>
            <a:r>
              <a:rPr lang="sk-SK"/>
              <a:t> </a:t>
            </a:r>
            <a:r>
              <a:rPr lang="sk-SK" err="1"/>
              <a:t>přístupu</a:t>
            </a:r>
            <a:r>
              <a:rPr lang="sk-SK"/>
              <a:t> k </a:t>
            </a:r>
            <a:r>
              <a:rPr lang="sk-SK" err="1"/>
              <a:t>podpoře</a:t>
            </a:r>
            <a:r>
              <a:rPr lang="sk-SK"/>
              <a:t> </a:t>
            </a:r>
            <a:r>
              <a:rPr lang="sk-SK" err="1"/>
              <a:t>kontinence</a:t>
            </a:r>
          </a:p>
        </p:txBody>
      </p:sp>
      <p:pic>
        <p:nvPicPr>
          <p:cNvPr id="7" name="Picture Placeholder 14">
            <a:extLst>
              <a:ext uri="{FF2B5EF4-FFF2-40B4-BE49-F238E27FC236}">
                <a16:creationId xmlns:a16="http://schemas.microsoft.com/office/drawing/2014/main" id="{21A1F5DE-B967-4C9D-8558-4E89A541D5CA}"/>
              </a:ext>
            </a:extLst>
          </p:cNvPr>
          <p:cNvPicPr>
            <a:picLocks noChangeAspect="1"/>
          </p:cNvPicPr>
          <p:nvPr/>
        </p:nvPicPr>
        <p:blipFill>
          <a:blip r:embed="rId3"/>
          <a:srcRect l="8772" r="8772"/>
          <a:stretch>
            <a:fillRect/>
          </a:stretch>
        </p:blipFill>
        <p:spPr>
          <a:xfrm>
            <a:off x="448307" y="1617363"/>
            <a:ext cx="2513645" cy="2032480"/>
          </a:xfrm>
          <a:prstGeom prst="rect">
            <a:avLst/>
          </a:prstGeom>
        </p:spPr>
      </p:pic>
      <p:pic>
        <p:nvPicPr>
          <p:cNvPr id="8" name="Picture Placeholder 16">
            <a:extLst>
              <a:ext uri="{FF2B5EF4-FFF2-40B4-BE49-F238E27FC236}">
                <a16:creationId xmlns:a16="http://schemas.microsoft.com/office/drawing/2014/main" id="{CD99E235-9288-4F73-95E4-C4A46AAC2F0D}"/>
              </a:ext>
            </a:extLst>
          </p:cNvPr>
          <p:cNvPicPr>
            <a:picLocks noChangeAspect="1"/>
          </p:cNvPicPr>
          <p:nvPr/>
        </p:nvPicPr>
        <p:blipFill>
          <a:blip r:embed="rId4"/>
          <a:srcRect l="8772" r="8772"/>
          <a:stretch>
            <a:fillRect/>
          </a:stretch>
        </p:blipFill>
        <p:spPr>
          <a:xfrm>
            <a:off x="3086893" y="1617363"/>
            <a:ext cx="2513645" cy="2032480"/>
          </a:xfrm>
          <a:prstGeom prst="rect">
            <a:avLst/>
          </a:prstGeom>
        </p:spPr>
      </p:pic>
      <p:pic>
        <p:nvPicPr>
          <p:cNvPr id="9" name="Picture Placeholder 18">
            <a:extLst>
              <a:ext uri="{FF2B5EF4-FFF2-40B4-BE49-F238E27FC236}">
                <a16:creationId xmlns:a16="http://schemas.microsoft.com/office/drawing/2014/main" id="{DD9924DC-EFE2-44D3-99FD-B5AB8BFF82EB}"/>
              </a:ext>
            </a:extLst>
          </p:cNvPr>
          <p:cNvPicPr>
            <a:picLocks noChangeAspect="1"/>
          </p:cNvPicPr>
          <p:nvPr/>
        </p:nvPicPr>
        <p:blipFill>
          <a:blip r:embed="rId5"/>
          <a:srcRect l="8807" r="8807"/>
          <a:stretch>
            <a:fillRect/>
          </a:stretch>
        </p:blipFill>
        <p:spPr>
          <a:xfrm>
            <a:off x="5725480" y="1639343"/>
            <a:ext cx="2513645" cy="2032480"/>
          </a:xfrm>
          <a:prstGeom prst="rect">
            <a:avLst/>
          </a:prstGeom>
        </p:spPr>
      </p:pic>
      <p:sp>
        <p:nvSpPr>
          <p:cNvPr id="13" name="Text Placeholder 9">
            <a:extLst>
              <a:ext uri="{FF2B5EF4-FFF2-40B4-BE49-F238E27FC236}">
                <a16:creationId xmlns:a16="http://schemas.microsoft.com/office/drawing/2014/main" id="{9642BCF2-5DE9-450C-A107-57BC594F9CEF}"/>
              </a:ext>
            </a:extLst>
          </p:cNvPr>
          <p:cNvSpPr txBox="1">
            <a:spLocks/>
          </p:cNvSpPr>
          <p:nvPr/>
        </p:nvSpPr>
        <p:spPr>
          <a:xfrm>
            <a:off x="976650" y="3728973"/>
            <a:ext cx="1744927" cy="975476"/>
          </a:xfrm>
          <a:prstGeom prst="rect">
            <a:avLst/>
          </a:prstGeom>
        </p:spPr>
        <p:txBody>
          <a:bodyPr lIns="91440" tIns="45720" rIns="91440" bIns="45720" anchor="t"/>
          <a:lstStyle>
            <a:lvl1pPr marL="266700" indent="-266700" algn="l" defTabSz="914400" rtl="0" eaLnBrk="1" latinLnBrk="0" hangingPunct="1">
              <a:lnSpc>
                <a:spcPct val="100000"/>
              </a:lnSpc>
              <a:spcBef>
                <a:spcPts val="0"/>
              </a:spcBef>
              <a:spcAft>
                <a:spcPts val="600"/>
              </a:spcAft>
              <a:buFont typeface="Wingdings" panose="05000000000000000000" pitchFamily="2" charset="2"/>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0"/>
              </a:spcBef>
              <a:spcAft>
                <a:spcPts val="600"/>
              </a:spcAft>
              <a:buFont typeface="Calibri" panose="020F0502020204030204" pitchFamily="34" charset="0"/>
              <a:buChar char="─"/>
              <a:defRPr sz="1800" kern="1200">
                <a:solidFill>
                  <a:schemeClr val="tx2"/>
                </a:solidFill>
                <a:latin typeface="+mn-lt"/>
                <a:ea typeface="+mn-ea"/>
                <a:cs typeface="+mn-cs"/>
              </a:defRPr>
            </a:lvl2pPr>
            <a:lvl3pPr marL="809625" indent="-266700" algn="l" defTabSz="914400" rtl="0" eaLnBrk="1" latinLnBrk="0" hangingPunct="1">
              <a:lnSpc>
                <a:spcPct val="100000"/>
              </a:lnSpc>
              <a:spcBef>
                <a:spcPts val="0"/>
              </a:spcBef>
              <a:spcAft>
                <a:spcPts val="600"/>
              </a:spcAft>
              <a:buFont typeface="Calibri" panose="020F0502020204030204" pitchFamily="34" charset="0"/>
              <a:buChar char="─"/>
              <a:defRPr sz="1800" kern="1200">
                <a:solidFill>
                  <a:schemeClr val="tx2"/>
                </a:solidFill>
                <a:latin typeface="+mn-lt"/>
                <a:ea typeface="+mn-ea"/>
                <a:cs typeface="+mn-cs"/>
              </a:defRPr>
            </a:lvl3pPr>
            <a:lvl4pPr marL="1076325" indent="-266700" algn="l" defTabSz="914400" rtl="0" eaLnBrk="1" latinLnBrk="0" hangingPunct="1">
              <a:lnSpc>
                <a:spcPct val="100000"/>
              </a:lnSpc>
              <a:spcBef>
                <a:spcPts val="0"/>
              </a:spcBef>
              <a:spcAft>
                <a:spcPts val="600"/>
              </a:spcAft>
              <a:buFont typeface="Calibri" panose="020F0502020204030204" pitchFamily="34" charset="0"/>
              <a:buChar char="─"/>
              <a:defRPr sz="1800" kern="1200">
                <a:solidFill>
                  <a:schemeClr val="tx2"/>
                </a:solidFill>
                <a:latin typeface="+mn-lt"/>
                <a:ea typeface="+mn-ea"/>
                <a:cs typeface="+mn-cs"/>
              </a:defRPr>
            </a:lvl4pPr>
            <a:lvl5pPr marL="1343025" indent="-266700" algn="l" defTabSz="914400" rtl="0" eaLnBrk="1" latinLnBrk="0" hangingPunct="1">
              <a:lnSpc>
                <a:spcPct val="100000"/>
              </a:lnSpc>
              <a:spcBef>
                <a:spcPts val="0"/>
              </a:spcBef>
              <a:spcAft>
                <a:spcPts val="600"/>
              </a:spcAft>
              <a:buFont typeface="Calibri" panose="020F050202020403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sk-SK" sz="1350" b="1">
                <a:latin typeface="Arial"/>
                <a:cs typeface="Arial"/>
              </a:rPr>
              <a:t>Lepší kvalita života klientů</a:t>
            </a:r>
            <a:endParaRPr lang="en-US" sz="1350" b="1">
              <a:latin typeface="Arial"/>
              <a:cs typeface="Arial"/>
            </a:endParaRPr>
          </a:p>
          <a:p>
            <a:pPr marL="0" indent="0">
              <a:buNone/>
            </a:pPr>
            <a:endParaRPr lang="sv-SE" sz="1350">
              <a:latin typeface="Arial" panose="020B0604020202020204" pitchFamily="34" charset="0"/>
              <a:cs typeface="Arial" panose="020B0604020202020204" pitchFamily="34" charset="0"/>
            </a:endParaRPr>
          </a:p>
        </p:txBody>
      </p:sp>
      <p:sp>
        <p:nvSpPr>
          <p:cNvPr id="14" name="Text Placeholder 10">
            <a:extLst>
              <a:ext uri="{FF2B5EF4-FFF2-40B4-BE49-F238E27FC236}">
                <a16:creationId xmlns:a16="http://schemas.microsoft.com/office/drawing/2014/main" id="{DCA11BD2-42EF-43E0-8332-693EBFBFE123}"/>
              </a:ext>
            </a:extLst>
          </p:cNvPr>
          <p:cNvSpPr txBox="1">
            <a:spLocks/>
          </p:cNvSpPr>
          <p:nvPr/>
        </p:nvSpPr>
        <p:spPr>
          <a:xfrm>
            <a:off x="3389109" y="3728973"/>
            <a:ext cx="1909214" cy="975476"/>
          </a:xfrm>
          <a:prstGeom prst="rect">
            <a:avLst/>
          </a:prstGeom>
        </p:spPr>
        <p:txBody>
          <a:bodyPr lIns="91440" tIns="45720" rIns="91440" bIns="45720" anchor="t"/>
          <a:lstStyle>
            <a:lvl1pPr marL="266700" indent="-266700" algn="l" defTabSz="914400" rtl="0" eaLnBrk="1" latinLnBrk="0" hangingPunct="1">
              <a:lnSpc>
                <a:spcPct val="100000"/>
              </a:lnSpc>
              <a:spcBef>
                <a:spcPts val="0"/>
              </a:spcBef>
              <a:spcAft>
                <a:spcPts val="600"/>
              </a:spcAft>
              <a:buFont typeface="Wingdings" panose="05000000000000000000" pitchFamily="2" charset="2"/>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0"/>
              </a:spcBef>
              <a:spcAft>
                <a:spcPts val="600"/>
              </a:spcAft>
              <a:buFont typeface="Calibri" panose="020F0502020204030204" pitchFamily="34" charset="0"/>
              <a:buChar char="─"/>
              <a:defRPr sz="1800" kern="1200">
                <a:solidFill>
                  <a:schemeClr val="tx2"/>
                </a:solidFill>
                <a:latin typeface="+mn-lt"/>
                <a:ea typeface="+mn-ea"/>
                <a:cs typeface="+mn-cs"/>
              </a:defRPr>
            </a:lvl2pPr>
            <a:lvl3pPr marL="809625" indent="-266700" algn="l" defTabSz="914400" rtl="0" eaLnBrk="1" latinLnBrk="0" hangingPunct="1">
              <a:lnSpc>
                <a:spcPct val="100000"/>
              </a:lnSpc>
              <a:spcBef>
                <a:spcPts val="0"/>
              </a:spcBef>
              <a:spcAft>
                <a:spcPts val="600"/>
              </a:spcAft>
              <a:buFont typeface="Calibri" panose="020F0502020204030204" pitchFamily="34" charset="0"/>
              <a:buChar char="─"/>
              <a:defRPr sz="1800" kern="1200">
                <a:solidFill>
                  <a:schemeClr val="tx2"/>
                </a:solidFill>
                <a:latin typeface="+mn-lt"/>
                <a:ea typeface="+mn-ea"/>
                <a:cs typeface="+mn-cs"/>
              </a:defRPr>
            </a:lvl3pPr>
            <a:lvl4pPr marL="1076325" indent="-266700" algn="l" defTabSz="914400" rtl="0" eaLnBrk="1" latinLnBrk="0" hangingPunct="1">
              <a:lnSpc>
                <a:spcPct val="100000"/>
              </a:lnSpc>
              <a:spcBef>
                <a:spcPts val="0"/>
              </a:spcBef>
              <a:spcAft>
                <a:spcPts val="600"/>
              </a:spcAft>
              <a:buFont typeface="Calibri" panose="020F0502020204030204" pitchFamily="34" charset="0"/>
              <a:buChar char="─"/>
              <a:defRPr sz="1800" kern="1200">
                <a:solidFill>
                  <a:schemeClr val="tx2"/>
                </a:solidFill>
                <a:latin typeface="+mn-lt"/>
                <a:ea typeface="+mn-ea"/>
                <a:cs typeface="+mn-cs"/>
              </a:defRPr>
            </a:lvl4pPr>
            <a:lvl5pPr marL="1343025" indent="-266700" algn="l" defTabSz="914400" rtl="0" eaLnBrk="1" latinLnBrk="0" hangingPunct="1">
              <a:lnSpc>
                <a:spcPct val="100000"/>
              </a:lnSpc>
              <a:spcBef>
                <a:spcPts val="0"/>
              </a:spcBef>
              <a:spcAft>
                <a:spcPts val="600"/>
              </a:spcAft>
              <a:buFont typeface="Calibri" panose="020F050202020403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sk-SK" sz="1350" b="1" err="1">
                <a:latin typeface="Arial"/>
                <a:cs typeface="Arial"/>
              </a:rPr>
              <a:t>Efektivnější</a:t>
            </a:r>
            <a:r>
              <a:rPr lang="sk-SK" sz="1350" b="1">
                <a:latin typeface="Arial"/>
                <a:cs typeface="Arial"/>
              </a:rPr>
              <a:t> postupy pro instituce</a:t>
            </a:r>
            <a:endParaRPr lang="en-US" sz="1350" b="1">
              <a:latin typeface="Arial"/>
              <a:cs typeface="Arial"/>
            </a:endParaRPr>
          </a:p>
          <a:p>
            <a:pPr marL="0" indent="0">
              <a:buNone/>
            </a:pPr>
            <a:endParaRPr lang="sv-SE" sz="1350">
              <a:latin typeface="Arial" panose="020B0604020202020204" pitchFamily="34" charset="0"/>
              <a:cs typeface="Arial" panose="020B0604020202020204" pitchFamily="34" charset="0"/>
            </a:endParaRPr>
          </a:p>
        </p:txBody>
      </p:sp>
      <p:sp>
        <p:nvSpPr>
          <p:cNvPr id="15" name="Text Placeholder 11">
            <a:extLst>
              <a:ext uri="{FF2B5EF4-FFF2-40B4-BE49-F238E27FC236}">
                <a16:creationId xmlns:a16="http://schemas.microsoft.com/office/drawing/2014/main" id="{CAE5A585-9A79-409E-A078-102A592E49E0}"/>
              </a:ext>
            </a:extLst>
          </p:cNvPr>
          <p:cNvSpPr txBox="1">
            <a:spLocks/>
          </p:cNvSpPr>
          <p:nvPr/>
        </p:nvSpPr>
        <p:spPr>
          <a:xfrm>
            <a:off x="6070943" y="3728973"/>
            <a:ext cx="2027120" cy="643456"/>
          </a:xfrm>
          <a:prstGeom prst="rect">
            <a:avLst/>
          </a:prstGeom>
        </p:spPr>
        <p:txBody>
          <a:bodyPr lIns="91440" tIns="45720" rIns="91440" bIns="45720" anchor="t"/>
          <a:lstStyle>
            <a:lvl1pPr marL="266700" indent="-266700" algn="l" defTabSz="914400" rtl="0" eaLnBrk="1" latinLnBrk="0" hangingPunct="1">
              <a:lnSpc>
                <a:spcPct val="100000"/>
              </a:lnSpc>
              <a:spcBef>
                <a:spcPts val="0"/>
              </a:spcBef>
              <a:spcAft>
                <a:spcPts val="600"/>
              </a:spcAft>
              <a:buFont typeface="Wingdings" panose="05000000000000000000" pitchFamily="2" charset="2"/>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0"/>
              </a:spcBef>
              <a:spcAft>
                <a:spcPts val="600"/>
              </a:spcAft>
              <a:buFont typeface="Calibri" panose="020F0502020204030204" pitchFamily="34" charset="0"/>
              <a:buChar char="─"/>
              <a:defRPr sz="1800" kern="1200">
                <a:solidFill>
                  <a:schemeClr val="tx2"/>
                </a:solidFill>
                <a:latin typeface="+mn-lt"/>
                <a:ea typeface="+mn-ea"/>
                <a:cs typeface="+mn-cs"/>
              </a:defRPr>
            </a:lvl2pPr>
            <a:lvl3pPr marL="809625" indent="-266700" algn="l" defTabSz="914400" rtl="0" eaLnBrk="1" latinLnBrk="0" hangingPunct="1">
              <a:lnSpc>
                <a:spcPct val="100000"/>
              </a:lnSpc>
              <a:spcBef>
                <a:spcPts val="0"/>
              </a:spcBef>
              <a:spcAft>
                <a:spcPts val="600"/>
              </a:spcAft>
              <a:buFont typeface="Calibri" panose="020F0502020204030204" pitchFamily="34" charset="0"/>
              <a:buChar char="─"/>
              <a:defRPr sz="1800" kern="1200">
                <a:solidFill>
                  <a:schemeClr val="tx2"/>
                </a:solidFill>
                <a:latin typeface="+mn-lt"/>
                <a:ea typeface="+mn-ea"/>
                <a:cs typeface="+mn-cs"/>
              </a:defRPr>
            </a:lvl3pPr>
            <a:lvl4pPr marL="1076325" indent="-266700" algn="l" defTabSz="914400" rtl="0" eaLnBrk="1" latinLnBrk="0" hangingPunct="1">
              <a:lnSpc>
                <a:spcPct val="100000"/>
              </a:lnSpc>
              <a:spcBef>
                <a:spcPts val="0"/>
              </a:spcBef>
              <a:spcAft>
                <a:spcPts val="600"/>
              </a:spcAft>
              <a:buFont typeface="Calibri" panose="020F0502020204030204" pitchFamily="34" charset="0"/>
              <a:buChar char="─"/>
              <a:defRPr sz="1800" kern="1200">
                <a:solidFill>
                  <a:schemeClr val="tx2"/>
                </a:solidFill>
                <a:latin typeface="+mn-lt"/>
                <a:ea typeface="+mn-ea"/>
                <a:cs typeface="+mn-cs"/>
              </a:defRPr>
            </a:lvl4pPr>
            <a:lvl5pPr marL="1343025" indent="-266700" algn="l" defTabSz="914400" rtl="0" eaLnBrk="1" latinLnBrk="0" hangingPunct="1">
              <a:lnSpc>
                <a:spcPct val="100000"/>
              </a:lnSpc>
              <a:spcBef>
                <a:spcPts val="0"/>
              </a:spcBef>
              <a:spcAft>
                <a:spcPts val="600"/>
              </a:spcAft>
              <a:buFont typeface="Calibri" panose="020F050202020403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sk-SK" sz="1350" b="1">
                <a:latin typeface="Arial"/>
                <a:cs typeface="Arial"/>
              </a:rPr>
              <a:t>Lepší pracovní </a:t>
            </a:r>
            <a:r>
              <a:rPr lang="sk-SK" sz="1350" b="1" err="1">
                <a:latin typeface="Arial"/>
                <a:cs typeface="Arial"/>
              </a:rPr>
              <a:t>prostředí</a:t>
            </a:r>
            <a:r>
              <a:rPr lang="sk-SK" sz="1350" b="1">
                <a:latin typeface="Arial"/>
                <a:cs typeface="Arial"/>
              </a:rPr>
              <a:t> pro personál</a:t>
            </a:r>
            <a:endParaRPr lang="en-US" sz="1350" b="1">
              <a:latin typeface="Arial"/>
              <a:cs typeface="Arial"/>
            </a:endParaRPr>
          </a:p>
          <a:p>
            <a:pPr marL="0" indent="0">
              <a:buNone/>
            </a:pPr>
            <a:endParaRPr lang="sv-SE" sz="135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6355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83EC480-853E-49A1-B2CC-47E91340EB60}"/>
              </a:ext>
            </a:extLst>
          </p:cNvPr>
          <p:cNvSpPr>
            <a:spLocks noGrp="1"/>
          </p:cNvSpPr>
          <p:nvPr>
            <p:ph sz="quarter" idx="13"/>
          </p:nvPr>
        </p:nvSpPr>
        <p:spPr>
          <a:xfrm>
            <a:off x="211803" y="802323"/>
            <a:ext cx="2580274" cy="2472036"/>
          </a:xfrm>
          <a:ln>
            <a:solidFill>
              <a:schemeClr val="bg1"/>
            </a:solidFill>
          </a:ln>
        </p:spPr>
        <p:txBody>
          <a:bodyPr>
            <a:normAutofit/>
          </a:bodyPr>
          <a:lstStyle/>
          <a:p>
            <a:pPr>
              <a:spcAft>
                <a:spcPts val="750"/>
              </a:spcAft>
            </a:pPr>
            <a:r>
              <a:rPr lang="en-US" sz="1200" b="1"/>
              <a:t>TENA </a:t>
            </a:r>
            <a:r>
              <a:rPr lang="cs-CZ" sz="1200" b="1" err="1"/>
              <a:t>Smartcare</a:t>
            </a:r>
            <a:r>
              <a:rPr lang="cs-CZ" sz="1200" b="1"/>
              <a:t> </a:t>
            </a:r>
            <a:r>
              <a:rPr lang="en-US" sz="1200" b="1" err="1"/>
              <a:t>Identifi</a:t>
            </a:r>
            <a:br>
              <a:rPr lang="cs-CZ" sz="1200" b="1">
                <a:solidFill>
                  <a:schemeClr val="accent2"/>
                </a:solidFill>
              </a:rPr>
            </a:br>
            <a:br>
              <a:rPr lang="cs-CZ" sz="1050"/>
            </a:br>
            <a:endParaRPr lang="en-US" sz="1050"/>
          </a:p>
          <a:p>
            <a:pPr marL="457189" lvl="1" indent="-257168">
              <a:spcAft>
                <a:spcPts val="750"/>
              </a:spcAft>
              <a:buFont typeface="+mj-lt"/>
              <a:buAutoNum type="arabicPeriod"/>
            </a:pPr>
            <a:r>
              <a:rPr lang="cs-CZ" sz="1050"/>
              <a:t>Nastavení plánu péče díky reportu z testování.</a:t>
            </a:r>
            <a:endParaRPr lang="en-US" sz="1050"/>
          </a:p>
          <a:p>
            <a:pPr marL="457189" lvl="1" indent="-257168">
              <a:spcAft>
                <a:spcPts val="750"/>
              </a:spcAft>
              <a:buFont typeface="+mj-lt"/>
              <a:buAutoNum type="arabicPeriod"/>
            </a:pPr>
            <a:r>
              <a:rPr lang="cs-CZ" sz="1050"/>
              <a:t>Snížení nákladů, stráveného času a zvýšení komfortu klientů.</a:t>
            </a:r>
            <a:endParaRPr lang="en-US" sz="1050"/>
          </a:p>
          <a:p>
            <a:pPr marL="457189" lvl="1" indent="-257168">
              <a:spcAft>
                <a:spcPts val="750"/>
              </a:spcAft>
              <a:buFont typeface="+mj-lt"/>
              <a:buAutoNum type="arabicPeriod"/>
            </a:pPr>
            <a:r>
              <a:rPr lang="cs-CZ" sz="1050"/>
              <a:t>Spokojenost pečujících díky omezení epizod protečení, nepodařeného vysazení na toaletu.</a:t>
            </a:r>
            <a:endParaRPr lang="en-US" sz="1050"/>
          </a:p>
          <a:p>
            <a:pPr>
              <a:spcAft>
                <a:spcPts val="750"/>
              </a:spcAft>
            </a:pPr>
            <a:endParaRPr lang="en-US" sz="1050"/>
          </a:p>
        </p:txBody>
      </p:sp>
      <p:sp>
        <p:nvSpPr>
          <p:cNvPr id="3" name="Title 2">
            <a:extLst>
              <a:ext uri="{FF2B5EF4-FFF2-40B4-BE49-F238E27FC236}">
                <a16:creationId xmlns:a16="http://schemas.microsoft.com/office/drawing/2014/main" id="{6C932605-6873-44A0-BD08-7335052224C2}"/>
              </a:ext>
            </a:extLst>
          </p:cNvPr>
          <p:cNvSpPr>
            <a:spLocks noGrp="1"/>
          </p:cNvSpPr>
          <p:nvPr>
            <p:ph type="title"/>
          </p:nvPr>
        </p:nvSpPr>
        <p:spPr>
          <a:xfrm>
            <a:off x="121460" y="92455"/>
            <a:ext cx="6096000" cy="402485"/>
          </a:xfrm>
        </p:spPr>
        <p:txBody>
          <a:bodyPr anchor="t">
            <a:normAutofit/>
          </a:bodyPr>
          <a:lstStyle/>
          <a:p>
            <a:r>
              <a:rPr lang="cs-CZ" sz="2100"/>
              <a:t>Digitální inovace budoucnosti</a:t>
            </a:r>
            <a:endParaRPr lang="en-GB" sz="2100"/>
          </a:p>
        </p:txBody>
      </p:sp>
      <p:sp>
        <p:nvSpPr>
          <p:cNvPr id="5" name="Content Placeholder 4">
            <a:extLst>
              <a:ext uri="{FF2B5EF4-FFF2-40B4-BE49-F238E27FC236}">
                <a16:creationId xmlns:a16="http://schemas.microsoft.com/office/drawing/2014/main" id="{F827A0F7-9E7B-49DB-AD75-CCA4AA8E2012}"/>
              </a:ext>
            </a:extLst>
          </p:cNvPr>
          <p:cNvSpPr>
            <a:spLocks noGrp="1"/>
          </p:cNvSpPr>
          <p:nvPr>
            <p:ph type="body" sz="quarter" idx="4294967295"/>
          </p:nvPr>
        </p:nvSpPr>
        <p:spPr>
          <a:xfrm>
            <a:off x="3032127" y="810274"/>
            <a:ext cx="2565277" cy="2472036"/>
          </a:xfrm>
          <a:ln>
            <a:solidFill>
              <a:schemeClr val="bg1"/>
            </a:solidFill>
          </a:ln>
        </p:spPr>
        <p:txBody>
          <a:bodyPr/>
          <a:lstStyle/>
          <a:p>
            <a:pPr>
              <a:spcAft>
                <a:spcPts val="750"/>
              </a:spcAft>
            </a:pPr>
            <a:r>
              <a:rPr lang="en-US" sz="1200" b="1">
                <a:solidFill>
                  <a:schemeClr val="bg1"/>
                </a:solidFill>
              </a:rPr>
              <a:t>TENA SmartCare </a:t>
            </a:r>
            <a:r>
              <a:rPr lang="cs-CZ" sz="1200" b="1" err="1">
                <a:solidFill>
                  <a:schemeClr val="bg1"/>
                </a:solidFill>
              </a:rPr>
              <a:t>Change</a:t>
            </a:r>
            <a:r>
              <a:rPr lang="cs-CZ" sz="1200" b="1">
                <a:solidFill>
                  <a:schemeClr val="bg1"/>
                </a:solidFill>
              </a:rPr>
              <a:t> </a:t>
            </a:r>
            <a:r>
              <a:rPr lang="cs-CZ" sz="1200" b="1" err="1">
                <a:solidFill>
                  <a:schemeClr val="bg1"/>
                </a:solidFill>
              </a:rPr>
              <a:t>Indicator</a:t>
            </a:r>
            <a:r>
              <a:rPr lang="cs-CZ" sz="1200" b="1">
                <a:solidFill>
                  <a:schemeClr val="bg1"/>
                </a:solidFill>
              </a:rPr>
              <a:t> </a:t>
            </a:r>
            <a:r>
              <a:rPr lang="en-US" sz="1050">
                <a:solidFill>
                  <a:schemeClr val="bg1"/>
                </a:solidFill>
              </a:rPr>
              <a:t>(202</a:t>
            </a:r>
            <a:r>
              <a:rPr lang="cs-CZ" sz="1050">
                <a:solidFill>
                  <a:schemeClr val="bg1"/>
                </a:solidFill>
              </a:rPr>
              <a:t>3</a:t>
            </a:r>
            <a:r>
              <a:rPr lang="en-US" sz="1050">
                <a:solidFill>
                  <a:schemeClr val="bg1"/>
                </a:solidFill>
              </a:rPr>
              <a:t>)</a:t>
            </a:r>
            <a:br>
              <a:rPr lang="cs-CZ" sz="1050">
                <a:solidFill>
                  <a:schemeClr val="bg1"/>
                </a:solidFill>
              </a:rPr>
            </a:br>
            <a:endParaRPr lang="cs-CZ" sz="1050">
              <a:solidFill>
                <a:schemeClr val="bg1"/>
              </a:solidFill>
            </a:endParaRPr>
          </a:p>
          <a:p>
            <a:pPr lvl="1">
              <a:spcAft>
                <a:spcPts val="750"/>
              </a:spcAft>
              <a:buFont typeface="+mj-lt"/>
              <a:buAutoNum type="arabicPeriod"/>
            </a:pPr>
            <a:r>
              <a:rPr lang="cs-CZ" sz="1050">
                <a:solidFill>
                  <a:schemeClr val="bg1"/>
                </a:solidFill>
              </a:rPr>
              <a:t>Pásek, který monitoruje naplněnost pomůcky v reálném čase.</a:t>
            </a:r>
          </a:p>
          <a:p>
            <a:pPr lvl="1">
              <a:spcAft>
                <a:spcPts val="750"/>
              </a:spcAft>
              <a:buFont typeface="+mj-lt"/>
              <a:buAutoNum type="arabicPeriod"/>
            </a:pPr>
            <a:r>
              <a:rPr lang="cs-CZ" sz="1050">
                <a:solidFill>
                  <a:schemeClr val="bg1"/>
                </a:solidFill>
              </a:rPr>
              <a:t>Konec epizodám s protečením a nevyžádaných kontrol během denních aktivit a během nočního klidu.</a:t>
            </a:r>
            <a:endParaRPr lang="en-US" sz="1050">
              <a:solidFill>
                <a:schemeClr val="bg1"/>
              </a:solidFill>
            </a:endParaRPr>
          </a:p>
          <a:p>
            <a:pPr lvl="1">
              <a:spcAft>
                <a:spcPts val="750"/>
              </a:spcAft>
              <a:buFont typeface="+mj-lt"/>
              <a:buAutoNum type="arabicPeriod"/>
            </a:pPr>
            <a:r>
              <a:rPr lang="cs-CZ" sz="1050">
                <a:solidFill>
                  <a:schemeClr val="bg1"/>
                </a:solidFill>
              </a:rPr>
              <a:t>Pečující na telefonu/PC vidí 3 statusy – zelený, oranžový, červený, červený znamená, že pomůcka je naplněná na plnou kapacitu a je třeba ji vyměnit.</a:t>
            </a:r>
            <a:endParaRPr lang="en-US" sz="1050">
              <a:solidFill>
                <a:schemeClr val="bg1"/>
              </a:solidFill>
            </a:endParaRPr>
          </a:p>
          <a:p>
            <a:pPr>
              <a:spcAft>
                <a:spcPts val="750"/>
              </a:spcAft>
            </a:pPr>
            <a:endParaRPr lang="en-US" sz="1050">
              <a:solidFill>
                <a:schemeClr val="bg1"/>
              </a:solidFill>
            </a:endParaRPr>
          </a:p>
          <a:p>
            <a:pPr>
              <a:spcAft>
                <a:spcPts val="750"/>
              </a:spcAft>
            </a:pPr>
            <a:endParaRPr lang="en-GB" sz="1050">
              <a:solidFill>
                <a:schemeClr val="bg1"/>
              </a:solidFill>
            </a:endParaRPr>
          </a:p>
        </p:txBody>
      </p:sp>
      <p:sp>
        <p:nvSpPr>
          <p:cNvPr id="6" name="Content Placeholder 5">
            <a:extLst>
              <a:ext uri="{FF2B5EF4-FFF2-40B4-BE49-F238E27FC236}">
                <a16:creationId xmlns:a16="http://schemas.microsoft.com/office/drawing/2014/main" id="{94D78E2A-5832-411B-AB21-C60AA79F2085}"/>
              </a:ext>
            </a:extLst>
          </p:cNvPr>
          <p:cNvSpPr>
            <a:spLocks noGrp="1"/>
          </p:cNvSpPr>
          <p:nvPr>
            <p:ph type="body" sz="quarter" idx="4294967295"/>
          </p:nvPr>
        </p:nvSpPr>
        <p:spPr>
          <a:xfrm>
            <a:off x="6018189" y="810610"/>
            <a:ext cx="2413000" cy="2463750"/>
          </a:xfrm>
          <a:ln>
            <a:solidFill>
              <a:schemeClr val="bg1"/>
            </a:solidFill>
          </a:ln>
        </p:spPr>
        <p:txBody>
          <a:bodyPr vert="horz" lIns="91440" tIns="45720" rIns="91440" bIns="45720" rtlCol="0" anchor="t">
            <a:noAutofit/>
          </a:bodyPr>
          <a:lstStyle/>
          <a:p>
            <a:pPr>
              <a:spcAft>
                <a:spcPts val="750"/>
              </a:spcAft>
            </a:pPr>
            <a:r>
              <a:rPr lang="en-US" sz="1200" b="1">
                <a:solidFill>
                  <a:schemeClr val="bg1"/>
                </a:solidFill>
              </a:rPr>
              <a:t>TENA Bladder sensor </a:t>
            </a:r>
            <a:r>
              <a:rPr lang="en-US" sz="1050">
                <a:solidFill>
                  <a:schemeClr val="bg1"/>
                </a:solidFill>
              </a:rPr>
              <a:t>(202</a:t>
            </a:r>
            <a:r>
              <a:rPr lang="cs-CZ" sz="1050">
                <a:solidFill>
                  <a:schemeClr val="bg1"/>
                </a:solidFill>
              </a:rPr>
              <a:t>4</a:t>
            </a:r>
            <a:r>
              <a:rPr lang="en-US" sz="1050">
                <a:solidFill>
                  <a:schemeClr val="bg1"/>
                </a:solidFill>
              </a:rPr>
              <a:t>)</a:t>
            </a:r>
            <a:endParaRPr lang="cs-CZ" sz="1050">
              <a:solidFill>
                <a:schemeClr val="bg1"/>
              </a:solidFill>
            </a:endParaRPr>
          </a:p>
          <a:p>
            <a:pPr lvl="1">
              <a:spcAft>
                <a:spcPts val="750"/>
              </a:spcAft>
              <a:buFont typeface="+mj-lt"/>
              <a:buAutoNum type="arabicPeriod"/>
            </a:pPr>
            <a:endParaRPr lang="cs-CZ" sz="1050">
              <a:solidFill>
                <a:schemeClr val="bg1"/>
              </a:solidFill>
            </a:endParaRPr>
          </a:p>
          <a:p>
            <a:pPr lvl="1">
              <a:spcAft>
                <a:spcPts val="750"/>
              </a:spcAft>
              <a:buFont typeface="+mj-lt"/>
              <a:buAutoNum type="arabicPeriod"/>
            </a:pPr>
            <a:r>
              <a:rPr lang="cs-CZ" sz="1050">
                <a:solidFill>
                  <a:schemeClr val="bg1"/>
                </a:solidFill>
              </a:rPr>
              <a:t>Senzor, který klienta včas upozorní, že jeho močový měchýř je naplněný a je čas jít na toaletu. </a:t>
            </a:r>
          </a:p>
          <a:p>
            <a:pPr lvl="1">
              <a:spcAft>
                <a:spcPts val="750"/>
              </a:spcAft>
              <a:buFont typeface="+mj-lt"/>
              <a:buAutoNum type="arabicPeriod"/>
            </a:pPr>
            <a:r>
              <a:rPr lang="cs-CZ" sz="1050">
                <a:solidFill>
                  <a:schemeClr val="bg1"/>
                </a:solidFill>
              </a:rPr>
              <a:t>Je připevněn na těle klienta a nahrazuje signály, které vysílá mozek a které nefungují například z důvodu kognitivních poruch, spinálních onemocnění atd.</a:t>
            </a:r>
            <a:endParaRPr lang="en-US" sz="1050">
              <a:solidFill>
                <a:schemeClr val="bg1"/>
              </a:solidFill>
            </a:endParaRPr>
          </a:p>
        </p:txBody>
      </p:sp>
      <p:pic>
        <p:nvPicPr>
          <p:cNvPr id="9" name="Picture 8">
            <a:extLst>
              <a:ext uri="{FF2B5EF4-FFF2-40B4-BE49-F238E27FC236}">
                <a16:creationId xmlns:a16="http://schemas.microsoft.com/office/drawing/2014/main" id="{F17BEEFD-68CD-41B8-9790-216D66B07FF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1087" y="3572581"/>
            <a:ext cx="1382616" cy="1420838"/>
          </a:xfrm>
          <a:prstGeom prst="rect">
            <a:avLst/>
          </a:prstGeom>
          <a:noFill/>
        </p:spPr>
      </p:pic>
      <p:pic>
        <p:nvPicPr>
          <p:cNvPr id="12" name="Picture 11">
            <a:extLst>
              <a:ext uri="{FF2B5EF4-FFF2-40B4-BE49-F238E27FC236}">
                <a16:creationId xmlns:a16="http://schemas.microsoft.com/office/drawing/2014/main" id="{EF166856-006F-4EFB-BD17-61E2D8444B8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693201" y="3522583"/>
            <a:ext cx="751202" cy="818594"/>
          </a:xfrm>
          <a:prstGeom prst="rect">
            <a:avLst/>
          </a:prstGeom>
          <a:noFill/>
          <a:ln>
            <a:noFill/>
          </a:ln>
        </p:spPr>
      </p:pic>
      <p:pic>
        <p:nvPicPr>
          <p:cNvPr id="13" name="Afbeelding 9" descr="Afbeelding met wit, donker, zwart, zitten&#10;&#10;Automatisch gegenereerde beschrijving">
            <a:extLst>
              <a:ext uri="{FF2B5EF4-FFF2-40B4-BE49-F238E27FC236}">
                <a16:creationId xmlns:a16="http://schemas.microsoft.com/office/drawing/2014/main" id="{46827A2F-7CF4-422C-9A4D-B33B3314BA1B}"/>
              </a:ext>
            </a:extLst>
          </p:cNvPr>
          <p:cNvPicPr>
            <a:picLocks noChangeAspect="1"/>
          </p:cNvPicPr>
          <p:nvPr/>
        </p:nvPicPr>
        <p:blipFill rotWithShape="1">
          <a:blip r:embed="rId4">
            <a:extLst>
              <a:ext uri="{28A0092B-C50C-407E-A947-70E740481C1C}">
                <a14:useLocalDpi xmlns:a14="http://schemas.microsoft.com/office/drawing/2010/main" val="0"/>
              </a:ext>
            </a:extLst>
          </a:blip>
          <a:srcRect l="21631" t="23916" r="18557" b="27119"/>
          <a:stretch/>
        </p:blipFill>
        <p:spPr>
          <a:xfrm>
            <a:off x="6018189" y="3951123"/>
            <a:ext cx="1695827" cy="1042296"/>
          </a:xfrm>
          <a:prstGeom prst="rect">
            <a:avLst/>
          </a:prstGeom>
          <a:effectLst>
            <a:outerShdw blurRad="50800" dist="38100" dir="2700000" algn="tl" rotWithShape="0">
              <a:prstClr val="black">
                <a:alpha val="40000"/>
              </a:prstClr>
            </a:outerShdw>
          </a:effectLst>
        </p:spPr>
      </p:pic>
      <p:pic>
        <p:nvPicPr>
          <p:cNvPr id="11" name="Bildobjekt 14" descr="En bild som visar inomhus, elektronik, bord, dator&#10;&#10;Automatiskt genererad beskrivning">
            <a:extLst>
              <a:ext uri="{FF2B5EF4-FFF2-40B4-BE49-F238E27FC236}">
                <a16:creationId xmlns:a16="http://schemas.microsoft.com/office/drawing/2014/main" id="{DE4B55D2-01CA-41DB-AB63-E270F38BE9E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6135" b="16910"/>
          <a:stretch/>
        </p:blipFill>
        <p:spPr>
          <a:xfrm>
            <a:off x="2757951" y="3467659"/>
            <a:ext cx="2842240" cy="1359291"/>
          </a:xfrm>
          <a:prstGeom prst="rect">
            <a:avLst/>
          </a:prstGeom>
        </p:spPr>
      </p:pic>
      <p:pic>
        <p:nvPicPr>
          <p:cNvPr id="14" name="Picture 13">
            <a:extLst>
              <a:ext uri="{FF2B5EF4-FFF2-40B4-BE49-F238E27FC236}">
                <a16:creationId xmlns:a16="http://schemas.microsoft.com/office/drawing/2014/main" id="{C3250457-25A6-42C1-A5B9-FF4F463A468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146" b="93258" l="7451" r="89804">
                        <a14:foregroundMark x1="56471" y1="8708" x2="55294" y2="8708"/>
                        <a14:foregroundMark x1="46275" y1="8708" x2="46275" y2="8708"/>
                        <a14:foregroundMark x1="60784" y1="75562" x2="60784" y2="75562"/>
                        <a14:foregroundMark x1="58039" y1="68258" x2="58039" y2="68258"/>
                        <a14:foregroundMark x1="57255" y1="85955" x2="69020" y2="91854"/>
                        <a14:foregroundMark x1="77255" y1="58427" x2="35686" y2="86798"/>
                        <a14:foregroundMark x1="35686" y1="86798" x2="31373" y2="86798"/>
                        <a14:foregroundMark x1="86667" y1="66292" x2="86667" y2="66292"/>
                        <a14:foregroundMark x1="78431" y1="62360" x2="78431" y2="62360"/>
                        <a14:foregroundMark x1="79216" y1="64888" x2="79216" y2="64888"/>
                        <a14:foregroundMark x1="81961" y1="66292" x2="81961" y2="66292"/>
                        <a14:foregroundMark x1="82745" y1="66292" x2="82745" y2="66292"/>
                        <a14:foregroundMark x1="83922" y1="68258" x2="83922" y2="68258"/>
                        <a14:foregroundMark x1="84706" y1="72191" x2="84706" y2="72191"/>
                        <a14:foregroundMark x1="84706" y1="73596" x2="84706" y2="73596"/>
                        <a14:foregroundMark x1="85490" y1="74719" x2="85490" y2="74719"/>
                        <a14:foregroundMark x1="86667" y1="77528" x2="86667" y2="77528"/>
                        <a14:foregroundMark x1="88235" y1="65730" x2="88235" y2="65730"/>
                        <a14:foregroundMark x1="79216" y1="90730" x2="79216" y2="90730"/>
                        <a14:foregroundMark x1="82745" y1="83427" x2="82745" y2="83427"/>
                        <a14:foregroundMark x1="89412" y1="78652" x2="89412" y2="78652"/>
                        <a14:foregroundMark x1="71765" y1="90730" x2="71765" y2="90730"/>
                        <a14:foregroundMark x1="45098" y1="88764" x2="45098" y2="88764"/>
                        <a14:foregroundMark x1="33333" y1="88764" x2="33333" y2="88764"/>
                        <a14:foregroundMark x1="27843" y1="88764" x2="27843" y2="88764"/>
                        <a14:foregroundMark x1="27843" y1="91292" x2="27843" y2="91292"/>
                        <a14:foregroundMark x1="7451" y1="81461" x2="7451" y2="81461"/>
                        <a14:foregroundMark x1="87059" y1="64326" x2="87059" y2="64326"/>
                        <a14:foregroundMark x1="85882" y1="71067" x2="85882" y2="71067"/>
                        <a14:foregroundMark x1="83922" y1="81742" x2="83922" y2="81742"/>
                        <a14:foregroundMark x1="81176" y1="90169" x2="81176" y2="90169"/>
                        <a14:foregroundMark x1="70980" y1="92135" x2="70980" y2="92135"/>
                        <a14:foregroundMark x1="76471" y1="93539" x2="76471" y2="93539"/>
                        <a14:foregroundMark x1="80392" y1="90169" x2="80392" y2="90169"/>
                        <a14:foregroundMark x1="85882" y1="86236" x2="74118" y2="92978"/>
                        <a14:foregroundMark x1="34118" y1="8146" x2="34118" y2="8146"/>
                        <a14:foregroundMark x1="37255" y1="91573" x2="37255" y2="91573"/>
                        <a14:foregroundMark x1="12157" y1="90169" x2="12157" y2="90169"/>
                        <a14:foregroundMark x1="74902" y1="53933" x2="74902" y2="53933"/>
                      </a14:backgroundRemoval>
                    </a14:imgEffect>
                  </a14:imgLayer>
                </a14:imgProps>
              </a:ext>
            </a:extLst>
          </a:blip>
          <a:stretch>
            <a:fillRect/>
          </a:stretch>
        </p:blipFill>
        <p:spPr>
          <a:xfrm>
            <a:off x="8132014" y="3560174"/>
            <a:ext cx="1005988" cy="1404441"/>
          </a:xfrm>
          <a:prstGeom prst="rect">
            <a:avLst/>
          </a:prstGeom>
        </p:spPr>
      </p:pic>
      <p:sp>
        <p:nvSpPr>
          <p:cNvPr id="7" name="TextBox 6">
            <a:extLst>
              <a:ext uri="{FF2B5EF4-FFF2-40B4-BE49-F238E27FC236}">
                <a16:creationId xmlns:a16="http://schemas.microsoft.com/office/drawing/2014/main" id="{A13F692C-40F0-4CDD-2014-4AB2F147C7B7}"/>
              </a:ext>
            </a:extLst>
          </p:cNvPr>
          <p:cNvSpPr txBox="1"/>
          <p:nvPr/>
        </p:nvSpPr>
        <p:spPr>
          <a:xfrm>
            <a:off x="211803" y="810274"/>
            <a:ext cx="2006962" cy="307777"/>
          </a:xfrm>
          <a:prstGeom prst="rect">
            <a:avLst/>
          </a:prstGeom>
          <a:noFill/>
        </p:spPr>
        <p:style>
          <a:lnRef idx="2">
            <a:schemeClr val="accent3"/>
          </a:lnRef>
          <a:fillRef idx="1">
            <a:schemeClr val="lt1"/>
          </a:fillRef>
          <a:effectRef idx="0">
            <a:schemeClr val="accent3"/>
          </a:effectRef>
          <a:fontRef idx="minor">
            <a:schemeClr val="dk1"/>
          </a:fontRef>
        </p:style>
        <p:txBody>
          <a:bodyPr wrap="square" rtlCol="0">
            <a:spAutoFit/>
          </a:bodyPr>
          <a:lstStyle/>
          <a:p>
            <a:pPr algn="l"/>
            <a:endParaRPr lang="cs-CZ" sz="1400" b="0" i="0" kern="1200" err="1">
              <a:solidFill>
                <a:schemeClr val="tx2"/>
              </a:solidFill>
              <a:latin typeface="Asap Regular"/>
              <a:ea typeface="+mn-ea"/>
            </a:endParaRPr>
          </a:p>
        </p:txBody>
      </p:sp>
      <p:sp>
        <p:nvSpPr>
          <p:cNvPr id="8" name="TextBox 7">
            <a:extLst>
              <a:ext uri="{FF2B5EF4-FFF2-40B4-BE49-F238E27FC236}">
                <a16:creationId xmlns:a16="http://schemas.microsoft.com/office/drawing/2014/main" id="{4C1FAB52-704E-92BF-CEEF-D9BE1AF89A95}"/>
              </a:ext>
            </a:extLst>
          </p:cNvPr>
          <p:cNvSpPr txBox="1"/>
          <p:nvPr/>
        </p:nvSpPr>
        <p:spPr>
          <a:xfrm>
            <a:off x="3032127" y="810274"/>
            <a:ext cx="2327553" cy="402485"/>
          </a:xfrm>
          <a:prstGeom prst="rect">
            <a:avLst/>
          </a:prstGeom>
          <a:noFill/>
        </p:spPr>
        <p:style>
          <a:lnRef idx="2">
            <a:schemeClr val="accent3"/>
          </a:lnRef>
          <a:fillRef idx="1">
            <a:schemeClr val="lt1"/>
          </a:fillRef>
          <a:effectRef idx="0">
            <a:schemeClr val="accent3"/>
          </a:effectRef>
          <a:fontRef idx="minor">
            <a:schemeClr val="dk1"/>
          </a:fontRef>
        </p:style>
        <p:txBody>
          <a:bodyPr wrap="square" rtlCol="0">
            <a:spAutoFit/>
          </a:bodyPr>
          <a:lstStyle/>
          <a:p>
            <a:pPr algn="l"/>
            <a:endParaRPr lang="cs-CZ" sz="1400" b="0" i="0" kern="1200" err="1">
              <a:solidFill>
                <a:schemeClr val="tx2"/>
              </a:solidFill>
              <a:latin typeface="Asap Regular"/>
              <a:ea typeface="+mn-ea"/>
            </a:endParaRPr>
          </a:p>
        </p:txBody>
      </p:sp>
      <p:sp>
        <p:nvSpPr>
          <p:cNvPr id="10" name="TextBox 9">
            <a:extLst>
              <a:ext uri="{FF2B5EF4-FFF2-40B4-BE49-F238E27FC236}">
                <a16:creationId xmlns:a16="http://schemas.microsoft.com/office/drawing/2014/main" id="{1725FA6C-E988-B45E-AA76-C026E5A67330}"/>
              </a:ext>
            </a:extLst>
          </p:cNvPr>
          <p:cNvSpPr txBox="1"/>
          <p:nvPr/>
        </p:nvSpPr>
        <p:spPr>
          <a:xfrm>
            <a:off x="6015402" y="810273"/>
            <a:ext cx="2006962" cy="307777"/>
          </a:xfrm>
          <a:prstGeom prst="rect">
            <a:avLst/>
          </a:prstGeom>
          <a:noFill/>
        </p:spPr>
        <p:style>
          <a:lnRef idx="2">
            <a:schemeClr val="accent3"/>
          </a:lnRef>
          <a:fillRef idx="1">
            <a:schemeClr val="lt1"/>
          </a:fillRef>
          <a:effectRef idx="0">
            <a:schemeClr val="accent3"/>
          </a:effectRef>
          <a:fontRef idx="minor">
            <a:schemeClr val="dk1"/>
          </a:fontRef>
        </p:style>
        <p:txBody>
          <a:bodyPr wrap="square" rtlCol="0">
            <a:spAutoFit/>
          </a:bodyPr>
          <a:lstStyle/>
          <a:p>
            <a:pPr algn="l"/>
            <a:endParaRPr lang="cs-CZ" sz="1400" b="0" i="0" kern="1200" err="1">
              <a:solidFill>
                <a:schemeClr val="tx2"/>
              </a:solidFill>
              <a:latin typeface="Asap Regular"/>
              <a:ea typeface="+mn-ea"/>
            </a:endParaRPr>
          </a:p>
        </p:txBody>
      </p:sp>
    </p:spTree>
    <p:extLst>
      <p:ext uri="{BB962C8B-B14F-4D97-AF65-F5344CB8AC3E}">
        <p14:creationId xmlns:p14="http://schemas.microsoft.com/office/powerpoint/2010/main" val="102535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fade">
                                      <p:cBhvr>
                                        <p:cTn id="29" dur="1000"/>
                                        <p:tgtEl>
                                          <p:spTgt spid="5">
                                            <p:txEl>
                                              <p:pRg st="0" end="0"/>
                                            </p:txEl>
                                          </p:spTgt>
                                        </p:tgtEl>
                                      </p:cBhvr>
                                    </p:animEffect>
                                    <p:anim calcmode="lin" valueType="num">
                                      <p:cBhvr>
                                        <p:cTn id="3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0" end="0"/>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fade">
                                      <p:cBhvr>
                                        <p:cTn id="34" dur="1000"/>
                                        <p:tgtEl>
                                          <p:spTgt spid="5">
                                            <p:txEl>
                                              <p:pRg st="1" end="1"/>
                                            </p:txEl>
                                          </p:spTgt>
                                        </p:tgtEl>
                                      </p:cBhvr>
                                    </p:animEffect>
                                    <p:anim calcmode="lin" valueType="num">
                                      <p:cBhvr>
                                        <p:cTn id="3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1" end="1"/>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animEffect transition="in" filter="fade">
                                      <p:cBhvr>
                                        <p:cTn id="39" dur="1000"/>
                                        <p:tgtEl>
                                          <p:spTgt spid="5">
                                            <p:txEl>
                                              <p:pRg st="2" end="2"/>
                                            </p:txEl>
                                          </p:spTgt>
                                        </p:tgtEl>
                                      </p:cBhvr>
                                    </p:animEffect>
                                    <p:anim calcmode="lin" valueType="num">
                                      <p:cBhvr>
                                        <p:cTn id="4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41" dur="1000" fill="hold"/>
                                        <p:tgtEl>
                                          <p:spTgt spid="5">
                                            <p:txEl>
                                              <p:pRg st="2" end="2"/>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5">
                                            <p:txEl>
                                              <p:pRg st="3" end="3"/>
                                            </p:txEl>
                                          </p:spTgt>
                                        </p:tgtEl>
                                        <p:attrNameLst>
                                          <p:attrName>style.visibility</p:attrName>
                                        </p:attrNameLst>
                                      </p:cBhvr>
                                      <p:to>
                                        <p:strVal val="visible"/>
                                      </p:to>
                                    </p:set>
                                    <p:animEffect transition="in" filter="fade">
                                      <p:cBhvr>
                                        <p:cTn id="44" dur="1000"/>
                                        <p:tgtEl>
                                          <p:spTgt spid="5">
                                            <p:txEl>
                                              <p:pRg st="3" end="3"/>
                                            </p:txEl>
                                          </p:spTgt>
                                        </p:tgtEl>
                                      </p:cBhvr>
                                    </p:animEffect>
                                    <p:anim calcmode="lin" valueType="num">
                                      <p:cBhvr>
                                        <p:cTn id="4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6"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6">
                                            <p:txEl>
                                              <p:pRg st="0" end="0"/>
                                            </p:txEl>
                                          </p:spTgt>
                                        </p:tgtEl>
                                        <p:attrNameLst>
                                          <p:attrName>style.visibility</p:attrName>
                                        </p:attrNameLst>
                                      </p:cBhvr>
                                      <p:to>
                                        <p:strVal val="visible"/>
                                      </p:to>
                                    </p:set>
                                    <p:animEffect transition="in" filter="fade">
                                      <p:cBhvr>
                                        <p:cTn id="51" dur="1000"/>
                                        <p:tgtEl>
                                          <p:spTgt spid="6">
                                            <p:txEl>
                                              <p:pRg st="0" end="0"/>
                                            </p:txEl>
                                          </p:spTgt>
                                        </p:tgtEl>
                                      </p:cBhvr>
                                    </p:animEffect>
                                    <p:anim calcmode="lin" valueType="num">
                                      <p:cBhvr>
                                        <p:cTn id="5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53" dur="1000" fill="hold"/>
                                        <p:tgtEl>
                                          <p:spTgt spid="6">
                                            <p:txEl>
                                              <p:pRg st="0" end="0"/>
                                            </p:txEl>
                                          </p:spTgt>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6">
                                            <p:txEl>
                                              <p:pRg st="2" end="2"/>
                                            </p:txEl>
                                          </p:spTgt>
                                        </p:tgtEl>
                                        <p:attrNameLst>
                                          <p:attrName>style.visibility</p:attrName>
                                        </p:attrNameLst>
                                      </p:cBhvr>
                                      <p:to>
                                        <p:strVal val="visible"/>
                                      </p:to>
                                    </p:set>
                                    <p:animEffect transition="in" filter="fade">
                                      <p:cBhvr>
                                        <p:cTn id="56" dur="1000"/>
                                        <p:tgtEl>
                                          <p:spTgt spid="6">
                                            <p:txEl>
                                              <p:pRg st="2" end="2"/>
                                            </p:txEl>
                                          </p:spTgt>
                                        </p:tgtEl>
                                      </p:cBhvr>
                                    </p:animEffect>
                                    <p:anim calcmode="lin" valueType="num">
                                      <p:cBhvr>
                                        <p:cTn id="5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2" end="2"/>
                                            </p:txEl>
                                          </p:spTgt>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6">
                                            <p:txEl>
                                              <p:pRg st="3" end="3"/>
                                            </p:txEl>
                                          </p:spTgt>
                                        </p:tgtEl>
                                        <p:attrNameLst>
                                          <p:attrName>style.visibility</p:attrName>
                                        </p:attrNameLst>
                                      </p:cBhvr>
                                      <p:to>
                                        <p:strVal val="visible"/>
                                      </p:to>
                                    </p:set>
                                    <p:animEffect transition="in" filter="fade">
                                      <p:cBhvr>
                                        <p:cTn id="61" dur="1000"/>
                                        <p:tgtEl>
                                          <p:spTgt spid="6">
                                            <p:txEl>
                                              <p:pRg st="3" end="3"/>
                                            </p:txEl>
                                          </p:spTgt>
                                        </p:tgtEl>
                                      </p:cBhvr>
                                    </p:animEffect>
                                    <p:anim calcmode="lin" valueType="num">
                                      <p:cBhvr>
                                        <p:cTn id="6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6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2A76250-88D4-476E-8A43-FC2536A25913}"/>
              </a:ext>
            </a:extLst>
          </p:cNvPr>
          <p:cNvPicPr>
            <a:picLocks noChangeAspect="1"/>
          </p:cNvPicPr>
          <p:nvPr/>
        </p:nvPicPr>
        <p:blipFill>
          <a:blip r:embed="rId3"/>
          <a:stretch>
            <a:fillRect/>
          </a:stretch>
        </p:blipFill>
        <p:spPr>
          <a:xfrm>
            <a:off x="-277405" y="1878428"/>
            <a:ext cx="2191897" cy="1459803"/>
          </a:xfrm>
          <a:prstGeom prst="rect">
            <a:avLst/>
          </a:prstGeom>
        </p:spPr>
      </p:pic>
      <p:sp>
        <p:nvSpPr>
          <p:cNvPr id="4" name="Text Placeholder 3">
            <a:extLst>
              <a:ext uri="{FF2B5EF4-FFF2-40B4-BE49-F238E27FC236}">
                <a16:creationId xmlns:a16="http://schemas.microsoft.com/office/drawing/2014/main" id="{9876B2A1-A775-4710-AFEA-FB821885B859}"/>
              </a:ext>
            </a:extLst>
          </p:cNvPr>
          <p:cNvSpPr>
            <a:spLocks noGrp="1"/>
          </p:cNvSpPr>
          <p:nvPr>
            <p:ph type="body" sz="quarter" idx="13"/>
          </p:nvPr>
        </p:nvSpPr>
        <p:spPr/>
        <p:txBody>
          <a:bodyPr/>
          <a:lstStyle/>
          <a:p>
            <a:r>
              <a:rPr lang="cs-CZ"/>
              <a:t>Nástroj pro nastavení správného času výměny pomůcek nebo vysazování na toaletu díky reportu z testování TENA </a:t>
            </a:r>
            <a:r>
              <a:rPr lang="cs-CZ" err="1"/>
              <a:t>Identifi</a:t>
            </a:r>
            <a:r>
              <a:rPr lang="cs-CZ"/>
              <a:t>.</a:t>
            </a:r>
          </a:p>
          <a:p>
            <a:endParaRPr lang="en-GB"/>
          </a:p>
          <a:p>
            <a:endParaRPr lang="sv-SE"/>
          </a:p>
        </p:txBody>
      </p:sp>
      <p:sp>
        <p:nvSpPr>
          <p:cNvPr id="8" name="Title 3">
            <a:extLst>
              <a:ext uri="{FF2B5EF4-FFF2-40B4-BE49-F238E27FC236}">
                <a16:creationId xmlns:a16="http://schemas.microsoft.com/office/drawing/2014/main" id="{861711B2-C0D6-450F-879E-4D9CDCA0A5B5}"/>
              </a:ext>
            </a:extLst>
          </p:cNvPr>
          <p:cNvSpPr>
            <a:spLocks noGrp="1"/>
          </p:cNvSpPr>
          <p:nvPr>
            <p:ph type="title"/>
          </p:nvPr>
        </p:nvSpPr>
        <p:spPr>
          <a:xfrm>
            <a:off x="251223" y="240507"/>
            <a:ext cx="6476150" cy="752475"/>
          </a:xfrm>
        </p:spPr>
        <p:txBody>
          <a:bodyPr/>
          <a:lstStyle/>
          <a:p>
            <a:r>
              <a:rPr lang="sv-SE"/>
              <a:t>TENA </a:t>
            </a:r>
            <a:r>
              <a:rPr lang="sv-SE" err="1"/>
              <a:t>Identifi</a:t>
            </a:r>
            <a:r>
              <a:rPr lang="cs-CZ"/>
              <a:t> – jedinečné inovativní řešení pro klienty s inkontinencí</a:t>
            </a:r>
            <a:endParaRPr lang="sv-SE"/>
          </a:p>
        </p:txBody>
      </p:sp>
      <p:pic>
        <p:nvPicPr>
          <p:cNvPr id="11" name="Picture 10" descr="02.png">
            <a:extLst>
              <a:ext uri="{FF2B5EF4-FFF2-40B4-BE49-F238E27FC236}">
                <a16:creationId xmlns:a16="http://schemas.microsoft.com/office/drawing/2014/main" id="{1615BB09-FEFB-4FBF-91D2-233BCE73FFE7}"/>
              </a:ext>
            </a:extLst>
          </p:cNvPr>
          <p:cNvPicPr>
            <a:picLocks noChangeAspect="1"/>
          </p:cNvPicPr>
          <p:nvPr/>
        </p:nvPicPr>
        <p:blipFill>
          <a:blip r:embed="rId4"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rot="1724336">
            <a:off x="4595703" y="1948503"/>
            <a:ext cx="1389823" cy="1570612"/>
          </a:xfrm>
          <a:prstGeom prst="rect">
            <a:avLst/>
          </a:prstGeom>
        </p:spPr>
      </p:pic>
      <p:pic>
        <p:nvPicPr>
          <p:cNvPr id="12" name="Picture 11" descr="02.png">
            <a:extLst>
              <a:ext uri="{FF2B5EF4-FFF2-40B4-BE49-F238E27FC236}">
                <a16:creationId xmlns:a16="http://schemas.microsoft.com/office/drawing/2014/main" id="{7D87C591-29F1-4C4A-ADED-E4BEB7C05BF4}"/>
              </a:ext>
            </a:extLst>
          </p:cNvPr>
          <p:cNvPicPr>
            <a:picLocks noChangeAspect="1"/>
          </p:cNvPicPr>
          <p:nvPr/>
        </p:nvPicPr>
        <p:blipFill>
          <a:blip r:embed="rId5"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rot="1724336">
            <a:off x="2376988" y="2317057"/>
            <a:ext cx="1024391" cy="1157645"/>
          </a:xfrm>
          <a:prstGeom prst="rect">
            <a:avLst/>
          </a:prstGeom>
        </p:spPr>
      </p:pic>
      <p:sp>
        <p:nvSpPr>
          <p:cNvPr id="14" name="Rectangle 7">
            <a:extLst>
              <a:ext uri="{FF2B5EF4-FFF2-40B4-BE49-F238E27FC236}">
                <a16:creationId xmlns:a16="http://schemas.microsoft.com/office/drawing/2014/main" id="{E184B154-2E6D-40B7-B7BE-0F22B9E95663}"/>
              </a:ext>
            </a:extLst>
          </p:cNvPr>
          <p:cNvSpPr txBox="1">
            <a:spLocks noChangeArrowheads="1"/>
          </p:cNvSpPr>
          <p:nvPr/>
        </p:nvSpPr>
        <p:spPr bwMode="auto">
          <a:xfrm>
            <a:off x="195778" y="3712767"/>
            <a:ext cx="245305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sz="1600">
                <a:solidFill>
                  <a:schemeClr val="tx1"/>
                </a:solidFill>
                <a:latin typeface="Arial" charset="0"/>
                <a:ea typeface="Geneva" charset="0"/>
                <a:cs typeface="Geneva" charset="0"/>
              </a:defRPr>
            </a:lvl1pPr>
            <a:lvl2pPr marL="37931725" indent="-37474525" eaLnBrk="0" hangingPunct="0">
              <a:defRPr sz="1600">
                <a:solidFill>
                  <a:schemeClr val="tx1"/>
                </a:solidFill>
                <a:latin typeface="Arial" charset="0"/>
                <a:ea typeface="Geneva" charset="0"/>
              </a:defRPr>
            </a:lvl2pPr>
            <a:lvl3pPr eaLnBrk="0" hangingPunct="0">
              <a:defRPr sz="1600">
                <a:solidFill>
                  <a:schemeClr val="tx1"/>
                </a:solidFill>
                <a:latin typeface="Arial" charset="0"/>
                <a:ea typeface="Geneva" charset="0"/>
              </a:defRPr>
            </a:lvl3pPr>
            <a:lvl4pPr eaLnBrk="0" hangingPunct="0">
              <a:defRPr sz="1600">
                <a:solidFill>
                  <a:schemeClr val="tx1"/>
                </a:solidFill>
                <a:latin typeface="Arial" charset="0"/>
                <a:ea typeface="Geneva" charset="0"/>
              </a:defRPr>
            </a:lvl4pPr>
            <a:lvl5pPr eaLnBrk="0" hangingPunct="0">
              <a:defRPr sz="1600">
                <a:solidFill>
                  <a:schemeClr val="tx1"/>
                </a:solidFill>
                <a:latin typeface="Arial" charset="0"/>
                <a:ea typeface="Geneva" charset="0"/>
              </a:defRPr>
            </a:lvl5pPr>
            <a:lvl6pPr marL="457200" eaLnBrk="0" fontAlgn="base" hangingPunct="0">
              <a:spcBef>
                <a:spcPct val="0"/>
              </a:spcBef>
              <a:spcAft>
                <a:spcPct val="0"/>
              </a:spcAft>
              <a:defRPr sz="1600">
                <a:solidFill>
                  <a:schemeClr val="tx1"/>
                </a:solidFill>
                <a:latin typeface="Arial" charset="0"/>
                <a:ea typeface="Geneva" charset="0"/>
              </a:defRPr>
            </a:lvl6pPr>
            <a:lvl7pPr marL="914400" eaLnBrk="0" fontAlgn="base" hangingPunct="0">
              <a:spcBef>
                <a:spcPct val="0"/>
              </a:spcBef>
              <a:spcAft>
                <a:spcPct val="0"/>
              </a:spcAft>
              <a:defRPr sz="1600">
                <a:solidFill>
                  <a:schemeClr val="tx1"/>
                </a:solidFill>
                <a:latin typeface="Arial" charset="0"/>
                <a:ea typeface="Geneva" charset="0"/>
              </a:defRPr>
            </a:lvl7pPr>
            <a:lvl8pPr marL="1371600" eaLnBrk="0" fontAlgn="base" hangingPunct="0">
              <a:spcBef>
                <a:spcPct val="0"/>
              </a:spcBef>
              <a:spcAft>
                <a:spcPct val="0"/>
              </a:spcAft>
              <a:defRPr sz="1600">
                <a:solidFill>
                  <a:schemeClr val="tx1"/>
                </a:solidFill>
                <a:latin typeface="Arial" charset="0"/>
                <a:ea typeface="Geneva" charset="0"/>
              </a:defRPr>
            </a:lvl8pPr>
            <a:lvl9pPr marL="1828800" eaLnBrk="0" fontAlgn="base" hangingPunct="0">
              <a:spcBef>
                <a:spcPct val="0"/>
              </a:spcBef>
              <a:spcAft>
                <a:spcPct val="0"/>
              </a:spcAft>
              <a:defRPr sz="1600">
                <a:solidFill>
                  <a:schemeClr val="tx1"/>
                </a:solidFill>
                <a:latin typeface="Arial" charset="0"/>
                <a:ea typeface="Geneva" charset="0"/>
              </a:defRPr>
            </a:lvl9pPr>
          </a:lstStyle>
          <a:p>
            <a:pPr algn="ctr" eaLnBrk="1" hangingPunct="1"/>
            <a:r>
              <a:rPr lang="sk-SK" sz="1050" b="1" err="1">
                <a:solidFill>
                  <a:srgbClr val="003C73"/>
                </a:solidFill>
                <a:latin typeface="+mn-lt"/>
              </a:rPr>
              <a:t>Během</a:t>
            </a:r>
            <a:r>
              <a:rPr lang="sk-SK" sz="1050" b="1">
                <a:solidFill>
                  <a:srgbClr val="003C73"/>
                </a:solidFill>
                <a:latin typeface="+mn-lt"/>
              </a:rPr>
              <a:t> 72 hod. je </a:t>
            </a:r>
            <a:r>
              <a:rPr lang="sk-SK" sz="1050" b="1" err="1">
                <a:solidFill>
                  <a:srgbClr val="003C73"/>
                </a:solidFill>
                <a:latin typeface="+mn-lt"/>
              </a:rPr>
              <a:t>logger</a:t>
            </a:r>
            <a:r>
              <a:rPr lang="sk-SK" sz="1050" b="1">
                <a:solidFill>
                  <a:srgbClr val="003C73"/>
                </a:solidFill>
                <a:latin typeface="+mn-lt"/>
              </a:rPr>
              <a:t> </a:t>
            </a:r>
            <a:r>
              <a:rPr lang="sk-SK" sz="1050" b="1" err="1">
                <a:solidFill>
                  <a:srgbClr val="003C73"/>
                </a:solidFill>
                <a:latin typeface="+mn-lt"/>
              </a:rPr>
              <a:t>umístěn</a:t>
            </a:r>
            <a:r>
              <a:rPr lang="sk-SK" sz="1050" b="1">
                <a:solidFill>
                  <a:srgbClr val="003C73"/>
                </a:solidFill>
                <a:latin typeface="+mn-lt"/>
              </a:rPr>
              <a:t> na </a:t>
            </a:r>
            <a:r>
              <a:rPr lang="sk-SK" sz="1050" b="1" err="1">
                <a:solidFill>
                  <a:srgbClr val="003C73"/>
                </a:solidFill>
                <a:latin typeface="+mn-lt"/>
              </a:rPr>
              <a:t>jednorázové</a:t>
            </a:r>
            <a:r>
              <a:rPr lang="sk-SK" sz="1050" b="1">
                <a:solidFill>
                  <a:srgbClr val="003C73"/>
                </a:solidFill>
                <a:latin typeface="+mn-lt"/>
              </a:rPr>
              <a:t> </a:t>
            </a:r>
            <a:r>
              <a:rPr lang="sk-SK" sz="1050" b="1" err="1">
                <a:solidFill>
                  <a:srgbClr val="003C73"/>
                </a:solidFill>
                <a:latin typeface="+mn-lt"/>
              </a:rPr>
              <a:t>plenkové</a:t>
            </a:r>
            <a:r>
              <a:rPr lang="sk-SK" sz="1050" b="1">
                <a:solidFill>
                  <a:srgbClr val="003C73"/>
                </a:solidFill>
                <a:latin typeface="+mn-lt"/>
              </a:rPr>
              <a:t> </a:t>
            </a:r>
            <a:r>
              <a:rPr lang="sk-SK" sz="1050" b="1" err="1">
                <a:solidFill>
                  <a:srgbClr val="003C73"/>
                </a:solidFill>
                <a:latin typeface="+mn-lt"/>
              </a:rPr>
              <a:t>kalhotky</a:t>
            </a:r>
            <a:r>
              <a:rPr lang="sk-SK" sz="1050" b="1">
                <a:solidFill>
                  <a:srgbClr val="003C73"/>
                </a:solidFill>
                <a:latin typeface="+mn-lt"/>
              </a:rPr>
              <a:t> TENA </a:t>
            </a:r>
            <a:r>
              <a:rPr lang="sk-SK" sz="1050" b="1" err="1">
                <a:solidFill>
                  <a:srgbClr val="003C73"/>
                </a:solidFill>
                <a:latin typeface="+mn-lt"/>
              </a:rPr>
              <a:t>Identifi</a:t>
            </a:r>
            <a:r>
              <a:rPr lang="sk-SK" sz="1050" b="1">
                <a:solidFill>
                  <a:srgbClr val="003C73"/>
                </a:solidFill>
                <a:latin typeface="+mn-lt"/>
              </a:rPr>
              <a:t> </a:t>
            </a:r>
            <a:r>
              <a:rPr lang="sk-SK" sz="1050" b="1" err="1">
                <a:solidFill>
                  <a:srgbClr val="003C73"/>
                </a:solidFill>
                <a:latin typeface="+mn-lt"/>
              </a:rPr>
              <a:t>Sensor</a:t>
            </a:r>
            <a:r>
              <a:rPr lang="sk-SK" sz="1050" b="1">
                <a:solidFill>
                  <a:srgbClr val="003C73"/>
                </a:solidFill>
                <a:latin typeface="+mn-lt"/>
              </a:rPr>
              <a:t> </a:t>
            </a:r>
            <a:r>
              <a:rPr lang="sk-SK" sz="1050" b="1" err="1">
                <a:solidFill>
                  <a:srgbClr val="003C73"/>
                </a:solidFill>
                <a:latin typeface="+mn-lt"/>
              </a:rPr>
              <a:t>Wear</a:t>
            </a:r>
            <a:r>
              <a:rPr lang="sk-SK" sz="1050" b="1">
                <a:solidFill>
                  <a:srgbClr val="003C73"/>
                </a:solidFill>
                <a:latin typeface="+mn-lt"/>
              </a:rPr>
              <a:t> nebo </a:t>
            </a:r>
            <a:r>
              <a:rPr lang="en-US" sz="1050" b="1">
                <a:solidFill>
                  <a:srgbClr val="003C73"/>
                </a:solidFill>
                <a:latin typeface="+mn-lt"/>
              </a:rPr>
              <a:t>TENA </a:t>
            </a:r>
            <a:r>
              <a:rPr lang="en-US" sz="1050" b="1" err="1">
                <a:solidFill>
                  <a:srgbClr val="003C73"/>
                </a:solidFill>
                <a:latin typeface="+mn-lt"/>
              </a:rPr>
              <a:t>Identif</a:t>
            </a:r>
            <a:r>
              <a:rPr lang="cs-CZ" sz="1050" b="1">
                <a:solidFill>
                  <a:srgbClr val="003C73"/>
                </a:solidFill>
                <a:latin typeface="+mn-lt"/>
              </a:rPr>
              <a:t>i</a:t>
            </a:r>
            <a:r>
              <a:rPr lang="en-US" sz="1050" b="1">
                <a:solidFill>
                  <a:srgbClr val="003C73"/>
                </a:solidFill>
                <a:latin typeface="+mn-lt"/>
              </a:rPr>
              <a:t> Sensor Wear Pants.</a:t>
            </a:r>
            <a:endParaRPr lang="sk-SK" sz="1050" b="1">
              <a:solidFill>
                <a:srgbClr val="003C73"/>
              </a:solidFill>
              <a:latin typeface="+mn-lt"/>
            </a:endParaRPr>
          </a:p>
        </p:txBody>
      </p:sp>
      <p:sp>
        <p:nvSpPr>
          <p:cNvPr id="15" name="Rectangle 7">
            <a:extLst>
              <a:ext uri="{FF2B5EF4-FFF2-40B4-BE49-F238E27FC236}">
                <a16:creationId xmlns:a16="http://schemas.microsoft.com/office/drawing/2014/main" id="{BE030C9D-900D-4E0F-AF67-FF02250A3645}"/>
              </a:ext>
            </a:extLst>
          </p:cNvPr>
          <p:cNvSpPr txBox="1">
            <a:spLocks noChangeArrowheads="1"/>
          </p:cNvSpPr>
          <p:nvPr/>
        </p:nvSpPr>
        <p:spPr bwMode="auto">
          <a:xfrm>
            <a:off x="3095260" y="3712767"/>
            <a:ext cx="1741454" cy="90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sz="1600">
                <a:solidFill>
                  <a:schemeClr val="tx1"/>
                </a:solidFill>
                <a:latin typeface="Arial" charset="0"/>
                <a:ea typeface="Geneva" charset="0"/>
                <a:cs typeface="Geneva" charset="0"/>
              </a:defRPr>
            </a:lvl1pPr>
            <a:lvl2pPr marL="37931725" indent="-37474525" eaLnBrk="0" hangingPunct="0">
              <a:defRPr sz="1600">
                <a:solidFill>
                  <a:schemeClr val="tx1"/>
                </a:solidFill>
                <a:latin typeface="Arial" charset="0"/>
                <a:ea typeface="Geneva" charset="0"/>
              </a:defRPr>
            </a:lvl2pPr>
            <a:lvl3pPr eaLnBrk="0" hangingPunct="0">
              <a:defRPr sz="1600">
                <a:solidFill>
                  <a:schemeClr val="tx1"/>
                </a:solidFill>
                <a:latin typeface="Arial" charset="0"/>
                <a:ea typeface="Geneva" charset="0"/>
              </a:defRPr>
            </a:lvl3pPr>
            <a:lvl4pPr eaLnBrk="0" hangingPunct="0">
              <a:defRPr sz="1600">
                <a:solidFill>
                  <a:schemeClr val="tx1"/>
                </a:solidFill>
                <a:latin typeface="Arial" charset="0"/>
                <a:ea typeface="Geneva" charset="0"/>
              </a:defRPr>
            </a:lvl4pPr>
            <a:lvl5pPr eaLnBrk="0" hangingPunct="0">
              <a:defRPr sz="1600">
                <a:solidFill>
                  <a:schemeClr val="tx1"/>
                </a:solidFill>
                <a:latin typeface="Arial" charset="0"/>
                <a:ea typeface="Geneva" charset="0"/>
              </a:defRPr>
            </a:lvl5pPr>
            <a:lvl6pPr marL="457200" eaLnBrk="0" fontAlgn="base" hangingPunct="0">
              <a:spcBef>
                <a:spcPct val="0"/>
              </a:spcBef>
              <a:spcAft>
                <a:spcPct val="0"/>
              </a:spcAft>
              <a:defRPr sz="1600">
                <a:solidFill>
                  <a:schemeClr val="tx1"/>
                </a:solidFill>
                <a:latin typeface="Arial" charset="0"/>
                <a:ea typeface="Geneva" charset="0"/>
              </a:defRPr>
            </a:lvl6pPr>
            <a:lvl7pPr marL="914400" eaLnBrk="0" fontAlgn="base" hangingPunct="0">
              <a:spcBef>
                <a:spcPct val="0"/>
              </a:spcBef>
              <a:spcAft>
                <a:spcPct val="0"/>
              </a:spcAft>
              <a:defRPr sz="1600">
                <a:solidFill>
                  <a:schemeClr val="tx1"/>
                </a:solidFill>
                <a:latin typeface="Arial" charset="0"/>
                <a:ea typeface="Geneva" charset="0"/>
              </a:defRPr>
            </a:lvl7pPr>
            <a:lvl8pPr marL="1371600" eaLnBrk="0" fontAlgn="base" hangingPunct="0">
              <a:spcBef>
                <a:spcPct val="0"/>
              </a:spcBef>
              <a:spcAft>
                <a:spcPct val="0"/>
              </a:spcAft>
              <a:defRPr sz="1600">
                <a:solidFill>
                  <a:schemeClr val="tx1"/>
                </a:solidFill>
                <a:latin typeface="Arial" charset="0"/>
                <a:ea typeface="Geneva" charset="0"/>
              </a:defRPr>
            </a:lvl8pPr>
            <a:lvl9pPr marL="1828800" eaLnBrk="0" fontAlgn="base" hangingPunct="0">
              <a:spcBef>
                <a:spcPct val="0"/>
              </a:spcBef>
              <a:spcAft>
                <a:spcPct val="0"/>
              </a:spcAft>
              <a:defRPr sz="1600">
                <a:solidFill>
                  <a:schemeClr val="tx1"/>
                </a:solidFill>
                <a:latin typeface="Arial" charset="0"/>
                <a:ea typeface="Geneva" charset="0"/>
              </a:defRPr>
            </a:lvl9pPr>
          </a:lstStyle>
          <a:p>
            <a:pPr algn="ctr" eaLnBrk="1" hangingPunct="1"/>
            <a:r>
              <a:rPr lang="sk-SK" sz="1050" b="1">
                <a:solidFill>
                  <a:srgbClr val="003C73"/>
                </a:solidFill>
                <a:latin typeface="+mn-lt"/>
              </a:rPr>
              <a:t>Senzorická vlákna </a:t>
            </a:r>
            <a:r>
              <a:rPr lang="sk-SK" sz="1050" b="1" err="1">
                <a:solidFill>
                  <a:srgbClr val="003C73"/>
                </a:solidFill>
                <a:latin typeface="+mn-lt"/>
              </a:rPr>
              <a:t>měří</a:t>
            </a:r>
            <a:r>
              <a:rPr lang="sk-SK" sz="1050" b="1">
                <a:solidFill>
                  <a:srgbClr val="003C73"/>
                </a:solidFill>
                <a:latin typeface="+mn-lt"/>
              </a:rPr>
              <a:t> </a:t>
            </a:r>
            <a:r>
              <a:rPr lang="sk-SK" sz="1050" b="1" err="1">
                <a:solidFill>
                  <a:srgbClr val="003C73"/>
                </a:solidFill>
                <a:latin typeface="+mn-lt"/>
              </a:rPr>
              <a:t>frekvenci</a:t>
            </a:r>
            <a:r>
              <a:rPr lang="sk-SK" sz="1050" b="1">
                <a:solidFill>
                  <a:srgbClr val="003C73"/>
                </a:solidFill>
                <a:latin typeface="+mn-lt"/>
              </a:rPr>
              <a:t> a </a:t>
            </a:r>
            <a:r>
              <a:rPr lang="sk-SK" sz="1050" b="1" err="1">
                <a:solidFill>
                  <a:srgbClr val="003C73"/>
                </a:solidFill>
                <a:latin typeface="+mn-lt"/>
              </a:rPr>
              <a:t>množství</a:t>
            </a:r>
            <a:r>
              <a:rPr lang="sk-SK" sz="1050" b="1">
                <a:solidFill>
                  <a:srgbClr val="003C73"/>
                </a:solidFill>
                <a:latin typeface="+mn-lt"/>
              </a:rPr>
              <a:t> moči, tuto </a:t>
            </a:r>
            <a:r>
              <a:rPr lang="sk-SK" sz="1050" b="1" err="1">
                <a:solidFill>
                  <a:srgbClr val="003C73"/>
                </a:solidFill>
                <a:latin typeface="+mn-lt"/>
              </a:rPr>
              <a:t>informaci</a:t>
            </a:r>
            <a:r>
              <a:rPr lang="sk-SK" sz="1050" b="1">
                <a:solidFill>
                  <a:srgbClr val="003C73"/>
                </a:solidFill>
                <a:latin typeface="+mn-lt"/>
              </a:rPr>
              <a:t> </a:t>
            </a:r>
            <a:r>
              <a:rPr lang="sk-SK" sz="1050" b="1" err="1">
                <a:solidFill>
                  <a:srgbClr val="003C73"/>
                </a:solidFill>
                <a:latin typeface="+mn-lt"/>
              </a:rPr>
              <a:t>převedou</a:t>
            </a:r>
            <a:r>
              <a:rPr lang="sk-SK" sz="1050" b="1">
                <a:solidFill>
                  <a:srgbClr val="003C73"/>
                </a:solidFill>
                <a:latin typeface="+mn-lt"/>
              </a:rPr>
              <a:t> do </a:t>
            </a:r>
            <a:r>
              <a:rPr lang="sk-SK" sz="1050" b="1" err="1">
                <a:solidFill>
                  <a:srgbClr val="003C73"/>
                </a:solidFill>
                <a:latin typeface="+mn-lt"/>
              </a:rPr>
              <a:t>loggeru</a:t>
            </a:r>
            <a:r>
              <a:rPr lang="sk-SK" sz="1050" b="1">
                <a:solidFill>
                  <a:srgbClr val="003C73"/>
                </a:solidFill>
                <a:latin typeface="+mn-lt"/>
              </a:rPr>
              <a:t>, </a:t>
            </a:r>
            <a:r>
              <a:rPr lang="sk-SK" sz="1050" b="1" err="1">
                <a:solidFill>
                  <a:srgbClr val="003C73"/>
                </a:solidFill>
                <a:latin typeface="+mn-lt"/>
              </a:rPr>
              <a:t>který</a:t>
            </a:r>
            <a:r>
              <a:rPr lang="sk-SK" sz="1050" b="1">
                <a:solidFill>
                  <a:srgbClr val="003C73"/>
                </a:solidFill>
                <a:latin typeface="+mn-lt"/>
              </a:rPr>
              <a:t> je zaznamená.</a:t>
            </a:r>
            <a:endParaRPr lang="en-US" sz="1050" b="1">
              <a:solidFill>
                <a:srgbClr val="003C73"/>
              </a:solidFill>
              <a:latin typeface="+mn-lt"/>
            </a:endParaRPr>
          </a:p>
        </p:txBody>
      </p:sp>
      <p:sp>
        <p:nvSpPr>
          <p:cNvPr id="16" name="Rectangle 7">
            <a:extLst>
              <a:ext uri="{FF2B5EF4-FFF2-40B4-BE49-F238E27FC236}">
                <a16:creationId xmlns:a16="http://schemas.microsoft.com/office/drawing/2014/main" id="{DFC14C1D-AB26-4949-B898-FB06F5808F01}"/>
              </a:ext>
            </a:extLst>
          </p:cNvPr>
          <p:cNvSpPr txBox="1">
            <a:spLocks noChangeArrowheads="1"/>
          </p:cNvSpPr>
          <p:nvPr/>
        </p:nvSpPr>
        <p:spPr bwMode="auto">
          <a:xfrm>
            <a:off x="6028165" y="3712766"/>
            <a:ext cx="257912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sz="1600">
                <a:solidFill>
                  <a:schemeClr val="tx1"/>
                </a:solidFill>
                <a:latin typeface="Arial" charset="0"/>
                <a:ea typeface="Geneva" charset="0"/>
                <a:cs typeface="Geneva" charset="0"/>
              </a:defRPr>
            </a:lvl1pPr>
            <a:lvl2pPr marL="37931725" indent="-37474525" eaLnBrk="0" hangingPunct="0">
              <a:defRPr sz="1600">
                <a:solidFill>
                  <a:schemeClr val="tx1"/>
                </a:solidFill>
                <a:latin typeface="Arial" charset="0"/>
                <a:ea typeface="Geneva" charset="0"/>
              </a:defRPr>
            </a:lvl2pPr>
            <a:lvl3pPr eaLnBrk="0" hangingPunct="0">
              <a:defRPr sz="1600">
                <a:solidFill>
                  <a:schemeClr val="tx1"/>
                </a:solidFill>
                <a:latin typeface="Arial" charset="0"/>
                <a:ea typeface="Geneva" charset="0"/>
              </a:defRPr>
            </a:lvl3pPr>
            <a:lvl4pPr eaLnBrk="0" hangingPunct="0">
              <a:defRPr sz="1600">
                <a:solidFill>
                  <a:schemeClr val="tx1"/>
                </a:solidFill>
                <a:latin typeface="Arial" charset="0"/>
                <a:ea typeface="Geneva" charset="0"/>
              </a:defRPr>
            </a:lvl4pPr>
            <a:lvl5pPr eaLnBrk="0" hangingPunct="0">
              <a:defRPr sz="1600">
                <a:solidFill>
                  <a:schemeClr val="tx1"/>
                </a:solidFill>
                <a:latin typeface="Arial" charset="0"/>
                <a:ea typeface="Geneva" charset="0"/>
              </a:defRPr>
            </a:lvl5pPr>
            <a:lvl6pPr marL="457200" eaLnBrk="0" fontAlgn="base" hangingPunct="0">
              <a:spcBef>
                <a:spcPct val="0"/>
              </a:spcBef>
              <a:spcAft>
                <a:spcPct val="0"/>
              </a:spcAft>
              <a:defRPr sz="1600">
                <a:solidFill>
                  <a:schemeClr val="tx1"/>
                </a:solidFill>
                <a:latin typeface="Arial" charset="0"/>
                <a:ea typeface="Geneva" charset="0"/>
              </a:defRPr>
            </a:lvl6pPr>
            <a:lvl7pPr marL="914400" eaLnBrk="0" fontAlgn="base" hangingPunct="0">
              <a:spcBef>
                <a:spcPct val="0"/>
              </a:spcBef>
              <a:spcAft>
                <a:spcPct val="0"/>
              </a:spcAft>
              <a:defRPr sz="1600">
                <a:solidFill>
                  <a:schemeClr val="tx1"/>
                </a:solidFill>
                <a:latin typeface="Arial" charset="0"/>
                <a:ea typeface="Geneva" charset="0"/>
              </a:defRPr>
            </a:lvl7pPr>
            <a:lvl8pPr marL="1371600" eaLnBrk="0" fontAlgn="base" hangingPunct="0">
              <a:spcBef>
                <a:spcPct val="0"/>
              </a:spcBef>
              <a:spcAft>
                <a:spcPct val="0"/>
              </a:spcAft>
              <a:defRPr sz="1600">
                <a:solidFill>
                  <a:schemeClr val="tx1"/>
                </a:solidFill>
                <a:latin typeface="Arial" charset="0"/>
                <a:ea typeface="Geneva" charset="0"/>
              </a:defRPr>
            </a:lvl8pPr>
            <a:lvl9pPr marL="1828800" eaLnBrk="0" fontAlgn="base" hangingPunct="0">
              <a:spcBef>
                <a:spcPct val="0"/>
              </a:spcBef>
              <a:spcAft>
                <a:spcPct val="0"/>
              </a:spcAft>
              <a:defRPr sz="1600">
                <a:solidFill>
                  <a:schemeClr val="tx1"/>
                </a:solidFill>
                <a:latin typeface="Arial" charset="0"/>
                <a:ea typeface="Geneva" charset="0"/>
              </a:defRPr>
            </a:lvl9pPr>
          </a:lstStyle>
          <a:p>
            <a:pPr algn="ctr" eaLnBrk="1" hangingPunct="1"/>
            <a:r>
              <a:rPr lang="sk-SK" sz="1050" b="1" err="1">
                <a:solidFill>
                  <a:srgbClr val="003C73"/>
                </a:solidFill>
                <a:latin typeface="+mn-lt"/>
              </a:rPr>
              <a:t>Informace</a:t>
            </a:r>
            <a:r>
              <a:rPr lang="sk-SK" sz="1050" b="1">
                <a:solidFill>
                  <a:srgbClr val="003C73"/>
                </a:solidFill>
                <a:latin typeface="+mn-lt"/>
              </a:rPr>
              <a:t> </a:t>
            </a:r>
            <a:r>
              <a:rPr lang="sk-SK" sz="1050" b="1" err="1">
                <a:solidFill>
                  <a:srgbClr val="003C73"/>
                </a:solidFill>
                <a:latin typeface="+mn-lt"/>
              </a:rPr>
              <a:t>jsou</a:t>
            </a:r>
            <a:r>
              <a:rPr lang="sk-SK" sz="1050" b="1">
                <a:solidFill>
                  <a:srgbClr val="003C73"/>
                </a:solidFill>
                <a:latin typeface="+mn-lt"/>
              </a:rPr>
              <a:t> automaticky </a:t>
            </a:r>
            <a:r>
              <a:rPr lang="sk-SK" sz="1050" b="1" err="1">
                <a:solidFill>
                  <a:srgbClr val="003C73"/>
                </a:solidFill>
                <a:latin typeface="+mn-lt"/>
              </a:rPr>
              <a:t>prenášené</a:t>
            </a:r>
            <a:r>
              <a:rPr lang="sk-SK" sz="1050" b="1">
                <a:solidFill>
                  <a:srgbClr val="003C73"/>
                </a:solidFill>
                <a:latin typeface="+mn-lt"/>
              </a:rPr>
              <a:t> do zabezpečeného webového rozhraní a transformované do </a:t>
            </a:r>
            <a:r>
              <a:rPr lang="sk-SK" sz="1050" b="1" err="1">
                <a:solidFill>
                  <a:srgbClr val="003C73"/>
                </a:solidFill>
                <a:latin typeface="+mn-lt"/>
              </a:rPr>
              <a:t>srozumitelných</a:t>
            </a:r>
            <a:r>
              <a:rPr lang="sk-SK" sz="1050" b="1">
                <a:solidFill>
                  <a:srgbClr val="003C73"/>
                </a:solidFill>
                <a:latin typeface="+mn-lt"/>
              </a:rPr>
              <a:t> </a:t>
            </a:r>
            <a:r>
              <a:rPr lang="sk-SK" sz="1050" b="1" err="1">
                <a:solidFill>
                  <a:srgbClr val="003C73"/>
                </a:solidFill>
                <a:latin typeface="+mn-lt"/>
              </a:rPr>
              <a:t>reportů</a:t>
            </a:r>
            <a:r>
              <a:rPr lang="sk-SK" sz="1050" b="1">
                <a:solidFill>
                  <a:srgbClr val="003C73"/>
                </a:solidFill>
                <a:latin typeface="+mn-lt"/>
              </a:rPr>
              <a:t>. </a:t>
            </a:r>
            <a:endParaRPr lang="en-US" sz="1050">
              <a:solidFill>
                <a:srgbClr val="003C73"/>
              </a:solidFill>
              <a:latin typeface="+mn-lt"/>
            </a:endParaRPr>
          </a:p>
        </p:txBody>
      </p:sp>
      <p:sp>
        <p:nvSpPr>
          <p:cNvPr id="17" name="Oval 16">
            <a:extLst>
              <a:ext uri="{FF2B5EF4-FFF2-40B4-BE49-F238E27FC236}">
                <a16:creationId xmlns:a16="http://schemas.microsoft.com/office/drawing/2014/main" id="{E83AD96D-88D9-4DFD-83E2-395897A758E3}"/>
              </a:ext>
            </a:extLst>
          </p:cNvPr>
          <p:cNvSpPr/>
          <p:nvPr/>
        </p:nvSpPr>
        <p:spPr>
          <a:xfrm>
            <a:off x="1540476" y="2048408"/>
            <a:ext cx="322925" cy="282868"/>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50" b="1"/>
              <a:t>1</a:t>
            </a:r>
          </a:p>
        </p:txBody>
      </p:sp>
      <p:sp>
        <p:nvSpPr>
          <p:cNvPr id="18" name="Oval 17">
            <a:extLst>
              <a:ext uri="{FF2B5EF4-FFF2-40B4-BE49-F238E27FC236}">
                <a16:creationId xmlns:a16="http://schemas.microsoft.com/office/drawing/2014/main" id="{9FF5BCFA-DF79-4403-B67F-12F0B447AA86}"/>
              </a:ext>
            </a:extLst>
          </p:cNvPr>
          <p:cNvSpPr/>
          <p:nvPr/>
        </p:nvSpPr>
        <p:spPr>
          <a:xfrm>
            <a:off x="3494113" y="2067014"/>
            <a:ext cx="322925" cy="282868"/>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50" b="1"/>
              <a:t>2</a:t>
            </a:r>
          </a:p>
        </p:txBody>
      </p:sp>
      <p:sp>
        <p:nvSpPr>
          <p:cNvPr id="19" name="Oval 18">
            <a:extLst>
              <a:ext uri="{FF2B5EF4-FFF2-40B4-BE49-F238E27FC236}">
                <a16:creationId xmlns:a16="http://schemas.microsoft.com/office/drawing/2014/main" id="{98034A88-EB07-49D5-906C-7DE0B8073CD2}"/>
              </a:ext>
            </a:extLst>
          </p:cNvPr>
          <p:cNvSpPr/>
          <p:nvPr/>
        </p:nvSpPr>
        <p:spPr>
          <a:xfrm>
            <a:off x="5828884" y="2049803"/>
            <a:ext cx="322925" cy="282868"/>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50" b="1"/>
              <a:t>3</a:t>
            </a:r>
          </a:p>
        </p:txBody>
      </p:sp>
      <p:pic>
        <p:nvPicPr>
          <p:cNvPr id="21" name="Picture 20">
            <a:extLst>
              <a:ext uri="{FF2B5EF4-FFF2-40B4-BE49-F238E27FC236}">
                <a16:creationId xmlns:a16="http://schemas.microsoft.com/office/drawing/2014/main" id="{ED8287E2-031D-4A2B-A74A-5412D897B30C}"/>
              </a:ext>
            </a:extLst>
          </p:cNvPr>
          <p:cNvPicPr>
            <a:picLocks noChangeAspect="1"/>
          </p:cNvPicPr>
          <p:nvPr/>
        </p:nvPicPr>
        <p:blipFill>
          <a:blip r:embed="rId6"/>
          <a:stretch>
            <a:fillRect/>
          </a:stretch>
        </p:blipFill>
        <p:spPr>
          <a:xfrm>
            <a:off x="335154" y="2214828"/>
            <a:ext cx="2313677" cy="1541679"/>
          </a:xfrm>
          <a:prstGeom prst="rect">
            <a:avLst/>
          </a:prstGeom>
        </p:spPr>
      </p:pic>
      <p:pic>
        <p:nvPicPr>
          <p:cNvPr id="2050" name="7CCDC813-DC57-4716-B356-63815ED4C924" descr="CF2A5874-534C-4373-A9D5-BBB8D31B576C@lan">
            <a:extLst>
              <a:ext uri="{FF2B5EF4-FFF2-40B4-BE49-F238E27FC236}">
                <a16:creationId xmlns:a16="http://schemas.microsoft.com/office/drawing/2014/main" id="{A6AAF38A-5850-427B-BF96-E7ED6FB8BE4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069" t="12906" b="12691"/>
          <a:stretch/>
        </p:blipFill>
        <p:spPr bwMode="auto">
          <a:xfrm>
            <a:off x="6170038" y="1533811"/>
            <a:ext cx="2801012" cy="2399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5818620F-9092-4D47-BDE2-CCF6DF963700" descr="525C27A0-2789-427B-96B0-4E6A1B831DCF">
            <a:extLst>
              <a:ext uri="{FF2B5EF4-FFF2-40B4-BE49-F238E27FC236}">
                <a16:creationId xmlns:a16="http://schemas.microsoft.com/office/drawing/2014/main" id="{62796192-E1D8-4D69-8ECA-E767427401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9946" y="2384107"/>
            <a:ext cx="982283" cy="1047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089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5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animBg="1"/>
      <p:bldP spid="18"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5E510D-9A61-4437-B5E4-CF2F08BDCC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9349" y="1319112"/>
            <a:ext cx="2512768" cy="2512768"/>
          </a:xfrm>
          <a:prstGeom prst="rect">
            <a:avLst/>
          </a:prstGeom>
        </p:spPr>
      </p:pic>
      <p:sp>
        <p:nvSpPr>
          <p:cNvPr id="4" name="Title 3">
            <a:extLst>
              <a:ext uri="{FF2B5EF4-FFF2-40B4-BE49-F238E27FC236}">
                <a16:creationId xmlns:a16="http://schemas.microsoft.com/office/drawing/2014/main" id="{411EDBE5-5BB5-4EB6-8CEC-F9284A5AE38B}"/>
              </a:ext>
            </a:extLst>
          </p:cNvPr>
          <p:cNvSpPr>
            <a:spLocks noGrp="1"/>
          </p:cNvSpPr>
          <p:nvPr>
            <p:ph type="title"/>
          </p:nvPr>
        </p:nvSpPr>
        <p:spPr/>
        <p:txBody>
          <a:bodyPr/>
          <a:lstStyle/>
          <a:p>
            <a:r>
              <a:rPr lang="sk-SK" err="1"/>
              <a:t>Ověřené</a:t>
            </a:r>
            <a:r>
              <a:rPr lang="sk-SK"/>
              <a:t> výsledky</a:t>
            </a:r>
            <a:endParaRPr lang="sv-SE"/>
          </a:p>
        </p:txBody>
      </p:sp>
      <p:sp>
        <p:nvSpPr>
          <p:cNvPr id="6" name="Text Placeholder 5">
            <a:extLst>
              <a:ext uri="{FF2B5EF4-FFF2-40B4-BE49-F238E27FC236}">
                <a16:creationId xmlns:a16="http://schemas.microsoft.com/office/drawing/2014/main" id="{356BB9EF-D05B-4948-93CF-02C9A36A6648}"/>
              </a:ext>
            </a:extLst>
          </p:cNvPr>
          <p:cNvSpPr>
            <a:spLocks noGrp="1"/>
          </p:cNvSpPr>
          <p:nvPr>
            <p:ph type="body" sz="quarter" idx="13"/>
          </p:nvPr>
        </p:nvSpPr>
        <p:spPr/>
        <p:txBody>
          <a:bodyPr/>
          <a:lstStyle/>
          <a:p>
            <a:r>
              <a:rPr lang="sk-SK" err="1"/>
              <a:t>Snížení</a:t>
            </a:r>
            <a:r>
              <a:rPr lang="sk-SK"/>
              <a:t> </a:t>
            </a:r>
            <a:r>
              <a:rPr lang="sk-SK" err="1"/>
              <a:t>frekvence</a:t>
            </a:r>
            <a:r>
              <a:rPr lang="sk-SK"/>
              <a:t> </a:t>
            </a:r>
            <a:r>
              <a:rPr lang="sk-SK" err="1"/>
              <a:t>výměny</a:t>
            </a:r>
            <a:r>
              <a:rPr lang="sk-SK"/>
              <a:t> </a:t>
            </a:r>
            <a:r>
              <a:rPr lang="sk-SK" err="1"/>
              <a:t>pomůcek</a:t>
            </a:r>
            <a:r>
              <a:rPr lang="sk-SK"/>
              <a:t>, </a:t>
            </a:r>
            <a:r>
              <a:rPr lang="sk-SK" err="1"/>
              <a:t>eliminace</a:t>
            </a:r>
            <a:r>
              <a:rPr lang="sk-SK"/>
              <a:t> </a:t>
            </a:r>
            <a:r>
              <a:rPr lang="sk-SK" err="1"/>
              <a:t>protečení</a:t>
            </a:r>
            <a:r>
              <a:rPr lang="sk-SK"/>
              <a:t> a </a:t>
            </a:r>
            <a:r>
              <a:rPr lang="sk-SK" err="1"/>
              <a:t>volba</a:t>
            </a:r>
            <a:r>
              <a:rPr lang="sk-SK"/>
              <a:t> </a:t>
            </a:r>
            <a:r>
              <a:rPr lang="sk-SK" err="1"/>
              <a:t>pomůcek</a:t>
            </a:r>
            <a:r>
              <a:rPr lang="sk-SK"/>
              <a:t> s nižší </a:t>
            </a:r>
            <a:r>
              <a:rPr lang="sk-SK" err="1"/>
              <a:t>absorpcí</a:t>
            </a:r>
            <a:r>
              <a:rPr lang="sk-SK"/>
              <a:t>. </a:t>
            </a:r>
            <a:endParaRPr lang="en-US"/>
          </a:p>
          <a:p>
            <a:endParaRPr lang="sv-SE"/>
          </a:p>
        </p:txBody>
      </p:sp>
      <p:sp>
        <p:nvSpPr>
          <p:cNvPr id="14" name="TextBox 13">
            <a:extLst>
              <a:ext uri="{FF2B5EF4-FFF2-40B4-BE49-F238E27FC236}">
                <a16:creationId xmlns:a16="http://schemas.microsoft.com/office/drawing/2014/main" id="{29838E7C-669D-41A0-AE31-9CF016E22665}"/>
              </a:ext>
            </a:extLst>
          </p:cNvPr>
          <p:cNvSpPr txBox="1"/>
          <p:nvPr/>
        </p:nvSpPr>
        <p:spPr>
          <a:xfrm>
            <a:off x="896283" y="3703292"/>
            <a:ext cx="2248763" cy="923330"/>
          </a:xfrm>
          <a:prstGeom prst="rect">
            <a:avLst/>
          </a:prstGeom>
          <a:noFill/>
        </p:spPr>
        <p:txBody>
          <a:bodyPr wrap="square" lIns="91440" tIns="45720" rIns="91440" bIns="45720" rtlCol="0" anchor="t">
            <a:spAutoFit/>
          </a:bodyPr>
          <a:lstStyle/>
          <a:p>
            <a:pPr marL="128270" indent="-128270">
              <a:buFont typeface="Wingdings" panose="05000000000000000000" pitchFamily="2" charset="2"/>
              <a:buChar char="ü"/>
            </a:pPr>
            <a:r>
              <a:rPr lang="sk-SK" sz="900" b="1" err="1">
                <a:solidFill>
                  <a:schemeClr val="tx2"/>
                </a:solidFill>
              </a:rPr>
              <a:t>Více</a:t>
            </a:r>
            <a:r>
              <a:rPr lang="sk-SK" sz="900" b="1">
                <a:solidFill>
                  <a:schemeClr val="tx2"/>
                </a:solidFill>
              </a:rPr>
              <a:t> </a:t>
            </a:r>
            <a:r>
              <a:rPr lang="sk-SK" sz="900" b="1" err="1">
                <a:solidFill>
                  <a:schemeClr val="tx2"/>
                </a:solidFill>
              </a:rPr>
              <a:t>informací</a:t>
            </a:r>
            <a:r>
              <a:rPr lang="sk-SK" sz="900" b="1">
                <a:solidFill>
                  <a:schemeClr val="tx2"/>
                </a:solidFill>
              </a:rPr>
              <a:t> o močení</a:t>
            </a:r>
          </a:p>
          <a:p>
            <a:pPr marL="128270" indent="-128270">
              <a:buFont typeface="Wingdings" panose="05000000000000000000" pitchFamily="2" charset="2"/>
              <a:buChar char="ü"/>
            </a:pPr>
            <a:r>
              <a:rPr lang="sk-SK" sz="900" b="1" err="1">
                <a:solidFill>
                  <a:schemeClr val="tx2"/>
                </a:solidFill>
              </a:rPr>
              <a:t>Volba</a:t>
            </a:r>
            <a:r>
              <a:rPr lang="sk-SK" sz="900" b="1">
                <a:solidFill>
                  <a:schemeClr val="tx2"/>
                </a:solidFill>
              </a:rPr>
              <a:t> </a:t>
            </a:r>
            <a:r>
              <a:rPr lang="sk-SK" sz="900" b="1" err="1">
                <a:solidFill>
                  <a:schemeClr val="tx2"/>
                </a:solidFill>
              </a:rPr>
              <a:t>absorpce</a:t>
            </a:r>
            <a:r>
              <a:rPr lang="sk-SK" sz="900" b="1">
                <a:solidFill>
                  <a:schemeClr val="tx2"/>
                </a:solidFill>
              </a:rPr>
              <a:t> </a:t>
            </a:r>
            <a:r>
              <a:rPr lang="sk-SK" sz="900" b="1" err="1">
                <a:solidFill>
                  <a:schemeClr val="tx2"/>
                </a:solidFill>
              </a:rPr>
              <a:t>pomůcky</a:t>
            </a:r>
            <a:r>
              <a:rPr lang="sk-SK" sz="900" b="1">
                <a:solidFill>
                  <a:schemeClr val="tx2"/>
                </a:solidFill>
              </a:rPr>
              <a:t> </a:t>
            </a:r>
            <a:r>
              <a:rPr lang="sk-SK" sz="900" b="1" err="1">
                <a:solidFill>
                  <a:schemeClr val="tx2"/>
                </a:solidFill>
              </a:rPr>
              <a:t>podle</a:t>
            </a:r>
            <a:r>
              <a:rPr lang="sk-SK" sz="900" b="1">
                <a:solidFill>
                  <a:schemeClr val="tx2"/>
                </a:solidFill>
              </a:rPr>
              <a:t> </a:t>
            </a:r>
            <a:r>
              <a:rPr lang="sk-SK" sz="900" b="1" err="1">
                <a:solidFill>
                  <a:schemeClr val="tx2"/>
                </a:solidFill>
              </a:rPr>
              <a:t>potřeb</a:t>
            </a:r>
            <a:r>
              <a:rPr lang="sk-SK" sz="900" b="1">
                <a:solidFill>
                  <a:schemeClr val="tx2"/>
                </a:solidFill>
              </a:rPr>
              <a:t> klienta.</a:t>
            </a:r>
          </a:p>
          <a:p>
            <a:pPr marL="128270" indent="-128270">
              <a:buFont typeface="Wingdings" panose="05000000000000000000" pitchFamily="2" charset="2"/>
              <a:buChar char="ü"/>
            </a:pPr>
            <a:r>
              <a:rPr lang="sk-SK" sz="900" b="1" err="1">
                <a:solidFill>
                  <a:schemeClr val="tx2"/>
                </a:solidFill>
              </a:rPr>
              <a:t>Pomůcky</a:t>
            </a:r>
            <a:r>
              <a:rPr lang="sk-SK" sz="900" b="1">
                <a:solidFill>
                  <a:schemeClr val="tx2"/>
                </a:solidFill>
              </a:rPr>
              <a:t> s nižší </a:t>
            </a:r>
            <a:r>
              <a:rPr lang="sk-SK" sz="900" b="1" err="1">
                <a:solidFill>
                  <a:schemeClr val="tx2"/>
                </a:solidFill>
              </a:rPr>
              <a:t>absorpcí</a:t>
            </a:r>
            <a:r>
              <a:rPr lang="sk-SK" sz="900" b="1">
                <a:solidFill>
                  <a:schemeClr val="tx2"/>
                </a:solidFill>
              </a:rPr>
              <a:t> </a:t>
            </a:r>
          </a:p>
          <a:p>
            <a:pPr marL="128270" indent="-128270">
              <a:buFont typeface="Wingdings" panose="05000000000000000000" pitchFamily="2" charset="2"/>
              <a:buChar char="ü"/>
            </a:pPr>
            <a:r>
              <a:rPr lang="sk-SK" sz="900" b="1">
                <a:solidFill>
                  <a:schemeClr val="tx2"/>
                </a:solidFill>
              </a:rPr>
              <a:t>=  </a:t>
            </a:r>
            <a:r>
              <a:rPr lang="sk-SK" sz="900" b="1" err="1">
                <a:solidFill>
                  <a:schemeClr val="tx2"/>
                </a:solidFill>
              </a:rPr>
              <a:t>více</a:t>
            </a:r>
            <a:r>
              <a:rPr lang="sk-SK" sz="900" b="1">
                <a:solidFill>
                  <a:schemeClr val="tx2"/>
                </a:solidFill>
              </a:rPr>
              <a:t> </a:t>
            </a:r>
            <a:r>
              <a:rPr lang="sk-SK" sz="900" b="1" err="1">
                <a:solidFill>
                  <a:schemeClr val="tx2"/>
                </a:solidFill>
              </a:rPr>
              <a:t>pomůcek</a:t>
            </a:r>
            <a:r>
              <a:rPr lang="sk-SK" sz="900" b="1">
                <a:solidFill>
                  <a:schemeClr val="tx2"/>
                </a:solidFill>
              </a:rPr>
              <a:t> v rámci </a:t>
            </a:r>
            <a:r>
              <a:rPr lang="sk-SK" sz="900" b="1" err="1">
                <a:solidFill>
                  <a:schemeClr val="tx2"/>
                </a:solidFill>
              </a:rPr>
              <a:t>preskripčního</a:t>
            </a:r>
            <a:r>
              <a:rPr lang="sk-SK" sz="900" b="1">
                <a:solidFill>
                  <a:schemeClr val="tx2"/>
                </a:solidFill>
              </a:rPr>
              <a:t> limitu. </a:t>
            </a:r>
            <a:endParaRPr lang="en-US" sz="900">
              <a:solidFill>
                <a:schemeClr val="tx2"/>
              </a:solidFill>
            </a:endParaRPr>
          </a:p>
        </p:txBody>
      </p:sp>
      <p:sp>
        <p:nvSpPr>
          <p:cNvPr id="15" name="TextBox 14">
            <a:extLst>
              <a:ext uri="{FF2B5EF4-FFF2-40B4-BE49-F238E27FC236}">
                <a16:creationId xmlns:a16="http://schemas.microsoft.com/office/drawing/2014/main" id="{E244FC19-EE46-4CB9-B401-89212D2538D1}"/>
              </a:ext>
            </a:extLst>
          </p:cNvPr>
          <p:cNvSpPr txBox="1"/>
          <p:nvPr/>
        </p:nvSpPr>
        <p:spPr>
          <a:xfrm>
            <a:off x="3378479" y="3703291"/>
            <a:ext cx="2139195" cy="923330"/>
          </a:xfrm>
          <a:prstGeom prst="rect">
            <a:avLst/>
          </a:prstGeom>
          <a:noFill/>
        </p:spPr>
        <p:txBody>
          <a:bodyPr wrap="square" lIns="91440" tIns="45720" rIns="91440" bIns="45720" rtlCol="0" anchor="t">
            <a:spAutoFit/>
          </a:bodyPr>
          <a:lstStyle/>
          <a:p>
            <a:pPr marL="128270" indent="-128270">
              <a:buFont typeface="Wingdings" panose="05000000000000000000" pitchFamily="2" charset="2"/>
              <a:buChar char="ü"/>
            </a:pPr>
            <a:r>
              <a:rPr lang="sk-SK" sz="900" b="1" err="1">
                <a:solidFill>
                  <a:schemeClr val="tx2"/>
                </a:solidFill>
              </a:rPr>
              <a:t>Individuálně</a:t>
            </a:r>
            <a:r>
              <a:rPr lang="sk-SK" sz="900" b="1">
                <a:solidFill>
                  <a:schemeClr val="tx2"/>
                </a:solidFill>
              </a:rPr>
              <a:t> zvolený čas a </a:t>
            </a:r>
            <a:r>
              <a:rPr lang="sk-SK" sz="900" b="1" err="1">
                <a:solidFill>
                  <a:schemeClr val="tx2"/>
                </a:solidFill>
              </a:rPr>
              <a:t>frekvence</a:t>
            </a:r>
            <a:r>
              <a:rPr lang="sk-SK" sz="900" b="1">
                <a:solidFill>
                  <a:schemeClr val="tx2"/>
                </a:solidFill>
              </a:rPr>
              <a:t> </a:t>
            </a:r>
            <a:r>
              <a:rPr lang="sk-SK" sz="900" b="1" err="1">
                <a:solidFill>
                  <a:schemeClr val="tx2"/>
                </a:solidFill>
              </a:rPr>
              <a:t>výměny</a:t>
            </a:r>
            <a:r>
              <a:rPr lang="sk-SK" sz="900" b="1">
                <a:solidFill>
                  <a:schemeClr val="tx2"/>
                </a:solidFill>
              </a:rPr>
              <a:t> </a:t>
            </a:r>
            <a:r>
              <a:rPr lang="sk-SK" sz="900" b="1" err="1">
                <a:solidFill>
                  <a:schemeClr val="tx2"/>
                </a:solidFill>
              </a:rPr>
              <a:t>pomůcky</a:t>
            </a:r>
            <a:endParaRPr lang="sk-SK" sz="900" b="1">
              <a:solidFill>
                <a:schemeClr val="tx2"/>
              </a:solidFill>
            </a:endParaRPr>
          </a:p>
          <a:p>
            <a:pPr marL="128270" indent="-128270">
              <a:buFont typeface="Wingdings" panose="05000000000000000000" pitchFamily="2" charset="2"/>
              <a:buChar char="ü"/>
            </a:pPr>
            <a:r>
              <a:rPr lang="sk-SK" sz="900" b="1" err="1">
                <a:solidFill>
                  <a:schemeClr val="tx2"/>
                </a:solidFill>
              </a:rPr>
              <a:t>Individuálně</a:t>
            </a:r>
            <a:r>
              <a:rPr lang="sk-SK" sz="900" b="1">
                <a:solidFill>
                  <a:schemeClr val="tx2"/>
                </a:solidFill>
              </a:rPr>
              <a:t> zvolený čas </a:t>
            </a:r>
            <a:r>
              <a:rPr lang="sk-SK" sz="900" b="1" err="1">
                <a:solidFill>
                  <a:schemeClr val="tx2"/>
                </a:solidFill>
              </a:rPr>
              <a:t>návštěvy</a:t>
            </a:r>
            <a:r>
              <a:rPr lang="sk-SK" sz="900" b="1">
                <a:solidFill>
                  <a:schemeClr val="tx2"/>
                </a:solidFill>
              </a:rPr>
              <a:t> toalety</a:t>
            </a:r>
          </a:p>
          <a:p>
            <a:pPr marL="128270" indent="-128270">
              <a:buFont typeface="Wingdings" panose="05000000000000000000" pitchFamily="2" charset="2"/>
              <a:buChar char="ü"/>
            </a:pPr>
            <a:r>
              <a:rPr lang="sk-SK" sz="900" b="1" err="1">
                <a:solidFill>
                  <a:schemeClr val="tx2"/>
                </a:solidFill>
              </a:rPr>
              <a:t>Volba</a:t>
            </a:r>
            <a:r>
              <a:rPr lang="sk-SK" sz="900" b="1">
                <a:solidFill>
                  <a:schemeClr val="tx2"/>
                </a:solidFill>
              </a:rPr>
              <a:t> </a:t>
            </a:r>
            <a:r>
              <a:rPr lang="sk-SK" sz="900" b="1" err="1">
                <a:solidFill>
                  <a:schemeClr val="tx2"/>
                </a:solidFill>
              </a:rPr>
              <a:t>pomůcky</a:t>
            </a:r>
            <a:r>
              <a:rPr lang="sk-SK" sz="900" b="1">
                <a:solidFill>
                  <a:schemeClr val="tx2"/>
                </a:solidFill>
              </a:rPr>
              <a:t> </a:t>
            </a:r>
            <a:r>
              <a:rPr lang="sk-SK" sz="900" b="1" err="1">
                <a:solidFill>
                  <a:schemeClr val="tx2"/>
                </a:solidFill>
              </a:rPr>
              <a:t>podle</a:t>
            </a:r>
            <a:r>
              <a:rPr lang="sk-SK" sz="900" b="1">
                <a:solidFill>
                  <a:schemeClr val="tx2"/>
                </a:solidFill>
              </a:rPr>
              <a:t> </a:t>
            </a:r>
            <a:r>
              <a:rPr lang="sk-SK" sz="900" b="1" err="1">
                <a:solidFill>
                  <a:schemeClr val="tx2"/>
                </a:solidFill>
              </a:rPr>
              <a:t>potřeb</a:t>
            </a:r>
            <a:r>
              <a:rPr lang="sk-SK" sz="900" b="1">
                <a:solidFill>
                  <a:schemeClr val="tx2"/>
                </a:solidFill>
              </a:rPr>
              <a:t> klienta</a:t>
            </a:r>
          </a:p>
          <a:p>
            <a:r>
              <a:rPr lang="sk-SK" sz="900" b="1">
                <a:solidFill>
                  <a:schemeClr val="tx2"/>
                </a:solidFill>
              </a:rPr>
              <a:t>= nižší riziko </a:t>
            </a:r>
            <a:r>
              <a:rPr lang="sk-SK" sz="900" b="1" err="1">
                <a:solidFill>
                  <a:schemeClr val="tx2"/>
                </a:solidFill>
              </a:rPr>
              <a:t>protečení</a:t>
            </a:r>
            <a:r>
              <a:rPr lang="sk-SK" sz="900" b="1">
                <a:solidFill>
                  <a:schemeClr val="tx2"/>
                </a:solidFill>
              </a:rPr>
              <a:t> </a:t>
            </a:r>
            <a:r>
              <a:rPr lang="sk-SK" sz="900" b="1" err="1">
                <a:solidFill>
                  <a:schemeClr val="tx2"/>
                </a:solidFill>
              </a:rPr>
              <a:t>pomůcky</a:t>
            </a:r>
            <a:r>
              <a:rPr lang="sk-SK" sz="900" b="1">
                <a:solidFill>
                  <a:schemeClr val="tx2"/>
                </a:solidFill>
              </a:rPr>
              <a:t>.</a:t>
            </a:r>
          </a:p>
        </p:txBody>
      </p:sp>
      <p:sp>
        <p:nvSpPr>
          <p:cNvPr id="16" name="TextBox 15">
            <a:extLst>
              <a:ext uri="{FF2B5EF4-FFF2-40B4-BE49-F238E27FC236}">
                <a16:creationId xmlns:a16="http://schemas.microsoft.com/office/drawing/2014/main" id="{8E85C4E9-DA49-46EC-9D28-0235CB5A1902}"/>
              </a:ext>
            </a:extLst>
          </p:cNvPr>
          <p:cNvSpPr txBox="1"/>
          <p:nvPr/>
        </p:nvSpPr>
        <p:spPr>
          <a:xfrm>
            <a:off x="5684771" y="3704479"/>
            <a:ext cx="2085203" cy="784830"/>
          </a:xfrm>
          <a:prstGeom prst="rect">
            <a:avLst/>
          </a:prstGeom>
          <a:noFill/>
        </p:spPr>
        <p:txBody>
          <a:bodyPr wrap="square" lIns="91440" tIns="45720" rIns="91440" bIns="45720" rtlCol="0" anchor="t">
            <a:spAutoFit/>
          </a:bodyPr>
          <a:lstStyle/>
          <a:p>
            <a:pPr marL="128270" indent="-128270">
              <a:buFont typeface="Wingdings" panose="05000000000000000000" pitchFamily="2" charset="2"/>
              <a:buChar char="ü"/>
            </a:pPr>
            <a:r>
              <a:rPr lang="sk-SK" sz="900" b="1" err="1">
                <a:solidFill>
                  <a:schemeClr val="tx2"/>
                </a:solidFill>
              </a:rPr>
              <a:t>Snížení</a:t>
            </a:r>
            <a:r>
              <a:rPr lang="sk-SK" sz="900" b="1">
                <a:solidFill>
                  <a:schemeClr val="tx2"/>
                </a:solidFill>
              </a:rPr>
              <a:t> </a:t>
            </a:r>
            <a:r>
              <a:rPr lang="sk-SK" sz="900" b="1" err="1">
                <a:solidFill>
                  <a:schemeClr val="tx2"/>
                </a:solidFill>
              </a:rPr>
              <a:t>protečení</a:t>
            </a:r>
            <a:r>
              <a:rPr lang="sk-SK" sz="900" b="1">
                <a:solidFill>
                  <a:schemeClr val="tx2"/>
                </a:solidFill>
              </a:rPr>
              <a:t> </a:t>
            </a:r>
            <a:r>
              <a:rPr lang="sk-SK" sz="900" b="1" err="1">
                <a:solidFill>
                  <a:schemeClr val="tx2"/>
                </a:solidFill>
              </a:rPr>
              <a:t>pomůcky</a:t>
            </a:r>
            <a:endParaRPr lang="sk-SK" sz="900" b="1">
              <a:solidFill>
                <a:schemeClr val="tx2"/>
              </a:solidFill>
            </a:endParaRPr>
          </a:p>
          <a:p>
            <a:pPr marL="128270" indent="-128270">
              <a:buFont typeface="Wingdings" panose="05000000000000000000" pitchFamily="2" charset="2"/>
              <a:buChar char="ü"/>
            </a:pPr>
            <a:r>
              <a:rPr lang="sk-SK" sz="900" b="1" err="1">
                <a:solidFill>
                  <a:schemeClr val="tx2"/>
                </a:solidFill>
              </a:rPr>
              <a:t>Častější</a:t>
            </a:r>
            <a:r>
              <a:rPr lang="sk-SK" sz="900" b="1">
                <a:solidFill>
                  <a:schemeClr val="tx2"/>
                </a:solidFill>
              </a:rPr>
              <a:t> návštevy toalety</a:t>
            </a:r>
          </a:p>
          <a:p>
            <a:r>
              <a:rPr lang="sk-SK" sz="900" b="1">
                <a:solidFill>
                  <a:schemeClr val="tx2"/>
                </a:solidFill>
              </a:rPr>
              <a:t>= </a:t>
            </a:r>
            <a:r>
              <a:rPr lang="sk-SK" sz="900" b="1" err="1">
                <a:solidFill>
                  <a:schemeClr val="tx2"/>
                </a:solidFill>
              </a:rPr>
              <a:t>snížený</a:t>
            </a:r>
            <a:r>
              <a:rPr lang="sk-SK" sz="900" b="1">
                <a:solidFill>
                  <a:schemeClr val="tx2"/>
                </a:solidFill>
              </a:rPr>
              <a:t> počet použitých </a:t>
            </a:r>
            <a:r>
              <a:rPr lang="sk-SK" sz="900" b="1" err="1">
                <a:solidFill>
                  <a:schemeClr val="tx2"/>
                </a:solidFill>
              </a:rPr>
              <a:t>inkontinenčních</a:t>
            </a:r>
            <a:r>
              <a:rPr lang="sk-SK" sz="900" b="1">
                <a:solidFill>
                  <a:schemeClr val="tx2"/>
                </a:solidFill>
              </a:rPr>
              <a:t> </a:t>
            </a:r>
            <a:r>
              <a:rPr lang="sk-SK" sz="900" b="1" err="1">
                <a:solidFill>
                  <a:schemeClr val="tx2"/>
                </a:solidFill>
              </a:rPr>
              <a:t>pomůcek</a:t>
            </a:r>
            <a:endParaRPr lang="sk-SK" sz="900" b="1">
              <a:solidFill>
                <a:schemeClr val="tx2"/>
              </a:solidFill>
            </a:endParaRPr>
          </a:p>
          <a:p>
            <a:r>
              <a:rPr lang="sk-SK" sz="900" b="1">
                <a:solidFill>
                  <a:schemeClr val="tx2"/>
                </a:solidFill>
              </a:rPr>
              <a:t>= </a:t>
            </a:r>
            <a:r>
              <a:rPr lang="sk-SK" sz="900" b="1" err="1">
                <a:solidFill>
                  <a:schemeClr val="tx2"/>
                </a:solidFill>
              </a:rPr>
              <a:t>snížení</a:t>
            </a:r>
            <a:r>
              <a:rPr lang="sk-SK" sz="900" b="1">
                <a:solidFill>
                  <a:schemeClr val="tx2"/>
                </a:solidFill>
              </a:rPr>
              <a:t> </a:t>
            </a:r>
            <a:r>
              <a:rPr lang="sk-SK" sz="900" b="1" err="1">
                <a:solidFill>
                  <a:schemeClr val="tx2"/>
                </a:solidFill>
              </a:rPr>
              <a:t>nákladů</a:t>
            </a:r>
            <a:r>
              <a:rPr lang="sk-SK" sz="900" b="1">
                <a:solidFill>
                  <a:schemeClr val="tx2"/>
                </a:solidFill>
              </a:rPr>
              <a:t>. </a:t>
            </a:r>
            <a:endParaRPr lang="en-US" sz="900">
              <a:solidFill>
                <a:schemeClr val="tx2"/>
              </a:solidFill>
            </a:endParaRPr>
          </a:p>
        </p:txBody>
      </p:sp>
      <p:sp>
        <p:nvSpPr>
          <p:cNvPr id="17" name="Rectangle 16">
            <a:extLst>
              <a:ext uri="{FF2B5EF4-FFF2-40B4-BE49-F238E27FC236}">
                <a16:creationId xmlns:a16="http://schemas.microsoft.com/office/drawing/2014/main" id="{B24062D4-AD76-447D-A443-689E09D33986}"/>
              </a:ext>
            </a:extLst>
          </p:cNvPr>
          <p:cNvSpPr/>
          <p:nvPr/>
        </p:nvSpPr>
        <p:spPr>
          <a:xfrm>
            <a:off x="896283" y="4764493"/>
            <a:ext cx="4037383" cy="300082"/>
          </a:xfrm>
          <a:prstGeom prst="rect">
            <a:avLst/>
          </a:prstGeom>
        </p:spPr>
        <p:txBody>
          <a:bodyPr wrap="square">
            <a:spAutoFit/>
          </a:bodyPr>
          <a:lstStyle/>
          <a:p>
            <a:r>
              <a:rPr lang="en-US" sz="675">
                <a:solidFill>
                  <a:schemeClr val="tx2"/>
                </a:solidFill>
              </a:rPr>
              <a:t>* Customer results from 210 before and after monitoring reports done with TENA </a:t>
            </a:r>
            <a:r>
              <a:rPr lang="en-US" sz="675" err="1">
                <a:solidFill>
                  <a:schemeClr val="tx2"/>
                </a:solidFill>
              </a:rPr>
              <a:t>Identifi</a:t>
            </a:r>
            <a:r>
              <a:rPr lang="en-US" sz="675">
                <a:solidFill>
                  <a:schemeClr val="tx2"/>
                </a:solidFill>
              </a:rPr>
              <a:t> in Denmark. The monitoring reports were done in the period from June 2013 to June 2015.</a:t>
            </a:r>
          </a:p>
        </p:txBody>
      </p:sp>
      <p:pic>
        <p:nvPicPr>
          <p:cNvPr id="4098" name="2F94F9A5-C3D4-4688-ABC7-CC0D628D86B2" descr="A8729853-0F34-4FBC-AFDA-207FE467B6FF">
            <a:extLst>
              <a:ext uri="{FF2B5EF4-FFF2-40B4-BE49-F238E27FC236}">
                <a16:creationId xmlns:a16="http://schemas.microsoft.com/office/drawing/2014/main" id="{6224806E-AFAD-4879-9E1D-37F0509FA9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9502" y="1391523"/>
            <a:ext cx="2196935" cy="222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8A08C7D7-286B-4254-98A8-8806DD028E96" descr="E56731DE-00EA-4330-9D87-79F74F1BDBA5">
            <a:extLst>
              <a:ext uri="{FF2B5EF4-FFF2-40B4-BE49-F238E27FC236}">
                <a16:creationId xmlns:a16="http://schemas.microsoft.com/office/drawing/2014/main" id="{9116A8CB-A7B7-46A2-B9F1-749446816E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790" y="1459812"/>
            <a:ext cx="2157002" cy="222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20FC0E21-C7CA-4E68-8FD6-FB81C0F5B5BA}"/>
              </a:ext>
            </a:extLst>
          </p:cNvPr>
          <p:cNvSpPr txBox="1"/>
          <p:nvPr/>
        </p:nvSpPr>
        <p:spPr>
          <a:xfrm>
            <a:off x="5693970" y="1722694"/>
            <a:ext cx="1800613" cy="1622971"/>
          </a:xfrm>
          <a:prstGeom prst="ellipse">
            <a:avLst/>
          </a:prstGeom>
          <a:solidFill>
            <a:schemeClr val="bg1"/>
          </a:solidFill>
        </p:spPr>
        <p:txBody>
          <a:bodyPr wrap="square" rtlCol="0">
            <a:spAutoFit/>
          </a:bodyPr>
          <a:lstStyle/>
          <a:p>
            <a:r>
              <a:rPr lang="sk-SK" sz="2100" b="1">
                <a:solidFill>
                  <a:schemeClr val="accent6"/>
                </a:solidFill>
              </a:rPr>
              <a:t>  o  4%</a:t>
            </a:r>
          </a:p>
          <a:p>
            <a:pPr algn="ctr"/>
            <a:r>
              <a:rPr lang="sk-SK" sz="1200" err="1">
                <a:solidFill>
                  <a:schemeClr val="tx2"/>
                </a:solidFill>
              </a:rPr>
              <a:t>Snížení</a:t>
            </a:r>
            <a:r>
              <a:rPr lang="sk-SK" sz="1200">
                <a:solidFill>
                  <a:schemeClr val="tx2"/>
                </a:solidFill>
              </a:rPr>
              <a:t> </a:t>
            </a:r>
            <a:r>
              <a:rPr lang="sk-SK" sz="1200" err="1">
                <a:solidFill>
                  <a:schemeClr val="tx2"/>
                </a:solidFill>
              </a:rPr>
              <a:t>výměn</a:t>
            </a:r>
            <a:r>
              <a:rPr lang="sk-SK" sz="1200">
                <a:solidFill>
                  <a:schemeClr val="tx2"/>
                </a:solidFill>
              </a:rPr>
              <a:t> </a:t>
            </a:r>
            <a:r>
              <a:rPr lang="sk-SK" sz="1200" err="1">
                <a:solidFill>
                  <a:schemeClr val="tx2"/>
                </a:solidFill>
              </a:rPr>
              <a:t>inkontinenčních</a:t>
            </a:r>
            <a:r>
              <a:rPr lang="sk-SK" sz="1200">
                <a:solidFill>
                  <a:schemeClr val="tx2"/>
                </a:solidFill>
              </a:rPr>
              <a:t> </a:t>
            </a:r>
            <a:r>
              <a:rPr lang="sk-SK" sz="1200" err="1">
                <a:solidFill>
                  <a:schemeClr val="tx2"/>
                </a:solidFill>
              </a:rPr>
              <a:t>pomůcek</a:t>
            </a:r>
            <a:endParaRPr lang="sk-SK" sz="1200">
              <a:solidFill>
                <a:schemeClr val="tx2"/>
              </a:solidFill>
            </a:endParaRPr>
          </a:p>
          <a:p>
            <a:endParaRPr lang="sk-SK" sz="1200">
              <a:solidFill>
                <a:schemeClr val="tx2"/>
              </a:solidFill>
            </a:endParaRPr>
          </a:p>
        </p:txBody>
      </p:sp>
      <p:sp>
        <p:nvSpPr>
          <p:cNvPr id="18" name="TextBox 17">
            <a:extLst>
              <a:ext uri="{FF2B5EF4-FFF2-40B4-BE49-F238E27FC236}">
                <a16:creationId xmlns:a16="http://schemas.microsoft.com/office/drawing/2014/main" id="{27A241C8-2195-4E25-AB07-6900101D3C2D}"/>
              </a:ext>
            </a:extLst>
          </p:cNvPr>
          <p:cNvSpPr txBox="1"/>
          <p:nvPr/>
        </p:nvSpPr>
        <p:spPr>
          <a:xfrm>
            <a:off x="3473621" y="1808683"/>
            <a:ext cx="1531610" cy="1622971"/>
          </a:xfrm>
          <a:prstGeom prst="ellipse">
            <a:avLst/>
          </a:prstGeom>
          <a:solidFill>
            <a:schemeClr val="bg1"/>
          </a:solidFill>
        </p:spPr>
        <p:txBody>
          <a:bodyPr wrap="square" rtlCol="0">
            <a:spAutoFit/>
          </a:bodyPr>
          <a:lstStyle/>
          <a:p>
            <a:r>
              <a:rPr lang="sk-SK" sz="2100" b="1">
                <a:solidFill>
                  <a:schemeClr val="accent6"/>
                </a:solidFill>
              </a:rPr>
              <a:t>   62 %</a:t>
            </a:r>
          </a:p>
          <a:p>
            <a:pPr algn="ctr"/>
            <a:r>
              <a:rPr lang="sk-SK" sz="1200" err="1">
                <a:solidFill>
                  <a:schemeClr val="tx2"/>
                </a:solidFill>
              </a:rPr>
              <a:t>Snížení</a:t>
            </a:r>
            <a:r>
              <a:rPr lang="sk-SK" sz="1200">
                <a:solidFill>
                  <a:schemeClr val="tx2"/>
                </a:solidFill>
              </a:rPr>
              <a:t> </a:t>
            </a:r>
            <a:r>
              <a:rPr lang="sk-SK" sz="1200" err="1">
                <a:solidFill>
                  <a:schemeClr val="tx2"/>
                </a:solidFill>
              </a:rPr>
              <a:t>epizod</a:t>
            </a:r>
            <a:r>
              <a:rPr lang="sk-SK" sz="1200">
                <a:solidFill>
                  <a:schemeClr val="tx2"/>
                </a:solidFill>
              </a:rPr>
              <a:t> </a:t>
            </a:r>
            <a:r>
              <a:rPr lang="sk-SK" sz="1200" err="1">
                <a:solidFill>
                  <a:schemeClr val="tx2"/>
                </a:solidFill>
              </a:rPr>
              <a:t>protečení</a:t>
            </a:r>
            <a:endParaRPr lang="sk-SK" sz="1200">
              <a:solidFill>
                <a:schemeClr val="tx2"/>
              </a:solidFill>
            </a:endParaRPr>
          </a:p>
          <a:p>
            <a:endParaRPr lang="sk-SK" sz="1200">
              <a:solidFill>
                <a:schemeClr val="tx2"/>
              </a:solidFill>
            </a:endParaRPr>
          </a:p>
        </p:txBody>
      </p:sp>
      <p:sp>
        <p:nvSpPr>
          <p:cNvPr id="19" name="TextBox 18">
            <a:extLst>
              <a:ext uri="{FF2B5EF4-FFF2-40B4-BE49-F238E27FC236}">
                <a16:creationId xmlns:a16="http://schemas.microsoft.com/office/drawing/2014/main" id="{FC37D22C-51F6-4465-B646-AEEAF9F5B5E5}"/>
              </a:ext>
            </a:extLst>
          </p:cNvPr>
          <p:cNvSpPr txBox="1"/>
          <p:nvPr/>
        </p:nvSpPr>
        <p:spPr>
          <a:xfrm>
            <a:off x="1167691" y="1792993"/>
            <a:ext cx="1649804" cy="1622971"/>
          </a:xfrm>
          <a:prstGeom prst="ellipse">
            <a:avLst/>
          </a:prstGeom>
          <a:solidFill>
            <a:schemeClr val="bg1"/>
          </a:solidFill>
        </p:spPr>
        <p:txBody>
          <a:bodyPr wrap="square" rtlCol="0">
            <a:spAutoFit/>
          </a:bodyPr>
          <a:lstStyle/>
          <a:p>
            <a:r>
              <a:rPr lang="sk-SK" sz="2100" b="1">
                <a:solidFill>
                  <a:schemeClr val="accent6"/>
                </a:solidFill>
              </a:rPr>
              <a:t>   24 %</a:t>
            </a:r>
          </a:p>
          <a:p>
            <a:pPr algn="ctr"/>
            <a:r>
              <a:rPr lang="sk-SK" sz="1200" err="1">
                <a:solidFill>
                  <a:schemeClr val="tx2"/>
                </a:solidFill>
              </a:rPr>
              <a:t>Snížení</a:t>
            </a:r>
            <a:r>
              <a:rPr lang="sk-SK" sz="1200">
                <a:solidFill>
                  <a:schemeClr val="tx2"/>
                </a:solidFill>
              </a:rPr>
              <a:t> vysoko </a:t>
            </a:r>
            <a:r>
              <a:rPr lang="sk-SK" sz="1200" err="1">
                <a:solidFill>
                  <a:schemeClr val="tx2"/>
                </a:solidFill>
              </a:rPr>
              <a:t>absorpčních</a:t>
            </a:r>
            <a:r>
              <a:rPr lang="sk-SK" sz="1200">
                <a:solidFill>
                  <a:schemeClr val="tx2"/>
                </a:solidFill>
              </a:rPr>
              <a:t> </a:t>
            </a:r>
            <a:r>
              <a:rPr lang="sk-SK" sz="1200" err="1">
                <a:solidFill>
                  <a:schemeClr val="tx2"/>
                </a:solidFill>
              </a:rPr>
              <a:t>pomůcek</a:t>
            </a:r>
            <a:endParaRPr lang="sk-SK" sz="1200">
              <a:solidFill>
                <a:schemeClr val="tx2"/>
              </a:solidFill>
            </a:endParaRPr>
          </a:p>
          <a:p>
            <a:endParaRPr lang="sk-SK" sz="1200">
              <a:solidFill>
                <a:schemeClr val="tx2"/>
              </a:solidFill>
            </a:endParaRPr>
          </a:p>
        </p:txBody>
      </p:sp>
    </p:spTree>
    <p:extLst>
      <p:ext uri="{BB962C8B-B14F-4D97-AF65-F5344CB8AC3E}">
        <p14:creationId xmlns:p14="http://schemas.microsoft.com/office/powerpoint/2010/main" val="105711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3"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97EE30A-0C9A-442B-9892-B55C5B1C8E5D}"/>
              </a:ext>
            </a:extLst>
          </p:cNvPr>
          <p:cNvSpPr>
            <a:spLocks noGrp="1"/>
          </p:cNvSpPr>
          <p:nvPr>
            <p:ph type="title"/>
          </p:nvPr>
        </p:nvSpPr>
        <p:spPr/>
        <p:txBody>
          <a:bodyPr/>
          <a:lstStyle/>
          <a:p>
            <a:r>
              <a:rPr lang="sk-SK"/>
              <a:t>Výhody pro </a:t>
            </a:r>
            <a:r>
              <a:rPr lang="sk-SK" err="1"/>
              <a:t>klienty</a:t>
            </a:r>
            <a:endParaRPr lang="sv-SE"/>
          </a:p>
        </p:txBody>
      </p:sp>
      <p:sp>
        <p:nvSpPr>
          <p:cNvPr id="9" name="Content Placeholder 8">
            <a:extLst>
              <a:ext uri="{FF2B5EF4-FFF2-40B4-BE49-F238E27FC236}">
                <a16:creationId xmlns:a16="http://schemas.microsoft.com/office/drawing/2014/main" id="{C120A3A7-5008-411F-8687-4A86472D6B2B}"/>
              </a:ext>
            </a:extLst>
          </p:cNvPr>
          <p:cNvSpPr>
            <a:spLocks noGrp="1"/>
          </p:cNvSpPr>
          <p:nvPr>
            <p:ph sz="half" idx="1"/>
          </p:nvPr>
        </p:nvSpPr>
        <p:spPr>
          <a:xfrm>
            <a:off x="251223" y="1701053"/>
            <a:ext cx="4254103" cy="3042397"/>
          </a:xfrm>
        </p:spPr>
        <p:txBody>
          <a:bodyPr/>
          <a:lstStyle/>
          <a:p>
            <a:pPr marL="214313" indent="-214313">
              <a:spcAft>
                <a:spcPts val="900"/>
              </a:spcAft>
              <a:buFont typeface="Arial" panose="020B0604020202020204" pitchFamily="34" charset="0"/>
              <a:buChar char="•"/>
            </a:pPr>
            <a:r>
              <a:rPr lang="sk-SK" sz="1200" b="1"/>
              <a:t>Lepší komfort pro klienta </a:t>
            </a:r>
            <a:r>
              <a:rPr lang="sk-SK" sz="1200" err="1"/>
              <a:t>díky</a:t>
            </a:r>
            <a:r>
              <a:rPr lang="sk-SK" sz="1200"/>
              <a:t> </a:t>
            </a:r>
            <a:r>
              <a:rPr lang="sk-SK" sz="1200" err="1"/>
              <a:t>volbě</a:t>
            </a:r>
            <a:r>
              <a:rPr lang="sk-SK" sz="1200"/>
              <a:t> </a:t>
            </a:r>
            <a:r>
              <a:rPr lang="sk-SK" sz="1200" err="1"/>
              <a:t>správných</a:t>
            </a:r>
            <a:r>
              <a:rPr lang="sk-SK" sz="1200"/>
              <a:t> </a:t>
            </a:r>
            <a:r>
              <a:rPr lang="sk-SK" sz="1200" err="1"/>
              <a:t>pomůcek</a:t>
            </a:r>
            <a:r>
              <a:rPr lang="sk-SK" sz="1200"/>
              <a:t> (</a:t>
            </a:r>
            <a:r>
              <a:rPr lang="sk-SK" sz="1200" err="1"/>
              <a:t>méně</a:t>
            </a:r>
            <a:r>
              <a:rPr lang="sk-SK" sz="1200"/>
              <a:t> </a:t>
            </a:r>
            <a:r>
              <a:rPr lang="sk-SK" sz="1200" err="1"/>
              <a:t>protečení</a:t>
            </a:r>
            <a:r>
              <a:rPr lang="sk-SK" sz="1200"/>
              <a:t>, zdravá pokožka, </a:t>
            </a:r>
            <a:r>
              <a:rPr lang="sk-SK" sz="1200" err="1"/>
              <a:t>snížená</a:t>
            </a:r>
            <a:r>
              <a:rPr lang="sk-SK" sz="1200"/>
              <a:t> </a:t>
            </a:r>
            <a:r>
              <a:rPr lang="sk-SK" sz="1200" err="1"/>
              <a:t>frekvence</a:t>
            </a:r>
            <a:r>
              <a:rPr lang="sk-SK" sz="1200"/>
              <a:t> </a:t>
            </a:r>
            <a:r>
              <a:rPr lang="sk-SK" sz="1200" err="1"/>
              <a:t>výměny</a:t>
            </a:r>
            <a:r>
              <a:rPr lang="sk-SK" sz="1200"/>
              <a:t> </a:t>
            </a:r>
            <a:r>
              <a:rPr lang="sk-SK" sz="1200" err="1"/>
              <a:t>pomůcek</a:t>
            </a:r>
            <a:r>
              <a:rPr lang="sk-SK" sz="1200"/>
              <a:t>) </a:t>
            </a:r>
          </a:p>
          <a:p>
            <a:pPr marL="214313" indent="-214313">
              <a:spcAft>
                <a:spcPts val="900"/>
              </a:spcAft>
              <a:buFont typeface="Arial" panose="020B0604020202020204" pitchFamily="34" charset="0"/>
              <a:buChar char="•"/>
            </a:pPr>
            <a:r>
              <a:rPr lang="sk-SK" sz="1200" b="1" err="1"/>
              <a:t>Méně</a:t>
            </a:r>
            <a:r>
              <a:rPr lang="sk-SK" sz="1200" b="1"/>
              <a:t> časté </a:t>
            </a:r>
            <a:r>
              <a:rPr lang="sk-SK" sz="1200" b="1" err="1"/>
              <a:t>přerušení</a:t>
            </a:r>
            <a:r>
              <a:rPr lang="sk-SK" sz="1200" b="1"/>
              <a:t> spánku </a:t>
            </a:r>
            <a:r>
              <a:rPr lang="sk-SK" sz="1200"/>
              <a:t>a </a:t>
            </a:r>
            <a:r>
              <a:rPr lang="sk-SK" sz="1200" err="1"/>
              <a:t>kvalitnější</a:t>
            </a:r>
            <a:r>
              <a:rPr lang="sk-SK" sz="1200"/>
              <a:t> </a:t>
            </a:r>
            <a:r>
              <a:rPr lang="sk-SK" sz="1200" err="1"/>
              <a:t>spánek</a:t>
            </a:r>
            <a:r>
              <a:rPr lang="sk-SK" sz="1200"/>
              <a:t>.</a:t>
            </a:r>
          </a:p>
          <a:p>
            <a:pPr marL="214313" indent="-214313">
              <a:spcAft>
                <a:spcPts val="900"/>
              </a:spcAft>
              <a:buFont typeface="Arial" panose="020B0604020202020204" pitchFamily="34" charset="0"/>
              <a:buChar char="•"/>
            </a:pPr>
            <a:r>
              <a:rPr lang="sk-SK" sz="1200" b="1" err="1"/>
              <a:t>Větší</a:t>
            </a:r>
            <a:r>
              <a:rPr lang="sk-SK" sz="1200" b="1"/>
              <a:t> </a:t>
            </a:r>
            <a:r>
              <a:rPr lang="sk-SK" sz="1200" b="1" err="1"/>
              <a:t>soběstačnost</a:t>
            </a:r>
            <a:r>
              <a:rPr lang="sk-SK" sz="1200" b="1"/>
              <a:t> a </a:t>
            </a:r>
            <a:r>
              <a:rPr lang="sk-SK" sz="1200" b="1" err="1"/>
              <a:t>nezávislost</a:t>
            </a:r>
            <a:r>
              <a:rPr lang="sk-SK" sz="1200" b="1"/>
              <a:t> </a:t>
            </a:r>
            <a:r>
              <a:rPr lang="sk-SK" sz="1200" err="1"/>
              <a:t>díky</a:t>
            </a:r>
            <a:r>
              <a:rPr lang="sk-SK" sz="1200" b="1"/>
              <a:t> </a:t>
            </a:r>
            <a:r>
              <a:rPr lang="sk-SK" sz="1200" err="1"/>
              <a:t>toaletním</a:t>
            </a:r>
            <a:r>
              <a:rPr lang="sk-SK" sz="1200"/>
              <a:t> </a:t>
            </a:r>
            <a:r>
              <a:rPr lang="sk-SK" sz="1200" err="1"/>
              <a:t>návykům</a:t>
            </a:r>
            <a:r>
              <a:rPr lang="sk-SK" sz="1200"/>
              <a:t>, </a:t>
            </a:r>
            <a:r>
              <a:rPr lang="sk-SK" sz="1200" err="1"/>
              <a:t>které</a:t>
            </a:r>
            <a:r>
              <a:rPr lang="sk-SK" sz="1200"/>
              <a:t> </a:t>
            </a:r>
            <a:r>
              <a:rPr lang="sk-SK" sz="1200" err="1"/>
              <a:t>jsou</a:t>
            </a:r>
            <a:r>
              <a:rPr lang="sk-SK" sz="1200"/>
              <a:t> </a:t>
            </a:r>
            <a:r>
              <a:rPr lang="sk-SK" sz="1200" err="1"/>
              <a:t>přizpůsobené</a:t>
            </a:r>
            <a:r>
              <a:rPr lang="sk-SK" sz="1200"/>
              <a:t> každému klientovi. </a:t>
            </a:r>
          </a:p>
          <a:p>
            <a:pPr marL="214313" indent="-214313">
              <a:spcAft>
                <a:spcPts val="900"/>
              </a:spcAft>
              <a:buFont typeface="Arial" panose="020B0604020202020204" pitchFamily="34" charset="0"/>
              <a:buChar char="•"/>
            </a:pPr>
            <a:r>
              <a:rPr lang="sk-SK" sz="1200" b="1"/>
              <a:t>Obnovená nebo zlepšená </a:t>
            </a:r>
            <a:r>
              <a:rPr lang="sk-SK" sz="1200" b="1" err="1"/>
              <a:t>kontinence</a:t>
            </a:r>
            <a:r>
              <a:rPr lang="sk-SK" sz="1200" b="1"/>
              <a:t>. </a:t>
            </a:r>
            <a:endParaRPr lang="en-GB" sz="1200" b="1"/>
          </a:p>
          <a:p>
            <a:endParaRPr lang="sv-SE"/>
          </a:p>
        </p:txBody>
      </p:sp>
      <p:sp>
        <p:nvSpPr>
          <p:cNvPr id="11" name="Text Placeholder 10">
            <a:extLst>
              <a:ext uri="{FF2B5EF4-FFF2-40B4-BE49-F238E27FC236}">
                <a16:creationId xmlns:a16="http://schemas.microsoft.com/office/drawing/2014/main" id="{91388CB6-299B-43FD-B934-3D529CC6F2E3}"/>
              </a:ext>
            </a:extLst>
          </p:cNvPr>
          <p:cNvSpPr>
            <a:spLocks noGrp="1"/>
          </p:cNvSpPr>
          <p:nvPr>
            <p:ph type="body" sz="quarter" idx="13"/>
          </p:nvPr>
        </p:nvSpPr>
        <p:spPr/>
        <p:txBody>
          <a:bodyPr/>
          <a:lstStyle/>
          <a:p>
            <a:r>
              <a:rPr lang="sk-SK"/>
              <a:t>Komfort a </a:t>
            </a:r>
            <a:r>
              <a:rPr lang="sk-SK" err="1"/>
              <a:t>důstojnost</a:t>
            </a:r>
            <a:endParaRPr lang="en-US"/>
          </a:p>
          <a:p>
            <a:endParaRPr lang="sv-SE"/>
          </a:p>
        </p:txBody>
      </p:sp>
      <p:pic>
        <p:nvPicPr>
          <p:cNvPr id="12" name="Picture 11">
            <a:extLst>
              <a:ext uri="{FF2B5EF4-FFF2-40B4-BE49-F238E27FC236}">
                <a16:creationId xmlns:a16="http://schemas.microsoft.com/office/drawing/2014/main" id="{8B6448C5-2F9B-4F39-AB69-446E8A52C559}"/>
              </a:ext>
            </a:extLst>
          </p:cNvPr>
          <p:cNvPicPr>
            <a:picLocks noChangeAspect="1"/>
          </p:cNvPicPr>
          <p:nvPr/>
        </p:nvPicPr>
        <p:blipFill rotWithShape="1">
          <a:blip r:embed="rId3"/>
          <a:srcRect l="13436" r="9274" b="6168"/>
          <a:stretch/>
        </p:blipFill>
        <p:spPr>
          <a:xfrm>
            <a:off x="4661926" y="1371601"/>
            <a:ext cx="4236446" cy="3428057"/>
          </a:xfrm>
          <a:prstGeom prst="rect">
            <a:avLst/>
          </a:prstGeom>
        </p:spPr>
      </p:pic>
      <p:pic>
        <p:nvPicPr>
          <p:cNvPr id="10" name="Picture 9">
            <a:extLst>
              <a:ext uri="{FF2B5EF4-FFF2-40B4-BE49-F238E27FC236}">
                <a16:creationId xmlns:a16="http://schemas.microsoft.com/office/drawing/2014/main" id="{D475A2C6-CCE3-4E36-A1E3-8221689E9743}"/>
              </a:ext>
            </a:extLst>
          </p:cNvPr>
          <p:cNvPicPr>
            <a:picLocks noChangeAspect="1"/>
          </p:cNvPicPr>
          <p:nvPr/>
        </p:nvPicPr>
        <p:blipFill rotWithShape="1">
          <a:blip r:embed="rId4"/>
          <a:srcRect l="11567" r="10983" b="6241"/>
          <a:stretch/>
        </p:blipFill>
        <p:spPr>
          <a:xfrm>
            <a:off x="4644268" y="1371601"/>
            <a:ext cx="4248510" cy="3428057"/>
          </a:xfrm>
          <a:prstGeom prst="rect">
            <a:avLst/>
          </a:prstGeom>
        </p:spPr>
      </p:pic>
    </p:spTree>
    <p:extLst>
      <p:ext uri="{BB962C8B-B14F-4D97-AF65-F5344CB8AC3E}">
        <p14:creationId xmlns:p14="http://schemas.microsoft.com/office/powerpoint/2010/main" val="296747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97EE30A-0C9A-442B-9892-B55C5B1C8E5D}"/>
              </a:ext>
            </a:extLst>
          </p:cNvPr>
          <p:cNvSpPr>
            <a:spLocks noGrp="1"/>
          </p:cNvSpPr>
          <p:nvPr>
            <p:ph type="title"/>
          </p:nvPr>
        </p:nvSpPr>
        <p:spPr/>
        <p:txBody>
          <a:bodyPr/>
          <a:lstStyle/>
          <a:p>
            <a:r>
              <a:rPr lang="sk-SK"/>
              <a:t>Výhody pro personál</a:t>
            </a:r>
            <a:endParaRPr lang="sv-SE"/>
          </a:p>
        </p:txBody>
      </p:sp>
      <p:sp>
        <p:nvSpPr>
          <p:cNvPr id="9" name="Content Placeholder 8">
            <a:extLst>
              <a:ext uri="{FF2B5EF4-FFF2-40B4-BE49-F238E27FC236}">
                <a16:creationId xmlns:a16="http://schemas.microsoft.com/office/drawing/2014/main" id="{C120A3A7-5008-411F-8687-4A86472D6B2B}"/>
              </a:ext>
            </a:extLst>
          </p:cNvPr>
          <p:cNvSpPr>
            <a:spLocks noGrp="1"/>
          </p:cNvSpPr>
          <p:nvPr>
            <p:ph sz="half" idx="1"/>
          </p:nvPr>
        </p:nvSpPr>
        <p:spPr>
          <a:xfrm>
            <a:off x="251223" y="1793631"/>
            <a:ext cx="4254103" cy="2949819"/>
          </a:xfrm>
        </p:spPr>
        <p:txBody>
          <a:bodyPr/>
          <a:lstStyle/>
          <a:p>
            <a:pPr marL="214313" indent="-214313">
              <a:spcAft>
                <a:spcPts val="900"/>
              </a:spcAft>
              <a:buFont typeface="Arial" panose="020B0604020202020204" pitchFamily="34" charset="0"/>
              <a:buChar char="•"/>
            </a:pPr>
            <a:r>
              <a:rPr lang="sk-SK" sz="1200" b="1" err="1"/>
              <a:t>Více</a:t>
            </a:r>
            <a:r>
              <a:rPr lang="sk-SK" sz="1200" b="1"/>
              <a:t> </a:t>
            </a:r>
            <a:r>
              <a:rPr lang="sk-SK" sz="1200" b="1" err="1"/>
              <a:t>sebedůvěry</a:t>
            </a:r>
            <a:r>
              <a:rPr lang="sk-SK" sz="1200" b="1"/>
              <a:t> </a:t>
            </a:r>
            <a:r>
              <a:rPr lang="sk-SK" sz="1200" b="1" err="1"/>
              <a:t>při</a:t>
            </a:r>
            <a:r>
              <a:rPr lang="sk-SK" sz="1200" b="1"/>
              <a:t> </a:t>
            </a:r>
            <a:r>
              <a:rPr lang="sk-SK" sz="1200" b="1" err="1"/>
              <a:t>rozhodování</a:t>
            </a:r>
            <a:r>
              <a:rPr lang="sk-SK" sz="1200"/>
              <a:t>, jak </a:t>
            </a:r>
            <a:r>
              <a:rPr lang="sk-SK" sz="1200" err="1"/>
              <a:t>nastavit</a:t>
            </a:r>
            <a:r>
              <a:rPr lang="sk-SK" sz="1200"/>
              <a:t> plán </a:t>
            </a:r>
            <a:r>
              <a:rPr lang="sk-SK" sz="1200" err="1"/>
              <a:t>péče</a:t>
            </a:r>
            <a:r>
              <a:rPr lang="sk-SK" sz="1200"/>
              <a:t> o klienta, detailní </a:t>
            </a:r>
            <a:r>
              <a:rPr lang="sk-SK" sz="1200" err="1"/>
              <a:t>informace</a:t>
            </a:r>
            <a:r>
              <a:rPr lang="sk-SK" sz="1200"/>
              <a:t> o </a:t>
            </a:r>
            <a:r>
              <a:rPr lang="sk-SK" sz="1200" err="1"/>
              <a:t>každém</a:t>
            </a:r>
            <a:r>
              <a:rPr lang="sk-SK" sz="1200"/>
              <a:t> klientovi.</a:t>
            </a:r>
          </a:p>
          <a:p>
            <a:pPr marL="214313" indent="-214313">
              <a:spcAft>
                <a:spcPts val="900"/>
              </a:spcAft>
              <a:buFont typeface="Arial" panose="020B0604020202020204" pitchFamily="34" charset="0"/>
              <a:buChar char="•"/>
            </a:pPr>
            <a:r>
              <a:rPr lang="sk-SK" sz="1200" b="1" err="1"/>
              <a:t>Efektívnější</a:t>
            </a:r>
            <a:r>
              <a:rPr lang="sk-SK" sz="1200" b="1"/>
              <a:t> každodenní postupy s </a:t>
            </a:r>
            <a:r>
              <a:rPr lang="sk-SK" sz="1200" b="1" err="1"/>
              <a:t>optimálně</a:t>
            </a:r>
            <a:r>
              <a:rPr lang="sk-SK" sz="1200" b="1"/>
              <a:t> plánovanými časy </a:t>
            </a:r>
            <a:r>
              <a:rPr lang="sk-SK" sz="1200" b="1" err="1"/>
              <a:t>návštěvy</a:t>
            </a:r>
            <a:r>
              <a:rPr lang="sk-SK" sz="1200" b="1"/>
              <a:t> toalety </a:t>
            </a:r>
            <a:r>
              <a:rPr lang="sk-SK" sz="1200"/>
              <a:t>nebo </a:t>
            </a:r>
            <a:r>
              <a:rPr lang="sk-SK" sz="1200" err="1"/>
              <a:t>výměny</a:t>
            </a:r>
            <a:r>
              <a:rPr lang="sk-SK" sz="1200"/>
              <a:t> </a:t>
            </a:r>
            <a:r>
              <a:rPr lang="sk-SK" sz="1200" err="1"/>
              <a:t>pomůcky</a:t>
            </a:r>
            <a:r>
              <a:rPr lang="sk-SK" sz="1200"/>
              <a:t>. </a:t>
            </a:r>
          </a:p>
          <a:p>
            <a:pPr marL="214313" indent="-214313">
              <a:spcAft>
                <a:spcPts val="900"/>
              </a:spcAft>
              <a:buFont typeface="Arial" panose="020B0604020202020204" pitchFamily="34" charset="0"/>
              <a:buChar char="•"/>
            </a:pPr>
            <a:r>
              <a:rPr lang="sk-SK" sz="1200" b="1" err="1"/>
              <a:t>Méně</a:t>
            </a:r>
            <a:r>
              <a:rPr lang="sk-SK" sz="1200" b="1"/>
              <a:t> času stráveného úkony spojenými s </a:t>
            </a:r>
            <a:r>
              <a:rPr lang="sk-SK" sz="1200" b="1" err="1"/>
              <a:t>řešením</a:t>
            </a:r>
            <a:r>
              <a:rPr lang="sk-SK" sz="1200" b="1"/>
              <a:t> </a:t>
            </a:r>
            <a:r>
              <a:rPr lang="sk-SK" sz="1200" b="1" err="1"/>
              <a:t>důsledků</a:t>
            </a:r>
            <a:r>
              <a:rPr lang="sk-SK" sz="1200" b="1"/>
              <a:t> </a:t>
            </a:r>
            <a:r>
              <a:rPr lang="sk-SK" sz="1200" b="1" err="1"/>
              <a:t>inkontinence</a:t>
            </a:r>
            <a:r>
              <a:rPr lang="sk-SK" sz="1200"/>
              <a:t> a </a:t>
            </a:r>
            <a:r>
              <a:rPr lang="sk-SK" sz="1200" err="1"/>
              <a:t>více</a:t>
            </a:r>
            <a:r>
              <a:rPr lang="sk-SK" sz="1200"/>
              <a:t> času na </a:t>
            </a:r>
            <a:r>
              <a:rPr lang="sk-SK" sz="1200" err="1"/>
              <a:t>další</a:t>
            </a:r>
            <a:r>
              <a:rPr lang="sk-SK" sz="1200"/>
              <a:t> </a:t>
            </a:r>
            <a:r>
              <a:rPr lang="sk-SK" sz="1200" err="1"/>
              <a:t>péči</a:t>
            </a:r>
            <a:r>
              <a:rPr lang="sk-SK" sz="1200"/>
              <a:t> o </a:t>
            </a:r>
            <a:r>
              <a:rPr lang="sk-SK" sz="1200" err="1"/>
              <a:t>klienty</a:t>
            </a:r>
            <a:r>
              <a:rPr lang="sk-SK" sz="1200"/>
              <a:t>.</a:t>
            </a:r>
          </a:p>
          <a:p>
            <a:pPr marL="0" lvl="1" indent="0">
              <a:spcAft>
                <a:spcPts val="900"/>
              </a:spcAft>
              <a:buNone/>
            </a:pPr>
            <a:endParaRPr lang="en-GB" sz="1200"/>
          </a:p>
          <a:p>
            <a:endParaRPr lang="sv-SE"/>
          </a:p>
        </p:txBody>
      </p:sp>
      <p:sp>
        <p:nvSpPr>
          <p:cNvPr id="11" name="Text Placeholder 10">
            <a:extLst>
              <a:ext uri="{FF2B5EF4-FFF2-40B4-BE49-F238E27FC236}">
                <a16:creationId xmlns:a16="http://schemas.microsoft.com/office/drawing/2014/main" id="{91388CB6-299B-43FD-B934-3D529CC6F2E3}"/>
              </a:ext>
            </a:extLst>
          </p:cNvPr>
          <p:cNvSpPr>
            <a:spLocks noGrp="1"/>
          </p:cNvSpPr>
          <p:nvPr>
            <p:ph type="body" sz="quarter" idx="13"/>
          </p:nvPr>
        </p:nvSpPr>
        <p:spPr/>
        <p:txBody>
          <a:bodyPr/>
          <a:lstStyle/>
          <a:p>
            <a:r>
              <a:rPr lang="sk-SK"/>
              <a:t>Lepší pracovní </a:t>
            </a:r>
            <a:r>
              <a:rPr lang="sk-SK" err="1"/>
              <a:t>prostředí</a:t>
            </a:r>
            <a:endParaRPr lang="en-US"/>
          </a:p>
          <a:p>
            <a:endParaRPr lang="sv-SE"/>
          </a:p>
        </p:txBody>
      </p:sp>
      <p:pic>
        <p:nvPicPr>
          <p:cNvPr id="12" name="Picture 11">
            <a:extLst>
              <a:ext uri="{FF2B5EF4-FFF2-40B4-BE49-F238E27FC236}">
                <a16:creationId xmlns:a16="http://schemas.microsoft.com/office/drawing/2014/main" id="{8B6448C5-2F9B-4F39-AB69-446E8A52C559}"/>
              </a:ext>
            </a:extLst>
          </p:cNvPr>
          <p:cNvPicPr>
            <a:picLocks noChangeAspect="1"/>
          </p:cNvPicPr>
          <p:nvPr/>
        </p:nvPicPr>
        <p:blipFill rotWithShape="1">
          <a:blip r:embed="rId3"/>
          <a:srcRect l="13436" r="9274" b="6168"/>
          <a:stretch/>
        </p:blipFill>
        <p:spPr>
          <a:xfrm>
            <a:off x="4661926" y="1371601"/>
            <a:ext cx="4236446" cy="3428057"/>
          </a:xfrm>
          <a:prstGeom prst="rect">
            <a:avLst/>
          </a:prstGeom>
        </p:spPr>
      </p:pic>
      <p:pic>
        <p:nvPicPr>
          <p:cNvPr id="10" name="Picture 9">
            <a:extLst>
              <a:ext uri="{FF2B5EF4-FFF2-40B4-BE49-F238E27FC236}">
                <a16:creationId xmlns:a16="http://schemas.microsoft.com/office/drawing/2014/main" id="{D475A2C6-CCE3-4E36-A1E3-8221689E9743}"/>
              </a:ext>
            </a:extLst>
          </p:cNvPr>
          <p:cNvPicPr>
            <a:picLocks noChangeAspect="1"/>
          </p:cNvPicPr>
          <p:nvPr/>
        </p:nvPicPr>
        <p:blipFill rotWithShape="1">
          <a:blip r:embed="rId4"/>
          <a:srcRect l="11567" r="10983" b="6241"/>
          <a:stretch/>
        </p:blipFill>
        <p:spPr>
          <a:xfrm>
            <a:off x="4644268" y="1371601"/>
            <a:ext cx="4248510" cy="3428057"/>
          </a:xfrm>
          <a:prstGeom prst="rect">
            <a:avLst/>
          </a:prstGeom>
        </p:spPr>
      </p:pic>
      <p:pic>
        <p:nvPicPr>
          <p:cNvPr id="13" name="Picture 12">
            <a:extLst>
              <a:ext uri="{FF2B5EF4-FFF2-40B4-BE49-F238E27FC236}">
                <a16:creationId xmlns:a16="http://schemas.microsoft.com/office/drawing/2014/main" id="{643AB1F0-A7F3-465E-820C-97779B0A102A}"/>
              </a:ext>
            </a:extLst>
          </p:cNvPr>
          <p:cNvPicPr>
            <a:picLocks noChangeAspect="1"/>
          </p:cNvPicPr>
          <p:nvPr/>
        </p:nvPicPr>
        <p:blipFill rotWithShape="1">
          <a:blip r:embed="rId5"/>
          <a:srcRect l="22434" b="5808"/>
          <a:stretch/>
        </p:blipFill>
        <p:spPr>
          <a:xfrm>
            <a:off x="4638677" y="1355831"/>
            <a:ext cx="4254800" cy="3443826"/>
          </a:xfrm>
          <a:prstGeom prst="rect">
            <a:avLst/>
          </a:prstGeom>
        </p:spPr>
      </p:pic>
    </p:spTree>
    <p:extLst>
      <p:ext uri="{BB962C8B-B14F-4D97-AF65-F5344CB8AC3E}">
        <p14:creationId xmlns:p14="http://schemas.microsoft.com/office/powerpoint/2010/main" val="409476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97EE30A-0C9A-442B-9892-B55C5B1C8E5D}"/>
              </a:ext>
            </a:extLst>
          </p:cNvPr>
          <p:cNvSpPr>
            <a:spLocks noGrp="1"/>
          </p:cNvSpPr>
          <p:nvPr>
            <p:ph type="title"/>
          </p:nvPr>
        </p:nvSpPr>
        <p:spPr/>
        <p:txBody>
          <a:bodyPr/>
          <a:lstStyle/>
          <a:p>
            <a:r>
              <a:rPr lang="sk-SK"/>
              <a:t>Výhody pro </a:t>
            </a:r>
            <a:r>
              <a:rPr lang="sk-SK" err="1"/>
              <a:t>zařízení</a:t>
            </a:r>
            <a:endParaRPr lang="sv-SE"/>
          </a:p>
        </p:txBody>
      </p:sp>
      <p:sp>
        <p:nvSpPr>
          <p:cNvPr id="9" name="Content Placeholder 8">
            <a:extLst>
              <a:ext uri="{FF2B5EF4-FFF2-40B4-BE49-F238E27FC236}">
                <a16:creationId xmlns:a16="http://schemas.microsoft.com/office/drawing/2014/main" id="{C120A3A7-5008-411F-8687-4A86472D6B2B}"/>
              </a:ext>
            </a:extLst>
          </p:cNvPr>
          <p:cNvSpPr>
            <a:spLocks noGrp="1"/>
          </p:cNvSpPr>
          <p:nvPr>
            <p:ph sz="half" idx="1"/>
          </p:nvPr>
        </p:nvSpPr>
        <p:spPr>
          <a:xfrm>
            <a:off x="251223" y="1677572"/>
            <a:ext cx="4254103" cy="3065878"/>
          </a:xfrm>
        </p:spPr>
        <p:txBody>
          <a:bodyPr/>
          <a:lstStyle/>
          <a:p>
            <a:pPr>
              <a:spcAft>
                <a:spcPts val="900"/>
              </a:spcAft>
            </a:pPr>
            <a:r>
              <a:rPr lang="sk-SK" sz="1200" b="1"/>
              <a:t>Plány </a:t>
            </a:r>
            <a:r>
              <a:rPr lang="sk-SK" sz="1200" b="1" err="1"/>
              <a:t>kontinence</a:t>
            </a:r>
            <a:r>
              <a:rPr lang="sk-SK" sz="1200" b="1"/>
              <a:t> založené na </a:t>
            </a:r>
            <a:r>
              <a:rPr lang="sk-SK" sz="1200" b="1" err="1"/>
              <a:t>důkazech</a:t>
            </a:r>
            <a:r>
              <a:rPr lang="sk-SK" sz="1200" b="1"/>
              <a:t>:</a:t>
            </a:r>
          </a:p>
          <a:p>
            <a:pPr marL="214313" indent="-214313">
              <a:spcAft>
                <a:spcPts val="900"/>
              </a:spcAft>
              <a:buFont typeface="Arial" panose="020B0604020202020204" pitchFamily="34" charset="0"/>
              <a:buChar char="•"/>
            </a:pPr>
            <a:r>
              <a:rPr lang="sk-SK" sz="1200"/>
              <a:t>Jednoduchá </a:t>
            </a:r>
            <a:r>
              <a:rPr lang="sk-SK" sz="1200" err="1"/>
              <a:t>dokumentace</a:t>
            </a:r>
            <a:r>
              <a:rPr lang="sk-SK" sz="1200"/>
              <a:t> v rámci plánu </a:t>
            </a:r>
            <a:r>
              <a:rPr lang="sk-SK" sz="1200" err="1"/>
              <a:t>péče</a:t>
            </a:r>
            <a:endParaRPr lang="en-US" sz="1200"/>
          </a:p>
          <a:p>
            <a:pPr marL="214313" indent="-214313">
              <a:spcAft>
                <a:spcPts val="900"/>
              </a:spcAft>
              <a:buFont typeface="Arial" panose="020B0604020202020204" pitchFamily="34" charset="0"/>
              <a:buChar char="•"/>
            </a:pPr>
            <a:r>
              <a:rPr lang="sk-SK" sz="1200" err="1"/>
              <a:t>Efektívnější</a:t>
            </a:r>
            <a:r>
              <a:rPr lang="sk-SK" sz="1200"/>
              <a:t> rutinní postupy</a:t>
            </a:r>
            <a:endParaRPr lang="en-US" sz="1200"/>
          </a:p>
          <a:p>
            <a:pPr marL="214313" indent="-214313">
              <a:spcAft>
                <a:spcPts val="900"/>
              </a:spcAft>
              <a:buFont typeface="Arial" panose="020B0604020202020204" pitchFamily="34" charset="0"/>
              <a:buChar char="•"/>
            </a:pPr>
            <a:r>
              <a:rPr lang="sk-SK" sz="1200"/>
              <a:t>Lepší využití personálu</a:t>
            </a:r>
            <a:endParaRPr lang="en-US" sz="1200"/>
          </a:p>
          <a:p>
            <a:pPr marL="214313" indent="-214313">
              <a:spcAft>
                <a:spcPts val="900"/>
              </a:spcAft>
              <a:buFont typeface="Arial" panose="020B0604020202020204" pitchFamily="34" charset="0"/>
              <a:buChar char="•"/>
            </a:pPr>
            <a:r>
              <a:rPr lang="sk-SK" sz="1200"/>
              <a:t>Nižší náklady spojené s </a:t>
            </a:r>
            <a:r>
              <a:rPr lang="sk-SK" sz="1200" err="1"/>
              <a:t>inkontinencí</a:t>
            </a:r>
            <a:endParaRPr lang="en-US" sz="1200"/>
          </a:p>
          <a:p>
            <a:pPr marL="0" lvl="1" indent="0">
              <a:spcAft>
                <a:spcPts val="900"/>
              </a:spcAft>
              <a:buNone/>
            </a:pPr>
            <a:endParaRPr lang="en-GB" sz="1200"/>
          </a:p>
          <a:p>
            <a:endParaRPr lang="sv-SE"/>
          </a:p>
        </p:txBody>
      </p:sp>
      <p:sp>
        <p:nvSpPr>
          <p:cNvPr id="11" name="Text Placeholder 10">
            <a:extLst>
              <a:ext uri="{FF2B5EF4-FFF2-40B4-BE49-F238E27FC236}">
                <a16:creationId xmlns:a16="http://schemas.microsoft.com/office/drawing/2014/main" id="{91388CB6-299B-43FD-B934-3D529CC6F2E3}"/>
              </a:ext>
            </a:extLst>
          </p:cNvPr>
          <p:cNvSpPr>
            <a:spLocks noGrp="1"/>
          </p:cNvSpPr>
          <p:nvPr>
            <p:ph type="body" sz="quarter" idx="13"/>
          </p:nvPr>
        </p:nvSpPr>
        <p:spPr/>
        <p:txBody>
          <a:bodyPr/>
          <a:lstStyle/>
          <a:p>
            <a:r>
              <a:rPr lang="sk-SK"/>
              <a:t>Poskytovaní kvalitní </a:t>
            </a:r>
            <a:r>
              <a:rPr lang="sk-SK" err="1"/>
              <a:t>péče</a:t>
            </a:r>
            <a:endParaRPr lang="en-US"/>
          </a:p>
          <a:p>
            <a:endParaRPr lang="sk-SK"/>
          </a:p>
        </p:txBody>
      </p:sp>
      <p:pic>
        <p:nvPicPr>
          <p:cNvPr id="12" name="Picture 11">
            <a:extLst>
              <a:ext uri="{FF2B5EF4-FFF2-40B4-BE49-F238E27FC236}">
                <a16:creationId xmlns:a16="http://schemas.microsoft.com/office/drawing/2014/main" id="{8B6448C5-2F9B-4F39-AB69-446E8A52C559}"/>
              </a:ext>
            </a:extLst>
          </p:cNvPr>
          <p:cNvPicPr>
            <a:picLocks noChangeAspect="1"/>
          </p:cNvPicPr>
          <p:nvPr/>
        </p:nvPicPr>
        <p:blipFill rotWithShape="1">
          <a:blip r:embed="rId3"/>
          <a:srcRect l="13436" r="9274" b="6168"/>
          <a:stretch/>
        </p:blipFill>
        <p:spPr>
          <a:xfrm>
            <a:off x="4661926" y="1371601"/>
            <a:ext cx="4236446" cy="3428057"/>
          </a:xfrm>
          <a:prstGeom prst="rect">
            <a:avLst/>
          </a:prstGeom>
        </p:spPr>
      </p:pic>
      <p:pic>
        <p:nvPicPr>
          <p:cNvPr id="10" name="Picture 9">
            <a:extLst>
              <a:ext uri="{FF2B5EF4-FFF2-40B4-BE49-F238E27FC236}">
                <a16:creationId xmlns:a16="http://schemas.microsoft.com/office/drawing/2014/main" id="{D475A2C6-CCE3-4E36-A1E3-8221689E9743}"/>
              </a:ext>
            </a:extLst>
          </p:cNvPr>
          <p:cNvPicPr>
            <a:picLocks noChangeAspect="1"/>
          </p:cNvPicPr>
          <p:nvPr/>
        </p:nvPicPr>
        <p:blipFill rotWithShape="1">
          <a:blip r:embed="rId4"/>
          <a:srcRect l="11567" r="10983" b="6241"/>
          <a:stretch/>
        </p:blipFill>
        <p:spPr>
          <a:xfrm>
            <a:off x="4644268" y="1371601"/>
            <a:ext cx="4248510" cy="3428057"/>
          </a:xfrm>
          <a:prstGeom prst="rect">
            <a:avLst/>
          </a:prstGeom>
        </p:spPr>
      </p:pic>
      <p:pic>
        <p:nvPicPr>
          <p:cNvPr id="14" name="Picture 13">
            <a:extLst>
              <a:ext uri="{FF2B5EF4-FFF2-40B4-BE49-F238E27FC236}">
                <a16:creationId xmlns:a16="http://schemas.microsoft.com/office/drawing/2014/main" id="{0A729392-963B-45F0-B763-272CF638272A}"/>
              </a:ext>
            </a:extLst>
          </p:cNvPr>
          <p:cNvPicPr>
            <a:picLocks noChangeAspect="1"/>
          </p:cNvPicPr>
          <p:nvPr/>
        </p:nvPicPr>
        <p:blipFill rotWithShape="1">
          <a:blip r:embed="rId5"/>
          <a:srcRect l="17883" r="4669" b="6057"/>
          <a:stretch/>
        </p:blipFill>
        <p:spPr>
          <a:xfrm>
            <a:off x="4638677" y="1353554"/>
            <a:ext cx="4259695" cy="3443826"/>
          </a:xfrm>
          <a:prstGeom prst="rect">
            <a:avLst/>
          </a:prstGeom>
        </p:spPr>
      </p:pic>
    </p:spTree>
    <p:extLst>
      <p:ext uri="{BB962C8B-B14F-4D97-AF65-F5344CB8AC3E}">
        <p14:creationId xmlns:p14="http://schemas.microsoft.com/office/powerpoint/2010/main" val="411218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A3723C-7F68-CB9C-91CE-BAC9AE716781}"/>
              </a:ext>
            </a:extLst>
          </p:cNvPr>
          <p:cNvSpPr>
            <a:spLocks noGrp="1"/>
          </p:cNvSpPr>
          <p:nvPr>
            <p:ph type="title"/>
          </p:nvPr>
        </p:nvSpPr>
        <p:spPr>
          <a:xfrm>
            <a:off x="274982" y="518971"/>
            <a:ext cx="7654982" cy="1924204"/>
          </a:xfrm>
        </p:spPr>
        <p:txBody>
          <a:bodyPr/>
          <a:lstStyle/>
          <a:p>
            <a:pPr>
              <a:spcAft>
                <a:spcPts val="2400"/>
              </a:spcAft>
            </a:pPr>
            <a:r>
              <a:rPr lang="cs-CZ" sz="3200"/>
              <a:t>Zkušenosti s testováním TENA Identifi</a:t>
            </a:r>
            <a:br>
              <a:rPr lang="cs-CZ" sz="3200"/>
            </a:br>
            <a:br>
              <a:rPr lang="cs-CZ" sz="3200"/>
            </a:br>
            <a:endParaRPr lang="cs-CZ" sz="3200"/>
          </a:p>
        </p:txBody>
      </p:sp>
    </p:spTree>
    <p:extLst>
      <p:ext uri="{BB962C8B-B14F-4D97-AF65-F5344CB8AC3E}">
        <p14:creationId xmlns:p14="http://schemas.microsoft.com/office/powerpoint/2010/main" val="31961112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K952TOuxGEW3.owvY.XMe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1e_UeD5alOCMsolcu4Smf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WDNhKv8jGP5MCzPDZZICK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1e_UeD5alOCMsolcu4Smf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mom8KHGWnoErmyzbKbni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7cTdVGfS_gWwHphS97gF7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GiJFo3dbNe8keZ3bhd5O.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MM29Q.6l9SqOSGl_MgzU0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YKIu8s.BQEHFQiyQyTfNC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iRqi9l7AIJBYNt6PoBxiv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Ipg9Vak_6p77OV47RE2bO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s3qgJ4L2.O9dzNUH1OYGv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gbRCAgdhkto.g1K01j5wb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Bj8BAjOCw3s0ic81DcF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Ipg9Vak_6p77OV47RE2bO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K952TOuxGEW3.owvY.XMe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1e_UeD5alOCMsolcu4Smf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WDNhKv8jGP5MCzPDZZICK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1e_UeD5alOCMsolcu4Smf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mom8KHGWnoErmyzbKbniQ"/>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7cTdVGfS_gWwHphS97gF7Q"/>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GiJFo3dbNe8keZ3bhd5O.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MM29Q.6l9SqOSGl_MgzU0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YKIu8s.BQEHFQiyQyTfNCA"/>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iRqi9l7AIJBYNt6PoBxivg"/>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s3qgJ4L2.O9dzNUH1OYGvg"/>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rfZudTa8inac2uvnajWPgw"/>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gbRCAgdhkto.g1K01j5wbg"/>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Bj8BAjOCw3s0ic81DcFQ"/>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Lnvc5lbTepfEASMs5F8L0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YYHgwH.m8gb35OU1e67cn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ENA basic template">
  <a:themeElements>
    <a:clrScheme name="Tena">
      <a:dk1>
        <a:sysClr val="windowText" lastClr="000000"/>
      </a:dk1>
      <a:lt1>
        <a:sysClr val="window" lastClr="FFFFFF"/>
      </a:lt1>
      <a:dk2>
        <a:srgbClr val="003A81"/>
      </a:dk2>
      <a:lt2>
        <a:srgbClr val="999999"/>
      </a:lt2>
      <a:accent1>
        <a:srgbClr val="33B1E7"/>
      </a:accent1>
      <a:accent2>
        <a:srgbClr val="5CAC34"/>
      </a:accent2>
      <a:accent3>
        <a:srgbClr val="A3D5D3"/>
      </a:accent3>
      <a:accent4>
        <a:srgbClr val="008E98"/>
      </a:accent4>
      <a:accent5>
        <a:srgbClr val="00BAC8"/>
      </a:accent5>
      <a:accent6>
        <a:srgbClr val="DF6F46"/>
      </a:accent6>
      <a:hlink>
        <a:srgbClr val="003A81"/>
      </a:hlink>
      <a:folHlink>
        <a:srgbClr val="DF6F46"/>
      </a:folHlink>
    </a:clrScheme>
    <a:fontScheme name="Module">
      <a:maj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41275">
          <a:noFill/>
        </a:ln>
        <a:effectLst/>
      </a:spPr>
      <a:bodyPr rtlCol="0" anchor="ctr"/>
      <a:lstStyle>
        <a:defPPr algn="ctr">
          <a:defRPr sz="1400" dirty="0" err="1">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19050"/>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sz="1400" b="0" i="0" kern="1200" dirty="0" err="1" smtClean="0">
            <a:solidFill>
              <a:schemeClr val="tx2"/>
            </a:solidFill>
            <a:latin typeface="Asap Regular"/>
            <a:ea typeface="+mn-ea"/>
          </a:defRPr>
        </a:defPPr>
      </a:lstStyle>
    </a:txDef>
  </a:objectDefaults>
  <a:extraClrSchemeLst/>
  <a:extLst>
    <a:ext uri="{05A4C25C-085E-4340-85A3-A5531E510DB2}">
      <thm15:themeFamily xmlns:thm15="http://schemas.microsoft.com/office/thememl/2012/main" name="TENA PPT, template.pptx" id="{AAC6D7E7-D2A0-4BAE-913A-3EA33E97C1BA}" vid="{D48B6981-F8F5-4A7C-A2BE-3038C246BED3}"/>
    </a:ext>
  </a:extLst>
</a:theme>
</file>

<file path=ppt/theme/theme2.xml><?xml version="1.0" encoding="utf-8"?>
<a:theme xmlns:a="http://schemas.openxmlformats.org/drawingml/2006/main" name="With TENA Protects icon">
  <a:themeElements>
    <a:clrScheme name="Tena">
      <a:dk1>
        <a:sysClr val="windowText" lastClr="000000"/>
      </a:dk1>
      <a:lt1>
        <a:sysClr val="window" lastClr="FFFFFF"/>
      </a:lt1>
      <a:dk2>
        <a:srgbClr val="003A81"/>
      </a:dk2>
      <a:lt2>
        <a:srgbClr val="999999"/>
      </a:lt2>
      <a:accent1>
        <a:srgbClr val="33B1E7"/>
      </a:accent1>
      <a:accent2>
        <a:srgbClr val="5CAC34"/>
      </a:accent2>
      <a:accent3>
        <a:srgbClr val="A3D5D3"/>
      </a:accent3>
      <a:accent4>
        <a:srgbClr val="008E98"/>
      </a:accent4>
      <a:accent5>
        <a:srgbClr val="00BAC8"/>
      </a:accent5>
      <a:accent6>
        <a:srgbClr val="DF6F46"/>
      </a:accent6>
      <a:hlink>
        <a:srgbClr val="003A81"/>
      </a:hlink>
      <a:folHlink>
        <a:srgbClr val="DF6F46"/>
      </a:folHlink>
    </a:clrScheme>
    <a:fontScheme name="Module">
      <a:maj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41275">
          <a:noFill/>
        </a:ln>
        <a:effectLst/>
      </a:spPr>
      <a:bodyPr rtlCol="0" anchor="ctr"/>
      <a:lstStyle>
        <a:defPPr algn="ctr">
          <a:defRPr sz="1400" dirty="0" err="1">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19050"/>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sz="1400" b="0" i="0" kern="1200" dirty="0" err="1" smtClean="0">
            <a:solidFill>
              <a:schemeClr val="tx2"/>
            </a:solidFill>
            <a:latin typeface="Asap Regular"/>
            <a:ea typeface="+mn-ea"/>
          </a:defRPr>
        </a:defPPr>
      </a:lstStyle>
    </a:txDef>
  </a:objectDefaults>
  <a:extraClrSchemeLst/>
  <a:extLst>
    <a:ext uri="{05A4C25C-085E-4340-85A3-A5531E510DB2}">
      <thm15:themeFamily xmlns:thm15="http://schemas.microsoft.com/office/thememl/2012/main" name="TENA PPT, template.pptx" id="{AAC6D7E7-D2A0-4BAE-913A-3EA33E97C1BA}" vid="{C0D677FC-D4B2-41F7-8B97-9A27682988B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1050D083473144F9A861A001D925D24" ma:contentTypeVersion="12" ma:contentTypeDescription="Vytvoří nový dokument" ma:contentTypeScope="" ma:versionID="7ac570c1ffccb5d040b2ae0b7374cf9d">
  <xsd:schema xmlns:xsd="http://www.w3.org/2001/XMLSchema" xmlns:xs="http://www.w3.org/2001/XMLSchema" xmlns:p="http://schemas.microsoft.com/office/2006/metadata/properties" xmlns:ns2="c474cee1-b8df-49ea-ab09-ca7c786c2bfd" xmlns:ns3="32633a12-e90d-4ca1-9f47-2d17407bea11" targetNamespace="http://schemas.microsoft.com/office/2006/metadata/properties" ma:root="true" ma:fieldsID="11c20b80cd66f46618db1400aa490f2d" ns2:_="" ns3:_="">
    <xsd:import namespace="c474cee1-b8df-49ea-ab09-ca7c786c2bfd"/>
    <xsd:import namespace="32633a12-e90d-4ca1-9f47-2d17407bea11"/>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74cee1-b8df-49ea-ab09-ca7c786c2b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Značky obrázků" ma:readOnly="false" ma:fieldId="{5cf76f15-5ced-4ddc-b409-7134ff3c332f}" ma:taxonomyMulti="true" ma:sspId="e71aaf91-3a5c-4efb-b5c9-b306a122f84d"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633a12-e90d-4ca1-9f47-2d17407bea11"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9d235ba-e592-4fca-bee5-e862b86e9578}" ma:internalName="TaxCatchAll" ma:showField="CatchAllData" ma:web="32633a12-e90d-4ca1-9f47-2d17407bea1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2633a12-e90d-4ca1-9f47-2d17407bea11" xsi:nil="true"/>
    <lcf76f155ced4ddcb4097134ff3c332f xmlns="c474cee1-b8df-49ea-ab09-ca7c786c2bfd">
      <Terms xmlns="http://schemas.microsoft.com/office/infopath/2007/PartnerControls"/>
    </lcf76f155ced4ddcb4097134ff3c332f>
  </documentManagement>
</p:properties>
</file>

<file path=customXml/item4.xml><?xml version="1.0" encoding="utf-8"?>
<ct:contentTypeSchema xmlns:ct="http://schemas.microsoft.com/office/2006/metadata/contentType" xmlns:ma="http://schemas.microsoft.com/office/2006/metadata/properties/metaAttributes" ct:_="" ma:_="" ma:contentTypeName="dokument" ma:contentTypeID="0x01010028FC22AA3E5DA240974FA76A8E662336" ma:contentTypeVersion="14" ma:contentTypeDescription="Skapa ett nytt dokument." ma:contentTypeScope="" ma:versionID="917dd3782437172255fd1ac31e340e9c">
  <xsd:schema xmlns:xsd="http://www.w3.org/2001/XMLSchema" xmlns:xs="http://www.w3.org/2001/XMLSchema" xmlns:p="http://schemas.microsoft.com/office/2006/metadata/properties" xmlns:ns2="dc6ffee2-e55d-4009-a95d-aa81f14b6c75" xmlns:ns3="90eefec7-0c2a-45e0-ac70-a285fbc4def2" xmlns:ns4="f925cadd-8dfb-4c31-80d9-f2895ca53054" targetNamespace="http://schemas.microsoft.com/office/2006/metadata/properties" ma:root="true" ma:fieldsID="28c85a38066316dfd22dfb98ba38fa63" ns2:_="" ns3:_="" ns4:_="">
    <xsd:import namespace="dc6ffee2-e55d-4009-a95d-aa81f14b6c75"/>
    <xsd:import namespace="90eefec7-0c2a-45e0-ac70-a285fbc4def2"/>
    <xsd:import namespace="f925cadd-8dfb-4c31-80d9-f2895ca53054"/>
    <xsd:element name="properties">
      <xsd:complexType>
        <xsd:sequence>
          <xsd:element name="documentManagement">
            <xsd:complexType>
              <xsd:all>
                <xsd:element ref="ns2:HideFromDelve" minOccurs="0"/>
                <xsd:element ref="ns3:MediaServiceMetadata" minOccurs="0"/>
                <xsd:element ref="ns3:MediaServiceFastMetadata" minOccurs="0"/>
                <xsd:element ref="ns3:MediaServiceDateTaken" minOccurs="0"/>
                <xsd:element ref="ns3:MediaServiceAutoKeyPoints" minOccurs="0"/>
                <xsd:element ref="ns3:MediaServiceKeyPoints" minOccurs="0"/>
                <xsd:element ref="ns4:SharedWithUsers" minOccurs="0"/>
                <xsd:element ref="ns4:SharedWithDetails" minOccurs="0"/>
                <xsd:element ref="ns3:MediaLengthInSecond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6ffee2-e55d-4009-a95d-aa81f14b6c75" elementFormDefault="qualified">
    <xsd:import namespace="http://schemas.microsoft.com/office/2006/documentManagement/types"/>
    <xsd:import namespace="http://schemas.microsoft.com/office/infopath/2007/PartnerControls"/>
    <xsd:element name="HideFromDelve" ma:index="8" nillable="true" ma:displayName="HideFromDelve" ma:default="0" ma:internalName="HideFromDelv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90eefec7-0c2a-45e0-ac70-a285fbc4def2"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LengthInSeconds" ma:index="16"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25cadd-8dfb-4c31-80d9-f2895ca53054" elementFormDefault="qualified">
    <xsd:import namespace="http://schemas.microsoft.com/office/2006/documentManagement/types"/>
    <xsd:import namespace="http://schemas.microsoft.com/office/infopath/2007/PartnerControls"/>
    <xsd:element name="SharedWithUsers" ma:index="14"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274C338-265E-48B0-B91D-947581D401BB}"/>
</file>

<file path=customXml/itemProps2.xml><?xml version="1.0" encoding="utf-8"?>
<ds:datastoreItem xmlns:ds="http://schemas.openxmlformats.org/officeDocument/2006/customXml" ds:itemID="{7EA5C653-2FA5-43B1-AD7E-EC04B2C87CF9}">
  <ds:schemaRefs>
    <ds:schemaRef ds:uri="http://schemas.microsoft.com/sharepoint/v3/contenttype/forms"/>
  </ds:schemaRefs>
</ds:datastoreItem>
</file>

<file path=customXml/itemProps3.xml><?xml version="1.0" encoding="utf-8"?>
<ds:datastoreItem xmlns:ds="http://schemas.openxmlformats.org/officeDocument/2006/customXml" ds:itemID="{ED8C0CBD-9AA5-4DD7-9922-AA5D3C872896}">
  <ds:schemaRefs>
    <ds:schemaRef ds:uri="90eefec7-0c2a-45e0-ac70-a285fbc4def2"/>
    <ds:schemaRef ds:uri="dc6ffee2-e55d-4009-a95d-aa81f14b6c75"/>
    <ds:schemaRef ds:uri="f925cadd-8dfb-4c31-80d9-f2895ca5305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DF0AD1AF-4FA6-44A4-A600-BA2AA034A2B5}">
  <ds:schemaRefs>
    <ds:schemaRef ds:uri="90eefec7-0c2a-45e0-ac70-a285fbc4def2"/>
    <ds:schemaRef ds:uri="dc6ffee2-e55d-4009-a95d-aa81f14b6c75"/>
    <ds:schemaRef ds:uri="f925cadd-8dfb-4c31-80d9-f2895ca5305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TENA template</Template>
  <TotalTime>2</TotalTime>
  <Words>1764</Words>
  <Application>Microsoft Office PowerPoint</Application>
  <PresentationFormat>On-screen Show (16:9)</PresentationFormat>
  <Paragraphs>179</Paragraphs>
  <Slides>17</Slides>
  <Notes>6</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17</vt:i4>
      </vt:variant>
    </vt:vector>
  </HeadingPairs>
  <TitlesOfParts>
    <vt:vector size="28" baseType="lpstr">
      <vt:lpstr>Arial</vt:lpstr>
      <vt:lpstr>Asap</vt:lpstr>
      <vt:lpstr>Asap Bold</vt:lpstr>
      <vt:lpstr>Asap Medium</vt:lpstr>
      <vt:lpstr>Asap Regular</vt:lpstr>
      <vt:lpstr>Calibri</vt:lpstr>
      <vt:lpstr>Corbel</vt:lpstr>
      <vt:lpstr>Wingdings</vt:lpstr>
      <vt:lpstr>TENA basic template</vt:lpstr>
      <vt:lpstr>With TENA Protects icon</vt:lpstr>
      <vt:lpstr>think-cell Slide</vt:lpstr>
      <vt:lpstr>Využití moderních postupů v péči o klienta Konference Sluníčkové dny</vt:lpstr>
      <vt:lpstr>Výhody individuálního přístupu k podpoře kontinence</vt:lpstr>
      <vt:lpstr>Digitální inovace budoucnosti</vt:lpstr>
      <vt:lpstr>TENA Identifi – jedinečné inovativní řešení pro klienty s inkontinencí</vt:lpstr>
      <vt:lpstr>Ověřené výsledky</vt:lpstr>
      <vt:lpstr>Výhody pro klienty</vt:lpstr>
      <vt:lpstr>Výhody pro personál</vt:lpstr>
      <vt:lpstr>Výhody pro zařízení</vt:lpstr>
      <vt:lpstr>Zkušenosti s testováním TENA Identifi  </vt:lpstr>
      <vt:lpstr>TENA Identifi pilotní testování</vt:lpstr>
      <vt:lpstr>Zkušenosti s testováním TENA Identifi  Domov pro seniory Kamenec Ostrava    Mgr. Monika Marková - vedoucí ošetřovatelského a zdravotního útvaru </vt:lpstr>
      <vt:lpstr>Přínosy a zkušenosti z testování TENA Identifi  v Domově pro seniory Kamenec Ostrava</vt:lpstr>
      <vt:lpstr> Plán budoucího využití TENA Identifi  a shrnutí přínosů</vt:lpstr>
      <vt:lpstr>Zkušenosti s testováním SmartCare  Change Indicator  Domov Sluníčko Ostrava    Bc. Hana Kotisová – vedoucí zdravotního úseku </vt:lpstr>
      <vt:lpstr>  Přínosy a zkušenosti z testování TENA Smartcare Change Indicator v Domově Sluníčko Ostrava</vt:lpstr>
      <vt:lpstr>Výsledky testování TENA Smartcare Change Indicator v Domově Sluníčko Ostrava</vt:lpstr>
      <vt:lpstr>Děkujeme za pozornost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Principles</dc:title>
  <dc:creator>RÖNN Linda</dc:creator>
  <cp:lastModifiedBy>KRIKLOVA Renata</cp:lastModifiedBy>
  <cp:revision>3</cp:revision>
  <cp:lastPrinted>2021-05-25T14:39:38Z</cp:lastPrinted>
  <dcterms:created xsi:type="dcterms:W3CDTF">2022-03-25T07:18:32Z</dcterms:created>
  <dcterms:modified xsi:type="dcterms:W3CDTF">2023-09-13T12:47:46Z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c8d6ef0-491d-4f17-aead-12ed260929f1_Enabled">
    <vt:lpwstr>True</vt:lpwstr>
  </property>
  <property fmtid="{D5CDD505-2E9C-101B-9397-08002B2CF9AE}" pid="3" name="MSIP_Label_4c8d6ef0-491d-4f17-aead-12ed260929f1_SiteId">
    <vt:lpwstr>f101208c-39d3-4c8a-8cc7-ad896b25954f</vt:lpwstr>
  </property>
  <property fmtid="{D5CDD505-2E9C-101B-9397-08002B2CF9AE}" pid="4" name="MSIP_Label_4c8d6ef0-491d-4f17-aead-12ed260929f1_SetDate">
    <vt:lpwstr>2018-12-05T14:46:27.7888678Z</vt:lpwstr>
  </property>
  <property fmtid="{D5CDD505-2E9C-101B-9397-08002B2CF9AE}" pid="5" name="MSIP_Label_4c8d6ef0-491d-4f17-aead-12ed260929f1_Name">
    <vt:lpwstr>Internal</vt:lpwstr>
  </property>
  <property fmtid="{D5CDD505-2E9C-101B-9397-08002B2CF9AE}" pid="6" name="MSIP_Label_4c8d6ef0-491d-4f17-aead-12ed260929f1_Extended_MSFT_Method">
    <vt:lpwstr>Automatic</vt:lpwstr>
  </property>
  <property fmtid="{D5CDD505-2E9C-101B-9397-08002B2CF9AE}" pid="7" name="Sensitivity">
    <vt:lpwstr>Internal</vt:lpwstr>
  </property>
  <property fmtid="{D5CDD505-2E9C-101B-9397-08002B2CF9AE}" pid="8" name="ContentTypeId">
    <vt:lpwstr>0x01010028FC22AA3E5DA240974FA76A8E662336</vt:lpwstr>
  </property>
</Properties>
</file>