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C2B_7D41BB99.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Lst>
  <p:notesMasterIdLst>
    <p:notesMasterId r:id="rId22"/>
  </p:notesMasterIdLst>
  <p:handoutMasterIdLst>
    <p:handoutMasterId r:id="rId23"/>
  </p:handoutMasterIdLst>
  <p:sldIdLst>
    <p:sldId id="3190" r:id="rId5"/>
    <p:sldId id="3079" r:id="rId6"/>
    <p:sldId id="3182" r:id="rId7"/>
    <p:sldId id="3235" r:id="rId8"/>
    <p:sldId id="2142533118" r:id="rId9"/>
    <p:sldId id="3115" r:id="rId10"/>
    <p:sldId id="3086" r:id="rId11"/>
    <p:sldId id="2673" r:id="rId12"/>
    <p:sldId id="3087" r:id="rId13"/>
    <p:sldId id="3276" r:id="rId14"/>
    <p:sldId id="3275" r:id="rId15"/>
    <p:sldId id="3277" r:id="rId16"/>
    <p:sldId id="2142533120" r:id="rId17"/>
    <p:sldId id="2142533116" r:id="rId18"/>
    <p:sldId id="2142533117" r:id="rId19"/>
    <p:sldId id="3239" r:id="rId20"/>
    <p:sldId id="2142533121"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9A7E01-628D-299E-D87C-DF2D3B15FB41}" name="Danijel Goga" initials="DG" userId="S::danijel.goga@careofsweden.se::3169ac50-af50-4988-b12a-5e738fe7a601" providerId="AD"/>
  <p188:author id="{AAA0B02B-0F5B-8B34-D359-2F32B63FE9E9}" name="Lars-Inge Magnusson" initials="LM" userId="S::lars-inge.magnusson@careofsweden.se::bbe91977-7f0e-47d2-84fe-e90e749fe061" providerId="AD"/>
  <p188:author id="{0C288842-70B0-1328-071B-D18282E0BC37}" name="Emma Enocson" initials="EE" userId="S::emma.enocson@careofsweden.se::34809eff-22fc-49fa-9d80-7f711c022a1b" providerId="AD"/>
  <p188:author id="{F8058F51-36B1-920C-CC84-7DD7D72D8646}" name="Mathilda Händén" initials="MH" userId="S::mathilda.handen@careofsweden.se::c86d09dc-e4d8-4bba-a0b2-6bb6c20761f9" providerId="AD"/>
  <p188:author id="{13625254-026C-C189-7658-F8D79CC23D27}" name="Karl Bülow" initials="KB" userId="S::karl.bulow@careofsweden.se::742afaf8-56bb-4fdf-8b7f-eefed6c8e0b1" providerId="AD"/>
  <p188:author id="{239FBC7F-1E4F-09D9-CCA5-54AAEFA0E754}" name="Inga Borgvall" initials="IB" userId="S::inga.borgvall@careofsweden.se::d6207815-94c2-42b2-a2af-6d60dd462042" providerId="AD"/>
  <p188:author id="{1A94FD86-EE0C-A9B9-9CA3-5676C64872A0}" name="Danijel Goga" initials="DG" userId="S::Danijel.Goga@careofsweden.se::3169ac50-af50-4988-b12a-5e738fe7a601" providerId="AD"/>
  <p188:author id="{DF4727B7-363F-42A7-0CC1-2147B933A4B1}" name="Sara Widén" initials="SW" userId="S::sara.widen@careofsweden.se::bcda5252-2f06-4845-800b-66aaed45547a" providerId="AD"/>
  <p188:author id="{96B22DBA-CEB9-4862-1880-85EBE807418E}" name="Angelica Mänd" initials="AM" userId="S::angelica.mand@careofsweden.se::d450f7bb-aec9-460a-9bee-1fb87a79d93f" providerId="AD"/>
  <p188:author id="{B6E591EB-F8F5-5070-C197-77DAC2092A1B}" name="Susanne Andersson" initials="SA" userId="S::susanne@careofsweden.se::7f8b78ec-8d3d-4ea1-9cee-084a58685d21" providerId="AD"/>
  <p188:author id="{CD53B5F5-A4A8-5EAA-2AB4-19951A8617D2}" name="Veronica Lindqvist" initials="VL" userId="S::veronica.lindqvist@careofsweden.se::4170f296-249e-41fd-b2d9-e5a0852c26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hilda Händén" initials="MH" lastIdx="2" clrIdx="0">
    <p:extLst>
      <p:ext uri="{19B8F6BF-5375-455C-9EA6-DF929625EA0E}">
        <p15:presenceInfo xmlns:p15="http://schemas.microsoft.com/office/powerpoint/2012/main" userId="S::mathilda.handen@careofsweden.se::c86d09dc-e4d8-4bba-a0b2-6bb6c2076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23A"/>
    <a:srgbClr val="D2943F"/>
    <a:srgbClr val="D1943F"/>
    <a:srgbClr val="CC3300"/>
    <a:srgbClr val="990000"/>
    <a:srgbClr val="336600"/>
    <a:srgbClr val="E6EFF2"/>
    <a:srgbClr val="E7ECF0"/>
    <a:srgbClr val="EEEDE9"/>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E6A106-E494-437F-9563-83441D052A89}" v="15" dt="2023-09-12T08:07:12.22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56" autoAdjust="0"/>
  </p:normalViewPr>
  <p:slideViewPr>
    <p:cSldViewPr snapToGrid="0">
      <p:cViewPr varScale="1">
        <p:scale>
          <a:sx n="64" d="100"/>
          <a:sy n="64" d="100"/>
        </p:scale>
        <p:origin x="2358" y="60"/>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8213715-D21B-4B2E-9B43-867A832146B6}"/>
    <pc:docChg chg="mod">
      <pc:chgData name="" userId="" providerId="" clId="Web-{58213715-D21B-4B2E-9B43-867A832146B6}" dt="2023-02-22T08:36:08.651" v="1"/>
      <pc:docMkLst>
        <pc:docMk/>
      </pc:docMkLst>
      <pc:sldChg chg="modCm">
        <pc:chgData name="" userId="" providerId="" clId="Web-{58213715-D21B-4B2E-9B43-867A832146B6}" dt="2023-02-22T08:36:08.651" v="1"/>
        <pc:sldMkLst>
          <pc:docMk/>
          <pc:sldMk cId="245324723" sldId="3171"/>
        </pc:sldMkLst>
        <pc:extLst>
          <p:ext xmlns:p="http://schemas.openxmlformats.org/presentationml/2006/main" uri="{D6D511B9-2390-475A-947B-AFAB55BFBCF1}">
            <pc226:cmChg xmlns:pc226="http://schemas.microsoft.com/office/powerpoint/2022/06/main/command" chg="">
              <pc226:chgData name="" userId="" providerId="" clId="Web-{58213715-D21B-4B2E-9B43-867A832146B6}" dt="2023-02-22T08:36:08.651" v="1"/>
              <pc2:cmMkLst xmlns:pc2="http://schemas.microsoft.com/office/powerpoint/2019/9/main/command">
                <pc:docMk/>
                <pc:sldMk cId="245324723" sldId="3171"/>
                <pc2:cmMk id="{C3A03ACE-84D5-4455-A3F9-1A173476F8E5}"/>
              </pc2:cmMkLst>
              <pc226:cmRplyChg chg="add">
                <pc226:chgData name="" userId="" providerId="" clId="Web-{58213715-D21B-4B2E-9B43-867A832146B6}" dt="2023-02-22T08:36:08.651" v="1"/>
                <pc2:cmRplyMkLst xmlns:pc2="http://schemas.microsoft.com/office/powerpoint/2019/9/main/command">
                  <pc:docMk/>
                  <pc:sldMk cId="245324723" sldId="3171"/>
                  <pc2:cmMk id="{C3A03ACE-84D5-4455-A3F9-1A173476F8E5}"/>
                  <pc2:cmRplyMk id="{6B555A0A-8FD4-4774-8A36-65487444C549}"/>
                </pc2:cmRplyMkLst>
              </pc226:cmRplyChg>
            </pc226:cmChg>
          </p:ext>
        </pc:extLst>
      </pc:sldChg>
    </pc:docChg>
  </pc:docChgLst>
  <pc:docChgLst>
    <pc:chgData name="Sara Widén" userId="S::sara.widen@careofsweden.se::bcda5252-2f06-4845-800b-66aaed45547a" providerId="AD" clId="Web-{701F1D01-810A-2A5F-57A4-711F0FE3AB8A}"/>
    <pc:docChg chg="mod modSld">
      <pc:chgData name="Sara Widén" userId="S::sara.widen@careofsweden.se::bcda5252-2f06-4845-800b-66aaed45547a" providerId="AD" clId="Web-{701F1D01-810A-2A5F-57A4-711F0FE3AB8A}" dt="2023-02-24T07:15:56.435" v="404"/>
      <pc:docMkLst>
        <pc:docMk/>
      </pc:docMkLst>
      <pc:sldChg chg="modNotes">
        <pc:chgData name="Sara Widén" userId="S::sara.widen@careofsweden.se::bcda5252-2f06-4845-800b-66aaed45547a" providerId="AD" clId="Web-{701F1D01-810A-2A5F-57A4-711F0FE3AB8A}" dt="2023-02-24T07:11:36.650" v="401"/>
        <pc:sldMkLst>
          <pc:docMk/>
          <pc:sldMk cId="245324723" sldId="3171"/>
        </pc:sldMkLst>
      </pc:sldChg>
      <pc:sldChg chg="modCm modNotes">
        <pc:chgData name="Sara Widén" userId="S::sara.widen@careofsweden.se::bcda5252-2f06-4845-800b-66aaed45547a" providerId="AD" clId="Web-{701F1D01-810A-2A5F-57A4-711F0FE3AB8A}" dt="2023-02-24T06:12:32.467" v="68"/>
        <pc:sldMkLst>
          <pc:docMk/>
          <pc:sldMk cId="3498820091" sldId="3194"/>
        </pc:sldMkLst>
        <pc:extLst>
          <p:ext xmlns:p="http://schemas.openxmlformats.org/presentationml/2006/main" uri="{D6D511B9-2390-475A-947B-AFAB55BFBCF1}">
            <pc226:cmChg xmlns:pc226="http://schemas.microsoft.com/office/powerpoint/2022/06/main/command" chg="">
              <pc226:chgData name="Sara Widén" userId="S::sara.widen@careofsweden.se::bcda5252-2f06-4845-800b-66aaed45547a" providerId="AD" clId="Web-{701F1D01-810A-2A5F-57A4-711F0FE3AB8A}" dt="2023-02-24T06:04:12.123" v="32"/>
              <pc2:cmMkLst xmlns:pc2="http://schemas.microsoft.com/office/powerpoint/2019/9/main/command">
                <pc:docMk/>
                <pc:sldMk cId="3498820091" sldId="3194"/>
                <pc2:cmMk id="{FBD57D40-A3A6-40CE-A4EB-67D9138EA20B}"/>
              </pc2:cmMkLst>
              <pc226:cmRplyChg chg="add">
                <pc226:chgData name="Sara Widén" userId="S::sara.widen@careofsweden.se::bcda5252-2f06-4845-800b-66aaed45547a" providerId="AD" clId="Web-{701F1D01-810A-2A5F-57A4-711F0FE3AB8A}" dt="2023-02-24T06:03:40.326" v="30"/>
                <pc2:cmRplyMkLst xmlns:pc2="http://schemas.microsoft.com/office/powerpoint/2019/9/main/command">
                  <pc:docMk/>
                  <pc:sldMk cId="3498820091" sldId="3194"/>
                  <pc2:cmMk id="{FBD57D40-A3A6-40CE-A4EB-67D9138EA20B}"/>
                  <pc2:cmRplyMk id="{D6F8A80C-188D-409D-8F98-0A1090305019}"/>
                </pc2:cmRplyMkLst>
              </pc226:cmRplyChg>
              <pc226:cmRplyChg chg="add">
                <pc226:chgData name="Sara Widén" userId="S::sara.widen@careofsweden.se::bcda5252-2f06-4845-800b-66aaed45547a" providerId="AD" clId="Web-{701F1D01-810A-2A5F-57A4-711F0FE3AB8A}" dt="2023-02-24T06:04:12.123" v="32"/>
                <pc2:cmRplyMkLst xmlns:pc2="http://schemas.microsoft.com/office/powerpoint/2019/9/main/command">
                  <pc:docMk/>
                  <pc:sldMk cId="3498820091" sldId="3194"/>
                  <pc2:cmMk id="{FBD57D40-A3A6-40CE-A4EB-67D9138EA20B}"/>
                  <pc2:cmRplyMk id="{116FC7FB-CD24-4C06-8568-AA8CC12F1911}"/>
                </pc2:cmRplyMkLst>
              </pc226:cmRplyChg>
            </pc226:cmChg>
          </p:ext>
        </pc:extLst>
      </pc:sldChg>
      <pc:sldChg chg="modCm modNotes">
        <pc:chgData name="Sara Widén" userId="S::sara.widen@careofsweden.se::bcda5252-2f06-4845-800b-66aaed45547a" providerId="AD" clId="Web-{701F1D01-810A-2A5F-57A4-711F0FE3AB8A}" dt="2023-02-24T07:15:56.435" v="404"/>
        <pc:sldMkLst>
          <pc:docMk/>
          <pc:sldMk cId="3347284475" sldId="3198"/>
        </pc:sldMkLst>
        <pc:extLst>
          <p:ext xmlns:p="http://schemas.openxmlformats.org/presentationml/2006/main" uri="{D6D511B9-2390-475A-947B-AFAB55BFBCF1}">
            <pc226:cmChg xmlns:pc226="http://schemas.microsoft.com/office/powerpoint/2022/06/main/command" chg="">
              <pc226:chgData name="Sara Widén" userId="S::sara.widen@careofsweden.se::bcda5252-2f06-4845-800b-66aaed45547a" providerId="AD" clId="Web-{701F1D01-810A-2A5F-57A4-711F0FE3AB8A}" dt="2023-02-24T05:58:49.310" v="1"/>
              <pc2:cmMkLst xmlns:pc2="http://schemas.microsoft.com/office/powerpoint/2019/9/main/command">
                <pc:docMk/>
                <pc:sldMk cId="3347284475" sldId="3198"/>
                <pc2:cmMk id="{0C5CE98A-342E-497B-B067-29E321720036}"/>
              </pc2:cmMkLst>
              <pc226:cmRplyChg chg="add">
                <pc226:chgData name="Sara Widén" userId="S::sara.widen@careofsweden.se::bcda5252-2f06-4845-800b-66aaed45547a" providerId="AD" clId="Web-{701F1D01-810A-2A5F-57A4-711F0FE3AB8A}" dt="2023-02-24T05:58:49.310" v="1"/>
                <pc2:cmRplyMkLst xmlns:pc2="http://schemas.microsoft.com/office/powerpoint/2019/9/main/command">
                  <pc:docMk/>
                  <pc:sldMk cId="3347284475" sldId="3198"/>
                  <pc2:cmMk id="{0C5CE98A-342E-497B-B067-29E321720036}"/>
                  <pc2:cmRplyMk id="{8C90941F-4B8F-4C25-840C-8412CA3D724D}"/>
                </pc2:cmRplyMkLst>
              </pc226:cmRplyChg>
            </pc226:cmChg>
          </p:ext>
        </pc:extLst>
      </pc:sldChg>
    </pc:docChg>
  </pc:docChgLst>
  <pc:docChgLst>
    <pc:chgData clId="Web-{9ED3CA3A-7C4F-47A3-B699-459D4D5203B9}"/>
    <pc:docChg chg="">
      <pc:chgData name="" userId="" providerId="" clId="Web-{9ED3CA3A-7C4F-47A3-B699-459D4D5203B9}" dt="2023-02-24T09:38:56.598" v="0"/>
      <pc:docMkLst>
        <pc:docMk/>
      </pc:docMkLst>
      <pc:sldChg chg="modCm">
        <pc:chgData name="" userId="" providerId="" clId="Web-{9ED3CA3A-7C4F-47A3-B699-459D4D5203B9}" dt="2023-02-24T09:38:56.598" v="0"/>
        <pc:sldMkLst>
          <pc:docMk/>
          <pc:sldMk cId="2404380352" sldId="3159"/>
        </pc:sldMkLst>
        <pc:extLst>
          <p:ext xmlns:p="http://schemas.openxmlformats.org/presentationml/2006/main" uri="{D6D511B9-2390-475A-947B-AFAB55BFBCF1}">
            <pc226:cmChg xmlns:pc226="http://schemas.microsoft.com/office/powerpoint/2022/06/main/command" chg="">
              <pc226:chgData name="" userId="" providerId="" clId="Web-{9ED3CA3A-7C4F-47A3-B699-459D4D5203B9}" dt="2023-02-24T09:38:56.598" v="0"/>
              <pc2:cmMkLst xmlns:pc2="http://schemas.microsoft.com/office/powerpoint/2019/9/main/command">
                <pc:docMk/>
                <pc:sldMk cId="2404380352" sldId="3159"/>
                <pc2:cmMk id="{32E83933-6005-4FDD-800A-685F5F7A474F}"/>
              </pc2:cmMkLst>
              <pc226:cmRplyChg chg="add">
                <pc226:chgData name="" userId="" providerId="" clId="Web-{9ED3CA3A-7C4F-47A3-B699-459D4D5203B9}" dt="2023-02-24T09:38:56.598" v="0"/>
                <pc2:cmRplyMkLst xmlns:pc2="http://schemas.microsoft.com/office/powerpoint/2019/9/main/command">
                  <pc:docMk/>
                  <pc:sldMk cId="2404380352" sldId="3159"/>
                  <pc2:cmMk id="{32E83933-6005-4FDD-800A-685F5F7A474F}"/>
                  <pc2:cmRplyMk id="{B00648F5-9D14-4CD1-8A74-D00FD1AB7222}"/>
                </pc2:cmRplyMkLst>
              </pc226:cmRplyChg>
            </pc226:cmChg>
          </p:ext>
        </pc:extLst>
      </pc:sldChg>
    </pc:docChg>
  </pc:docChgLst>
  <pc:docChgLst>
    <pc:chgData name="Lars-Inge Magnusson" userId="bbe91977-7f0e-47d2-84fe-e90e749fe061" providerId="ADAL" clId="{8CB9B257-5054-44A8-960C-3DC43FF5AE60}"/>
    <pc:docChg chg="custSel addSld delSld modSld">
      <pc:chgData name="Lars-Inge Magnusson" userId="bbe91977-7f0e-47d2-84fe-e90e749fe061" providerId="ADAL" clId="{8CB9B257-5054-44A8-960C-3DC43FF5AE60}" dt="2022-11-28T15:51:40.899" v="912" actId="20577"/>
      <pc:docMkLst>
        <pc:docMk/>
      </pc:docMkLst>
      <pc:sldChg chg="addSp delSp modSp mod modNotesTx">
        <pc:chgData name="Lars-Inge Magnusson" userId="bbe91977-7f0e-47d2-84fe-e90e749fe061" providerId="ADAL" clId="{8CB9B257-5054-44A8-960C-3DC43FF5AE60}" dt="2022-11-28T15:50:20.385" v="748" actId="20577"/>
        <pc:sldMkLst>
          <pc:docMk/>
          <pc:sldMk cId="3279521893" sldId="340"/>
        </pc:sldMkLst>
        <pc:spChg chg="mod">
          <ac:chgData name="Lars-Inge Magnusson" userId="bbe91977-7f0e-47d2-84fe-e90e749fe061" providerId="ADAL" clId="{8CB9B257-5054-44A8-960C-3DC43FF5AE60}" dt="2022-11-28T15:26:25.247" v="68" actId="1076"/>
          <ac:spMkLst>
            <pc:docMk/>
            <pc:sldMk cId="3279521893" sldId="340"/>
            <ac:spMk id="2" creationId="{32BCB353-87D0-AFD0-529B-D3623A865DA3}"/>
          </ac:spMkLst>
        </pc:spChg>
        <pc:spChg chg="add mod">
          <ac:chgData name="Lars-Inge Magnusson" userId="bbe91977-7f0e-47d2-84fe-e90e749fe061" providerId="ADAL" clId="{8CB9B257-5054-44A8-960C-3DC43FF5AE60}" dt="2022-11-28T15:26:28.053" v="69" actId="1076"/>
          <ac:spMkLst>
            <pc:docMk/>
            <pc:sldMk cId="3279521893" sldId="340"/>
            <ac:spMk id="3" creationId="{38D282B0-E803-F3A4-4143-E1B0E28AB065}"/>
          </ac:spMkLst>
        </pc:spChg>
        <pc:spChg chg="add mod">
          <ac:chgData name="Lars-Inge Magnusson" userId="bbe91977-7f0e-47d2-84fe-e90e749fe061" providerId="ADAL" clId="{8CB9B257-5054-44A8-960C-3DC43FF5AE60}" dt="2022-11-28T15:26:30.310" v="70" actId="1076"/>
          <ac:spMkLst>
            <pc:docMk/>
            <pc:sldMk cId="3279521893" sldId="340"/>
            <ac:spMk id="6" creationId="{74AC9BEC-51F4-6E68-FD57-B6966A6B617A}"/>
          </ac:spMkLst>
        </pc:spChg>
        <pc:spChg chg="add del mod">
          <ac:chgData name="Lars-Inge Magnusson" userId="bbe91977-7f0e-47d2-84fe-e90e749fe061" providerId="ADAL" clId="{8CB9B257-5054-44A8-960C-3DC43FF5AE60}" dt="2022-11-28T15:38:22.673" v="259" actId="478"/>
          <ac:spMkLst>
            <pc:docMk/>
            <pc:sldMk cId="3279521893" sldId="340"/>
            <ac:spMk id="7" creationId="{E4829E60-18B3-CA95-1F70-34ED1717CBF7}"/>
          </ac:spMkLst>
        </pc:spChg>
      </pc:sldChg>
      <pc:sldChg chg="addSp delSp modSp mod modNotesTx">
        <pc:chgData name="Lars-Inge Magnusson" userId="bbe91977-7f0e-47d2-84fe-e90e749fe061" providerId="ADAL" clId="{8CB9B257-5054-44A8-960C-3DC43FF5AE60}" dt="2022-11-28T15:50:49.121" v="784" actId="20577"/>
        <pc:sldMkLst>
          <pc:docMk/>
          <pc:sldMk cId="3569771852" sldId="349"/>
        </pc:sldMkLst>
        <pc:spChg chg="del mod">
          <ac:chgData name="Lars-Inge Magnusson" userId="bbe91977-7f0e-47d2-84fe-e90e749fe061" providerId="ADAL" clId="{8CB9B257-5054-44A8-960C-3DC43FF5AE60}" dt="2022-11-28T15:33:43.220" v="207" actId="478"/>
          <ac:spMkLst>
            <pc:docMk/>
            <pc:sldMk cId="3569771852" sldId="349"/>
            <ac:spMk id="2" creationId="{2421C39F-3D1D-D95F-CBF1-464E0F172C65}"/>
          </ac:spMkLst>
        </pc:spChg>
        <pc:spChg chg="add mod">
          <ac:chgData name="Lars-Inge Magnusson" userId="bbe91977-7f0e-47d2-84fe-e90e749fe061" providerId="ADAL" clId="{8CB9B257-5054-44A8-960C-3DC43FF5AE60}" dt="2022-11-28T15:33:33.466" v="205"/>
          <ac:spMkLst>
            <pc:docMk/>
            <pc:sldMk cId="3569771852" sldId="349"/>
            <ac:spMk id="3" creationId="{C46AAE56-55EB-24A5-8A34-595C27761FE8}"/>
          </ac:spMkLst>
        </pc:spChg>
        <pc:spChg chg="mod">
          <ac:chgData name="Lars-Inge Magnusson" userId="bbe91977-7f0e-47d2-84fe-e90e749fe061" providerId="ADAL" clId="{8CB9B257-5054-44A8-960C-3DC43FF5AE60}" dt="2022-11-28T15:37:05.046" v="251" actId="1076"/>
          <ac:spMkLst>
            <pc:docMk/>
            <pc:sldMk cId="3569771852" sldId="349"/>
            <ac:spMk id="7" creationId="{17BA26F9-58C6-4254-A8A5-705CA754B828}"/>
          </ac:spMkLst>
        </pc:spChg>
        <pc:spChg chg="mod">
          <ac:chgData name="Lars-Inge Magnusson" userId="bbe91977-7f0e-47d2-84fe-e90e749fe061" providerId="ADAL" clId="{8CB9B257-5054-44A8-960C-3DC43FF5AE60}" dt="2022-11-28T15:42:43.167" v="303" actId="20577"/>
          <ac:spMkLst>
            <pc:docMk/>
            <pc:sldMk cId="3569771852" sldId="349"/>
            <ac:spMk id="8" creationId="{8060D900-1BE6-4037-BA71-A4C9D018B044}"/>
          </ac:spMkLst>
        </pc:spChg>
        <pc:spChg chg="mod">
          <ac:chgData name="Lars-Inge Magnusson" userId="bbe91977-7f0e-47d2-84fe-e90e749fe061" providerId="ADAL" clId="{8CB9B257-5054-44A8-960C-3DC43FF5AE60}" dt="2022-11-28T15:45:03.475" v="315" actId="20577"/>
          <ac:spMkLst>
            <pc:docMk/>
            <pc:sldMk cId="3569771852" sldId="349"/>
            <ac:spMk id="48" creationId="{3F4F88B0-27F8-46F2-B15F-743F1D5DE2EC}"/>
          </ac:spMkLst>
        </pc:spChg>
        <pc:picChg chg="add mod">
          <ac:chgData name="Lars-Inge Magnusson" userId="bbe91977-7f0e-47d2-84fe-e90e749fe061" providerId="ADAL" clId="{8CB9B257-5054-44A8-960C-3DC43FF5AE60}" dt="2022-11-28T15:33:33.466" v="205"/>
          <ac:picMkLst>
            <pc:docMk/>
            <pc:sldMk cId="3569771852" sldId="349"/>
            <ac:picMk id="4" creationId="{058C76AB-80C2-8FD3-F647-D84CF2175232}"/>
          </ac:picMkLst>
        </pc:picChg>
      </pc:sldChg>
      <pc:sldChg chg="addSp delSp modSp add del mod modNotesTx">
        <pc:chgData name="Lars-Inge Magnusson" userId="bbe91977-7f0e-47d2-84fe-e90e749fe061" providerId="ADAL" clId="{8CB9B257-5054-44A8-960C-3DC43FF5AE60}" dt="2022-11-28T15:39:57.705" v="264" actId="47"/>
        <pc:sldMkLst>
          <pc:docMk/>
          <pc:sldMk cId="4209709100" sldId="2643"/>
        </pc:sldMkLst>
        <pc:spChg chg="del mod">
          <ac:chgData name="Lars-Inge Magnusson" userId="bbe91977-7f0e-47d2-84fe-e90e749fe061" providerId="ADAL" clId="{8CB9B257-5054-44A8-960C-3DC43FF5AE60}" dt="2022-11-28T15:30:35.220" v="202" actId="478"/>
          <ac:spMkLst>
            <pc:docMk/>
            <pc:sldMk cId="4209709100" sldId="2643"/>
            <ac:spMk id="2" creationId="{32BCB353-87D0-AFD0-529B-D3623A865DA3}"/>
          </ac:spMkLst>
        </pc:spChg>
        <pc:spChg chg="del">
          <ac:chgData name="Lars-Inge Magnusson" userId="bbe91977-7f0e-47d2-84fe-e90e749fe061" providerId="ADAL" clId="{8CB9B257-5054-44A8-960C-3DC43FF5AE60}" dt="2022-11-28T15:28:18.855" v="154" actId="478"/>
          <ac:spMkLst>
            <pc:docMk/>
            <pc:sldMk cId="4209709100" sldId="2643"/>
            <ac:spMk id="3" creationId="{38D282B0-E803-F3A4-4143-E1B0E28AB065}"/>
          </ac:spMkLst>
        </pc:spChg>
        <pc:spChg chg="del">
          <ac:chgData name="Lars-Inge Magnusson" userId="bbe91977-7f0e-47d2-84fe-e90e749fe061" providerId="ADAL" clId="{8CB9B257-5054-44A8-960C-3DC43FF5AE60}" dt="2022-11-28T15:28:20.554" v="155" actId="478"/>
          <ac:spMkLst>
            <pc:docMk/>
            <pc:sldMk cId="4209709100" sldId="2643"/>
            <ac:spMk id="6" creationId="{74AC9BEC-51F4-6E68-FD57-B6966A6B617A}"/>
          </ac:spMkLst>
        </pc:spChg>
        <pc:spChg chg="add mod">
          <ac:chgData name="Lars-Inge Magnusson" userId="bbe91977-7f0e-47d2-84fe-e90e749fe061" providerId="ADAL" clId="{8CB9B257-5054-44A8-960C-3DC43FF5AE60}" dt="2022-11-28T15:30:39.258" v="203" actId="1076"/>
          <ac:spMkLst>
            <pc:docMk/>
            <pc:sldMk cId="4209709100" sldId="2643"/>
            <ac:spMk id="7" creationId="{8AF5852D-46B9-8E9F-FA25-4AF9518042DB}"/>
          </ac:spMkLst>
        </pc:spChg>
      </pc:sldChg>
      <pc:sldChg chg="addSp delSp modSp mod modNotesTx">
        <pc:chgData name="Lars-Inge Magnusson" userId="bbe91977-7f0e-47d2-84fe-e90e749fe061" providerId="ADAL" clId="{8CB9B257-5054-44A8-960C-3DC43FF5AE60}" dt="2022-11-28T15:51:40.899" v="912" actId="20577"/>
        <pc:sldMkLst>
          <pc:docMk/>
          <pc:sldMk cId="1279936070" sldId="2995"/>
        </pc:sldMkLst>
        <pc:spChg chg="add mod">
          <ac:chgData name="Lars-Inge Magnusson" userId="bbe91977-7f0e-47d2-84fe-e90e749fe061" providerId="ADAL" clId="{8CB9B257-5054-44A8-960C-3DC43FF5AE60}" dt="2022-11-28T15:39:48.434" v="263"/>
          <ac:spMkLst>
            <pc:docMk/>
            <pc:sldMk cId="1279936070" sldId="2995"/>
            <ac:spMk id="5" creationId="{95C3FA50-2D7B-032D-39CF-912AFEBAC323}"/>
          </ac:spMkLst>
        </pc:spChg>
        <pc:spChg chg="del mod">
          <ac:chgData name="Lars-Inge Magnusson" userId="bbe91977-7f0e-47d2-84fe-e90e749fe061" providerId="ADAL" clId="{8CB9B257-5054-44A8-960C-3DC43FF5AE60}" dt="2022-11-28T15:39:45.061" v="261" actId="478"/>
          <ac:spMkLst>
            <pc:docMk/>
            <pc:sldMk cId="1279936070" sldId="2995"/>
            <ac:spMk id="35" creationId="{4BD17309-B14A-3F3C-2835-ED780A8008F6}"/>
          </ac:spMkLst>
        </pc:spChg>
        <pc:picChg chg="add mod">
          <ac:chgData name="Lars-Inge Magnusson" userId="bbe91977-7f0e-47d2-84fe-e90e749fe061" providerId="ADAL" clId="{8CB9B257-5054-44A8-960C-3DC43FF5AE60}" dt="2022-11-28T15:39:48.434" v="263"/>
          <ac:picMkLst>
            <pc:docMk/>
            <pc:sldMk cId="1279936070" sldId="2995"/>
            <ac:picMk id="6" creationId="{07F62798-4A25-8421-E841-52D5CF5EE42F}"/>
          </ac:picMkLst>
        </pc:picChg>
        <pc:picChg chg="del">
          <ac:chgData name="Lars-Inge Magnusson" userId="bbe91977-7f0e-47d2-84fe-e90e749fe061" providerId="ADAL" clId="{8CB9B257-5054-44A8-960C-3DC43FF5AE60}" dt="2022-11-28T15:39:47.378" v="262" actId="478"/>
          <ac:picMkLst>
            <pc:docMk/>
            <pc:sldMk cId="1279936070" sldId="2995"/>
            <ac:picMk id="37" creationId="{0A34D3C7-B17D-5968-BF9F-29845A3A35A9}"/>
          </ac:picMkLst>
        </pc:picChg>
      </pc:sldChg>
    </pc:docChg>
  </pc:docChgLst>
  <pc:docChgLst>
    <pc:chgData name="Emma Enocson" userId="34809eff-22fc-49fa-9d80-7f711c022a1b" providerId="ADAL" clId="{4341C091-474C-4EE0-91E0-07435EF17AC3}"/>
    <pc:docChg chg="undo custSel addSld delSld modSld sldOrd">
      <pc:chgData name="Emma Enocson" userId="34809eff-22fc-49fa-9d80-7f711c022a1b" providerId="ADAL" clId="{4341C091-474C-4EE0-91E0-07435EF17AC3}" dt="2022-11-15T13:28:48.073" v="945" actId="47"/>
      <pc:docMkLst>
        <pc:docMk/>
      </pc:docMkLst>
      <pc:sldChg chg="delSp modSp add del mod ord setBg">
        <pc:chgData name="Emma Enocson" userId="34809eff-22fc-49fa-9d80-7f711c022a1b" providerId="ADAL" clId="{4341C091-474C-4EE0-91E0-07435EF17AC3}" dt="2022-11-15T13:28:48.073" v="945" actId="47"/>
        <pc:sldMkLst>
          <pc:docMk/>
          <pc:sldMk cId="0" sldId="256"/>
        </pc:sldMkLst>
        <pc:spChg chg="del">
          <ac:chgData name="Emma Enocson" userId="34809eff-22fc-49fa-9d80-7f711c022a1b" providerId="ADAL" clId="{4341C091-474C-4EE0-91E0-07435EF17AC3}" dt="2022-11-15T07:27:59.937" v="854" actId="478"/>
          <ac:spMkLst>
            <pc:docMk/>
            <pc:sldMk cId="0" sldId="256"/>
            <ac:spMk id="2" creationId="{00000000-0000-0000-0000-000000000000}"/>
          </ac:spMkLst>
        </pc:spChg>
        <pc:spChg chg="del">
          <ac:chgData name="Emma Enocson" userId="34809eff-22fc-49fa-9d80-7f711c022a1b" providerId="ADAL" clId="{4341C091-474C-4EE0-91E0-07435EF17AC3}" dt="2022-11-15T07:27:57.875" v="852" actId="478"/>
          <ac:spMkLst>
            <pc:docMk/>
            <pc:sldMk cId="0" sldId="256"/>
            <ac:spMk id="10" creationId="{00000000-0000-0000-0000-000000000000}"/>
          </ac:spMkLst>
        </pc:spChg>
        <pc:spChg chg="del">
          <ac:chgData name="Emma Enocson" userId="34809eff-22fc-49fa-9d80-7f711c022a1b" providerId="ADAL" clId="{4341C091-474C-4EE0-91E0-07435EF17AC3}" dt="2022-11-15T07:27:59.106" v="853" actId="478"/>
          <ac:spMkLst>
            <pc:docMk/>
            <pc:sldMk cId="0" sldId="256"/>
            <ac:spMk id="11" creationId="{00000000-0000-0000-0000-000000000000}"/>
          </ac:spMkLst>
        </pc:spChg>
        <pc:spChg chg="del mod">
          <ac:chgData name="Emma Enocson" userId="34809eff-22fc-49fa-9d80-7f711c022a1b" providerId="ADAL" clId="{4341C091-474C-4EE0-91E0-07435EF17AC3}" dt="2022-11-15T13:28:30.288" v="939" actId="478"/>
          <ac:spMkLst>
            <pc:docMk/>
            <pc:sldMk cId="0" sldId="256"/>
            <ac:spMk id="12" creationId="{00000000-0000-0000-0000-000000000000}"/>
          </ac:spMkLst>
        </pc:spChg>
        <pc:spChg chg="del">
          <ac:chgData name="Emma Enocson" userId="34809eff-22fc-49fa-9d80-7f711c022a1b" providerId="ADAL" clId="{4341C091-474C-4EE0-91E0-07435EF17AC3}" dt="2022-11-15T13:28:32.096" v="941" actId="478"/>
          <ac:spMkLst>
            <pc:docMk/>
            <pc:sldMk cId="0" sldId="256"/>
            <ac:spMk id="13" creationId="{00000000-0000-0000-0000-000000000000}"/>
          </ac:spMkLst>
        </pc:spChg>
        <pc:spChg chg="del">
          <ac:chgData name="Emma Enocson" userId="34809eff-22fc-49fa-9d80-7f711c022a1b" providerId="ADAL" clId="{4341C091-474C-4EE0-91E0-07435EF17AC3}" dt="2022-11-15T13:28:33.741" v="942" actId="478"/>
          <ac:spMkLst>
            <pc:docMk/>
            <pc:sldMk cId="0" sldId="256"/>
            <ac:spMk id="14" creationId="{00000000-0000-0000-0000-000000000000}"/>
          </ac:spMkLst>
        </pc:spChg>
        <pc:spChg chg="del">
          <ac:chgData name="Emma Enocson" userId="34809eff-22fc-49fa-9d80-7f711c022a1b" providerId="ADAL" clId="{4341C091-474C-4EE0-91E0-07435EF17AC3}" dt="2022-11-15T13:28:34.511" v="943" actId="478"/>
          <ac:spMkLst>
            <pc:docMk/>
            <pc:sldMk cId="0" sldId="256"/>
            <ac:spMk id="15" creationId="{00000000-0000-0000-0000-000000000000}"/>
          </ac:spMkLst>
        </pc:spChg>
        <pc:spChg chg="del">
          <ac:chgData name="Emma Enocson" userId="34809eff-22fc-49fa-9d80-7f711c022a1b" providerId="ADAL" clId="{4341C091-474C-4EE0-91E0-07435EF17AC3}" dt="2022-11-15T13:28:35.829" v="944" actId="478"/>
          <ac:spMkLst>
            <pc:docMk/>
            <pc:sldMk cId="0" sldId="256"/>
            <ac:spMk id="16" creationId="{00000000-0000-0000-0000-000000000000}"/>
          </ac:spMkLst>
        </pc:spChg>
        <pc:picChg chg="del">
          <ac:chgData name="Emma Enocson" userId="34809eff-22fc-49fa-9d80-7f711c022a1b" providerId="ADAL" clId="{4341C091-474C-4EE0-91E0-07435EF17AC3}" dt="2022-11-15T07:28:06.053" v="855" actId="21"/>
          <ac:picMkLst>
            <pc:docMk/>
            <pc:sldMk cId="0" sldId="256"/>
            <ac:picMk id="3"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4"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5"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6"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7"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8" creationId="{00000000-0000-0000-0000-000000000000}"/>
          </ac:picMkLst>
        </pc:picChg>
        <pc:picChg chg="del">
          <ac:chgData name="Emma Enocson" userId="34809eff-22fc-49fa-9d80-7f711c022a1b" providerId="ADAL" clId="{4341C091-474C-4EE0-91E0-07435EF17AC3}" dt="2022-11-15T13:28:30.953" v="940" actId="478"/>
          <ac:picMkLst>
            <pc:docMk/>
            <pc:sldMk cId="0" sldId="256"/>
            <ac:picMk id="9" creationId="{00000000-0000-0000-0000-000000000000}"/>
          </ac:picMkLst>
        </pc:picChg>
        <pc:picChg chg="del">
          <ac:chgData name="Emma Enocson" userId="34809eff-22fc-49fa-9d80-7f711c022a1b" providerId="ADAL" clId="{4341C091-474C-4EE0-91E0-07435EF17AC3}" dt="2022-11-15T07:28:06.053" v="855" actId="21"/>
          <ac:picMkLst>
            <pc:docMk/>
            <pc:sldMk cId="0" sldId="256"/>
            <ac:picMk id="17" creationId="{00000000-0000-0000-0000-000000000000}"/>
          </ac:picMkLst>
        </pc:picChg>
      </pc:sldChg>
      <pc:sldChg chg="del">
        <pc:chgData name="Emma Enocson" userId="34809eff-22fc-49fa-9d80-7f711c022a1b" providerId="ADAL" clId="{4341C091-474C-4EE0-91E0-07435EF17AC3}" dt="2022-10-25T10:58:15.404" v="16" actId="47"/>
        <pc:sldMkLst>
          <pc:docMk/>
          <pc:sldMk cId="3559810627" sldId="277"/>
        </pc:sldMkLst>
      </pc:sldChg>
      <pc:sldChg chg="del">
        <pc:chgData name="Emma Enocson" userId="34809eff-22fc-49fa-9d80-7f711c022a1b" providerId="ADAL" clId="{4341C091-474C-4EE0-91E0-07435EF17AC3}" dt="2022-10-25T10:58:14.146" v="14" actId="47"/>
        <pc:sldMkLst>
          <pc:docMk/>
          <pc:sldMk cId="1146563326" sldId="289"/>
        </pc:sldMkLst>
      </pc:sldChg>
      <pc:sldChg chg="del">
        <pc:chgData name="Emma Enocson" userId="34809eff-22fc-49fa-9d80-7f711c022a1b" providerId="ADAL" clId="{4341C091-474C-4EE0-91E0-07435EF17AC3}" dt="2022-10-25T10:58:14.791" v="15" actId="47"/>
        <pc:sldMkLst>
          <pc:docMk/>
          <pc:sldMk cId="3826434774" sldId="291"/>
        </pc:sldMkLst>
      </pc:sldChg>
      <pc:sldChg chg="del">
        <pc:chgData name="Emma Enocson" userId="34809eff-22fc-49fa-9d80-7f711c022a1b" providerId="ADAL" clId="{4341C091-474C-4EE0-91E0-07435EF17AC3}" dt="2022-10-25T10:58:11.837" v="9" actId="47"/>
        <pc:sldMkLst>
          <pc:docMk/>
          <pc:sldMk cId="3319868277" sldId="305"/>
        </pc:sldMkLst>
      </pc:sldChg>
      <pc:sldChg chg="del">
        <pc:chgData name="Emma Enocson" userId="34809eff-22fc-49fa-9d80-7f711c022a1b" providerId="ADAL" clId="{4341C091-474C-4EE0-91E0-07435EF17AC3}" dt="2022-10-25T10:58:17.301" v="17" actId="47"/>
        <pc:sldMkLst>
          <pc:docMk/>
          <pc:sldMk cId="2009879283" sldId="317"/>
        </pc:sldMkLst>
      </pc:sldChg>
      <pc:sldChg chg="del">
        <pc:chgData name="Emma Enocson" userId="34809eff-22fc-49fa-9d80-7f711c022a1b" providerId="ADAL" clId="{4341C091-474C-4EE0-91E0-07435EF17AC3}" dt="2022-10-25T10:58:21.075" v="19" actId="47"/>
        <pc:sldMkLst>
          <pc:docMk/>
          <pc:sldMk cId="3536896942" sldId="318"/>
        </pc:sldMkLst>
      </pc:sldChg>
      <pc:sldChg chg="modSp mod">
        <pc:chgData name="Emma Enocson" userId="34809eff-22fc-49fa-9d80-7f711c022a1b" providerId="ADAL" clId="{4341C091-474C-4EE0-91E0-07435EF17AC3}" dt="2022-11-09T09:05:57.589" v="359" actId="20577"/>
        <pc:sldMkLst>
          <pc:docMk/>
          <pc:sldMk cId="717789370" sldId="321"/>
        </pc:sldMkLst>
        <pc:spChg chg="mod">
          <ac:chgData name="Emma Enocson" userId="34809eff-22fc-49fa-9d80-7f711c022a1b" providerId="ADAL" clId="{4341C091-474C-4EE0-91E0-07435EF17AC3}" dt="2022-10-25T12:54:33.035" v="129" actId="20577"/>
          <ac:spMkLst>
            <pc:docMk/>
            <pc:sldMk cId="717789370" sldId="321"/>
            <ac:spMk id="2" creationId="{D7D8132D-F5AE-42B3-9C5D-E931CB45B256}"/>
          </ac:spMkLst>
        </pc:spChg>
        <pc:spChg chg="mod">
          <ac:chgData name="Emma Enocson" userId="34809eff-22fc-49fa-9d80-7f711c022a1b" providerId="ADAL" clId="{4341C091-474C-4EE0-91E0-07435EF17AC3}" dt="2022-11-09T09:05:57.589" v="359" actId="20577"/>
          <ac:spMkLst>
            <pc:docMk/>
            <pc:sldMk cId="717789370" sldId="321"/>
            <ac:spMk id="3" creationId="{1E08090E-8785-4662-8EC3-9E4F5FE2CE1A}"/>
          </ac:spMkLst>
        </pc:spChg>
      </pc:sldChg>
      <pc:sldChg chg="del">
        <pc:chgData name="Emma Enocson" userId="34809eff-22fc-49fa-9d80-7f711c022a1b" providerId="ADAL" clId="{4341C091-474C-4EE0-91E0-07435EF17AC3}" dt="2022-10-25T10:55:41.225" v="0" actId="47"/>
        <pc:sldMkLst>
          <pc:docMk/>
          <pc:sldMk cId="3528428363" sldId="322"/>
        </pc:sldMkLst>
      </pc:sldChg>
      <pc:sldChg chg="del">
        <pc:chgData name="Emma Enocson" userId="34809eff-22fc-49fa-9d80-7f711c022a1b" providerId="ADAL" clId="{4341C091-474C-4EE0-91E0-07435EF17AC3}" dt="2022-10-25T10:58:13.574" v="13" actId="47"/>
        <pc:sldMkLst>
          <pc:docMk/>
          <pc:sldMk cId="691813360" sldId="323"/>
        </pc:sldMkLst>
      </pc:sldChg>
      <pc:sldChg chg="del">
        <pc:chgData name="Emma Enocson" userId="34809eff-22fc-49fa-9d80-7f711c022a1b" providerId="ADAL" clId="{4341C091-474C-4EE0-91E0-07435EF17AC3}" dt="2022-10-25T10:58:19.174" v="18" actId="47"/>
        <pc:sldMkLst>
          <pc:docMk/>
          <pc:sldMk cId="3132685822" sldId="325"/>
        </pc:sldMkLst>
      </pc:sldChg>
      <pc:sldChg chg="del">
        <pc:chgData name="Emma Enocson" userId="34809eff-22fc-49fa-9d80-7f711c022a1b" providerId="ADAL" clId="{4341C091-474C-4EE0-91E0-07435EF17AC3}" dt="2022-10-25T10:57:50.829" v="1" actId="47"/>
        <pc:sldMkLst>
          <pc:docMk/>
          <pc:sldMk cId="4202191628" sldId="326"/>
        </pc:sldMkLst>
      </pc:sldChg>
      <pc:sldChg chg="del">
        <pc:chgData name="Emma Enocson" userId="34809eff-22fc-49fa-9d80-7f711c022a1b" providerId="ADAL" clId="{4341C091-474C-4EE0-91E0-07435EF17AC3}" dt="2022-10-25T10:57:51.379" v="2" actId="47"/>
        <pc:sldMkLst>
          <pc:docMk/>
          <pc:sldMk cId="2926256956" sldId="327"/>
        </pc:sldMkLst>
      </pc:sldChg>
      <pc:sldChg chg="del">
        <pc:chgData name="Emma Enocson" userId="34809eff-22fc-49fa-9d80-7f711c022a1b" providerId="ADAL" clId="{4341C091-474C-4EE0-91E0-07435EF17AC3}" dt="2022-10-25T10:57:51.975" v="3" actId="47"/>
        <pc:sldMkLst>
          <pc:docMk/>
          <pc:sldMk cId="2148508441" sldId="328"/>
        </pc:sldMkLst>
      </pc:sldChg>
      <pc:sldChg chg="add del">
        <pc:chgData name="Emma Enocson" userId="34809eff-22fc-49fa-9d80-7f711c022a1b" providerId="ADAL" clId="{4341C091-474C-4EE0-91E0-07435EF17AC3}" dt="2022-11-07T13:39:31.753" v="130" actId="47"/>
        <pc:sldMkLst>
          <pc:docMk/>
          <pc:sldMk cId="1401546729" sldId="329"/>
        </pc:sldMkLst>
      </pc:sldChg>
      <pc:sldChg chg="del">
        <pc:chgData name="Emma Enocson" userId="34809eff-22fc-49fa-9d80-7f711c022a1b" providerId="ADAL" clId="{4341C091-474C-4EE0-91E0-07435EF17AC3}" dt="2022-11-07T13:43:38.019" v="131" actId="47"/>
        <pc:sldMkLst>
          <pc:docMk/>
          <pc:sldMk cId="3287036208" sldId="330"/>
        </pc:sldMkLst>
      </pc:sldChg>
      <pc:sldChg chg="del">
        <pc:chgData name="Emma Enocson" userId="34809eff-22fc-49fa-9d80-7f711c022a1b" providerId="ADAL" clId="{4341C091-474C-4EE0-91E0-07435EF17AC3}" dt="2022-10-25T10:58:10.277" v="6" actId="47"/>
        <pc:sldMkLst>
          <pc:docMk/>
          <pc:sldMk cId="3140961241" sldId="331"/>
        </pc:sldMkLst>
      </pc:sldChg>
      <pc:sldChg chg="del">
        <pc:chgData name="Emma Enocson" userId="34809eff-22fc-49fa-9d80-7f711c022a1b" providerId="ADAL" clId="{4341C091-474C-4EE0-91E0-07435EF17AC3}" dt="2022-10-25T10:58:10.549" v="7" actId="47"/>
        <pc:sldMkLst>
          <pc:docMk/>
          <pc:sldMk cId="2309797622" sldId="332"/>
        </pc:sldMkLst>
      </pc:sldChg>
      <pc:sldChg chg="del">
        <pc:chgData name="Emma Enocson" userId="34809eff-22fc-49fa-9d80-7f711c022a1b" providerId="ADAL" clId="{4341C091-474C-4EE0-91E0-07435EF17AC3}" dt="2022-10-25T10:58:11.185" v="8" actId="47"/>
        <pc:sldMkLst>
          <pc:docMk/>
          <pc:sldMk cId="190098467" sldId="333"/>
        </pc:sldMkLst>
      </pc:sldChg>
      <pc:sldChg chg="del">
        <pc:chgData name="Emma Enocson" userId="34809eff-22fc-49fa-9d80-7f711c022a1b" providerId="ADAL" clId="{4341C091-474C-4EE0-91E0-07435EF17AC3}" dt="2022-10-25T10:58:12.485" v="10" actId="47"/>
        <pc:sldMkLst>
          <pc:docMk/>
          <pc:sldMk cId="1533445782" sldId="334"/>
        </pc:sldMkLst>
      </pc:sldChg>
      <pc:sldChg chg="del">
        <pc:chgData name="Emma Enocson" userId="34809eff-22fc-49fa-9d80-7f711c022a1b" providerId="ADAL" clId="{4341C091-474C-4EE0-91E0-07435EF17AC3}" dt="2022-10-25T10:58:12.762" v="11" actId="47"/>
        <pc:sldMkLst>
          <pc:docMk/>
          <pc:sldMk cId="1314294711" sldId="335"/>
        </pc:sldMkLst>
      </pc:sldChg>
      <pc:sldChg chg="del">
        <pc:chgData name="Emma Enocson" userId="34809eff-22fc-49fa-9d80-7f711c022a1b" providerId="ADAL" clId="{4341C091-474C-4EE0-91E0-07435EF17AC3}" dt="2022-10-25T10:58:13.350" v="12" actId="47"/>
        <pc:sldMkLst>
          <pc:docMk/>
          <pc:sldMk cId="3417890334" sldId="336"/>
        </pc:sldMkLst>
      </pc:sldChg>
      <pc:sldChg chg="modSp mod">
        <pc:chgData name="Emma Enocson" userId="34809eff-22fc-49fa-9d80-7f711c022a1b" providerId="ADAL" clId="{4341C091-474C-4EE0-91E0-07435EF17AC3}" dt="2022-11-09T09:24:32.050" v="558" actId="20577"/>
        <pc:sldMkLst>
          <pc:docMk/>
          <pc:sldMk cId="2511538907" sldId="339"/>
        </pc:sldMkLst>
        <pc:spChg chg="mod">
          <ac:chgData name="Emma Enocson" userId="34809eff-22fc-49fa-9d80-7f711c022a1b" providerId="ADAL" clId="{4341C091-474C-4EE0-91E0-07435EF17AC3}" dt="2022-11-09T09:24:32.050" v="558" actId="20577"/>
          <ac:spMkLst>
            <pc:docMk/>
            <pc:sldMk cId="2511538907" sldId="339"/>
            <ac:spMk id="2" creationId="{506AAB34-D395-8FA3-E641-BA6675D644DE}"/>
          </ac:spMkLst>
        </pc:spChg>
      </pc:sldChg>
      <pc:sldChg chg="ord">
        <pc:chgData name="Emma Enocson" userId="34809eff-22fc-49fa-9d80-7f711c022a1b" providerId="ADAL" clId="{4341C091-474C-4EE0-91E0-07435EF17AC3}" dt="2022-11-09T08:13:22.433" v="133"/>
        <pc:sldMkLst>
          <pc:docMk/>
          <pc:sldMk cId="3279521893" sldId="340"/>
        </pc:sldMkLst>
      </pc:sldChg>
      <pc:sldChg chg="addSp modSp mod">
        <pc:chgData name="Emma Enocson" userId="34809eff-22fc-49fa-9d80-7f711c022a1b" providerId="ADAL" clId="{4341C091-474C-4EE0-91E0-07435EF17AC3}" dt="2022-11-09T09:31:20.985" v="660" actId="20577"/>
        <pc:sldMkLst>
          <pc:docMk/>
          <pc:sldMk cId="2494570860" sldId="341"/>
        </pc:sldMkLst>
        <pc:spChg chg="add mod">
          <ac:chgData name="Emma Enocson" userId="34809eff-22fc-49fa-9d80-7f711c022a1b" providerId="ADAL" clId="{4341C091-474C-4EE0-91E0-07435EF17AC3}" dt="2022-11-09T09:31:20.985" v="660" actId="20577"/>
          <ac:spMkLst>
            <pc:docMk/>
            <pc:sldMk cId="2494570860" sldId="341"/>
            <ac:spMk id="2" creationId="{C991A55C-980F-E6E0-C1F6-0E9431735CF3}"/>
          </ac:spMkLst>
        </pc:spChg>
      </pc:sldChg>
      <pc:sldChg chg="addSp modSp mod">
        <pc:chgData name="Emma Enocson" userId="34809eff-22fc-49fa-9d80-7f711c022a1b" providerId="ADAL" clId="{4341C091-474C-4EE0-91E0-07435EF17AC3}" dt="2022-11-09T09:15:10.563" v="407" actId="20577"/>
        <pc:sldMkLst>
          <pc:docMk/>
          <pc:sldMk cId="352356368" sldId="342"/>
        </pc:sldMkLst>
        <pc:spChg chg="add mod">
          <ac:chgData name="Emma Enocson" userId="34809eff-22fc-49fa-9d80-7f711c022a1b" providerId="ADAL" clId="{4341C091-474C-4EE0-91E0-07435EF17AC3}" dt="2022-11-09T09:15:10.563" v="407" actId="20577"/>
          <ac:spMkLst>
            <pc:docMk/>
            <pc:sldMk cId="352356368" sldId="342"/>
            <ac:spMk id="2" creationId="{DD1823F6-459F-CA2D-869C-A30B58CFFE7F}"/>
          </ac:spMkLst>
        </pc:spChg>
      </pc:sldChg>
      <pc:sldChg chg="addSp modSp mod">
        <pc:chgData name="Emma Enocson" userId="34809eff-22fc-49fa-9d80-7f711c022a1b" providerId="ADAL" clId="{4341C091-474C-4EE0-91E0-07435EF17AC3}" dt="2022-11-09T09:28:40.916" v="629" actId="20577"/>
        <pc:sldMkLst>
          <pc:docMk/>
          <pc:sldMk cId="2351015806" sldId="343"/>
        </pc:sldMkLst>
        <pc:spChg chg="add mod">
          <ac:chgData name="Emma Enocson" userId="34809eff-22fc-49fa-9d80-7f711c022a1b" providerId="ADAL" clId="{4341C091-474C-4EE0-91E0-07435EF17AC3}" dt="2022-11-09T09:28:40.916" v="629" actId="20577"/>
          <ac:spMkLst>
            <pc:docMk/>
            <pc:sldMk cId="2351015806" sldId="343"/>
            <ac:spMk id="2" creationId="{7485D073-CAFA-4C29-317F-D321EAC51D16}"/>
          </ac:spMkLst>
        </pc:spChg>
      </pc:sldChg>
      <pc:sldChg chg="addSp modSp mod">
        <pc:chgData name="Emma Enocson" userId="34809eff-22fc-49fa-9d80-7f711c022a1b" providerId="ADAL" clId="{4341C091-474C-4EE0-91E0-07435EF17AC3}" dt="2022-11-09T09:23:00.779" v="505" actId="20577"/>
        <pc:sldMkLst>
          <pc:docMk/>
          <pc:sldMk cId="1587916218" sldId="345"/>
        </pc:sldMkLst>
        <pc:spChg chg="add mod">
          <ac:chgData name="Emma Enocson" userId="34809eff-22fc-49fa-9d80-7f711c022a1b" providerId="ADAL" clId="{4341C091-474C-4EE0-91E0-07435EF17AC3}" dt="2022-11-09T09:23:00.779" v="505" actId="20577"/>
          <ac:spMkLst>
            <pc:docMk/>
            <pc:sldMk cId="1587916218" sldId="345"/>
            <ac:spMk id="2" creationId="{8E567955-7AF8-7A8E-FC9E-33E703A52F23}"/>
          </ac:spMkLst>
        </pc:spChg>
      </pc:sldChg>
      <pc:sldChg chg="add">
        <pc:chgData name="Emma Enocson" userId="34809eff-22fc-49fa-9d80-7f711c022a1b" providerId="ADAL" clId="{4341C091-474C-4EE0-91E0-07435EF17AC3}" dt="2022-11-09T09:24:10.555" v="506"/>
        <pc:sldMkLst>
          <pc:docMk/>
          <pc:sldMk cId="1249180328" sldId="350"/>
        </pc:sldMkLst>
      </pc:sldChg>
      <pc:sldChg chg="delSp modSp add mod">
        <pc:chgData name="Emma Enocson" userId="34809eff-22fc-49fa-9d80-7f711c022a1b" providerId="ADAL" clId="{4341C091-474C-4EE0-91E0-07435EF17AC3}" dt="2022-11-09T09:30:27.167" v="649" actId="20577"/>
        <pc:sldMkLst>
          <pc:docMk/>
          <pc:sldMk cId="3425734321" sldId="351"/>
        </pc:sldMkLst>
        <pc:spChg chg="del">
          <ac:chgData name="Emma Enocson" userId="34809eff-22fc-49fa-9d80-7f711c022a1b" providerId="ADAL" clId="{4341C091-474C-4EE0-91E0-07435EF17AC3}" dt="2022-11-09T09:30:13.266" v="631" actId="478"/>
          <ac:spMkLst>
            <pc:docMk/>
            <pc:sldMk cId="3425734321" sldId="351"/>
            <ac:spMk id="2" creationId="{8E567955-7AF8-7A8E-FC9E-33E703A52F23}"/>
          </ac:spMkLst>
        </pc:spChg>
        <pc:spChg chg="mod">
          <ac:chgData name="Emma Enocson" userId="34809eff-22fc-49fa-9d80-7f711c022a1b" providerId="ADAL" clId="{4341C091-474C-4EE0-91E0-07435EF17AC3}" dt="2022-11-09T09:30:27.167" v="649" actId="20577"/>
          <ac:spMkLst>
            <pc:docMk/>
            <pc:sldMk cId="3425734321" sldId="351"/>
            <ac:spMk id="4" creationId="{F31618E1-ECFC-3391-A6A6-3A0566594B62}"/>
          </ac:spMkLst>
        </pc:spChg>
        <pc:picChg chg="del">
          <ac:chgData name="Emma Enocson" userId="34809eff-22fc-49fa-9d80-7f711c022a1b" providerId="ADAL" clId="{4341C091-474C-4EE0-91E0-07435EF17AC3}" dt="2022-11-09T09:30:22.953" v="642" actId="478"/>
          <ac:picMkLst>
            <pc:docMk/>
            <pc:sldMk cId="3425734321" sldId="351"/>
            <ac:picMk id="5" creationId="{EA263E41-A24E-DA55-F4C6-05F23B9F8C5E}"/>
          </ac:picMkLst>
        </pc:picChg>
      </pc:sldChg>
      <pc:sldChg chg="addSp delSp modSp add mod">
        <pc:chgData name="Emma Enocson" userId="34809eff-22fc-49fa-9d80-7f711c022a1b" providerId="ADAL" clId="{4341C091-474C-4EE0-91E0-07435EF17AC3}" dt="2022-11-15T07:29:16.657" v="898" actId="21"/>
        <pc:sldMkLst>
          <pc:docMk/>
          <pc:sldMk cId="2622738062" sldId="352"/>
        </pc:sldMkLst>
        <pc:spChg chg="del">
          <ac:chgData name="Emma Enocson" userId="34809eff-22fc-49fa-9d80-7f711c022a1b" providerId="ADAL" clId="{4341C091-474C-4EE0-91E0-07435EF17AC3}" dt="2022-11-15T07:23:50.416" v="671" actId="478"/>
          <ac:spMkLst>
            <pc:docMk/>
            <pc:sldMk cId="2622738062" sldId="352"/>
            <ac:spMk id="2" creationId="{C991A55C-980F-E6E0-C1F6-0E9431735CF3}"/>
          </ac:spMkLst>
        </pc:spChg>
        <pc:spChg chg="del">
          <ac:chgData name="Emma Enocson" userId="34809eff-22fc-49fa-9d80-7f711c022a1b" providerId="ADAL" clId="{4341C091-474C-4EE0-91E0-07435EF17AC3}" dt="2022-11-15T07:23:59.348" v="676" actId="478"/>
          <ac:spMkLst>
            <pc:docMk/>
            <pc:sldMk cId="2622738062" sldId="352"/>
            <ac:spMk id="4" creationId="{F31618E1-ECFC-3391-A6A6-3A0566594B62}"/>
          </ac:spMkLst>
        </pc:spChg>
        <pc:spChg chg="add mod">
          <ac:chgData name="Emma Enocson" userId="34809eff-22fc-49fa-9d80-7f711c022a1b" providerId="ADAL" clId="{4341C091-474C-4EE0-91E0-07435EF17AC3}" dt="2022-11-15T07:28:22.392" v="864" actId="1076"/>
          <ac:spMkLst>
            <pc:docMk/>
            <pc:sldMk cId="2622738062" sldId="352"/>
            <ac:spMk id="6" creationId="{9B74A2E1-89D9-2222-474D-435A0BC688AD}"/>
          </ac:spMkLst>
        </pc:spChg>
        <pc:spChg chg="add mod">
          <ac:chgData name="Emma Enocson" userId="34809eff-22fc-49fa-9d80-7f711c022a1b" providerId="ADAL" clId="{4341C091-474C-4EE0-91E0-07435EF17AC3}" dt="2022-11-15T07:28:22.392" v="864" actId="1076"/>
          <ac:spMkLst>
            <pc:docMk/>
            <pc:sldMk cId="2622738062" sldId="352"/>
            <ac:spMk id="7" creationId="{D4FEA9FC-BEE6-F36C-D859-9509D7A45D8C}"/>
          </ac:spMkLst>
        </pc:spChg>
        <pc:spChg chg="add mod">
          <ac:chgData name="Emma Enocson" userId="34809eff-22fc-49fa-9d80-7f711c022a1b" providerId="ADAL" clId="{4341C091-474C-4EE0-91E0-07435EF17AC3}" dt="2022-11-15T07:24:46.450" v="727"/>
          <ac:spMkLst>
            <pc:docMk/>
            <pc:sldMk cId="2622738062" sldId="352"/>
            <ac:spMk id="8" creationId="{6E5CED23-A7FA-540E-2485-E251E401C982}"/>
          </ac:spMkLst>
        </pc:spChg>
        <pc:picChg chg="del">
          <ac:chgData name="Emma Enocson" userId="34809eff-22fc-49fa-9d80-7f711c022a1b" providerId="ADAL" clId="{4341C091-474C-4EE0-91E0-07435EF17AC3}" dt="2022-11-15T07:23:58.410" v="675" actId="478"/>
          <ac:picMkLst>
            <pc:docMk/>
            <pc:sldMk cId="2622738062" sldId="352"/>
            <ac:picMk id="5" creationId="{EA263E41-A24E-DA55-F4C6-05F23B9F8C5E}"/>
          </ac:picMkLst>
        </pc:picChg>
        <pc:picChg chg="add mod">
          <ac:chgData name="Emma Enocson" userId="34809eff-22fc-49fa-9d80-7f711c022a1b" providerId="ADAL" clId="{4341C091-474C-4EE0-91E0-07435EF17AC3}" dt="2022-11-15T07:24:46.450" v="727"/>
          <ac:picMkLst>
            <pc:docMk/>
            <pc:sldMk cId="2622738062" sldId="352"/>
            <ac:picMk id="9" creationId="{A8E4DC2C-DA1C-B998-38A8-1ED5E70192FD}"/>
          </ac:picMkLst>
        </pc:picChg>
        <pc:picChg chg="add del mod">
          <ac:chgData name="Emma Enocson" userId="34809eff-22fc-49fa-9d80-7f711c022a1b" providerId="ADAL" clId="{4341C091-474C-4EE0-91E0-07435EF17AC3}" dt="2022-11-15T07:29:16.657" v="898" actId="21"/>
          <ac:picMkLst>
            <pc:docMk/>
            <pc:sldMk cId="2622738062" sldId="352"/>
            <ac:picMk id="10" creationId="{BC0D204F-FE8E-3030-B4AF-A1B7824203BD}"/>
          </ac:picMkLst>
        </pc:picChg>
        <pc:picChg chg="add del mod">
          <ac:chgData name="Emma Enocson" userId="34809eff-22fc-49fa-9d80-7f711c022a1b" providerId="ADAL" clId="{4341C091-474C-4EE0-91E0-07435EF17AC3}" dt="2022-11-15T07:29:16.657" v="898" actId="21"/>
          <ac:picMkLst>
            <pc:docMk/>
            <pc:sldMk cId="2622738062" sldId="352"/>
            <ac:picMk id="11" creationId="{0763D9FA-FAB0-E533-2F2E-0BD043F4FC0F}"/>
          </ac:picMkLst>
        </pc:picChg>
        <pc:picChg chg="add del mod">
          <ac:chgData name="Emma Enocson" userId="34809eff-22fc-49fa-9d80-7f711c022a1b" providerId="ADAL" clId="{4341C091-474C-4EE0-91E0-07435EF17AC3}" dt="2022-11-15T07:29:16.657" v="898" actId="21"/>
          <ac:picMkLst>
            <pc:docMk/>
            <pc:sldMk cId="2622738062" sldId="352"/>
            <ac:picMk id="12" creationId="{B135CF2B-D5AE-B8B9-A6DF-79BBF3EC5DCC}"/>
          </ac:picMkLst>
        </pc:picChg>
        <pc:picChg chg="add del mod">
          <ac:chgData name="Emma Enocson" userId="34809eff-22fc-49fa-9d80-7f711c022a1b" providerId="ADAL" clId="{4341C091-474C-4EE0-91E0-07435EF17AC3}" dt="2022-11-15T07:29:16.657" v="898" actId="21"/>
          <ac:picMkLst>
            <pc:docMk/>
            <pc:sldMk cId="2622738062" sldId="352"/>
            <ac:picMk id="13" creationId="{D64906D2-6D84-0910-29C9-72DC16815AC2}"/>
          </ac:picMkLst>
        </pc:picChg>
        <pc:picChg chg="add del mod">
          <ac:chgData name="Emma Enocson" userId="34809eff-22fc-49fa-9d80-7f711c022a1b" providerId="ADAL" clId="{4341C091-474C-4EE0-91E0-07435EF17AC3}" dt="2022-11-15T07:29:16.657" v="898" actId="21"/>
          <ac:picMkLst>
            <pc:docMk/>
            <pc:sldMk cId="2622738062" sldId="352"/>
            <ac:picMk id="14" creationId="{461E6BB9-F5E4-26E1-4981-0D9BD3C36D0C}"/>
          </ac:picMkLst>
        </pc:picChg>
        <pc:picChg chg="add del mod">
          <ac:chgData name="Emma Enocson" userId="34809eff-22fc-49fa-9d80-7f711c022a1b" providerId="ADAL" clId="{4341C091-474C-4EE0-91E0-07435EF17AC3}" dt="2022-11-15T07:29:16.657" v="898" actId="21"/>
          <ac:picMkLst>
            <pc:docMk/>
            <pc:sldMk cId="2622738062" sldId="352"/>
            <ac:picMk id="15" creationId="{B9A6B371-4282-46A5-480B-1CB857459E5C}"/>
          </ac:picMkLst>
        </pc:picChg>
        <pc:picChg chg="add del mod">
          <ac:chgData name="Emma Enocson" userId="34809eff-22fc-49fa-9d80-7f711c022a1b" providerId="ADAL" clId="{4341C091-474C-4EE0-91E0-07435EF17AC3}" dt="2022-11-15T07:29:16.657" v="898" actId="21"/>
          <ac:picMkLst>
            <pc:docMk/>
            <pc:sldMk cId="2622738062" sldId="352"/>
            <ac:picMk id="16" creationId="{45704F46-1B6A-E041-1389-E4F229A74AC1}"/>
          </ac:picMkLst>
        </pc:picChg>
        <pc:picChg chg="add del mod">
          <ac:chgData name="Emma Enocson" userId="34809eff-22fc-49fa-9d80-7f711c022a1b" providerId="ADAL" clId="{4341C091-474C-4EE0-91E0-07435EF17AC3}" dt="2022-11-15T07:29:16.657" v="898" actId="21"/>
          <ac:picMkLst>
            <pc:docMk/>
            <pc:sldMk cId="2622738062" sldId="352"/>
            <ac:picMk id="17" creationId="{D3082B83-FB39-19BA-83DC-FC312C406618}"/>
          </ac:picMkLst>
        </pc:picChg>
        <pc:picChg chg="add del mod">
          <ac:chgData name="Emma Enocson" userId="34809eff-22fc-49fa-9d80-7f711c022a1b" providerId="ADAL" clId="{4341C091-474C-4EE0-91E0-07435EF17AC3}" dt="2022-11-15T07:29:16.657" v="898" actId="21"/>
          <ac:picMkLst>
            <pc:docMk/>
            <pc:sldMk cId="2622738062" sldId="352"/>
            <ac:picMk id="18" creationId="{85AB7130-7A93-8D34-6CE0-6A36A549178F}"/>
          </ac:picMkLst>
        </pc:picChg>
        <pc:picChg chg="add del mod">
          <ac:chgData name="Emma Enocson" userId="34809eff-22fc-49fa-9d80-7f711c022a1b" providerId="ADAL" clId="{4341C091-474C-4EE0-91E0-07435EF17AC3}" dt="2022-11-15T07:29:16.657" v="898" actId="21"/>
          <ac:picMkLst>
            <pc:docMk/>
            <pc:sldMk cId="2622738062" sldId="352"/>
            <ac:picMk id="19" creationId="{EF579EA1-0FF4-3658-F142-052FB9AC31F1}"/>
          </ac:picMkLst>
        </pc:picChg>
        <pc:picChg chg="add del mod">
          <ac:chgData name="Emma Enocson" userId="34809eff-22fc-49fa-9d80-7f711c022a1b" providerId="ADAL" clId="{4341C091-474C-4EE0-91E0-07435EF17AC3}" dt="2022-11-15T07:29:16.657" v="898" actId="21"/>
          <ac:picMkLst>
            <pc:docMk/>
            <pc:sldMk cId="2622738062" sldId="352"/>
            <ac:picMk id="20" creationId="{8849A150-99AD-8BF5-2E04-DD60E24372DC}"/>
          </ac:picMkLst>
        </pc:picChg>
        <pc:picChg chg="add del mod">
          <ac:chgData name="Emma Enocson" userId="34809eff-22fc-49fa-9d80-7f711c022a1b" providerId="ADAL" clId="{4341C091-474C-4EE0-91E0-07435EF17AC3}" dt="2022-11-15T07:29:16.657" v="898" actId="21"/>
          <ac:picMkLst>
            <pc:docMk/>
            <pc:sldMk cId="2622738062" sldId="352"/>
            <ac:picMk id="21" creationId="{75D1ECD3-ECD7-9C81-6C7F-BCF2022231FD}"/>
          </ac:picMkLst>
        </pc:picChg>
        <pc:picChg chg="add del mod">
          <ac:chgData name="Emma Enocson" userId="34809eff-22fc-49fa-9d80-7f711c022a1b" providerId="ADAL" clId="{4341C091-474C-4EE0-91E0-07435EF17AC3}" dt="2022-11-15T07:29:16.657" v="898" actId="21"/>
          <ac:picMkLst>
            <pc:docMk/>
            <pc:sldMk cId="2622738062" sldId="352"/>
            <ac:picMk id="22" creationId="{521616C8-3AFD-D78D-1DFA-C56FAAE7D6EF}"/>
          </ac:picMkLst>
        </pc:picChg>
      </pc:sldChg>
      <pc:sldChg chg="addSp delSp modSp add mod ord">
        <pc:chgData name="Emma Enocson" userId="34809eff-22fc-49fa-9d80-7f711c022a1b" providerId="ADAL" clId="{4341C091-474C-4EE0-91E0-07435EF17AC3}" dt="2022-11-15T07:27:38.876" v="848"/>
        <pc:sldMkLst>
          <pc:docMk/>
          <pc:sldMk cId="3851369219" sldId="353"/>
        </pc:sldMkLst>
        <pc:spChg chg="add del">
          <ac:chgData name="Emma Enocson" userId="34809eff-22fc-49fa-9d80-7f711c022a1b" providerId="ADAL" clId="{4341C091-474C-4EE0-91E0-07435EF17AC3}" dt="2022-11-15T07:26:45.305" v="847" actId="478"/>
          <ac:spMkLst>
            <pc:docMk/>
            <pc:sldMk cId="3851369219" sldId="353"/>
            <ac:spMk id="3" creationId="{F6411DA4-42A1-FD47-68EE-DCEDBD4F34DE}"/>
          </ac:spMkLst>
        </pc:spChg>
        <pc:spChg chg="mod">
          <ac:chgData name="Emma Enocson" userId="34809eff-22fc-49fa-9d80-7f711c022a1b" providerId="ADAL" clId="{4341C091-474C-4EE0-91E0-07435EF17AC3}" dt="2022-11-15T07:25:26.658" v="827" actId="207"/>
          <ac:spMkLst>
            <pc:docMk/>
            <pc:sldMk cId="3851369219" sldId="353"/>
            <ac:spMk id="6" creationId="{9B74A2E1-89D9-2222-474D-435A0BC688AD}"/>
          </ac:spMkLst>
        </pc:spChg>
        <pc:spChg chg="del mod">
          <ac:chgData name="Emma Enocson" userId="34809eff-22fc-49fa-9d80-7f711c022a1b" providerId="ADAL" clId="{4341C091-474C-4EE0-91E0-07435EF17AC3}" dt="2022-11-15T07:25:35.695" v="845"/>
          <ac:spMkLst>
            <pc:docMk/>
            <pc:sldMk cId="3851369219" sldId="353"/>
            <ac:spMk id="7" creationId="{D4FEA9FC-BEE6-F36C-D859-9509D7A45D8C}"/>
          </ac:spMkLst>
        </pc:spChg>
        <pc:picChg chg="add mod">
          <ac:chgData name="Emma Enocson" userId="34809eff-22fc-49fa-9d80-7f711c022a1b" providerId="ADAL" clId="{4341C091-474C-4EE0-91E0-07435EF17AC3}" dt="2022-11-15T07:27:38.876" v="848"/>
          <ac:picMkLst>
            <pc:docMk/>
            <pc:sldMk cId="3851369219" sldId="353"/>
            <ac:picMk id="4" creationId="{F042FA85-2942-8D32-D4BD-4269DED27510}"/>
          </ac:picMkLst>
        </pc:picChg>
      </pc:sldChg>
      <pc:sldChg chg="delSp add del mod ord">
        <pc:chgData name="Emma Enocson" userId="34809eff-22fc-49fa-9d80-7f711c022a1b" providerId="ADAL" clId="{4341C091-474C-4EE0-91E0-07435EF17AC3}" dt="2022-11-15T07:29:00.160" v="890" actId="47"/>
        <pc:sldMkLst>
          <pc:docMk/>
          <pc:sldMk cId="2585407381" sldId="354"/>
        </pc:sldMkLst>
        <pc:spChg chg="del">
          <ac:chgData name="Emma Enocson" userId="34809eff-22fc-49fa-9d80-7f711c022a1b" providerId="ADAL" clId="{4341C091-474C-4EE0-91E0-07435EF17AC3}" dt="2022-11-15T07:28:52.882" v="885" actId="478"/>
          <ac:spMkLst>
            <pc:docMk/>
            <pc:sldMk cId="2585407381" sldId="354"/>
            <ac:spMk id="4" creationId="{11475120-2761-6C36-AF0B-AA5CF8C35B4E}"/>
          </ac:spMkLst>
        </pc:spChg>
        <pc:picChg chg="del">
          <ac:chgData name="Emma Enocson" userId="34809eff-22fc-49fa-9d80-7f711c022a1b" providerId="ADAL" clId="{4341C091-474C-4EE0-91E0-07435EF17AC3}" dt="2022-11-15T07:28:53.866" v="886" actId="478"/>
          <ac:picMkLst>
            <pc:docMk/>
            <pc:sldMk cId="2585407381" sldId="354"/>
            <ac:picMk id="3" creationId="{39B3E85F-DA4D-FE53-D7A4-03135CE6BE39}"/>
          </ac:picMkLst>
        </pc:picChg>
      </pc:sldChg>
      <pc:sldChg chg="addSp delSp modSp add mod ord">
        <pc:chgData name="Emma Enocson" userId="34809eff-22fc-49fa-9d80-7f711c022a1b" providerId="ADAL" clId="{4341C091-474C-4EE0-91E0-07435EF17AC3}" dt="2022-11-15T07:31:36.924" v="937" actId="1076"/>
        <pc:sldMkLst>
          <pc:docMk/>
          <pc:sldMk cId="3215324865" sldId="355"/>
        </pc:sldMkLst>
        <pc:spChg chg="del mod">
          <ac:chgData name="Emma Enocson" userId="34809eff-22fc-49fa-9d80-7f711c022a1b" providerId="ADAL" clId="{4341C091-474C-4EE0-91E0-07435EF17AC3}" dt="2022-11-15T07:29:04.793" v="895" actId="478"/>
          <ac:spMkLst>
            <pc:docMk/>
            <pc:sldMk cId="3215324865" sldId="355"/>
            <ac:spMk id="2" creationId="{506AAB34-D395-8FA3-E641-BA6675D644DE}"/>
          </ac:spMkLst>
        </pc:spChg>
        <pc:spChg chg="del">
          <ac:chgData name="Emma Enocson" userId="34809eff-22fc-49fa-9d80-7f711c022a1b" providerId="ADAL" clId="{4341C091-474C-4EE0-91E0-07435EF17AC3}" dt="2022-11-15T07:29:02.407" v="891" actId="478"/>
          <ac:spMkLst>
            <pc:docMk/>
            <pc:sldMk cId="3215324865" sldId="355"/>
            <ac:spMk id="4" creationId="{F31618E1-ECFC-3391-A6A6-3A0566594B62}"/>
          </ac:spMkLst>
        </pc:spChg>
        <pc:picChg chg="add mod">
          <ac:chgData name="Emma Enocson" userId="34809eff-22fc-49fa-9d80-7f711c022a1b" providerId="ADAL" clId="{4341C091-474C-4EE0-91E0-07435EF17AC3}" dt="2022-11-15T07:29:19.183" v="899"/>
          <ac:picMkLst>
            <pc:docMk/>
            <pc:sldMk cId="3215324865" sldId="355"/>
            <ac:picMk id="3" creationId="{1D575E75-F268-13FD-72EC-5536E8B3B8AE}"/>
          </ac:picMkLst>
        </pc:picChg>
        <pc:picChg chg="del">
          <ac:chgData name="Emma Enocson" userId="34809eff-22fc-49fa-9d80-7f711c022a1b" providerId="ADAL" clId="{4341C091-474C-4EE0-91E0-07435EF17AC3}" dt="2022-11-15T07:29:03.002" v="892" actId="478"/>
          <ac:picMkLst>
            <pc:docMk/>
            <pc:sldMk cId="3215324865" sldId="355"/>
            <ac:picMk id="5" creationId="{EA263E41-A24E-DA55-F4C6-05F23B9F8C5E}"/>
          </ac:picMkLst>
        </pc:picChg>
        <pc:picChg chg="add mod">
          <ac:chgData name="Emma Enocson" userId="34809eff-22fc-49fa-9d80-7f711c022a1b" providerId="ADAL" clId="{4341C091-474C-4EE0-91E0-07435EF17AC3}" dt="2022-11-15T07:30:43.958" v="920" actId="14100"/>
          <ac:picMkLst>
            <pc:docMk/>
            <pc:sldMk cId="3215324865" sldId="355"/>
            <ac:picMk id="6" creationId="{743775D7-DF58-378A-B633-2FAD2A1C0CF0}"/>
          </ac:picMkLst>
        </pc:picChg>
        <pc:picChg chg="add mod">
          <ac:chgData name="Emma Enocson" userId="34809eff-22fc-49fa-9d80-7f711c022a1b" providerId="ADAL" clId="{4341C091-474C-4EE0-91E0-07435EF17AC3}" dt="2022-11-15T07:30:45.656" v="921" actId="14100"/>
          <ac:picMkLst>
            <pc:docMk/>
            <pc:sldMk cId="3215324865" sldId="355"/>
            <ac:picMk id="7" creationId="{E54AAFA3-71AB-A000-7D56-A1230C7288C3}"/>
          </ac:picMkLst>
        </pc:picChg>
        <pc:picChg chg="add mod">
          <ac:chgData name="Emma Enocson" userId="34809eff-22fc-49fa-9d80-7f711c022a1b" providerId="ADAL" clId="{4341C091-474C-4EE0-91E0-07435EF17AC3}" dt="2022-11-15T07:29:19.183" v="899"/>
          <ac:picMkLst>
            <pc:docMk/>
            <pc:sldMk cId="3215324865" sldId="355"/>
            <ac:picMk id="8" creationId="{152CACC1-CBCE-C966-F33A-7A53BBC01D10}"/>
          </ac:picMkLst>
        </pc:picChg>
        <pc:picChg chg="add mod">
          <ac:chgData name="Emma Enocson" userId="34809eff-22fc-49fa-9d80-7f711c022a1b" providerId="ADAL" clId="{4341C091-474C-4EE0-91E0-07435EF17AC3}" dt="2022-11-15T07:30:40.557" v="918" actId="14100"/>
          <ac:picMkLst>
            <pc:docMk/>
            <pc:sldMk cId="3215324865" sldId="355"/>
            <ac:picMk id="9" creationId="{0662FB56-E882-61E5-307F-F62A9B9356FB}"/>
          </ac:picMkLst>
        </pc:picChg>
        <pc:picChg chg="add mod">
          <ac:chgData name="Emma Enocson" userId="34809eff-22fc-49fa-9d80-7f711c022a1b" providerId="ADAL" clId="{4341C091-474C-4EE0-91E0-07435EF17AC3}" dt="2022-11-15T07:29:36.462" v="910" actId="1076"/>
          <ac:picMkLst>
            <pc:docMk/>
            <pc:sldMk cId="3215324865" sldId="355"/>
            <ac:picMk id="10" creationId="{B2423365-C8C4-CE84-322C-FD87CBC3ADAF}"/>
          </ac:picMkLst>
        </pc:picChg>
        <pc:picChg chg="add mod">
          <ac:chgData name="Emma Enocson" userId="34809eff-22fc-49fa-9d80-7f711c022a1b" providerId="ADAL" clId="{4341C091-474C-4EE0-91E0-07435EF17AC3}" dt="2022-11-15T07:29:38.117" v="912" actId="1076"/>
          <ac:picMkLst>
            <pc:docMk/>
            <pc:sldMk cId="3215324865" sldId="355"/>
            <ac:picMk id="11" creationId="{76C9A079-03CE-3ABE-B831-860E1495B157}"/>
          </ac:picMkLst>
        </pc:picChg>
        <pc:picChg chg="add mod">
          <ac:chgData name="Emma Enocson" userId="34809eff-22fc-49fa-9d80-7f711c022a1b" providerId="ADAL" clId="{4341C091-474C-4EE0-91E0-07435EF17AC3}" dt="2022-11-15T07:31:35.102" v="936" actId="1076"/>
          <ac:picMkLst>
            <pc:docMk/>
            <pc:sldMk cId="3215324865" sldId="355"/>
            <ac:picMk id="12" creationId="{A81CDC0B-C697-AE7A-0B40-F7D2C8930E1C}"/>
          </ac:picMkLst>
        </pc:picChg>
        <pc:picChg chg="add mod">
          <ac:chgData name="Emma Enocson" userId="34809eff-22fc-49fa-9d80-7f711c022a1b" providerId="ADAL" clId="{4341C091-474C-4EE0-91E0-07435EF17AC3}" dt="2022-11-15T07:29:33.421" v="908" actId="14100"/>
          <ac:picMkLst>
            <pc:docMk/>
            <pc:sldMk cId="3215324865" sldId="355"/>
            <ac:picMk id="13" creationId="{E0D7D8ED-95E9-E3C6-53E9-540EAC22F3A0}"/>
          </ac:picMkLst>
        </pc:picChg>
        <pc:picChg chg="add mod">
          <ac:chgData name="Emma Enocson" userId="34809eff-22fc-49fa-9d80-7f711c022a1b" providerId="ADAL" clId="{4341C091-474C-4EE0-91E0-07435EF17AC3}" dt="2022-11-15T07:30:38.354" v="917" actId="1076"/>
          <ac:picMkLst>
            <pc:docMk/>
            <pc:sldMk cId="3215324865" sldId="355"/>
            <ac:picMk id="14" creationId="{D2E6D46E-43F3-DF1D-DA93-5B8305FD5899}"/>
          </ac:picMkLst>
        </pc:picChg>
        <pc:picChg chg="add mod">
          <ac:chgData name="Emma Enocson" userId="34809eff-22fc-49fa-9d80-7f711c022a1b" providerId="ADAL" clId="{4341C091-474C-4EE0-91E0-07435EF17AC3}" dt="2022-11-15T07:31:01.752" v="931" actId="1076"/>
          <ac:picMkLst>
            <pc:docMk/>
            <pc:sldMk cId="3215324865" sldId="355"/>
            <ac:picMk id="15" creationId="{9CAB812C-2811-E152-9240-0347361E2ECA}"/>
          </ac:picMkLst>
        </pc:picChg>
        <pc:picChg chg="add mod">
          <ac:chgData name="Emma Enocson" userId="34809eff-22fc-49fa-9d80-7f711c022a1b" providerId="ADAL" clId="{4341C091-474C-4EE0-91E0-07435EF17AC3}" dt="2022-11-15T07:31:36.924" v="937" actId="1076"/>
          <ac:picMkLst>
            <pc:docMk/>
            <pc:sldMk cId="3215324865" sldId="355"/>
            <ac:picMk id="16" creationId="{C016D923-822C-D8B0-C9F0-F56667C9C556}"/>
          </ac:picMkLst>
        </pc:picChg>
        <pc:picChg chg="add mod">
          <ac:chgData name="Emma Enocson" userId="34809eff-22fc-49fa-9d80-7f711c022a1b" providerId="ADAL" clId="{4341C091-474C-4EE0-91E0-07435EF17AC3}" dt="2022-11-15T07:29:24.886" v="903" actId="1076"/>
          <ac:picMkLst>
            <pc:docMk/>
            <pc:sldMk cId="3215324865" sldId="355"/>
            <ac:picMk id="17" creationId="{2496EA9F-F158-8190-0828-BD6E312A6C22}"/>
          </ac:picMkLst>
        </pc:picChg>
        <pc:picChg chg="add mod">
          <ac:chgData name="Emma Enocson" userId="34809eff-22fc-49fa-9d80-7f711c022a1b" providerId="ADAL" clId="{4341C091-474C-4EE0-91E0-07435EF17AC3}" dt="2022-11-15T07:31:32.357" v="935" actId="1076"/>
          <ac:picMkLst>
            <pc:docMk/>
            <pc:sldMk cId="3215324865" sldId="355"/>
            <ac:picMk id="18" creationId="{AD155809-39A8-E0C5-B13A-A96E4995E2F4}"/>
          </ac:picMkLst>
        </pc:picChg>
        <pc:picChg chg="add mod">
          <ac:chgData name="Emma Enocson" userId="34809eff-22fc-49fa-9d80-7f711c022a1b" providerId="ADAL" clId="{4341C091-474C-4EE0-91E0-07435EF17AC3}" dt="2022-11-15T07:30:54.024" v="925" actId="1076"/>
          <ac:picMkLst>
            <pc:docMk/>
            <pc:sldMk cId="3215324865" sldId="355"/>
            <ac:picMk id="19" creationId="{B6538B6D-766C-2DD7-0472-A23220C8FDA7}"/>
          </ac:picMkLst>
        </pc:picChg>
        <pc:picChg chg="add mod">
          <ac:chgData name="Emma Enocson" userId="34809eff-22fc-49fa-9d80-7f711c022a1b" providerId="ADAL" clId="{4341C091-474C-4EE0-91E0-07435EF17AC3}" dt="2022-11-15T07:31:00.470" v="930" actId="14100"/>
          <ac:picMkLst>
            <pc:docMk/>
            <pc:sldMk cId="3215324865" sldId="355"/>
            <ac:picMk id="20" creationId="{4E3C815D-D12D-AE87-3AA7-746897D5AAC1}"/>
          </ac:picMkLst>
        </pc:picChg>
        <pc:picChg chg="add mod">
          <ac:chgData name="Emma Enocson" userId="34809eff-22fc-49fa-9d80-7f711c022a1b" providerId="ADAL" clId="{4341C091-474C-4EE0-91E0-07435EF17AC3}" dt="2022-11-15T07:31:05.285" v="933" actId="1076"/>
          <ac:picMkLst>
            <pc:docMk/>
            <pc:sldMk cId="3215324865" sldId="355"/>
            <ac:picMk id="21" creationId="{F99FF055-65E4-BCB2-222D-2CBD1D0D14AB}"/>
          </ac:picMkLst>
        </pc:picChg>
      </pc:sldChg>
      <pc:sldMasterChg chg="delSldLayout">
        <pc:chgData name="Emma Enocson" userId="34809eff-22fc-49fa-9d80-7f711c022a1b" providerId="ADAL" clId="{4341C091-474C-4EE0-91E0-07435EF17AC3}" dt="2022-11-15T13:28:48.073" v="945" actId="47"/>
        <pc:sldMasterMkLst>
          <pc:docMk/>
          <pc:sldMasterMk cId="2124756317" sldId="2147483683"/>
        </pc:sldMasterMkLst>
        <pc:sldLayoutChg chg="del">
          <pc:chgData name="Emma Enocson" userId="34809eff-22fc-49fa-9d80-7f711c022a1b" providerId="ADAL" clId="{4341C091-474C-4EE0-91E0-07435EF17AC3}" dt="2022-11-15T13:28:48.073" v="945" actId="47"/>
          <pc:sldLayoutMkLst>
            <pc:docMk/>
            <pc:sldMasterMk cId="2124756317" sldId="2147483683"/>
            <pc:sldLayoutMk cId="3476780654" sldId="2147483734"/>
          </pc:sldLayoutMkLst>
        </pc:sldLayoutChg>
      </pc:sldMasterChg>
    </pc:docChg>
  </pc:docChgLst>
  <pc:docChgLst>
    <pc:chgData name="Angelica Mänd" userId="d450f7bb-aec9-460a-9bee-1fb87a79d93f" providerId="ADAL" clId="{AF3577A4-F5F4-4F86-A173-E2DFCBAE9A05}"/>
    <pc:docChg chg="modSld sldOrd">
      <pc:chgData name="Angelica Mänd" userId="d450f7bb-aec9-460a-9bee-1fb87a79d93f" providerId="ADAL" clId="{AF3577A4-F5F4-4F86-A173-E2DFCBAE9A05}" dt="2023-05-11T07:05:58.227" v="1"/>
      <pc:docMkLst>
        <pc:docMk/>
      </pc:docMkLst>
      <pc:sldChg chg="ord">
        <pc:chgData name="Angelica Mänd" userId="d450f7bb-aec9-460a-9bee-1fb87a79d93f" providerId="ADAL" clId="{AF3577A4-F5F4-4F86-A173-E2DFCBAE9A05}" dt="2023-05-11T07:05:58.227" v="1"/>
        <pc:sldMkLst>
          <pc:docMk/>
          <pc:sldMk cId="3711659178" sldId="3174"/>
        </pc:sldMkLst>
      </pc:sldChg>
    </pc:docChg>
  </pc:docChgLst>
  <pc:docChgLst>
    <pc:chgData name="Lars-Inge Magnusson" userId="S::lars-inge.magnusson@careofsweden.se::bbe91977-7f0e-47d2-84fe-e90e749fe061" providerId="AD" clId="Web-{D995A181-9187-EBF8-0C73-BE0BF93D4D40}"/>
    <pc:docChg chg="modSld">
      <pc:chgData name="Lars-Inge Magnusson" userId="S::lars-inge.magnusson@careofsweden.se::bbe91977-7f0e-47d2-84fe-e90e749fe061" providerId="AD" clId="Web-{D995A181-9187-EBF8-0C73-BE0BF93D4D40}" dt="2022-12-09T15:08:06.667" v="101"/>
      <pc:docMkLst>
        <pc:docMk/>
      </pc:docMkLst>
      <pc:sldChg chg="modNotes">
        <pc:chgData name="Lars-Inge Magnusson" userId="S::lars-inge.magnusson@careofsweden.se::bbe91977-7f0e-47d2-84fe-e90e749fe061" providerId="AD" clId="Web-{D995A181-9187-EBF8-0C73-BE0BF93D4D40}" dt="2022-12-09T15:08:06.667" v="101"/>
        <pc:sldMkLst>
          <pc:docMk/>
          <pc:sldMk cId="1003568034" sldId="3000"/>
        </pc:sldMkLst>
      </pc:sldChg>
    </pc:docChg>
  </pc:docChgLst>
  <pc:docChgLst>
    <pc:chgData name="Angelica Mänd" userId="S::angelica.mand@careofsweden.se::d450f7bb-aec9-460a-9bee-1fb87a79d93f" providerId="AD" clId="Web-{DB4D84EB-9D8B-CFDD-A9B2-63AF2D119A56}"/>
    <pc:docChg chg="modSld">
      <pc:chgData name="Angelica Mänd" userId="S::angelica.mand@careofsweden.se::d450f7bb-aec9-460a-9bee-1fb87a79d93f" providerId="AD" clId="Web-{DB4D84EB-9D8B-CFDD-A9B2-63AF2D119A56}" dt="2023-02-24T08:33:18.135" v="4" actId="20577"/>
      <pc:docMkLst>
        <pc:docMk/>
      </pc:docMkLst>
      <pc:sldChg chg="modSp">
        <pc:chgData name="Angelica Mänd" userId="S::angelica.mand@careofsweden.se::d450f7bb-aec9-460a-9bee-1fb87a79d93f" providerId="AD" clId="Web-{DB4D84EB-9D8B-CFDD-A9B2-63AF2D119A56}" dt="2023-02-24T08:33:18.135" v="4" actId="20577"/>
        <pc:sldMkLst>
          <pc:docMk/>
          <pc:sldMk cId="909172014" sldId="3064"/>
        </pc:sldMkLst>
        <pc:spChg chg="mod">
          <ac:chgData name="Angelica Mänd" userId="S::angelica.mand@careofsweden.se::d450f7bb-aec9-460a-9bee-1fb87a79d93f" providerId="AD" clId="Web-{DB4D84EB-9D8B-CFDD-A9B2-63AF2D119A56}" dt="2023-02-24T08:33:18.135" v="4" actId="20577"/>
          <ac:spMkLst>
            <pc:docMk/>
            <pc:sldMk cId="909172014" sldId="3064"/>
            <ac:spMk id="14" creationId="{188FC508-3CD6-F682-65C4-77AA174A2B10}"/>
          </ac:spMkLst>
        </pc:spChg>
      </pc:sldChg>
    </pc:docChg>
  </pc:docChgLst>
  <pc:docChgLst>
    <pc:chgData name="Sara Widén" userId="S::sara.widen@careofsweden.se::bcda5252-2f06-4845-800b-66aaed45547a" providerId="AD" clId="Web-{AFDD00E7-D47B-8E7F-EC84-64DFF344837B}"/>
    <pc:docChg chg="modSld">
      <pc:chgData name="Sara Widén" userId="S::sara.widen@careofsweden.se::bcda5252-2f06-4845-800b-66aaed45547a" providerId="AD" clId="Web-{AFDD00E7-D47B-8E7F-EC84-64DFF344837B}" dt="2023-02-20T12:48:31.299" v="438"/>
      <pc:docMkLst>
        <pc:docMk/>
      </pc:docMkLst>
      <pc:sldChg chg="modNotes">
        <pc:chgData name="Sara Widén" userId="S::sara.widen@careofsweden.se::bcda5252-2f06-4845-800b-66aaed45547a" providerId="AD" clId="Web-{AFDD00E7-D47B-8E7F-EC84-64DFF344837B}" dt="2023-02-20T09:47:36.443" v="414"/>
        <pc:sldMkLst>
          <pc:docMk/>
          <pc:sldMk cId="2778174672" sldId="2673"/>
        </pc:sldMkLst>
      </pc:sldChg>
      <pc:sldChg chg="modNotes">
        <pc:chgData name="Sara Widén" userId="S::sara.widen@careofsweden.se::bcda5252-2f06-4845-800b-66aaed45547a" providerId="AD" clId="Web-{AFDD00E7-D47B-8E7F-EC84-64DFF344837B}" dt="2023-02-20T12:48:31.299" v="438"/>
        <pc:sldMkLst>
          <pc:docMk/>
          <pc:sldMk cId="4047212908" sldId="3087"/>
        </pc:sldMkLst>
      </pc:sldChg>
      <pc:sldChg chg="modNotes">
        <pc:chgData name="Sara Widén" userId="S::sara.widen@careofsweden.se::bcda5252-2f06-4845-800b-66aaed45547a" providerId="AD" clId="Web-{AFDD00E7-D47B-8E7F-EC84-64DFF344837B}" dt="2023-02-20T07:39:11.706" v="75"/>
        <pc:sldMkLst>
          <pc:docMk/>
          <pc:sldMk cId="1351468526" sldId="3142"/>
        </pc:sldMkLst>
      </pc:sldChg>
      <pc:sldChg chg="modNotes">
        <pc:chgData name="Sara Widén" userId="S::sara.widen@careofsweden.se::bcda5252-2f06-4845-800b-66aaed45547a" providerId="AD" clId="Web-{AFDD00E7-D47B-8E7F-EC84-64DFF344837B}" dt="2023-02-20T07:39:03.330" v="68"/>
        <pc:sldMkLst>
          <pc:docMk/>
          <pc:sldMk cId="1002700876" sldId="3149"/>
        </pc:sldMkLst>
      </pc:sldChg>
      <pc:sldChg chg="modSp">
        <pc:chgData name="Sara Widén" userId="S::sara.widen@careofsweden.se::bcda5252-2f06-4845-800b-66aaed45547a" providerId="AD" clId="Web-{AFDD00E7-D47B-8E7F-EC84-64DFF344837B}" dt="2023-02-20T07:01:29.604" v="1" actId="20577"/>
        <pc:sldMkLst>
          <pc:docMk/>
          <pc:sldMk cId="894892465" sldId="3155"/>
        </pc:sldMkLst>
        <pc:spChg chg="mod">
          <ac:chgData name="Sara Widén" userId="S::sara.widen@careofsweden.se::bcda5252-2f06-4845-800b-66aaed45547a" providerId="AD" clId="Web-{AFDD00E7-D47B-8E7F-EC84-64DFF344837B}" dt="2023-02-20T07:01:29.604" v="1" actId="20577"/>
          <ac:spMkLst>
            <pc:docMk/>
            <pc:sldMk cId="894892465" sldId="3155"/>
            <ac:spMk id="5" creationId="{BA736D0C-FBFA-E1C9-4BB3-7CB0DCEB1D42}"/>
          </ac:spMkLst>
        </pc:spChg>
      </pc:sldChg>
      <pc:sldChg chg="modSp">
        <pc:chgData name="Sara Widén" userId="S::sara.widen@careofsweden.se::bcda5252-2f06-4845-800b-66aaed45547a" providerId="AD" clId="Web-{AFDD00E7-D47B-8E7F-EC84-64DFF344837B}" dt="2023-02-20T07:02:23.777" v="2" actId="20577"/>
        <pc:sldMkLst>
          <pc:docMk/>
          <pc:sldMk cId="3764227720" sldId="3162"/>
        </pc:sldMkLst>
        <pc:spChg chg="mod">
          <ac:chgData name="Sara Widén" userId="S::sara.widen@careofsweden.se::bcda5252-2f06-4845-800b-66aaed45547a" providerId="AD" clId="Web-{AFDD00E7-D47B-8E7F-EC84-64DFF344837B}" dt="2023-02-20T07:02:23.777" v="2" actId="20577"/>
          <ac:spMkLst>
            <pc:docMk/>
            <pc:sldMk cId="3764227720" sldId="3162"/>
            <ac:spMk id="31" creationId="{BE0368BD-00BD-4198-9F5E-3740C1334EED}"/>
          </ac:spMkLst>
        </pc:spChg>
      </pc:sldChg>
    </pc:docChg>
  </pc:docChgLst>
  <pc:docChgLst>
    <pc:chgData name="Angelica Mänd" userId="S::angelica.mand@careofsweden.se::d450f7bb-aec9-460a-9bee-1fb87a79d93f" providerId="AD" clId="Web-{1A26782E-0743-2276-19C1-2709BE8BFF7F}"/>
    <pc:docChg chg="delSld modSld">
      <pc:chgData name="Angelica Mänd" userId="S::angelica.mand@careofsweden.se::d450f7bb-aec9-460a-9bee-1fb87a79d93f" providerId="AD" clId="Web-{1A26782E-0743-2276-19C1-2709BE8BFF7F}" dt="2022-12-12T18:50:00.334" v="12"/>
      <pc:docMkLst>
        <pc:docMk/>
      </pc:docMkLst>
      <pc:sldChg chg="del">
        <pc:chgData name="Angelica Mänd" userId="S::angelica.mand@careofsweden.se::d450f7bb-aec9-460a-9bee-1fb87a79d93f" providerId="AD" clId="Web-{1A26782E-0743-2276-19C1-2709BE8BFF7F}" dt="2022-12-12T18:48:35.050" v="2"/>
        <pc:sldMkLst>
          <pc:docMk/>
          <pc:sldMk cId="2511538907" sldId="339"/>
        </pc:sldMkLst>
      </pc:sldChg>
      <pc:sldChg chg="del">
        <pc:chgData name="Angelica Mänd" userId="S::angelica.mand@careofsweden.se::d450f7bb-aec9-460a-9bee-1fb87a79d93f" providerId="AD" clId="Web-{1A26782E-0743-2276-19C1-2709BE8BFF7F}" dt="2022-12-12T18:48:37.284" v="3"/>
        <pc:sldMkLst>
          <pc:docMk/>
          <pc:sldMk cId="1249180328" sldId="350"/>
        </pc:sldMkLst>
      </pc:sldChg>
      <pc:sldChg chg="modNotes">
        <pc:chgData name="Angelica Mänd" userId="S::angelica.mand@careofsweden.se::d450f7bb-aec9-460a-9bee-1fb87a79d93f" providerId="AD" clId="Web-{1A26782E-0743-2276-19C1-2709BE8BFF7F}" dt="2022-12-12T18:48:24.690" v="1"/>
        <pc:sldMkLst>
          <pc:docMk/>
          <pc:sldMk cId="3215324865" sldId="355"/>
        </pc:sldMkLst>
      </pc:sldChg>
      <pc:sldChg chg="modNotes">
        <pc:chgData name="Angelica Mänd" userId="S::angelica.mand@careofsweden.se::d450f7bb-aec9-460a-9bee-1fb87a79d93f" providerId="AD" clId="Web-{1A26782E-0743-2276-19C1-2709BE8BFF7F}" dt="2022-12-12T18:50:00.334" v="12"/>
        <pc:sldMkLst>
          <pc:docMk/>
          <pc:sldMk cId="3245753818" sldId="2638"/>
        </pc:sldMkLst>
      </pc:sldChg>
      <pc:sldChg chg="modNotes">
        <pc:chgData name="Angelica Mänd" userId="S::angelica.mand@careofsweden.se::d450f7bb-aec9-460a-9bee-1fb87a79d93f" providerId="AD" clId="Web-{1A26782E-0743-2276-19C1-2709BE8BFF7F}" dt="2022-12-12T18:49:34.489" v="10"/>
        <pc:sldMkLst>
          <pc:docMk/>
          <pc:sldMk cId="14922809" sldId="3006"/>
        </pc:sldMkLst>
      </pc:sldChg>
      <pc:sldChg chg="modNotes">
        <pc:chgData name="Angelica Mänd" userId="S::angelica.mand@careofsweden.se::d450f7bb-aec9-460a-9bee-1fb87a79d93f" providerId="AD" clId="Web-{1A26782E-0743-2276-19C1-2709BE8BFF7F}" dt="2022-12-12T18:48:52.972" v="6"/>
        <pc:sldMkLst>
          <pc:docMk/>
          <pc:sldMk cId="478988271" sldId="3007"/>
        </pc:sldMkLst>
      </pc:sldChg>
    </pc:docChg>
  </pc:docChgLst>
  <pc:docChgLst>
    <pc:chgData name="Angelica Mänd" userId="S::angelica.mand@careofsweden.se::d450f7bb-aec9-460a-9bee-1fb87a79d93f" providerId="AD" clId="Web-{DE06966F-353C-E00D-CAD2-C94781E2A676}"/>
    <pc:docChg chg="">
      <pc:chgData name="Angelica Mänd" userId="S::angelica.mand@careofsweden.se::d450f7bb-aec9-460a-9bee-1fb87a79d93f" providerId="AD" clId="Web-{DE06966F-353C-E00D-CAD2-C94781E2A676}" dt="2022-12-09T08:18:19.711" v="0"/>
      <pc:docMkLst>
        <pc:docMk/>
      </pc:docMkLst>
      <pc:sldChg chg="modCm">
        <pc:chgData name="Angelica Mänd" userId="S::angelica.mand@careofsweden.se::d450f7bb-aec9-460a-9bee-1fb87a79d93f" providerId="AD" clId="Web-{DE06966F-353C-E00D-CAD2-C94781E2A676}" dt="2022-12-09T08:18:19.711" v="0"/>
        <pc:sldMkLst>
          <pc:docMk/>
          <pc:sldMk cId="3425734321" sldId="351"/>
        </pc:sldMkLst>
      </pc:sldChg>
    </pc:docChg>
  </pc:docChgLst>
  <pc:docChgLst>
    <pc:chgData name="Angelica Mänd" userId="S::angelica.mand@careofsweden.se::d450f7bb-aec9-460a-9bee-1fb87a79d93f" providerId="AD" clId="Web-{B6208E83-1BDC-8F29-8DF3-AB23CB96BE5D}"/>
    <pc:docChg chg="modSld">
      <pc:chgData name="Angelica Mänd" userId="S::angelica.mand@careofsweden.se::d450f7bb-aec9-460a-9bee-1fb87a79d93f" providerId="AD" clId="Web-{B6208E83-1BDC-8F29-8DF3-AB23CB96BE5D}" dt="2023-02-16T14:38:22.030" v="3"/>
      <pc:docMkLst>
        <pc:docMk/>
      </pc:docMkLst>
      <pc:sldChg chg="modCm">
        <pc:chgData name="Angelica Mänd" userId="S::angelica.mand@careofsweden.se::d450f7bb-aec9-460a-9bee-1fb87a79d93f" providerId="AD" clId="Web-{B6208E83-1BDC-8F29-8DF3-AB23CB96BE5D}" dt="2023-02-16T14:37:52.986" v="0"/>
        <pc:sldMkLst>
          <pc:docMk/>
          <pc:sldMk cId="2556631457" sldId="3158"/>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B6208E83-1BDC-8F29-8DF3-AB23CB96BE5D}" dt="2023-02-16T14:37:52.986" v="0"/>
              <pc2:cmMkLst xmlns:pc2="http://schemas.microsoft.com/office/powerpoint/2019/9/main/command">
                <pc:docMk/>
                <pc:sldMk cId="2556631457" sldId="3158"/>
                <pc2:cmMk id="{1D51D015-6EB1-460B-B6CD-E69AA2E61D84}"/>
              </pc2:cmMkLst>
              <pc226:cmRplyChg chg="add">
                <pc226:chgData name="Angelica Mänd" userId="S::angelica.mand@careofsweden.se::d450f7bb-aec9-460a-9bee-1fb87a79d93f" providerId="AD" clId="Web-{B6208E83-1BDC-8F29-8DF3-AB23CB96BE5D}" dt="2023-02-16T14:37:52.986" v="0"/>
                <pc2:cmRplyMkLst xmlns:pc2="http://schemas.microsoft.com/office/powerpoint/2019/9/main/command">
                  <pc:docMk/>
                  <pc:sldMk cId="2556631457" sldId="3158"/>
                  <pc2:cmMk id="{1D51D015-6EB1-460B-B6CD-E69AA2E61D84}"/>
                  <pc2:cmRplyMk id="{F8E98DC1-42D6-43F1-9849-87C842D9B706}"/>
                </pc2:cmRplyMkLst>
              </pc226:cmRplyChg>
            </pc226:cmChg>
          </p:ext>
        </pc:extLst>
      </pc:sldChg>
      <pc:sldChg chg="addSp modSp addAnim modCm">
        <pc:chgData name="Angelica Mänd" userId="S::angelica.mand@careofsweden.se::d450f7bb-aec9-460a-9bee-1fb87a79d93f" providerId="AD" clId="Web-{B6208E83-1BDC-8F29-8DF3-AB23CB96BE5D}" dt="2023-02-16T14:38:22.030" v="3"/>
        <pc:sldMkLst>
          <pc:docMk/>
          <pc:sldMk cId="1806454319" sldId="3167"/>
        </pc:sldMkLst>
        <pc:spChg chg="add mod">
          <ac:chgData name="Angelica Mänd" userId="S::angelica.mand@careofsweden.se::d450f7bb-aec9-460a-9bee-1fb87a79d93f" providerId="AD" clId="Web-{B6208E83-1BDC-8F29-8DF3-AB23CB96BE5D}" dt="2023-02-16T14:38:16.467" v="2" actId="1076"/>
          <ac:spMkLst>
            <pc:docMk/>
            <pc:sldMk cId="1806454319" sldId="3167"/>
            <ac:spMk id="4" creationId="{A21AC0B0-371D-4EBE-870A-02B6A08F4C05}"/>
          </ac:spMkLst>
        </pc:spChg>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B6208E83-1BDC-8F29-8DF3-AB23CB96BE5D}" dt="2023-02-16T14:38:22.030" v="3"/>
              <pc2:cmMkLst xmlns:pc2="http://schemas.microsoft.com/office/powerpoint/2019/9/main/command">
                <pc:docMk/>
                <pc:sldMk cId="1806454319" sldId="3167"/>
                <pc2:cmMk id="{42D8CBDA-5FDA-485F-BFEC-B17970E1D5F1}"/>
              </pc2:cmMkLst>
              <pc226:cmRplyChg chg="add">
                <pc226:chgData name="Angelica Mänd" userId="S::angelica.mand@careofsweden.se::d450f7bb-aec9-460a-9bee-1fb87a79d93f" providerId="AD" clId="Web-{B6208E83-1BDC-8F29-8DF3-AB23CB96BE5D}" dt="2023-02-16T14:38:22.030" v="3"/>
                <pc2:cmRplyMkLst xmlns:pc2="http://schemas.microsoft.com/office/powerpoint/2019/9/main/command">
                  <pc:docMk/>
                  <pc:sldMk cId="1806454319" sldId="3167"/>
                  <pc2:cmMk id="{42D8CBDA-5FDA-485F-BFEC-B17970E1D5F1}"/>
                  <pc2:cmRplyMk id="{DA556369-E342-4A0D-AB9F-B35FA7DABF06}"/>
                </pc2:cmRplyMkLst>
              </pc226:cmRplyChg>
            </pc226:cmChg>
          </p:ext>
        </pc:extLst>
      </pc:sldChg>
    </pc:docChg>
  </pc:docChgLst>
  <pc:docChgLst>
    <pc:chgData name="Angelica Mänd" userId="S::angelica.mand@careofsweden.se::d450f7bb-aec9-460a-9bee-1fb87a79d93f" providerId="AD" clId="Web-{25F9029E-7794-2696-906E-7C775562291B}"/>
    <pc:docChg chg="addSld modSld">
      <pc:chgData name="Angelica Mänd" userId="S::angelica.mand@careofsweden.se::d450f7bb-aec9-460a-9bee-1fb87a79d93f" providerId="AD" clId="Web-{25F9029E-7794-2696-906E-7C775562291B}" dt="2022-12-19T13:00:34.892" v="337" actId="1076"/>
      <pc:docMkLst>
        <pc:docMk/>
      </pc:docMkLst>
      <pc:sldChg chg="modNotes">
        <pc:chgData name="Angelica Mänd" userId="S::angelica.mand@careofsweden.se::d450f7bb-aec9-460a-9bee-1fb87a79d93f" providerId="AD" clId="Web-{25F9029E-7794-2696-906E-7C775562291B}" dt="2022-12-19T12:57:45.127" v="99"/>
        <pc:sldMkLst>
          <pc:docMk/>
          <pc:sldMk cId="3215324865" sldId="355"/>
        </pc:sldMkLst>
      </pc:sldChg>
      <pc:sldChg chg="modNotes">
        <pc:chgData name="Angelica Mänd" userId="S::angelica.mand@careofsweden.se::d450f7bb-aec9-460a-9bee-1fb87a79d93f" providerId="AD" clId="Web-{25F9029E-7794-2696-906E-7C775562291B}" dt="2022-12-19T12:38:40.882" v="4"/>
        <pc:sldMkLst>
          <pc:docMk/>
          <pc:sldMk cId="3245753818" sldId="2638"/>
        </pc:sldMkLst>
      </pc:sldChg>
      <pc:sldChg chg="addSp delSp modSp modNotes">
        <pc:chgData name="Angelica Mänd" userId="S::angelica.mand@careofsweden.se::d450f7bb-aec9-460a-9bee-1fb87a79d93f" providerId="AD" clId="Web-{25F9029E-7794-2696-906E-7C775562291B}" dt="2022-12-19T12:40:15.069" v="56" actId="20577"/>
        <pc:sldMkLst>
          <pc:docMk/>
          <pc:sldMk cId="14922809" sldId="3006"/>
        </pc:sldMkLst>
        <pc:spChg chg="del">
          <ac:chgData name="Angelica Mänd" userId="S::angelica.mand@careofsweden.se::d450f7bb-aec9-460a-9bee-1fb87a79d93f" providerId="AD" clId="Web-{25F9029E-7794-2696-906E-7C775562291B}" dt="2022-12-19T12:38:50.148" v="6"/>
          <ac:spMkLst>
            <pc:docMk/>
            <pc:sldMk cId="14922809" sldId="3006"/>
            <ac:spMk id="2" creationId="{C27D2234-10FC-2463-38E0-7DB58ACF4E67}"/>
          </ac:spMkLst>
        </pc:spChg>
        <pc:spChg chg="del">
          <ac:chgData name="Angelica Mänd" userId="S::angelica.mand@careofsweden.se::d450f7bb-aec9-460a-9bee-1fb87a79d93f" providerId="AD" clId="Web-{25F9029E-7794-2696-906E-7C775562291B}" dt="2022-12-19T12:38:52.507" v="7"/>
          <ac:spMkLst>
            <pc:docMk/>
            <pc:sldMk cId="14922809" sldId="3006"/>
            <ac:spMk id="4" creationId="{677E47EE-8938-00FE-289E-60EE01085AAB}"/>
          </ac:spMkLst>
        </pc:spChg>
        <pc:spChg chg="del">
          <ac:chgData name="Angelica Mänd" userId="S::angelica.mand@careofsweden.se::d450f7bb-aec9-460a-9bee-1fb87a79d93f" providerId="AD" clId="Web-{25F9029E-7794-2696-906E-7C775562291B}" dt="2022-12-19T12:38:53.429" v="8"/>
          <ac:spMkLst>
            <pc:docMk/>
            <pc:sldMk cId="14922809" sldId="3006"/>
            <ac:spMk id="5" creationId="{48A0F74E-1BAD-296F-83C1-022D18BE5610}"/>
          </ac:spMkLst>
        </pc:spChg>
        <pc:spChg chg="add mod">
          <ac:chgData name="Angelica Mänd" userId="S::angelica.mand@careofsweden.se::d450f7bb-aec9-460a-9bee-1fb87a79d93f" providerId="AD" clId="Web-{25F9029E-7794-2696-906E-7C775562291B}" dt="2022-12-19T12:40:15.069" v="56" actId="20577"/>
          <ac:spMkLst>
            <pc:docMk/>
            <pc:sldMk cId="14922809" sldId="3006"/>
            <ac:spMk id="6" creationId="{E1EE3AB1-37E2-2336-B74B-8EF839A06416}"/>
          </ac:spMkLst>
        </pc:spChg>
        <pc:picChg chg="add mod">
          <ac:chgData name="Angelica Mänd" userId="S::angelica.mand@careofsweden.se::d450f7bb-aec9-460a-9bee-1fb87a79d93f" providerId="AD" clId="Web-{25F9029E-7794-2696-906E-7C775562291B}" dt="2022-12-19T12:39:58.741" v="50" actId="1076"/>
          <ac:picMkLst>
            <pc:docMk/>
            <pc:sldMk cId="14922809" sldId="3006"/>
            <ac:picMk id="3" creationId="{108CF28C-8071-F362-8574-00A9E0862AE2}"/>
          </ac:picMkLst>
        </pc:picChg>
      </pc:sldChg>
      <pc:sldChg chg="modNotes">
        <pc:chgData name="Angelica Mänd" userId="S::angelica.mand@careofsweden.se::d450f7bb-aec9-460a-9bee-1fb87a79d93f" providerId="AD" clId="Web-{25F9029E-7794-2696-906E-7C775562291B}" dt="2022-12-19T12:38:47.335" v="5"/>
        <pc:sldMkLst>
          <pc:docMk/>
          <pc:sldMk cId="478988271" sldId="3007"/>
        </pc:sldMkLst>
      </pc:sldChg>
      <pc:sldChg chg="add replId modNotes">
        <pc:chgData name="Angelica Mänd" userId="S::angelica.mand@careofsweden.se::d450f7bb-aec9-460a-9bee-1fb87a79d93f" providerId="AD" clId="Web-{25F9029E-7794-2696-906E-7C775562291B}" dt="2022-12-19T12:38:36.882" v="2"/>
        <pc:sldMkLst>
          <pc:docMk/>
          <pc:sldMk cId="517618227" sldId="3009"/>
        </pc:sldMkLst>
      </pc:sldChg>
      <pc:sldChg chg="addSp delSp modSp add replId">
        <pc:chgData name="Angelica Mänd" userId="S::angelica.mand@careofsweden.se::d450f7bb-aec9-460a-9bee-1fb87a79d93f" providerId="AD" clId="Web-{25F9029E-7794-2696-906E-7C775562291B}" dt="2022-12-19T12:43:26.037" v="83"/>
        <pc:sldMkLst>
          <pc:docMk/>
          <pc:sldMk cId="2518135651" sldId="3010"/>
        </pc:sldMkLst>
        <pc:spChg chg="add mod">
          <ac:chgData name="Angelica Mänd" userId="S::angelica.mand@careofsweden.se::d450f7bb-aec9-460a-9bee-1fb87a79d93f" providerId="AD" clId="Web-{25F9029E-7794-2696-906E-7C775562291B}" dt="2022-12-19T12:41:34.928" v="70" actId="14100"/>
          <ac:spMkLst>
            <pc:docMk/>
            <pc:sldMk cId="2518135651" sldId="3010"/>
            <ac:spMk id="2" creationId="{15EFE57C-8BB4-B96F-AA3E-CAC29A21C0B1}"/>
          </ac:spMkLst>
        </pc:spChg>
        <pc:spChg chg="add mod">
          <ac:chgData name="Angelica Mänd" userId="S::angelica.mand@careofsweden.se::d450f7bb-aec9-460a-9bee-1fb87a79d93f" providerId="AD" clId="Web-{25F9029E-7794-2696-906E-7C775562291B}" dt="2022-12-19T12:41:58.600" v="74" actId="1076"/>
          <ac:spMkLst>
            <pc:docMk/>
            <pc:sldMk cId="2518135651" sldId="3010"/>
            <ac:spMk id="4" creationId="{336FB44D-B243-5882-2AD5-A0758CCAB3F0}"/>
          </ac:spMkLst>
        </pc:spChg>
        <pc:spChg chg="add mod">
          <ac:chgData name="Angelica Mänd" userId="S::angelica.mand@careofsweden.se::d450f7bb-aec9-460a-9bee-1fb87a79d93f" providerId="AD" clId="Web-{25F9029E-7794-2696-906E-7C775562291B}" dt="2022-12-19T12:42:26.944" v="79" actId="1076"/>
          <ac:spMkLst>
            <pc:docMk/>
            <pc:sldMk cId="2518135651" sldId="3010"/>
            <ac:spMk id="5" creationId="{80071CCE-566D-83E9-1221-60F624770DED}"/>
          </ac:spMkLst>
        </pc:spChg>
        <pc:spChg chg="mod">
          <ac:chgData name="Angelica Mänd" userId="S::angelica.mand@careofsweden.se::d450f7bb-aec9-460a-9bee-1fb87a79d93f" providerId="AD" clId="Web-{25F9029E-7794-2696-906E-7C775562291B}" dt="2022-12-19T12:40:30.366" v="64" actId="20577"/>
          <ac:spMkLst>
            <pc:docMk/>
            <pc:sldMk cId="2518135651" sldId="3010"/>
            <ac:spMk id="6" creationId="{E1EE3AB1-37E2-2336-B74B-8EF839A06416}"/>
          </ac:spMkLst>
        </pc:spChg>
        <pc:picChg chg="del">
          <ac:chgData name="Angelica Mänd" userId="S::angelica.mand@careofsweden.se::d450f7bb-aec9-460a-9bee-1fb87a79d93f" providerId="AD" clId="Web-{25F9029E-7794-2696-906E-7C775562291B}" dt="2022-12-19T12:40:32.147" v="65"/>
          <ac:picMkLst>
            <pc:docMk/>
            <pc:sldMk cId="2518135651" sldId="3010"/>
            <ac:picMk id="3" creationId="{108CF28C-8071-F362-8574-00A9E0862AE2}"/>
          </ac:picMkLst>
        </pc:picChg>
        <pc:picChg chg="add del mod">
          <ac:chgData name="Angelica Mänd" userId="S::angelica.mand@careofsweden.se::d450f7bb-aec9-460a-9bee-1fb87a79d93f" providerId="AD" clId="Web-{25F9029E-7794-2696-906E-7C775562291B}" dt="2022-12-19T12:43:26.037" v="83"/>
          <ac:picMkLst>
            <pc:docMk/>
            <pc:sldMk cId="2518135651" sldId="3010"/>
            <ac:picMk id="7" creationId="{1694A504-0CAA-DBE6-C958-7590404FC870}"/>
          </ac:picMkLst>
        </pc:picChg>
      </pc:sldChg>
      <pc:sldChg chg="delSp modSp add replId">
        <pc:chgData name="Angelica Mänd" userId="S::angelica.mand@careofsweden.se::d450f7bb-aec9-460a-9bee-1fb87a79d93f" providerId="AD" clId="Web-{25F9029E-7794-2696-906E-7C775562291B}" dt="2022-12-19T12:44:27.193" v="97" actId="1076"/>
        <pc:sldMkLst>
          <pc:docMk/>
          <pc:sldMk cId="4029083560" sldId="3011"/>
        </pc:sldMkLst>
        <pc:spChg chg="del">
          <ac:chgData name="Angelica Mänd" userId="S::angelica.mand@careofsweden.se::d450f7bb-aec9-460a-9bee-1fb87a79d93f" providerId="AD" clId="Web-{25F9029E-7794-2696-906E-7C775562291B}" dt="2022-12-19T12:43:31.334" v="86"/>
          <ac:spMkLst>
            <pc:docMk/>
            <pc:sldMk cId="4029083560" sldId="3011"/>
            <ac:spMk id="2" creationId="{15EFE57C-8BB4-B96F-AA3E-CAC29A21C0B1}"/>
          </ac:spMkLst>
        </pc:spChg>
        <pc:spChg chg="del">
          <ac:chgData name="Angelica Mänd" userId="S::angelica.mand@careofsweden.se::d450f7bb-aec9-460a-9bee-1fb87a79d93f" providerId="AD" clId="Web-{25F9029E-7794-2696-906E-7C775562291B}" dt="2022-12-19T12:43:31.334" v="85"/>
          <ac:spMkLst>
            <pc:docMk/>
            <pc:sldMk cId="4029083560" sldId="3011"/>
            <ac:spMk id="4" creationId="{336FB44D-B243-5882-2AD5-A0758CCAB3F0}"/>
          </ac:spMkLst>
        </pc:spChg>
        <pc:spChg chg="del">
          <ac:chgData name="Angelica Mänd" userId="S::angelica.mand@careofsweden.se::d450f7bb-aec9-460a-9bee-1fb87a79d93f" providerId="AD" clId="Web-{25F9029E-7794-2696-906E-7C775562291B}" dt="2022-12-19T12:43:31.334" v="84"/>
          <ac:spMkLst>
            <pc:docMk/>
            <pc:sldMk cId="4029083560" sldId="3011"/>
            <ac:spMk id="5" creationId="{80071CCE-566D-83E9-1221-60F624770DED}"/>
          </ac:spMkLst>
        </pc:spChg>
        <pc:picChg chg="mod">
          <ac:chgData name="Angelica Mänd" userId="S::angelica.mand@careofsweden.se::d450f7bb-aec9-460a-9bee-1fb87a79d93f" providerId="AD" clId="Web-{25F9029E-7794-2696-906E-7C775562291B}" dt="2022-12-19T12:44:27.193" v="97" actId="1076"/>
          <ac:picMkLst>
            <pc:docMk/>
            <pc:sldMk cId="4029083560" sldId="3011"/>
            <ac:picMk id="7" creationId="{1694A504-0CAA-DBE6-C958-7590404FC870}"/>
          </ac:picMkLst>
        </pc:picChg>
      </pc:sldChg>
      <pc:sldChg chg="delSp modSp add replId">
        <pc:chgData name="Angelica Mänd" userId="S::angelica.mand@careofsweden.se::d450f7bb-aec9-460a-9bee-1fb87a79d93f" providerId="AD" clId="Web-{25F9029E-7794-2696-906E-7C775562291B}" dt="2022-12-19T13:00:34.892" v="337" actId="1076"/>
        <pc:sldMkLst>
          <pc:docMk/>
          <pc:sldMk cId="1384701464" sldId="3013"/>
        </pc:sldMkLst>
        <pc:spChg chg="mod">
          <ac:chgData name="Angelica Mänd" userId="S::angelica.mand@careofsweden.se::d450f7bb-aec9-460a-9bee-1fb87a79d93f" providerId="AD" clId="Web-{25F9029E-7794-2696-906E-7C775562291B}" dt="2022-12-19T13:00:31.455" v="336" actId="1076"/>
          <ac:spMkLst>
            <pc:docMk/>
            <pc:sldMk cId="1384701464" sldId="3013"/>
            <ac:spMk id="2" creationId="{15EFE57C-8BB4-B96F-AA3E-CAC29A21C0B1}"/>
          </ac:spMkLst>
        </pc:spChg>
        <pc:spChg chg="del">
          <ac:chgData name="Angelica Mänd" userId="S::angelica.mand@careofsweden.se::d450f7bb-aec9-460a-9bee-1fb87a79d93f" providerId="AD" clId="Web-{25F9029E-7794-2696-906E-7C775562291B}" dt="2022-12-19T12:57:52.455" v="107"/>
          <ac:spMkLst>
            <pc:docMk/>
            <pc:sldMk cId="1384701464" sldId="3013"/>
            <ac:spMk id="4" creationId="{336FB44D-B243-5882-2AD5-A0758CCAB3F0}"/>
          </ac:spMkLst>
        </pc:spChg>
        <pc:spChg chg="del mod">
          <ac:chgData name="Angelica Mänd" userId="S::angelica.mand@careofsweden.se::d450f7bb-aec9-460a-9bee-1fb87a79d93f" providerId="AD" clId="Web-{25F9029E-7794-2696-906E-7C775562291B}" dt="2022-12-19T12:57:53.440" v="108"/>
          <ac:spMkLst>
            <pc:docMk/>
            <pc:sldMk cId="1384701464" sldId="3013"/>
            <ac:spMk id="5" creationId="{80071CCE-566D-83E9-1221-60F624770DED}"/>
          </ac:spMkLst>
        </pc:spChg>
        <pc:spChg chg="mod">
          <ac:chgData name="Angelica Mänd" userId="S::angelica.mand@careofsweden.se::d450f7bb-aec9-460a-9bee-1fb87a79d93f" providerId="AD" clId="Web-{25F9029E-7794-2696-906E-7C775562291B}" dt="2022-12-19T13:00:34.892" v="337" actId="1076"/>
          <ac:spMkLst>
            <pc:docMk/>
            <pc:sldMk cId="1384701464" sldId="3013"/>
            <ac:spMk id="6" creationId="{E1EE3AB1-37E2-2336-B74B-8EF839A06416}"/>
          </ac:spMkLst>
        </pc:spChg>
      </pc:sldChg>
    </pc:docChg>
  </pc:docChgLst>
  <pc:docChgLst>
    <pc:chgData name="Angelica Mänd" userId="S::angelica.mand@careofsweden.se::d450f7bb-aec9-460a-9bee-1fb87a79d93f" providerId="AD" clId="Web-{DD981C6B-048F-B216-5949-C2800CEC9DDF}"/>
    <pc:docChg chg="modSld">
      <pc:chgData name="Angelica Mänd" userId="S::angelica.mand@careofsweden.se::d450f7bb-aec9-460a-9bee-1fb87a79d93f" providerId="AD" clId="Web-{DD981C6B-048F-B216-5949-C2800CEC9DDF}" dt="2022-12-11T18:58:28.593" v="3" actId="1076"/>
      <pc:docMkLst>
        <pc:docMk/>
      </pc:docMkLst>
      <pc:sldChg chg="delSp modSp">
        <pc:chgData name="Angelica Mänd" userId="S::angelica.mand@careofsweden.se::d450f7bb-aec9-460a-9bee-1fb87a79d93f" providerId="AD" clId="Web-{DD981C6B-048F-B216-5949-C2800CEC9DDF}" dt="2022-12-11T18:58:28.593" v="3" actId="1076"/>
        <pc:sldMkLst>
          <pc:docMk/>
          <pc:sldMk cId="3245753818" sldId="2638"/>
        </pc:sldMkLst>
        <pc:spChg chg="del">
          <ac:chgData name="Angelica Mänd" userId="S::angelica.mand@careofsweden.se::d450f7bb-aec9-460a-9bee-1fb87a79d93f" providerId="AD" clId="Web-{DD981C6B-048F-B216-5949-C2800CEC9DDF}" dt="2022-12-11T18:58:23.515" v="2"/>
          <ac:spMkLst>
            <pc:docMk/>
            <pc:sldMk cId="3245753818" sldId="2638"/>
            <ac:spMk id="2" creationId="{29B0177C-AC62-49B2-9BF0-CF7D6ED55CAC}"/>
          </ac:spMkLst>
        </pc:spChg>
        <pc:picChg chg="mod">
          <ac:chgData name="Angelica Mänd" userId="S::angelica.mand@careofsweden.se::d450f7bb-aec9-460a-9bee-1fb87a79d93f" providerId="AD" clId="Web-{DD981C6B-048F-B216-5949-C2800CEC9DDF}" dt="2022-12-11T18:58:28.593" v="3" actId="1076"/>
          <ac:picMkLst>
            <pc:docMk/>
            <pc:sldMk cId="3245753818" sldId="2638"/>
            <ac:picMk id="20" creationId="{23FA50D2-CCFA-4FDD-80A0-A81ED12BF0C7}"/>
          </ac:picMkLst>
        </pc:picChg>
      </pc:sldChg>
      <pc:sldChg chg="modSp">
        <pc:chgData name="Angelica Mänd" userId="S::angelica.mand@careofsweden.se::d450f7bb-aec9-460a-9bee-1fb87a79d93f" providerId="AD" clId="Web-{DD981C6B-048F-B216-5949-C2800CEC9DDF}" dt="2022-12-11T18:50:53.360" v="1" actId="20577"/>
        <pc:sldMkLst>
          <pc:docMk/>
          <pc:sldMk cId="14922809" sldId="3006"/>
        </pc:sldMkLst>
        <pc:spChg chg="mod">
          <ac:chgData name="Angelica Mänd" userId="S::angelica.mand@careofsweden.se::d450f7bb-aec9-460a-9bee-1fb87a79d93f" providerId="AD" clId="Web-{DD981C6B-048F-B216-5949-C2800CEC9DDF}" dt="2022-12-11T18:50:53.360" v="1" actId="20577"/>
          <ac:spMkLst>
            <pc:docMk/>
            <pc:sldMk cId="14922809" sldId="3006"/>
            <ac:spMk id="4" creationId="{677E47EE-8938-00FE-289E-60EE01085AAB}"/>
          </ac:spMkLst>
        </pc:spChg>
      </pc:sldChg>
    </pc:docChg>
  </pc:docChgLst>
  <pc:docChgLst>
    <pc:chgData name="Danijel Goga" userId="S::danijel.goga@careofsweden.se::3169ac50-af50-4988-b12a-5e738fe7a601" providerId="AD" clId="Web-{A6F218FB-6651-BBFA-7401-0F07C30E44A4}"/>
    <pc:docChg chg="modSld">
      <pc:chgData name="Danijel Goga" userId="S::danijel.goga@careofsweden.se::3169ac50-af50-4988-b12a-5e738fe7a601" providerId="AD" clId="Web-{A6F218FB-6651-BBFA-7401-0F07C30E44A4}" dt="2023-03-02T14:29:14.811" v="41" actId="20577"/>
      <pc:docMkLst>
        <pc:docMk/>
      </pc:docMkLst>
      <pc:sldChg chg="modNotes">
        <pc:chgData name="Danijel Goga" userId="S::danijel.goga@careofsweden.se::3169ac50-af50-4988-b12a-5e738fe7a601" providerId="AD" clId="Web-{A6F218FB-6651-BBFA-7401-0F07C30E44A4}" dt="2023-03-02T14:27:54.107" v="2"/>
        <pc:sldMkLst>
          <pc:docMk/>
          <pc:sldMk cId="2198238215" sldId="3206"/>
        </pc:sldMkLst>
      </pc:sldChg>
      <pc:sldChg chg="modCm">
        <pc:chgData name="Danijel Goga" userId="S::danijel.goga@careofsweden.se::3169ac50-af50-4988-b12a-5e738fe7a601" providerId="AD" clId="Web-{A6F218FB-6651-BBFA-7401-0F07C30E44A4}" dt="2023-03-02T13:59:30.583" v="0"/>
        <pc:sldMkLst>
          <pc:docMk/>
          <pc:sldMk cId="2249844016" sldId="3215"/>
        </pc:sldMkLst>
        <pc:extLst>
          <p:ext xmlns:p="http://schemas.openxmlformats.org/presentationml/2006/main" uri="{D6D511B9-2390-475A-947B-AFAB55BFBCF1}">
            <pc226:cmChg xmlns:pc226="http://schemas.microsoft.com/office/powerpoint/2022/06/main/command" chg="">
              <pc226:chgData name="Danijel Goga" userId="S::danijel.goga@careofsweden.se::3169ac50-af50-4988-b12a-5e738fe7a601" providerId="AD" clId="Web-{A6F218FB-6651-BBFA-7401-0F07C30E44A4}" dt="2023-03-02T13:59:30.583" v="0"/>
              <pc2:cmMkLst xmlns:pc2="http://schemas.microsoft.com/office/powerpoint/2019/9/main/command">
                <pc:docMk/>
                <pc:sldMk cId="2249844016" sldId="3215"/>
                <pc2:cmMk id="{DF2BAB1C-6B1E-4C62-B377-C8B18710D01D}"/>
              </pc2:cmMkLst>
              <pc226:cmRplyChg chg="add">
                <pc226:chgData name="Danijel Goga" userId="S::danijel.goga@careofsweden.se::3169ac50-af50-4988-b12a-5e738fe7a601" providerId="AD" clId="Web-{A6F218FB-6651-BBFA-7401-0F07C30E44A4}" dt="2023-03-02T13:59:30.583" v="0"/>
                <pc2:cmRplyMkLst xmlns:pc2="http://schemas.microsoft.com/office/powerpoint/2019/9/main/command">
                  <pc:docMk/>
                  <pc:sldMk cId="2249844016" sldId="3215"/>
                  <pc2:cmMk id="{DF2BAB1C-6B1E-4C62-B377-C8B18710D01D}"/>
                  <pc2:cmRplyMk id="{17E50887-47A5-4768-B598-CE3A718CE185}"/>
                </pc2:cmRplyMkLst>
              </pc226:cmRplyChg>
            </pc226:cmChg>
          </p:ext>
        </pc:extLst>
      </pc:sldChg>
      <pc:sldChg chg="modSp">
        <pc:chgData name="Danijel Goga" userId="S::danijel.goga@careofsweden.se::3169ac50-af50-4988-b12a-5e738fe7a601" providerId="AD" clId="Web-{A6F218FB-6651-BBFA-7401-0F07C30E44A4}" dt="2023-03-02T14:29:14.811" v="41" actId="20577"/>
        <pc:sldMkLst>
          <pc:docMk/>
          <pc:sldMk cId="2595643424" sldId="3216"/>
        </pc:sldMkLst>
        <pc:spChg chg="mod">
          <ac:chgData name="Danijel Goga" userId="S::danijel.goga@careofsweden.se::3169ac50-af50-4988-b12a-5e738fe7a601" providerId="AD" clId="Web-{A6F218FB-6651-BBFA-7401-0F07C30E44A4}" dt="2023-03-02T14:29:14.811" v="41" actId="20577"/>
          <ac:spMkLst>
            <pc:docMk/>
            <pc:sldMk cId="2595643424" sldId="3216"/>
            <ac:spMk id="11" creationId="{601F7AC7-0DAE-FFFB-A269-49146175A72B}"/>
          </ac:spMkLst>
        </pc:spChg>
        <pc:spChg chg="mod">
          <ac:chgData name="Danijel Goga" userId="S::danijel.goga@careofsweden.se::3169ac50-af50-4988-b12a-5e738fe7a601" providerId="AD" clId="Web-{A6F218FB-6651-BBFA-7401-0F07C30E44A4}" dt="2023-03-02T14:29:05.749" v="28" actId="20577"/>
          <ac:spMkLst>
            <pc:docMk/>
            <pc:sldMk cId="2595643424" sldId="3216"/>
            <ac:spMk id="13" creationId="{4D5ADAA3-DA2F-FB2A-8F32-863C49BB7750}"/>
          </ac:spMkLst>
        </pc:spChg>
      </pc:sldChg>
    </pc:docChg>
  </pc:docChgLst>
  <pc:docChgLst>
    <pc:chgData name="Josefine Wihlborg" userId="S::josefine.wihlborg@careofsweden.se::e6271ce4-c9e9-4735-b2cb-facad7315c2f" providerId="AD" clId="Web-{B8993C40-3BD6-7237-B9B4-D6724E7BFE52}"/>
    <pc:docChg chg="modSld">
      <pc:chgData name="Josefine Wihlborg" userId="S::josefine.wihlborg@careofsweden.se::e6271ce4-c9e9-4735-b2cb-facad7315c2f" providerId="AD" clId="Web-{B8993C40-3BD6-7237-B9B4-D6724E7BFE52}" dt="2023-03-03T08:04:39.048" v="3"/>
      <pc:docMkLst>
        <pc:docMk/>
      </pc:docMkLst>
      <pc:sldChg chg="modSp modNotes">
        <pc:chgData name="Josefine Wihlborg" userId="S::josefine.wihlborg@careofsweden.se::e6271ce4-c9e9-4735-b2cb-facad7315c2f" providerId="AD" clId="Web-{B8993C40-3BD6-7237-B9B4-D6724E7BFE52}" dt="2023-03-03T08:04:39.048" v="3"/>
        <pc:sldMkLst>
          <pc:docMk/>
          <pc:sldMk cId="1230482285" sldId="3214"/>
        </pc:sldMkLst>
        <pc:picChg chg="mod">
          <ac:chgData name="Josefine Wihlborg" userId="S::josefine.wihlborg@careofsweden.se::e6271ce4-c9e9-4735-b2cb-facad7315c2f" providerId="AD" clId="Web-{B8993C40-3BD6-7237-B9B4-D6724E7BFE52}" dt="2023-03-03T08:03:36.688" v="1" actId="1076"/>
          <ac:picMkLst>
            <pc:docMk/>
            <pc:sldMk cId="1230482285" sldId="3214"/>
            <ac:picMk id="7" creationId="{C7CE2910-42D4-4DC9-82B6-91B4EA23F653}"/>
          </ac:picMkLst>
        </pc:picChg>
      </pc:sldChg>
    </pc:docChg>
  </pc:docChgLst>
  <pc:docChgLst>
    <pc:chgData name="Angelica Mänd" userId="S::angelica.mand@careofsweden.se::d450f7bb-aec9-460a-9bee-1fb87a79d93f" providerId="AD" clId="Web-{82C3ABCC-6BF7-000F-35A8-B3D1E25741ED}"/>
    <pc:docChg chg="addSld modSld sldOrd">
      <pc:chgData name="Angelica Mänd" userId="S::angelica.mand@careofsweden.se::d450f7bb-aec9-460a-9bee-1fb87a79d93f" providerId="AD" clId="Web-{82C3ABCC-6BF7-000F-35A8-B3D1E25741ED}" dt="2022-12-21T07:53:48.978" v="543" actId="20577"/>
      <pc:docMkLst>
        <pc:docMk/>
      </pc:docMkLst>
      <pc:sldChg chg="addSp delSp modSp ord">
        <pc:chgData name="Angelica Mänd" userId="S::angelica.mand@careofsweden.se::d450f7bb-aec9-460a-9bee-1fb87a79d93f" providerId="AD" clId="Web-{82C3ABCC-6BF7-000F-35A8-B3D1E25741ED}" dt="2022-12-21T07:53:48.978" v="543" actId="20577"/>
        <pc:sldMkLst>
          <pc:docMk/>
          <pc:sldMk cId="3406462943" sldId="3015"/>
        </pc:sldMkLst>
        <pc:spChg chg="mod">
          <ac:chgData name="Angelica Mänd" userId="S::angelica.mand@careofsweden.se::d450f7bb-aec9-460a-9bee-1fb87a79d93f" providerId="AD" clId="Web-{82C3ABCC-6BF7-000F-35A8-B3D1E25741ED}" dt="2022-12-21T07:47:35.318" v="13" actId="14100"/>
          <ac:spMkLst>
            <pc:docMk/>
            <pc:sldMk cId="3406462943" sldId="3015"/>
            <ac:spMk id="3" creationId="{7D6E4011-BE26-A5BC-E4D0-8D60C7442300}"/>
          </ac:spMkLst>
        </pc:spChg>
        <pc:spChg chg="add mod">
          <ac:chgData name="Angelica Mänd" userId="S::angelica.mand@careofsweden.se::d450f7bb-aec9-460a-9bee-1fb87a79d93f" providerId="AD" clId="Web-{82C3ABCC-6BF7-000F-35A8-B3D1E25741ED}" dt="2022-12-21T07:53:48.978" v="543" actId="20577"/>
          <ac:spMkLst>
            <pc:docMk/>
            <pc:sldMk cId="3406462943" sldId="3015"/>
            <ac:spMk id="4" creationId="{EB87366F-4A37-FB3B-E689-6EE09E7927EA}"/>
          </ac:spMkLst>
        </pc:spChg>
        <pc:spChg chg="del">
          <ac:chgData name="Angelica Mänd" userId="S::angelica.mand@careofsweden.se::d450f7bb-aec9-460a-9bee-1fb87a79d93f" providerId="AD" clId="Web-{82C3ABCC-6BF7-000F-35A8-B3D1E25741ED}" dt="2022-12-21T07:47:26.802" v="2"/>
          <ac:spMkLst>
            <pc:docMk/>
            <pc:sldMk cId="3406462943" sldId="3015"/>
            <ac:spMk id="8" creationId="{89760685-3120-4604-9EDD-1646DEAA257A}"/>
          </ac:spMkLst>
        </pc:spChg>
        <pc:picChg chg="del">
          <ac:chgData name="Angelica Mänd" userId="S::angelica.mand@careofsweden.se::d450f7bb-aec9-460a-9bee-1fb87a79d93f" providerId="AD" clId="Web-{82C3ABCC-6BF7-000F-35A8-B3D1E25741ED}" dt="2022-12-21T07:47:28.177" v="3"/>
          <ac:picMkLst>
            <pc:docMk/>
            <pc:sldMk cId="3406462943" sldId="3015"/>
            <ac:picMk id="14" creationId="{CA3C94F4-2E93-4316-9547-7AE7AF57BB3F}"/>
          </ac:picMkLst>
        </pc:picChg>
      </pc:sldChg>
      <pc:sldChg chg="add replId">
        <pc:chgData name="Angelica Mänd" userId="S::angelica.mand@careofsweden.se::d450f7bb-aec9-460a-9bee-1fb87a79d93f" providerId="AD" clId="Web-{82C3ABCC-6BF7-000F-35A8-B3D1E25741ED}" dt="2022-12-21T07:47:20.443" v="0"/>
        <pc:sldMkLst>
          <pc:docMk/>
          <pc:sldMk cId="2474806221" sldId="3021"/>
        </pc:sldMkLst>
      </pc:sldChg>
    </pc:docChg>
  </pc:docChgLst>
  <pc:docChgLst>
    <pc:chgData name="Danijel Goga" userId="S::danijel.goga@careofsweden.se::3169ac50-af50-4988-b12a-5e738fe7a601" providerId="AD" clId="Web-{8779C89E-1E6A-35EE-C095-DEFB5056116B}"/>
    <pc:docChg chg="addSld delSld modSld sldOrd">
      <pc:chgData name="Danijel Goga" userId="S::danijel.goga@careofsweden.se::3169ac50-af50-4988-b12a-5e738fe7a601" providerId="AD" clId="Web-{8779C89E-1E6A-35EE-C095-DEFB5056116B}" dt="2022-11-28T14:19:18.237" v="934"/>
      <pc:docMkLst>
        <pc:docMk/>
      </pc:docMkLst>
      <pc:sldChg chg="addSp delSp modSp">
        <pc:chgData name="Danijel Goga" userId="S::danijel.goga@careofsweden.se::3169ac50-af50-4988-b12a-5e738fe7a601" providerId="AD" clId="Web-{8779C89E-1E6A-35EE-C095-DEFB5056116B}" dt="2022-11-28T14:15:39.391" v="831" actId="20577"/>
        <pc:sldMkLst>
          <pc:docMk/>
          <pc:sldMk cId="2351015806" sldId="343"/>
        </pc:sldMkLst>
        <pc:spChg chg="del mod">
          <ac:chgData name="Danijel Goga" userId="S::danijel.goga@careofsweden.se::3169ac50-af50-4988-b12a-5e738fe7a601" providerId="AD" clId="Web-{8779C89E-1E6A-35EE-C095-DEFB5056116B}" dt="2022-11-28T13:22:27.065" v="9"/>
          <ac:spMkLst>
            <pc:docMk/>
            <pc:sldMk cId="2351015806" sldId="343"/>
            <ac:spMk id="2" creationId="{7485D073-CAFA-4C29-317F-D321EAC51D16}"/>
          </ac:spMkLst>
        </pc:spChg>
        <pc:spChg chg="add mod">
          <ac:chgData name="Danijel Goga" userId="S::danijel.goga@careofsweden.se::3169ac50-af50-4988-b12a-5e738fe7a601" providerId="AD" clId="Web-{8779C89E-1E6A-35EE-C095-DEFB5056116B}" dt="2022-11-28T14:15:39.391" v="831" actId="20577"/>
          <ac:spMkLst>
            <pc:docMk/>
            <pc:sldMk cId="2351015806" sldId="343"/>
            <ac:spMk id="6" creationId="{B37F0A1C-9D4A-CBE8-D6D1-1AB803CB844B}"/>
          </ac:spMkLst>
        </pc:spChg>
      </pc:sldChg>
      <pc:sldChg chg="addSp modSp modNotes">
        <pc:chgData name="Danijel Goga" userId="S::danijel.goga@careofsweden.se::3169ac50-af50-4988-b12a-5e738fe7a601" providerId="AD" clId="Web-{8779C89E-1E6A-35EE-C095-DEFB5056116B}" dt="2022-11-28T14:19:18.237" v="934"/>
        <pc:sldMkLst>
          <pc:docMk/>
          <pc:sldMk cId="1321174350" sldId="344"/>
        </pc:sldMkLst>
        <pc:picChg chg="add mod">
          <ac:chgData name="Danijel Goga" userId="S::danijel.goga@careofsweden.se::3169ac50-af50-4988-b12a-5e738fe7a601" providerId="AD" clId="Web-{8779C89E-1E6A-35EE-C095-DEFB5056116B}" dt="2022-11-28T13:21:51.081" v="4" actId="14100"/>
          <ac:picMkLst>
            <pc:docMk/>
            <pc:sldMk cId="1321174350" sldId="344"/>
            <ac:picMk id="2" creationId="{0E85A8A3-B011-6048-3DF7-5FC86E78C2EE}"/>
          </ac:picMkLst>
        </pc:picChg>
      </pc:sldChg>
      <pc:sldChg chg="new del">
        <pc:chgData name="Danijel Goga" userId="S::danijel.goga@careofsweden.se::3169ac50-af50-4988-b12a-5e738fe7a601" providerId="AD" clId="Web-{8779C89E-1E6A-35EE-C095-DEFB5056116B}" dt="2022-11-28T14:01:00.274" v="271"/>
        <pc:sldMkLst>
          <pc:docMk/>
          <pc:sldMk cId="3944716351" sldId="2641"/>
        </pc:sldMkLst>
      </pc:sldChg>
      <pc:sldChg chg="add del ord replId">
        <pc:chgData name="Danijel Goga" userId="S::danijel.goga@careofsweden.se::3169ac50-af50-4988-b12a-5e738fe7a601" providerId="AD" clId="Web-{8779C89E-1E6A-35EE-C095-DEFB5056116B}" dt="2022-11-28T13:23:24.519" v="10"/>
        <pc:sldMkLst>
          <pc:docMk/>
          <pc:sldMk cId="1391155074" sldId="2642"/>
        </pc:sldMkLst>
      </pc:sldChg>
      <pc:sldChg chg="modSp add replId addAnim delAnim modAnim">
        <pc:chgData name="Danijel Goga" userId="S::danijel.goga@careofsweden.se::3169ac50-af50-4988-b12a-5e738fe7a601" providerId="AD" clId="Web-{8779C89E-1E6A-35EE-C095-DEFB5056116B}" dt="2022-11-28T14:09:49.513" v="823" actId="14100"/>
        <pc:sldMkLst>
          <pc:docMk/>
          <pc:sldMk cId="4223014831" sldId="2642"/>
        </pc:sldMkLst>
        <pc:spChg chg="mod">
          <ac:chgData name="Danijel Goga" userId="S::danijel.goga@careofsweden.se::3169ac50-af50-4988-b12a-5e738fe7a601" providerId="AD" clId="Web-{8779C89E-1E6A-35EE-C095-DEFB5056116B}" dt="2022-11-28T14:09:49.513" v="823" actId="14100"/>
          <ac:spMkLst>
            <pc:docMk/>
            <pc:sldMk cId="4223014831" sldId="2642"/>
            <ac:spMk id="6" creationId="{B37F0A1C-9D4A-CBE8-D6D1-1AB803CB844B}"/>
          </ac:spMkLst>
        </pc:spChg>
      </pc:sldChg>
      <pc:sldChg chg="add del replId">
        <pc:chgData name="Danijel Goga" userId="S::danijel.goga@careofsweden.se::3169ac50-af50-4988-b12a-5e738fe7a601" providerId="AD" clId="Web-{8779C89E-1E6A-35EE-C095-DEFB5056116B}" dt="2022-11-28T13:23:32.238" v="12"/>
        <pc:sldMkLst>
          <pc:docMk/>
          <pc:sldMk cId="2224805489" sldId="2647"/>
        </pc:sldMkLst>
      </pc:sldChg>
    </pc:docChg>
  </pc:docChgLst>
  <pc:docChgLst>
    <pc:chgData name="Danijel Goga" userId="S::danijel.goga@careofsweden.se::3169ac50-af50-4988-b12a-5e738fe7a601" providerId="AD" clId="Web-{C5F24CFD-2B83-111F-7AAA-3615834C8DE0}"/>
    <pc:docChg chg="delSld modSld">
      <pc:chgData name="Danijel Goga" userId="S::danijel.goga@careofsweden.se::3169ac50-af50-4988-b12a-5e738fe7a601" providerId="AD" clId="Web-{C5F24CFD-2B83-111F-7AAA-3615834C8DE0}" dt="2022-12-09T10:58:25.127" v="11" actId="1076"/>
      <pc:docMkLst>
        <pc:docMk/>
      </pc:docMkLst>
      <pc:sldChg chg="del">
        <pc:chgData name="Danijel Goga" userId="S::danijel.goga@careofsweden.se::3169ac50-af50-4988-b12a-5e738fe7a601" providerId="AD" clId="Web-{C5F24CFD-2B83-111F-7AAA-3615834C8DE0}" dt="2022-12-09T10:55:56.595" v="0"/>
        <pc:sldMkLst>
          <pc:docMk/>
          <pc:sldMk cId="2351015806" sldId="343"/>
        </pc:sldMkLst>
      </pc:sldChg>
      <pc:sldChg chg="modSp">
        <pc:chgData name="Danijel Goga" userId="S::danijel.goga@careofsweden.se::3169ac50-af50-4988-b12a-5e738fe7a601" providerId="AD" clId="Web-{C5F24CFD-2B83-111F-7AAA-3615834C8DE0}" dt="2022-12-09T10:58:25.127" v="11" actId="1076"/>
        <pc:sldMkLst>
          <pc:docMk/>
          <pc:sldMk cId="4223014831" sldId="2642"/>
        </pc:sldMkLst>
        <pc:spChg chg="mod">
          <ac:chgData name="Danijel Goga" userId="S::danijel.goga@careofsweden.se::3169ac50-af50-4988-b12a-5e738fe7a601" providerId="AD" clId="Web-{C5F24CFD-2B83-111F-7AAA-3615834C8DE0}" dt="2022-12-09T10:58:25.127" v="11" actId="1076"/>
          <ac:spMkLst>
            <pc:docMk/>
            <pc:sldMk cId="4223014831" sldId="2642"/>
            <ac:spMk id="6" creationId="{B37F0A1C-9D4A-CBE8-D6D1-1AB803CB844B}"/>
          </ac:spMkLst>
        </pc:spChg>
      </pc:sldChg>
    </pc:docChg>
  </pc:docChgLst>
  <pc:docChgLst>
    <pc:chgData name="Danijel Goga" userId="S::danijel.goga@careofsweden.se::3169ac50-af50-4988-b12a-5e738fe7a601" providerId="AD" clId="Web-{6075F872-7E0D-7A42-5E3A-09E3CFD7BD3F}"/>
    <pc:docChg chg="modSld sldOrd">
      <pc:chgData name="Danijel Goga" userId="S::danijel.goga@careofsweden.se::3169ac50-af50-4988-b12a-5e738fe7a601" providerId="AD" clId="Web-{6075F872-7E0D-7A42-5E3A-09E3CFD7BD3F}" dt="2023-02-28T21:25:37.392" v="433"/>
      <pc:docMkLst>
        <pc:docMk/>
      </pc:docMkLst>
      <pc:sldChg chg="addCm">
        <pc:chgData name="Danijel Goga" userId="S::danijel.goga@careofsweden.se::3169ac50-af50-4988-b12a-5e738fe7a601" providerId="AD" clId="Web-{6075F872-7E0D-7A42-5E3A-09E3CFD7BD3F}" dt="2023-02-28T21:24:47.157" v="432"/>
        <pc:sldMkLst>
          <pc:docMk/>
          <pc:sldMk cId="3764227720" sldId="3162"/>
        </pc:sldMkLst>
        <pc:extLst>
          <p:ext xmlns:p="http://schemas.openxmlformats.org/presentationml/2006/main" uri="{D6D511B9-2390-475A-947B-AFAB55BFBCF1}">
            <pc226:cmChg xmlns:pc226="http://schemas.microsoft.com/office/powerpoint/2022/06/main/command" chg="add">
              <pc226:chgData name="Danijel Goga" userId="S::danijel.goga@careofsweden.se::3169ac50-af50-4988-b12a-5e738fe7a601" providerId="AD" clId="Web-{6075F872-7E0D-7A42-5E3A-09E3CFD7BD3F}" dt="2023-02-28T21:24:47.157" v="432"/>
              <pc2:cmMkLst xmlns:pc2="http://schemas.microsoft.com/office/powerpoint/2019/9/main/command">
                <pc:docMk/>
                <pc:sldMk cId="3764227720" sldId="3162"/>
                <pc2:cmMk id="{19723E34-4BCB-458D-A7CB-45BCC7F2DCC2}"/>
              </pc2:cmMkLst>
            </pc226:cmChg>
          </p:ext>
        </pc:extLst>
      </pc:sldChg>
      <pc:sldChg chg="modNotes">
        <pc:chgData name="Danijel Goga" userId="S::danijel.goga@careofsweden.se::3169ac50-af50-4988-b12a-5e738fe7a601" providerId="AD" clId="Web-{6075F872-7E0D-7A42-5E3A-09E3CFD7BD3F}" dt="2023-02-28T21:21:46.593" v="431"/>
        <pc:sldMkLst>
          <pc:docMk/>
          <pc:sldMk cId="3532191394" sldId="3195"/>
        </pc:sldMkLst>
      </pc:sldChg>
      <pc:sldChg chg="ord">
        <pc:chgData name="Danijel Goga" userId="S::danijel.goga@careofsweden.se::3169ac50-af50-4988-b12a-5e738fe7a601" providerId="AD" clId="Web-{6075F872-7E0D-7A42-5E3A-09E3CFD7BD3F}" dt="2023-02-28T21:25:37.392" v="433"/>
        <pc:sldMkLst>
          <pc:docMk/>
          <pc:sldMk cId="3813243991" sldId="3205"/>
        </pc:sldMkLst>
      </pc:sldChg>
    </pc:docChg>
  </pc:docChgLst>
  <pc:docChgLst>
    <pc:chgData name="Pierre Lindström" userId="S::pierre@careofsweden.se::32ddf201-2478-4237-91fd-911997b777de" providerId="AD" clId="Web-{5B181CD2-2657-C0B3-F8E2-F5556A17C89F}"/>
    <pc:docChg chg="modSld">
      <pc:chgData name="Pierre Lindström" userId="S::pierre@careofsweden.se::32ddf201-2478-4237-91fd-911997b777de" providerId="AD" clId="Web-{5B181CD2-2657-C0B3-F8E2-F5556A17C89F}" dt="2022-11-30T10:13:26.151" v="209" actId="20577"/>
      <pc:docMkLst>
        <pc:docMk/>
      </pc:docMkLst>
      <pc:sldChg chg="modSp">
        <pc:chgData name="Pierre Lindström" userId="S::pierre@careofsweden.se::32ddf201-2478-4237-91fd-911997b777de" providerId="AD" clId="Web-{5B181CD2-2657-C0B3-F8E2-F5556A17C89F}" dt="2022-11-30T10:13:26.151" v="209" actId="20577"/>
        <pc:sldMkLst>
          <pc:docMk/>
          <pc:sldMk cId="352356368" sldId="342"/>
        </pc:sldMkLst>
        <pc:spChg chg="mod">
          <ac:chgData name="Pierre Lindström" userId="S::pierre@careofsweden.se::32ddf201-2478-4237-91fd-911997b777de" providerId="AD" clId="Web-{5B181CD2-2657-C0B3-F8E2-F5556A17C89F}" dt="2022-11-30T10:13:26.151" v="209" actId="20577"/>
          <ac:spMkLst>
            <pc:docMk/>
            <pc:sldMk cId="352356368" sldId="342"/>
            <ac:spMk id="2" creationId="{DD1823F6-459F-CA2D-869C-A30B58CFFE7F}"/>
          </ac:spMkLst>
        </pc:spChg>
      </pc:sldChg>
    </pc:docChg>
  </pc:docChgLst>
  <pc:docChgLst>
    <pc:chgData name="Angelica Mänd" userId="S::angelica.mand@careofsweden.se::d450f7bb-aec9-460a-9bee-1fb87a79d93f" providerId="AD" clId="Web-{7A5D6186-ECC2-111F-18A8-9F2B3C5E8B51}"/>
    <pc:docChg chg="modSld">
      <pc:chgData name="Angelica Mänd" userId="S::angelica.mand@careofsweden.se::d450f7bb-aec9-460a-9bee-1fb87a79d93f" providerId="AD" clId="Web-{7A5D6186-ECC2-111F-18A8-9F2B3C5E8B51}" dt="2023-01-12T08:50:07.665" v="28" actId="20577"/>
      <pc:docMkLst>
        <pc:docMk/>
      </pc:docMkLst>
      <pc:sldChg chg="modSp modCm">
        <pc:chgData name="Angelica Mänd" userId="S::angelica.mand@careofsweden.se::d450f7bb-aec9-460a-9bee-1fb87a79d93f" providerId="AD" clId="Web-{7A5D6186-ECC2-111F-18A8-9F2B3C5E8B51}" dt="2023-01-12T08:50:07.665" v="28" actId="20577"/>
        <pc:sldMkLst>
          <pc:docMk/>
          <pc:sldMk cId="1384701464" sldId="3013"/>
        </pc:sldMkLst>
        <pc:spChg chg="mod">
          <ac:chgData name="Angelica Mänd" userId="S::angelica.mand@careofsweden.se::d450f7bb-aec9-460a-9bee-1fb87a79d93f" providerId="AD" clId="Web-{7A5D6186-ECC2-111F-18A8-9F2B3C5E8B51}" dt="2023-01-12T08:50:07.665" v="28" actId="20577"/>
          <ac:spMkLst>
            <pc:docMk/>
            <pc:sldMk cId="1384701464" sldId="3013"/>
            <ac:spMk id="2" creationId="{15EFE57C-8BB4-B96F-AA3E-CAC29A21C0B1}"/>
          </ac:spMkLst>
        </pc:spChg>
      </pc:sldChg>
    </pc:docChg>
  </pc:docChgLst>
  <pc:docChgLst>
    <pc:chgData name="Angelica Mänd" userId="S::angelica.mand@careofsweden.se::d450f7bb-aec9-460a-9bee-1fb87a79d93f" providerId="AD" clId="Web-{369F6FCE-8ADA-C08D-21B7-E09E5D8ED540}"/>
    <pc:docChg chg="modSld">
      <pc:chgData name="Angelica Mänd" userId="S::angelica.mand@careofsweden.se::d450f7bb-aec9-460a-9bee-1fb87a79d93f" providerId="AD" clId="Web-{369F6FCE-8ADA-C08D-21B7-E09E5D8ED540}" dt="2022-12-20T16:01:42.335" v="52" actId="20577"/>
      <pc:docMkLst>
        <pc:docMk/>
      </pc:docMkLst>
      <pc:sldChg chg="modSp">
        <pc:chgData name="Angelica Mänd" userId="S::angelica.mand@careofsweden.se::d450f7bb-aec9-460a-9bee-1fb87a79d93f" providerId="AD" clId="Web-{369F6FCE-8ADA-C08D-21B7-E09E5D8ED540}" dt="2022-12-20T16:01:42.335" v="52" actId="20577"/>
        <pc:sldMkLst>
          <pc:docMk/>
          <pc:sldMk cId="1384701464" sldId="3013"/>
        </pc:sldMkLst>
        <pc:spChg chg="mod">
          <ac:chgData name="Angelica Mänd" userId="S::angelica.mand@careofsweden.se::d450f7bb-aec9-460a-9bee-1fb87a79d93f" providerId="AD" clId="Web-{369F6FCE-8ADA-C08D-21B7-E09E5D8ED540}" dt="2022-12-20T16:01:42.335" v="52" actId="20577"/>
          <ac:spMkLst>
            <pc:docMk/>
            <pc:sldMk cId="1384701464" sldId="3013"/>
            <ac:spMk id="2" creationId="{15EFE57C-8BB4-B96F-AA3E-CAC29A21C0B1}"/>
          </ac:spMkLst>
        </pc:spChg>
      </pc:sldChg>
    </pc:docChg>
  </pc:docChgLst>
  <pc:docChgLst>
    <pc:chgData name="Karl Bülow" userId="S::karl.bulow@careofsweden.se::742afaf8-56bb-4fdf-8b7f-eefed6c8e0b1" providerId="AD" clId="Web-{276FB8F3-F181-9CE7-A5E1-E5CC82189DCF}"/>
    <pc:docChg chg="modSld">
      <pc:chgData name="Karl Bülow" userId="S::karl.bulow@careofsweden.se::742afaf8-56bb-4fdf-8b7f-eefed6c8e0b1" providerId="AD" clId="Web-{276FB8F3-F181-9CE7-A5E1-E5CC82189DCF}" dt="2023-01-13T07:15:26.572" v="0" actId="20577"/>
      <pc:docMkLst>
        <pc:docMk/>
      </pc:docMkLst>
      <pc:sldChg chg="modSp">
        <pc:chgData name="Karl Bülow" userId="S::karl.bulow@careofsweden.se::742afaf8-56bb-4fdf-8b7f-eefed6c8e0b1" providerId="AD" clId="Web-{276FB8F3-F181-9CE7-A5E1-E5CC82189DCF}" dt="2023-01-13T07:15:26.572" v="0" actId="20577"/>
        <pc:sldMkLst>
          <pc:docMk/>
          <pc:sldMk cId="2969012950" sldId="3035"/>
        </pc:sldMkLst>
        <pc:spChg chg="mod">
          <ac:chgData name="Karl Bülow" userId="S::karl.bulow@careofsweden.se::742afaf8-56bb-4fdf-8b7f-eefed6c8e0b1" providerId="AD" clId="Web-{276FB8F3-F181-9CE7-A5E1-E5CC82189DCF}" dt="2023-01-13T07:15:26.572" v="0" actId="20577"/>
          <ac:spMkLst>
            <pc:docMk/>
            <pc:sldMk cId="2969012950" sldId="3035"/>
            <ac:spMk id="23" creationId="{2255A577-A088-89D9-2BDF-3A071D61474D}"/>
          </ac:spMkLst>
        </pc:spChg>
      </pc:sldChg>
    </pc:docChg>
  </pc:docChgLst>
  <pc:docChgLst>
    <pc:chgData name="Danijel Goga" userId="S::danijel.goga@careofsweden.se::3169ac50-af50-4988-b12a-5e738fe7a601" providerId="AD" clId="Web-{134A2168-F26B-3586-31B0-9517727E341C}"/>
    <pc:docChg chg="modSld">
      <pc:chgData name="Danijel Goga" userId="S::danijel.goga@careofsweden.se::3169ac50-af50-4988-b12a-5e738fe7a601" providerId="AD" clId="Web-{134A2168-F26B-3586-31B0-9517727E341C}" dt="2023-02-22T10:35:06.548" v="2"/>
      <pc:docMkLst>
        <pc:docMk/>
      </pc:docMkLst>
      <pc:sldChg chg="mod modShow">
        <pc:chgData name="Danijel Goga" userId="S::danijel.goga@careofsweden.se::3169ac50-af50-4988-b12a-5e738fe7a601" providerId="AD" clId="Web-{134A2168-F26B-3586-31B0-9517727E341C}" dt="2023-02-22T10:35:06.298" v="0"/>
        <pc:sldMkLst>
          <pc:docMk/>
          <pc:sldMk cId="3241995309" sldId="3157"/>
        </pc:sldMkLst>
      </pc:sldChg>
      <pc:sldChg chg="mod modShow">
        <pc:chgData name="Danijel Goga" userId="S::danijel.goga@careofsweden.se::3169ac50-af50-4988-b12a-5e738fe7a601" providerId="AD" clId="Web-{134A2168-F26B-3586-31B0-9517727E341C}" dt="2023-02-22T10:35:06.438" v="1"/>
        <pc:sldMkLst>
          <pc:docMk/>
          <pc:sldMk cId="2556631457" sldId="3158"/>
        </pc:sldMkLst>
      </pc:sldChg>
      <pc:sldChg chg="mod modShow">
        <pc:chgData name="Danijel Goga" userId="S::danijel.goga@careofsweden.se::3169ac50-af50-4988-b12a-5e738fe7a601" providerId="AD" clId="Web-{134A2168-F26B-3586-31B0-9517727E341C}" dt="2023-02-22T10:35:06.548" v="2"/>
        <pc:sldMkLst>
          <pc:docMk/>
          <pc:sldMk cId="1806454319" sldId="3167"/>
        </pc:sldMkLst>
      </pc:sldChg>
    </pc:docChg>
  </pc:docChgLst>
  <pc:docChgLst>
    <pc:chgData name="Angelica Mänd" userId="S::angelica.mand@careofsweden.se::d450f7bb-aec9-460a-9bee-1fb87a79d93f" providerId="AD" clId="Web-{535C9AD8-323A-C0C3-7CE6-70289C7E9434}"/>
    <pc:docChg chg="modSld">
      <pc:chgData name="Angelica Mänd" userId="S::angelica.mand@careofsweden.se::d450f7bb-aec9-460a-9bee-1fb87a79d93f" providerId="AD" clId="Web-{535C9AD8-323A-C0C3-7CE6-70289C7E9434}" dt="2023-03-01T15:00:52.979" v="370"/>
      <pc:docMkLst>
        <pc:docMk/>
      </pc:docMkLst>
      <pc:sldChg chg="addCm modCm modNotes">
        <pc:chgData name="Angelica Mänd" userId="S::angelica.mand@careofsweden.se::d450f7bb-aec9-460a-9bee-1fb87a79d93f" providerId="AD" clId="Web-{535C9AD8-323A-C0C3-7CE6-70289C7E9434}" dt="2023-03-01T15:00:52.979" v="370"/>
        <pc:sldMkLst>
          <pc:docMk/>
          <pc:sldMk cId="781435903" sldId="3218"/>
        </pc:sldMkLst>
        <pc:extLst>
          <p:ext xmlns:p="http://schemas.openxmlformats.org/presentationml/2006/main" uri="{D6D511B9-2390-475A-947B-AFAB55BFBCF1}">
            <pc226:cmChg xmlns:pc226="http://schemas.microsoft.com/office/powerpoint/2022/06/main/command" chg="add">
              <pc226:chgData name="Angelica Mänd" userId="S::angelica.mand@careofsweden.se::d450f7bb-aec9-460a-9bee-1fb87a79d93f" providerId="AD" clId="Web-{535C9AD8-323A-C0C3-7CE6-70289C7E9434}" dt="2023-03-01T15:00:52.979" v="370"/>
              <pc2:cmMkLst xmlns:pc2="http://schemas.microsoft.com/office/powerpoint/2019/9/main/command">
                <pc:docMk/>
                <pc:sldMk cId="781435903" sldId="3218"/>
                <pc2:cmMk id="{EF7597AB-7611-40CD-A4FD-4C76FF033944}"/>
              </pc2:cmMkLst>
              <pc226:cmRplyChg chg="add">
                <pc226:chgData name="Angelica Mänd" userId="S::angelica.mand@careofsweden.se::d450f7bb-aec9-460a-9bee-1fb87a79d93f" providerId="AD" clId="Web-{535C9AD8-323A-C0C3-7CE6-70289C7E9434}" dt="2023-03-01T15:00:52.979" v="370"/>
                <pc2:cmRplyMkLst xmlns:pc2="http://schemas.microsoft.com/office/powerpoint/2019/9/main/command">
                  <pc:docMk/>
                  <pc:sldMk cId="781435903" sldId="3218"/>
                  <pc2:cmMk id="{EF7597AB-7611-40CD-A4FD-4C76FF033944}"/>
                  <pc2:cmRplyMk id="{462EB149-A4FA-44B7-83D6-FB9F47A5DF98}"/>
                </pc2:cmRplyMkLst>
              </pc226:cmRplyChg>
            </pc226:cmChg>
          </p:ext>
        </pc:extLst>
      </pc:sldChg>
    </pc:docChg>
  </pc:docChgLst>
  <pc:docChgLst>
    <pc:chgData name="Sara Widén" userId="bcda5252-2f06-4845-800b-66aaed45547a" providerId="ADAL" clId="{D12C665F-266B-41CF-BDCF-7E0422D100C7}"/>
    <pc:docChg chg="custSel modSld sldOrd">
      <pc:chgData name="Sara Widén" userId="bcda5252-2f06-4845-800b-66aaed45547a" providerId="ADAL" clId="{D12C665F-266B-41CF-BDCF-7E0422D100C7}" dt="2023-02-17T15:03:52.073" v="3037" actId="2056"/>
      <pc:docMkLst>
        <pc:docMk/>
      </pc:docMkLst>
      <pc:sldChg chg="modNotesTx">
        <pc:chgData name="Sara Widén" userId="bcda5252-2f06-4845-800b-66aaed45547a" providerId="ADAL" clId="{D12C665F-266B-41CF-BDCF-7E0422D100C7}" dt="2023-02-16T10:21:46.725" v="1346" actId="20577"/>
        <pc:sldMkLst>
          <pc:docMk/>
          <pc:sldMk cId="2778174672" sldId="2673"/>
        </pc:sldMkLst>
      </pc:sldChg>
      <pc:sldChg chg="ord modNotesTx">
        <pc:chgData name="Sara Widén" userId="bcda5252-2f06-4845-800b-66aaed45547a" providerId="ADAL" clId="{D12C665F-266B-41CF-BDCF-7E0422D100C7}" dt="2023-02-16T14:10:30.685" v="3032"/>
        <pc:sldMkLst>
          <pc:docMk/>
          <pc:sldMk cId="2778905322" sldId="2681"/>
        </pc:sldMkLst>
      </pc:sldChg>
      <pc:sldChg chg="modSp mod modNotesTx">
        <pc:chgData name="Sara Widén" userId="bcda5252-2f06-4845-800b-66aaed45547a" providerId="ADAL" clId="{D12C665F-266B-41CF-BDCF-7E0422D100C7}" dt="2023-02-16T10:53:24.509" v="2368" actId="20577"/>
        <pc:sldMkLst>
          <pc:docMk/>
          <pc:sldMk cId="3703504822" sldId="2700"/>
        </pc:sldMkLst>
        <pc:spChg chg="mod">
          <ac:chgData name="Sara Widén" userId="bcda5252-2f06-4845-800b-66aaed45547a" providerId="ADAL" clId="{D12C665F-266B-41CF-BDCF-7E0422D100C7}" dt="2023-02-16T10:51:30.066" v="2277" actId="20577"/>
          <ac:spMkLst>
            <pc:docMk/>
            <pc:sldMk cId="3703504822" sldId="2700"/>
            <ac:spMk id="224" creationId="{1370944A-2475-1E32-CDC8-FD3342ED0A0A}"/>
          </ac:spMkLst>
        </pc:spChg>
        <pc:spChg chg="mod">
          <ac:chgData name="Sara Widén" userId="bcda5252-2f06-4845-800b-66aaed45547a" providerId="ADAL" clId="{D12C665F-266B-41CF-BDCF-7E0422D100C7}" dt="2023-02-16T10:51:20.237" v="2276" actId="6549"/>
          <ac:spMkLst>
            <pc:docMk/>
            <pc:sldMk cId="3703504822" sldId="2700"/>
            <ac:spMk id="225" creationId="{553B4F30-73DD-3AB3-27CA-E57BCB01DEE3}"/>
          </ac:spMkLst>
        </pc:spChg>
      </pc:sldChg>
      <pc:sldChg chg="modNotesTx">
        <pc:chgData name="Sara Widén" userId="bcda5252-2f06-4845-800b-66aaed45547a" providerId="ADAL" clId="{D12C665F-266B-41CF-BDCF-7E0422D100C7}" dt="2023-02-16T11:06:07.429" v="2496" actId="20577"/>
        <pc:sldMkLst>
          <pc:docMk/>
          <pc:sldMk cId="2485400290" sldId="3055"/>
        </pc:sldMkLst>
      </pc:sldChg>
      <pc:sldChg chg="modSp mod">
        <pc:chgData name="Sara Widén" userId="bcda5252-2f06-4845-800b-66aaed45547a" providerId="ADAL" clId="{D12C665F-266B-41CF-BDCF-7E0422D100C7}" dt="2023-02-16T14:17:20.366" v="3036" actId="1076"/>
        <pc:sldMkLst>
          <pc:docMk/>
          <pc:sldMk cId="4047212908" sldId="3087"/>
        </pc:sldMkLst>
        <pc:spChg chg="mod">
          <ac:chgData name="Sara Widén" userId="bcda5252-2f06-4845-800b-66aaed45547a" providerId="ADAL" clId="{D12C665F-266B-41CF-BDCF-7E0422D100C7}" dt="2023-02-16T14:17:20.366" v="3036" actId="1076"/>
          <ac:spMkLst>
            <pc:docMk/>
            <pc:sldMk cId="4047212908" sldId="3087"/>
            <ac:spMk id="52" creationId="{5B421125-B971-B5ED-1F95-F16786B93BA0}"/>
          </ac:spMkLst>
        </pc:spChg>
      </pc:sldChg>
      <pc:sldChg chg="modCm">
        <pc:chgData name="Sara Widén" userId="bcda5252-2f06-4845-800b-66aaed45547a" providerId="ADAL" clId="{D12C665F-266B-41CF-BDCF-7E0422D100C7}" dt="2023-02-17T15:03:52.073" v="3037" actId="2056"/>
        <pc:sldMkLst>
          <pc:docMk/>
          <pc:sldMk cId="1658595198" sldId="3123"/>
        </pc:sldMkLst>
        <pc:extLst>
          <p:ext xmlns:p="http://schemas.openxmlformats.org/presentationml/2006/main" uri="{D6D511B9-2390-475A-947B-AFAB55BFBCF1}">
            <pc226:cmChg xmlns:pc226="http://schemas.microsoft.com/office/powerpoint/2022/06/main/command" chg="mod">
              <pc226:chgData name="Sara Widén" userId="bcda5252-2f06-4845-800b-66aaed45547a" providerId="ADAL" clId="{D12C665F-266B-41CF-BDCF-7E0422D100C7}" dt="2023-02-17T15:03:52.073" v="3037" actId="2056"/>
              <pc2:cmMkLst xmlns:pc2="http://schemas.microsoft.com/office/powerpoint/2019/9/main/command">
                <pc:docMk/>
                <pc:sldMk cId="1658595198" sldId="3123"/>
                <pc2:cmMk id="{121F3769-55F2-48D8-AA22-0DAE68B920FC}"/>
              </pc2:cmMkLst>
            </pc226:cmChg>
          </p:ext>
        </pc:extLst>
      </pc:sldChg>
      <pc:sldChg chg="modSp mod modShow modNotesTx">
        <pc:chgData name="Sara Widén" userId="bcda5252-2f06-4845-800b-66aaed45547a" providerId="ADAL" clId="{D12C665F-266B-41CF-BDCF-7E0422D100C7}" dt="2023-02-16T12:36:25.201" v="2621" actId="729"/>
        <pc:sldMkLst>
          <pc:docMk/>
          <pc:sldMk cId="4250565897" sldId="3141"/>
        </pc:sldMkLst>
        <pc:grpChg chg="mod">
          <ac:chgData name="Sara Widén" userId="bcda5252-2f06-4845-800b-66aaed45547a" providerId="ADAL" clId="{D12C665F-266B-41CF-BDCF-7E0422D100C7}" dt="2023-02-15T13:23:27.695" v="1" actId="1076"/>
          <ac:grpSpMkLst>
            <pc:docMk/>
            <pc:sldMk cId="4250565897" sldId="3141"/>
            <ac:grpSpMk id="22" creationId="{78D0D303-8592-08B8-DF12-824452598962}"/>
          </ac:grpSpMkLst>
        </pc:grpChg>
      </pc:sldChg>
      <pc:sldChg chg="modSp mod modNotesTx">
        <pc:chgData name="Sara Widén" userId="bcda5252-2f06-4845-800b-66aaed45547a" providerId="ADAL" clId="{D12C665F-266B-41CF-BDCF-7E0422D100C7}" dt="2023-02-16T14:07:52.124" v="3030" actId="20577"/>
        <pc:sldMkLst>
          <pc:docMk/>
          <pc:sldMk cId="1351468526" sldId="3142"/>
        </pc:sldMkLst>
        <pc:spChg chg="mod">
          <ac:chgData name="Sara Widén" userId="bcda5252-2f06-4845-800b-66aaed45547a" providerId="ADAL" clId="{D12C665F-266B-41CF-BDCF-7E0422D100C7}" dt="2023-02-16T10:11:06.004" v="548" actId="20577"/>
          <ac:spMkLst>
            <pc:docMk/>
            <pc:sldMk cId="1351468526" sldId="3142"/>
            <ac:spMk id="38" creationId="{5ADB28D9-01DE-230B-D8EF-4BD4A3B95DC4}"/>
          </ac:spMkLst>
        </pc:spChg>
      </pc:sldChg>
      <pc:sldChg chg="ord modNotesTx">
        <pc:chgData name="Sara Widén" userId="bcda5252-2f06-4845-800b-66aaed45547a" providerId="ADAL" clId="{D12C665F-266B-41CF-BDCF-7E0422D100C7}" dt="2023-02-16T14:07:40.747" v="3012" actId="20577"/>
        <pc:sldMkLst>
          <pc:docMk/>
          <pc:sldMk cId="1002700876" sldId="3149"/>
        </pc:sldMkLst>
      </pc:sldChg>
      <pc:sldChg chg="modCm">
        <pc:chgData name="Sara Widén" userId="bcda5252-2f06-4845-800b-66aaed45547a" providerId="ADAL" clId="{D12C665F-266B-41CF-BDCF-7E0422D100C7}" dt="2023-02-14T05:32:39.284" v="0" actId="2056"/>
        <pc:sldMkLst>
          <pc:docMk/>
          <pc:sldMk cId="1722191597" sldId="3151"/>
        </pc:sldMkLst>
        <pc:extLst>
          <p:ext xmlns:p="http://schemas.openxmlformats.org/presentationml/2006/main" uri="{D6D511B9-2390-475A-947B-AFAB55BFBCF1}">
            <pc226:cmChg xmlns:pc226="http://schemas.microsoft.com/office/powerpoint/2022/06/main/command" chg="mod">
              <pc226:chgData name="Sara Widén" userId="bcda5252-2f06-4845-800b-66aaed45547a" providerId="ADAL" clId="{D12C665F-266B-41CF-BDCF-7E0422D100C7}" dt="2023-02-14T05:32:39.284" v="0" actId="2056"/>
              <pc2:cmMkLst xmlns:pc2="http://schemas.microsoft.com/office/powerpoint/2019/9/main/command">
                <pc:docMk/>
                <pc:sldMk cId="1722191597" sldId="3151"/>
                <pc2:cmMk id="{725112C2-0F12-4AAD-8FC5-5A21074865B8}"/>
              </pc2:cmMkLst>
            </pc226:cmChg>
          </p:ext>
        </pc:extLst>
      </pc:sldChg>
      <pc:sldChg chg="ord">
        <pc:chgData name="Sara Widén" userId="bcda5252-2f06-4845-800b-66aaed45547a" providerId="ADAL" clId="{D12C665F-266B-41CF-BDCF-7E0422D100C7}" dt="2023-02-16T14:11:06.783" v="3034"/>
        <pc:sldMkLst>
          <pc:docMk/>
          <pc:sldMk cId="3467346581" sldId="3152"/>
        </pc:sldMkLst>
      </pc:sldChg>
    </pc:docChg>
  </pc:docChgLst>
  <pc:docChgLst>
    <pc:chgData name="Angelica Mänd" userId="S::angelica.mand@careofsweden.se::d450f7bb-aec9-460a-9bee-1fb87a79d93f" providerId="AD" clId="Web-{3889702C-9089-6310-BEF2-9C925AFCF2B9}"/>
    <pc:docChg chg="modSld">
      <pc:chgData name="Angelica Mänd" userId="S::angelica.mand@careofsweden.se::d450f7bb-aec9-460a-9bee-1fb87a79d93f" providerId="AD" clId="Web-{3889702C-9089-6310-BEF2-9C925AFCF2B9}" dt="2022-12-12T14:40:04.160" v="30"/>
      <pc:docMkLst>
        <pc:docMk/>
      </pc:docMkLst>
      <pc:sldChg chg="modSp modNotes">
        <pc:chgData name="Angelica Mänd" userId="S::angelica.mand@careofsweden.se::d450f7bb-aec9-460a-9bee-1fb87a79d93f" providerId="AD" clId="Web-{3889702C-9089-6310-BEF2-9C925AFCF2B9}" dt="2022-12-12T14:40:04.160" v="30"/>
        <pc:sldMkLst>
          <pc:docMk/>
          <pc:sldMk cId="14922809" sldId="3006"/>
        </pc:sldMkLst>
        <pc:spChg chg="mod">
          <ac:chgData name="Angelica Mänd" userId="S::angelica.mand@careofsweden.se::d450f7bb-aec9-460a-9bee-1fb87a79d93f" providerId="AD" clId="Web-{3889702C-9089-6310-BEF2-9C925AFCF2B9}" dt="2022-12-12T14:39:36.284" v="1" actId="20577"/>
          <ac:spMkLst>
            <pc:docMk/>
            <pc:sldMk cId="14922809" sldId="3006"/>
            <ac:spMk id="4" creationId="{677E47EE-8938-00FE-289E-60EE01085AAB}"/>
          </ac:spMkLst>
        </pc:spChg>
      </pc:sldChg>
    </pc:docChg>
  </pc:docChgLst>
  <pc:docChgLst>
    <pc:chgData name="Sara Widén" userId="S::sara.widen@careofsweden.se::bcda5252-2f06-4845-800b-66aaed45547a" providerId="AD" clId="Web-{87F29D7B-E4A5-3AFE-F2B0-B5D7BDACD437}"/>
    <pc:docChg chg="modSld">
      <pc:chgData name="Sara Widén" userId="S::sara.widen@careofsweden.se::bcda5252-2f06-4845-800b-66aaed45547a" providerId="AD" clId="Web-{87F29D7B-E4A5-3AFE-F2B0-B5D7BDACD437}" dt="2023-02-21T10:01:58.996" v="176"/>
      <pc:docMkLst>
        <pc:docMk/>
      </pc:docMkLst>
      <pc:sldChg chg="modNotes">
        <pc:chgData name="Sara Widén" userId="S::sara.widen@careofsweden.se::bcda5252-2f06-4845-800b-66aaed45547a" providerId="AD" clId="Web-{87F29D7B-E4A5-3AFE-F2B0-B5D7BDACD437}" dt="2023-02-21T10:01:58.996" v="176"/>
        <pc:sldMkLst>
          <pc:docMk/>
          <pc:sldMk cId="2778905322" sldId="2681"/>
        </pc:sldMkLst>
      </pc:sldChg>
      <pc:sldChg chg="modNotes">
        <pc:chgData name="Sara Widén" userId="S::sara.widen@careofsweden.se::bcda5252-2f06-4845-800b-66aaed45547a" providerId="AD" clId="Web-{87F29D7B-E4A5-3AFE-F2B0-B5D7BDACD437}" dt="2023-02-21T09:50:38.298" v="19"/>
        <pc:sldMkLst>
          <pc:docMk/>
          <pc:sldMk cId="1351468526" sldId="3142"/>
        </pc:sldMkLst>
      </pc:sldChg>
      <pc:sldChg chg="modNotes">
        <pc:chgData name="Sara Widén" userId="S::sara.widen@careofsweden.se::bcda5252-2f06-4845-800b-66aaed45547a" providerId="AD" clId="Web-{87F29D7B-E4A5-3AFE-F2B0-B5D7BDACD437}" dt="2023-02-21T09:50:54.595" v="23"/>
        <pc:sldMkLst>
          <pc:docMk/>
          <pc:sldMk cId="1002700876" sldId="3149"/>
        </pc:sldMkLst>
      </pc:sldChg>
      <pc:sldChg chg="modNotes">
        <pc:chgData name="Sara Widén" userId="S::sara.widen@careofsweden.se::bcda5252-2f06-4845-800b-66aaed45547a" providerId="AD" clId="Web-{87F29D7B-E4A5-3AFE-F2B0-B5D7BDACD437}" dt="2023-02-21T09:52:30.880" v="54"/>
        <pc:sldMkLst>
          <pc:docMk/>
          <pc:sldMk cId="245324723" sldId="3171"/>
        </pc:sldMkLst>
      </pc:sldChg>
    </pc:docChg>
  </pc:docChgLst>
  <pc:docChgLst>
    <pc:chgData name="Angelica Mänd" userId="S::angelica.mand@careofsweden.se::d450f7bb-aec9-460a-9bee-1fb87a79d93f" providerId="AD" clId="Web-{E8425EC3-BD3C-3352-77E0-9A18ABF02D59}"/>
    <pc:docChg chg="mod modSld">
      <pc:chgData name="Angelica Mänd" userId="S::angelica.mand@careofsweden.se::d450f7bb-aec9-460a-9bee-1fb87a79d93f" providerId="AD" clId="Web-{E8425EC3-BD3C-3352-77E0-9A18ABF02D59}" dt="2022-12-08T10:31:43.575" v="2"/>
      <pc:docMkLst>
        <pc:docMk/>
      </pc:docMkLst>
      <pc:sldChg chg="mod modShow modCm">
        <pc:chgData name="Angelica Mänd" userId="S::angelica.mand@careofsweden.se::d450f7bb-aec9-460a-9bee-1fb87a79d93f" providerId="AD" clId="Web-{E8425EC3-BD3C-3352-77E0-9A18ABF02D59}" dt="2022-12-08T10:31:43.575" v="2"/>
        <pc:sldMkLst>
          <pc:docMk/>
          <pc:sldMk cId="1249180328" sldId="350"/>
        </pc:sldMkLst>
      </pc:sldChg>
    </pc:docChg>
  </pc:docChgLst>
  <pc:docChgLst>
    <pc:chgData name="Emma Enocson" userId="S::emma.enocson@careofsweden.se::34809eff-22fc-49fa-9d80-7f711c022a1b" providerId="AD" clId="Web-{01730B43-E417-FAC2-EEFB-1B7B6AD7135C}"/>
    <pc:docChg chg="modSld">
      <pc:chgData name="Emma Enocson" userId="S::emma.enocson@careofsweden.se::34809eff-22fc-49fa-9d80-7f711c022a1b" providerId="AD" clId="Web-{01730B43-E417-FAC2-EEFB-1B7B6AD7135C}" dt="2023-02-19T18:01:35.035" v="114"/>
      <pc:docMkLst>
        <pc:docMk/>
      </pc:docMkLst>
      <pc:sldChg chg="modNotes">
        <pc:chgData name="Emma Enocson" userId="S::emma.enocson@careofsweden.se::34809eff-22fc-49fa-9d80-7f711c022a1b" providerId="AD" clId="Web-{01730B43-E417-FAC2-EEFB-1B7B6AD7135C}" dt="2023-02-19T18:01:35.035" v="114"/>
        <pc:sldMkLst>
          <pc:docMk/>
          <pc:sldMk cId="2778174672" sldId="2673"/>
        </pc:sldMkLst>
      </pc:sldChg>
      <pc:sldChg chg="modNotes">
        <pc:chgData name="Emma Enocson" userId="S::emma.enocson@careofsweden.se::34809eff-22fc-49fa-9d80-7f711c022a1b" providerId="AD" clId="Web-{01730B43-E417-FAC2-EEFB-1B7B6AD7135C}" dt="2023-02-19T17:53:18.651" v="86"/>
        <pc:sldMkLst>
          <pc:docMk/>
          <pc:sldMk cId="3437779861" sldId="3077"/>
        </pc:sldMkLst>
      </pc:sldChg>
      <pc:sldChg chg="modNotes">
        <pc:chgData name="Emma Enocson" userId="S::emma.enocson@careofsweden.se::34809eff-22fc-49fa-9d80-7f711c022a1b" providerId="AD" clId="Web-{01730B43-E417-FAC2-EEFB-1B7B6AD7135C}" dt="2023-02-19T17:54:20.701" v="90"/>
        <pc:sldMkLst>
          <pc:docMk/>
          <pc:sldMk cId="1721946313" sldId="3086"/>
        </pc:sldMkLst>
      </pc:sldChg>
      <pc:sldChg chg="modNotes">
        <pc:chgData name="Emma Enocson" userId="S::emma.enocson@careofsweden.se::34809eff-22fc-49fa-9d80-7f711c022a1b" providerId="AD" clId="Web-{01730B43-E417-FAC2-EEFB-1B7B6AD7135C}" dt="2023-02-19T17:56:31.180" v="112"/>
        <pc:sldMkLst>
          <pc:docMk/>
          <pc:sldMk cId="4047212908" sldId="3087"/>
        </pc:sldMkLst>
      </pc:sldChg>
      <pc:sldChg chg="modNotes">
        <pc:chgData name="Emma Enocson" userId="S::emma.enocson@careofsweden.se::34809eff-22fc-49fa-9d80-7f711c022a1b" providerId="AD" clId="Web-{01730B43-E417-FAC2-EEFB-1B7B6AD7135C}" dt="2023-02-19T17:52:59.791" v="44"/>
        <pc:sldMkLst>
          <pc:docMk/>
          <pc:sldMk cId="1830204550" sldId="3089"/>
        </pc:sldMkLst>
      </pc:sldChg>
      <pc:sldChg chg="modNotes">
        <pc:chgData name="Emma Enocson" userId="S::emma.enocson@careofsweden.se::34809eff-22fc-49fa-9d80-7f711c022a1b" providerId="AD" clId="Web-{01730B43-E417-FAC2-EEFB-1B7B6AD7135C}" dt="2023-02-19T17:49:59.332" v="1"/>
        <pc:sldMkLst>
          <pc:docMk/>
          <pc:sldMk cId="4284226479" sldId="3091"/>
        </pc:sldMkLst>
      </pc:sldChg>
      <pc:sldChg chg="modNotes">
        <pc:chgData name="Emma Enocson" userId="S::emma.enocson@careofsweden.se::34809eff-22fc-49fa-9d80-7f711c022a1b" providerId="AD" clId="Web-{01730B43-E417-FAC2-EEFB-1B7B6AD7135C}" dt="2023-02-19T17:50:45.880" v="27"/>
        <pc:sldMkLst>
          <pc:docMk/>
          <pc:sldMk cId="149539288" sldId="3116"/>
        </pc:sldMkLst>
      </pc:sldChg>
      <pc:sldChg chg="modNotes">
        <pc:chgData name="Emma Enocson" userId="S::emma.enocson@careofsweden.se::34809eff-22fc-49fa-9d80-7f711c022a1b" providerId="AD" clId="Web-{01730B43-E417-FAC2-EEFB-1B7B6AD7135C}" dt="2023-02-19T17:50:43.333" v="23"/>
        <pc:sldMkLst>
          <pc:docMk/>
          <pc:sldMk cId="894892465" sldId="3155"/>
        </pc:sldMkLst>
      </pc:sldChg>
      <pc:sldChg chg="modNotes">
        <pc:chgData name="Emma Enocson" userId="S::emma.enocson@careofsweden.se::34809eff-22fc-49fa-9d80-7f711c022a1b" providerId="AD" clId="Web-{01730B43-E417-FAC2-EEFB-1B7B6AD7135C}" dt="2023-02-19T17:52:55.104" v="41"/>
        <pc:sldMkLst>
          <pc:docMk/>
          <pc:sldMk cId="3764227720" sldId="3162"/>
        </pc:sldMkLst>
      </pc:sldChg>
      <pc:sldChg chg="modNotes">
        <pc:chgData name="Emma Enocson" userId="S::emma.enocson@careofsweden.se::34809eff-22fc-49fa-9d80-7f711c022a1b" providerId="AD" clId="Web-{01730B43-E417-FAC2-EEFB-1B7B6AD7135C}" dt="2023-02-19T17:50:31.895" v="6"/>
        <pc:sldMkLst>
          <pc:docMk/>
          <pc:sldMk cId="217209396" sldId="3166"/>
        </pc:sldMkLst>
      </pc:sldChg>
    </pc:docChg>
  </pc:docChgLst>
  <pc:docChgLst>
    <pc:chgData name="Danijel Goga" userId="S::danijel.goga@careofsweden.se::3169ac50-af50-4988-b12a-5e738fe7a601" providerId="AD" clId="Web-{3CB370E5-4E66-8A83-68FE-F393798D687C}"/>
    <pc:docChg chg="modSld">
      <pc:chgData name="Danijel Goga" userId="S::danijel.goga@careofsweden.se::3169ac50-af50-4988-b12a-5e738fe7a601" providerId="AD" clId="Web-{3CB370E5-4E66-8A83-68FE-F393798D687C}" dt="2022-12-12T13:02:57.954" v="52" actId="20577"/>
      <pc:docMkLst>
        <pc:docMk/>
      </pc:docMkLst>
      <pc:sldChg chg="modSp addAnim delAnim">
        <pc:chgData name="Danijel Goga" userId="S::danijel.goga@careofsweden.se::3169ac50-af50-4988-b12a-5e738fe7a601" providerId="AD" clId="Web-{3CB370E5-4E66-8A83-68FE-F393798D687C}" dt="2022-12-12T13:02:57.954" v="52" actId="20577"/>
        <pc:sldMkLst>
          <pc:docMk/>
          <pc:sldMk cId="4223014831" sldId="2642"/>
        </pc:sldMkLst>
        <pc:spChg chg="mod">
          <ac:chgData name="Danijel Goga" userId="S::danijel.goga@careofsweden.se::3169ac50-af50-4988-b12a-5e738fe7a601" providerId="AD" clId="Web-{3CB370E5-4E66-8A83-68FE-F393798D687C}" dt="2022-12-12T13:02:57.954" v="52" actId="20577"/>
          <ac:spMkLst>
            <pc:docMk/>
            <pc:sldMk cId="4223014831" sldId="2642"/>
            <ac:spMk id="6" creationId="{B37F0A1C-9D4A-CBE8-D6D1-1AB803CB844B}"/>
          </ac:spMkLst>
        </pc:spChg>
      </pc:sldChg>
    </pc:docChg>
  </pc:docChgLst>
  <pc:docChgLst>
    <pc:chgData name="Angelica Mänd" userId="S::angelica.mand@careofsweden.se::d450f7bb-aec9-460a-9bee-1fb87a79d93f" providerId="AD" clId="Web-{B7F5E1A6-0DDF-4722-DD23-960E34BBE5BF}"/>
    <pc:docChg chg="modSld">
      <pc:chgData name="Angelica Mänd" userId="S::angelica.mand@careofsweden.se::d450f7bb-aec9-460a-9bee-1fb87a79d93f" providerId="AD" clId="Web-{B7F5E1A6-0DDF-4722-DD23-960E34BBE5BF}" dt="2022-11-09T09:46:48.296" v="72" actId="20577"/>
      <pc:docMkLst>
        <pc:docMk/>
      </pc:docMkLst>
      <pc:sldChg chg="modSp">
        <pc:chgData name="Angelica Mänd" userId="S::angelica.mand@careofsweden.se::d450f7bb-aec9-460a-9bee-1fb87a79d93f" providerId="AD" clId="Web-{B7F5E1A6-0DDF-4722-DD23-960E34BBE5BF}" dt="2022-11-09T09:46:48.296" v="72" actId="20577"/>
        <pc:sldMkLst>
          <pc:docMk/>
          <pc:sldMk cId="1249180328" sldId="350"/>
        </pc:sldMkLst>
        <pc:spChg chg="mod">
          <ac:chgData name="Angelica Mänd" userId="S::angelica.mand@careofsweden.se::d450f7bb-aec9-460a-9bee-1fb87a79d93f" providerId="AD" clId="Web-{B7F5E1A6-0DDF-4722-DD23-960E34BBE5BF}" dt="2022-11-09T09:46:48.296" v="72" actId="20577"/>
          <ac:spMkLst>
            <pc:docMk/>
            <pc:sldMk cId="1249180328" sldId="350"/>
            <ac:spMk id="2" creationId="{506AAB34-D395-8FA3-E641-BA6675D644DE}"/>
          </ac:spMkLst>
        </pc:spChg>
      </pc:sldChg>
    </pc:docChg>
  </pc:docChgLst>
  <pc:docChgLst>
    <pc:chgData name="Emma Enocson" userId="S::emma.enocson@careofsweden.se::34809eff-22fc-49fa-9d80-7f711c022a1b" providerId="AD" clId="Web-{6BDF47BB-3352-55C0-5771-0F35665440B2}"/>
    <pc:docChg chg="modSld">
      <pc:chgData name="Emma Enocson" userId="S::emma.enocson@careofsweden.se::34809eff-22fc-49fa-9d80-7f711c022a1b" providerId="AD" clId="Web-{6BDF47BB-3352-55C0-5771-0F35665440B2}" dt="2022-11-10T08:41:35.493" v="0" actId="1076"/>
      <pc:docMkLst>
        <pc:docMk/>
      </pc:docMkLst>
      <pc:sldChg chg="modSp">
        <pc:chgData name="Emma Enocson" userId="S::emma.enocson@careofsweden.se::34809eff-22fc-49fa-9d80-7f711c022a1b" providerId="AD" clId="Web-{6BDF47BB-3352-55C0-5771-0F35665440B2}" dt="2022-11-10T08:41:35.493" v="0" actId="1076"/>
        <pc:sldMkLst>
          <pc:docMk/>
          <pc:sldMk cId="352356368" sldId="342"/>
        </pc:sldMkLst>
        <pc:spChg chg="mod">
          <ac:chgData name="Emma Enocson" userId="S::emma.enocson@careofsweden.se::34809eff-22fc-49fa-9d80-7f711c022a1b" providerId="AD" clId="Web-{6BDF47BB-3352-55C0-5771-0F35665440B2}" dt="2022-11-10T08:41:35.493" v="0" actId="1076"/>
          <ac:spMkLst>
            <pc:docMk/>
            <pc:sldMk cId="352356368" sldId="342"/>
            <ac:spMk id="2" creationId="{DD1823F6-459F-CA2D-869C-A30B58CFFE7F}"/>
          </ac:spMkLst>
        </pc:spChg>
      </pc:sldChg>
    </pc:docChg>
  </pc:docChgLst>
  <pc:docChgLst>
    <pc:chgData name="Emma Enocson" userId="S::emma.enocson@careofsweden.se::34809eff-22fc-49fa-9d80-7f711c022a1b" providerId="AD" clId="Web-{39F9BD8D-87C0-89C8-031A-2E05D03D10C1}"/>
    <pc:docChg chg="delSld modSld">
      <pc:chgData name="Emma Enocson" userId="S::emma.enocson@careofsweden.se::34809eff-22fc-49fa-9d80-7f711c022a1b" providerId="AD" clId="Web-{39F9BD8D-87C0-89C8-031A-2E05D03D10C1}" dt="2023-02-21T06:34:45.636" v="2"/>
      <pc:docMkLst>
        <pc:docMk/>
      </pc:docMkLst>
      <pc:sldChg chg="del">
        <pc:chgData name="Emma Enocson" userId="S::emma.enocson@careofsweden.se::34809eff-22fc-49fa-9d80-7f711c022a1b" providerId="AD" clId="Web-{39F9BD8D-87C0-89C8-031A-2E05D03D10C1}" dt="2023-02-21T06:34:45.636" v="2"/>
        <pc:sldMkLst>
          <pc:docMk/>
          <pc:sldMk cId="1384701464" sldId="3013"/>
        </pc:sldMkLst>
      </pc:sldChg>
      <pc:sldChg chg="del modNotes">
        <pc:chgData name="Emma Enocson" userId="S::emma.enocson@careofsweden.se::34809eff-22fc-49fa-9d80-7f711c022a1b" providerId="AD" clId="Web-{39F9BD8D-87C0-89C8-031A-2E05D03D10C1}" dt="2023-02-21T06:33:13.633" v="1"/>
        <pc:sldMkLst>
          <pc:docMk/>
          <pc:sldMk cId="3406462943" sldId="3015"/>
        </pc:sldMkLst>
      </pc:sldChg>
    </pc:docChg>
  </pc:docChgLst>
  <pc:docChgLst>
    <pc:chgData name="Sara Widén" userId="S::sara.widen@careofsweden.se::bcda5252-2f06-4845-800b-66aaed45547a" providerId="AD" clId="Web-{9AC3F2DB-4432-1434-761A-6C314DFB782B}"/>
    <pc:docChg chg="modSld">
      <pc:chgData name="Sara Widén" userId="S::sara.widen@careofsweden.se::bcda5252-2f06-4845-800b-66aaed45547a" providerId="AD" clId="Web-{9AC3F2DB-4432-1434-761A-6C314DFB782B}" dt="2023-03-01T14:53:16.955" v="442"/>
      <pc:docMkLst>
        <pc:docMk/>
      </pc:docMkLst>
      <pc:sldChg chg="modNotes">
        <pc:chgData name="Sara Widén" userId="S::sara.widen@careofsweden.se::bcda5252-2f06-4845-800b-66aaed45547a" providerId="AD" clId="Web-{9AC3F2DB-4432-1434-761A-6C314DFB782B}" dt="2023-03-01T14:52:34.392" v="426"/>
        <pc:sldMkLst>
          <pc:docMk/>
          <pc:sldMk cId="2778174672" sldId="2673"/>
        </pc:sldMkLst>
      </pc:sldChg>
      <pc:sldChg chg="modNotes">
        <pc:chgData name="Sara Widén" userId="S::sara.widen@careofsweden.se::bcda5252-2f06-4845-800b-66aaed45547a" providerId="AD" clId="Web-{9AC3F2DB-4432-1434-761A-6C314DFB782B}" dt="2023-03-01T14:37:23.373" v="3"/>
        <pc:sldMkLst>
          <pc:docMk/>
          <pc:sldMk cId="245324723" sldId="3171"/>
        </pc:sldMkLst>
      </pc:sldChg>
      <pc:sldChg chg="mod modShow modNotes">
        <pc:chgData name="Sara Widén" userId="S::sara.widen@careofsweden.se::bcda5252-2f06-4845-800b-66aaed45547a" providerId="AD" clId="Web-{9AC3F2DB-4432-1434-761A-6C314DFB782B}" dt="2023-03-01T14:53:16.955" v="442"/>
        <pc:sldMkLst>
          <pc:docMk/>
          <pc:sldMk cId="3347284475" sldId="3198"/>
        </pc:sldMkLst>
      </pc:sldChg>
      <pc:sldChg chg="modSp modNotes">
        <pc:chgData name="Sara Widén" userId="S::sara.widen@careofsweden.se::bcda5252-2f06-4845-800b-66aaed45547a" providerId="AD" clId="Web-{9AC3F2DB-4432-1434-761A-6C314DFB782B}" dt="2023-03-01T14:47:09.635" v="422"/>
        <pc:sldMkLst>
          <pc:docMk/>
          <pc:sldMk cId="781435903" sldId="3218"/>
        </pc:sldMkLst>
        <pc:spChg chg="mod">
          <ac:chgData name="Sara Widén" userId="S::sara.widen@careofsweden.se::bcda5252-2f06-4845-800b-66aaed45547a" providerId="AD" clId="Web-{9AC3F2DB-4432-1434-761A-6C314DFB782B}" dt="2023-03-01T14:42:49.833" v="246" actId="20577"/>
          <ac:spMkLst>
            <pc:docMk/>
            <pc:sldMk cId="781435903" sldId="3218"/>
            <ac:spMk id="9" creationId="{C89DEC4D-A4E6-0D9D-9217-613C8B3CD343}"/>
          </ac:spMkLst>
        </pc:spChg>
      </pc:sldChg>
      <pc:sldChg chg="modCm modNotes">
        <pc:chgData name="Sara Widén" userId="S::sara.widen@careofsweden.se::bcda5252-2f06-4845-800b-66aaed45547a" providerId="AD" clId="Web-{9AC3F2DB-4432-1434-761A-6C314DFB782B}" dt="2023-03-01T14:38:43.141" v="9"/>
        <pc:sldMkLst>
          <pc:docMk/>
          <pc:sldMk cId="1085524738" sldId="3221"/>
        </pc:sldMkLst>
        <pc:extLst>
          <p:ext xmlns:p="http://schemas.openxmlformats.org/presentationml/2006/main" uri="{D6D511B9-2390-475A-947B-AFAB55BFBCF1}">
            <pc226:cmChg xmlns:pc226="http://schemas.microsoft.com/office/powerpoint/2022/06/main/command" chg="">
              <pc226:chgData name="Sara Widén" userId="S::sara.widen@careofsweden.se::bcda5252-2f06-4845-800b-66aaed45547a" providerId="AD" clId="Web-{9AC3F2DB-4432-1434-761A-6C314DFB782B}" dt="2023-03-01T14:36:44.873" v="0"/>
              <pc2:cmMkLst xmlns:pc2="http://schemas.microsoft.com/office/powerpoint/2019/9/main/command">
                <pc:docMk/>
                <pc:sldMk cId="1085524738" sldId="3221"/>
                <pc2:cmMk id="{D34D62A2-BECE-4B17-98A5-49C9C1F0E698}"/>
              </pc2:cmMkLst>
              <pc226:cmRplyChg chg="add">
                <pc226:chgData name="Sara Widén" userId="S::sara.widen@careofsweden.se::bcda5252-2f06-4845-800b-66aaed45547a" providerId="AD" clId="Web-{9AC3F2DB-4432-1434-761A-6C314DFB782B}" dt="2023-03-01T14:36:44.873" v="0"/>
                <pc2:cmRplyMkLst xmlns:pc2="http://schemas.microsoft.com/office/powerpoint/2019/9/main/command">
                  <pc:docMk/>
                  <pc:sldMk cId="1085524738" sldId="3221"/>
                  <pc2:cmMk id="{D34D62A2-BECE-4B17-98A5-49C9C1F0E698}"/>
                  <pc2:cmRplyMk id="{5D4A3A64-429D-43B6-AC57-D58874D8EC76}"/>
                </pc2:cmRplyMkLst>
              </pc226:cmRplyChg>
            </pc226:cmChg>
          </p:ext>
        </pc:extLst>
      </pc:sldChg>
    </pc:docChg>
  </pc:docChgLst>
  <pc:docChgLst>
    <pc:chgData name="Mathilda Händén" userId="c86d09dc-e4d8-4bba-a0b2-6bb6c20761f9" providerId="ADAL" clId="{53AD5D5A-03E7-419C-8E8C-3DA4EA52A285}"/>
    <pc:docChg chg="custSel addSld delSld modSld sldOrd">
      <pc:chgData name="Mathilda Händén" userId="c86d09dc-e4d8-4bba-a0b2-6bb6c20761f9" providerId="ADAL" clId="{53AD5D5A-03E7-419C-8E8C-3DA4EA52A285}" dt="2022-11-09T08:31:11.001" v="189"/>
      <pc:docMkLst>
        <pc:docMk/>
      </pc:docMkLst>
      <pc:sldChg chg="del">
        <pc:chgData name="Mathilda Händén" userId="c86d09dc-e4d8-4bba-a0b2-6bb6c20761f9" providerId="ADAL" clId="{53AD5D5A-03E7-419C-8E8C-3DA4EA52A285}" dt="2022-11-07T13:52:30.433" v="113" actId="47"/>
        <pc:sldMkLst>
          <pc:docMk/>
          <pc:sldMk cId="4212063615" sldId="337"/>
        </pc:sldMkLst>
      </pc:sldChg>
      <pc:sldChg chg="new del">
        <pc:chgData name="Mathilda Händén" userId="c86d09dc-e4d8-4bba-a0b2-6bb6c20761f9" providerId="ADAL" clId="{53AD5D5A-03E7-419C-8E8C-3DA4EA52A285}" dt="2022-11-07T13:46:16.423" v="4" actId="47"/>
        <pc:sldMkLst>
          <pc:docMk/>
          <pc:sldMk cId="2761168334" sldId="338"/>
        </pc:sldMkLst>
      </pc:sldChg>
      <pc:sldChg chg="addSp delSp modSp new mod">
        <pc:chgData name="Mathilda Händén" userId="c86d09dc-e4d8-4bba-a0b2-6bb6c20761f9" providerId="ADAL" clId="{53AD5D5A-03E7-419C-8E8C-3DA4EA52A285}" dt="2022-11-07T13:47:04.630" v="30" actId="1076"/>
        <pc:sldMkLst>
          <pc:docMk/>
          <pc:sldMk cId="2511538907" sldId="339"/>
        </pc:sldMkLst>
        <pc:spChg chg="del">
          <ac:chgData name="Mathilda Händén" userId="c86d09dc-e4d8-4bba-a0b2-6bb6c20761f9" providerId="ADAL" clId="{53AD5D5A-03E7-419C-8E8C-3DA4EA52A285}" dt="2022-11-07T13:46:14.967" v="2" actId="478"/>
          <ac:spMkLst>
            <pc:docMk/>
            <pc:sldMk cId="2511538907" sldId="339"/>
            <ac:spMk id="2" creationId="{933D7373-E28A-1FD7-CF44-F210FA813100}"/>
          </ac:spMkLst>
        </pc:spChg>
        <pc:spChg chg="del">
          <ac:chgData name="Mathilda Händén" userId="c86d09dc-e4d8-4bba-a0b2-6bb6c20761f9" providerId="ADAL" clId="{53AD5D5A-03E7-419C-8E8C-3DA4EA52A285}" dt="2022-11-07T13:46:15.826" v="3" actId="478"/>
          <ac:spMkLst>
            <pc:docMk/>
            <pc:sldMk cId="2511538907" sldId="339"/>
            <ac:spMk id="3" creationId="{660876F6-7616-D145-B659-3151ACE8FF51}"/>
          </ac:spMkLst>
        </pc:spChg>
        <pc:spChg chg="add mod">
          <ac:chgData name="Mathilda Händén" userId="c86d09dc-e4d8-4bba-a0b2-6bb6c20761f9" providerId="ADAL" clId="{53AD5D5A-03E7-419C-8E8C-3DA4EA52A285}" dt="2022-11-07T13:47:02.757" v="29" actId="113"/>
          <ac:spMkLst>
            <pc:docMk/>
            <pc:sldMk cId="2511538907" sldId="339"/>
            <ac:spMk id="4" creationId="{F31618E1-ECFC-3391-A6A6-3A0566594B62}"/>
          </ac:spMkLst>
        </pc:spChg>
        <pc:picChg chg="add mod">
          <ac:chgData name="Mathilda Händén" userId="c86d09dc-e4d8-4bba-a0b2-6bb6c20761f9" providerId="ADAL" clId="{53AD5D5A-03E7-419C-8E8C-3DA4EA52A285}" dt="2022-11-07T13:47:04.630" v="30" actId="1076"/>
          <ac:picMkLst>
            <pc:docMk/>
            <pc:sldMk cId="2511538907" sldId="339"/>
            <ac:picMk id="5" creationId="{EA263E41-A24E-DA55-F4C6-05F23B9F8C5E}"/>
          </ac:picMkLst>
        </pc:picChg>
      </pc:sldChg>
      <pc:sldChg chg="modSp add mod">
        <pc:chgData name="Mathilda Händén" userId="c86d09dc-e4d8-4bba-a0b2-6bb6c20761f9" providerId="ADAL" clId="{53AD5D5A-03E7-419C-8E8C-3DA4EA52A285}" dt="2022-11-07T13:47:47.794" v="42" actId="1076"/>
        <pc:sldMkLst>
          <pc:docMk/>
          <pc:sldMk cId="3279521893" sldId="340"/>
        </pc:sldMkLst>
        <pc:spChg chg="mod">
          <ac:chgData name="Mathilda Händén" userId="c86d09dc-e4d8-4bba-a0b2-6bb6c20761f9" providerId="ADAL" clId="{53AD5D5A-03E7-419C-8E8C-3DA4EA52A285}" dt="2022-11-07T13:47:45.084" v="41" actId="20577"/>
          <ac:spMkLst>
            <pc:docMk/>
            <pc:sldMk cId="3279521893" sldId="340"/>
            <ac:spMk id="4" creationId="{F31618E1-ECFC-3391-A6A6-3A0566594B62}"/>
          </ac:spMkLst>
        </pc:spChg>
        <pc:picChg chg="mod">
          <ac:chgData name="Mathilda Händén" userId="c86d09dc-e4d8-4bba-a0b2-6bb6c20761f9" providerId="ADAL" clId="{53AD5D5A-03E7-419C-8E8C-3DA4EA52A285}" dt="2022-11-07T13:47:47.794" v="42" actId="1076"/>
          <ac:picMkLst>
            <pc:docMk/>
            <pc:sldMk cId="3279521893" sldId="340"/>
            <ac:picMk id="5" creationId="{EA263E41-A24E-DA55-F4C6-05F23B9F8C5E}"/>
          </ac:picMkLst>
        </pc:picChg>
      </pc:sldChg>
      <pc:sldChg chg="modSp add mod">
        <pc:chgData name="Mathilda Händén" userId="c86d09dc-e4d8-4bba-a0b2-6bb6c20761f9" providerId="ADAL" clId="{53AD5D5A-03E7-419C-8E8C-3DA4EA52A285}" dt="2022-11-07T13:47:18.074" v="38" actId="1076"/>
        <pc:sldMkLst>
          <pc:docMk/>
          <pc:sldMk cId="2494570860" sldId="341"/>
        </pc:sldMkLst>
        <pc:spChg chg="mod">
          <ac:chgData name="Mathilda Händén" userId="c86d09dc-e4d8-4bba-a0b2-6bb6c20761f9" providerId="ADAL" clId="{53AD5D5A-03E7-419C-8E8C-3DA4EA52A285}" dt="2022-11-07T13:47:15.405" v="37" actId="20577"/>
          <ac:spMkLst>
            <pc:docMk/>
            <pc:sldMk cId="2494570860" sldId="341"/>
            <ac:spMk id="4" creationId="{F31618E1-ECFC-3391-A6A6-3A0566594B62}"/>
          </ac:spMkLst>
        </pc:spChg>
        <pc:picChg chg="mod">
          <ac:chgData name="Mathilda Händén" userId="c86d09dc-e4d8-4bba-a0b2-6bb6c20761f9" providerId="ADAL" clId="{53AD5D5A-03E7-419C-8E8C-3DA4EA52A285}" dt="2022-11-07T13:47:18.074" v="38" actId="1076"/>
          <ac:picMkLst>
            <pc:docMk/>
            <pc:sldMk cId="2494570860" sldId="341"/>
            <ac:picMk id="5" creationId="{EA263E41-A24E-DA55-F4C6-05F23B9F8C5E}"/>
          </ac:picMkLst>
        </pc:picChg>
      </pc:sldChg>
      <pc:sldChg chg="modSp add mod">
        <pc:chgData name="Mathilda Händén" userId="c86d09dc-e4d8-4bba-a0b2-6bb6c20761f9" providerId="ADAL" clId="{53AD5D5A-03E7-419C-8E8C-3DA4EA52A285}" dt="2022-11-07T13:48:02.853" v="57" actId="1076"/>
        <pc:sldMkLst>
          <pc:docMk/>
          <pc:sldMk cId="352356368" sldId="342"/>
        </pc:sldMkLst>
        <pc:spChg chg="mod">
          <ac:chgData name="Mathilda Händén" userId="c86d09dc-e4d8-4bba-a0b2-6bb6c20761f9" providerId="ADAL" clId="{53AD5D5A-03E7-419C-8E8C-3DA4EA52A285}" dt="2022-11-07T13:47:59.616" v="56" actId="20577"/>
          <ac:spMkLst>
            <pc:docMk/>
            <pc:sldMk cId="352356368" sldId="342"/>
            <ac:spMk id="4" creationId="{F31618E1-ECFC-3391-A6A6-3A0566594B62}"/>
          </ac:spMkLst>
        </pc:spChg>
        <pc:picChg chg="mod">
          <ac:chgData name="Mathilda Händén" userId="c86d09dc-e4d8-4bba-a0b2-6bb6c20761f9" providerId="ADAL" clId="{53AD5D5A-03E7-419C-8E8C-3DA4EA52A285}" dt="2022-11-07T13:48:02.853" v="57" actId="1076"/>
          <ac:picMkLst>
            <pc:docMk/>
            <pc:sldMk cId="352356368" sldId="342"/>
            <ac:picMk id="5" creationId="{EA263E41-A24E-DA55-F4C6-05F23B9F8C5E}"/>
          </ac:picMkLst>
        </pc:picChg>
      </pc:sldChg>
      <pc:sldChg chg="modSp add mod">
        <pc:chgData name="Mathilda Händén" userId="c86d09dc-e4d8-4bba-a0b2-6bb6c20761f9" providerId="ADAL" clId="{53AD5D5A-03E7-419C-8E8C-3DA4EA52A285}" dt="2022-11-07T13:48:58.208" v="71" actId="1076"/>
        <pc:sldMkLst>
          <pc:docMk/>
          <pc:sldMk cId="2351015806" sldId="343"/>
        </pc:sldMkLst>
        <pc:spChg chg="mod">
          <ac:chgData name="Mathilda Händén" userId="c86d09dc-e4d8-4bba-a0b2-6bb6c20761f9" providerId="ADAL" clId="{53AD5D5A-03E7-419C-8E8C-3DA4EA52A285}" dt="2022-11-07T13:48:55.063" v="70" actId="20577"/>
          <ac:spMkLst>
            <pc:docMk/>
            <pc:sldMk cId="2351015806" sldId="343"/>
            <ac:spMk id="4" creationId="{F31618E1-ECFC-3391-A6A6-3A0566594B62}"/>
          </ac:spMkLst>
        </pc:spChg>
        <pc:picChg chg="mod">
          <ac:chgData name="Mathilda Händén" userId="c86d09dc-e4d8-4bba-a0b2-6bb6c20761f9" providerId="ADAL" clId="{53AD5D5A-03E7-419C-8E8C-3DA4EA52A285}" dt="2022-11-07T13:48:58.208" v="71" actId="1076"/>
          <ac:picMkLst>
            <pc:docMk/>
            <pc:sldMk cId="2351015806" sldId="343"/>
            <ac:picMk id="5" creationId="{EA263E41-A24E-DA55-F4C6-05F23B9F8C5E}"/>
          </ac:picMkLst>
        </pc:picChg>
      </pc:sldChg>
      <pc:sldChg chg="add">
        <pc:chgData name="Mathilda Händén" userId="c86d09dc-e4d8-4bba-a0b2-6bb6c20761f9" providerId="ADAL" clId="{53AD5D5A-03E7-419C-8E8C-3DA4EA52A285}" dt="2022-11-07T13:49:03.125" v="72"/>
        <pc:sldMkLst>
          <pc:docMk/>
          <pc:sldMk cId="1321174350" sldId="344"/>
        </pc:sldMkLst>
      </pc:sldChg>
      <pc:sldChg chg="modSp add mod">
        <pc:chgData name="Mathilda Händén" userId="c86d09dc-e4d8-4bba-a0b2-6bb6c20761f9" providerId="ADAL" clId="{53AD5D5A-03E7-419C-8E8C-3DA4EA52A285}" dt="2022-11-07T13:50:14.520" v="85" actId="1076"/>
        <pc:sldMkLst>
          <pc:docMk/>
          <pc:sldMk cId="1587916218" sldId="345"/>
        </pc:sldMkLst>
        <pc:spChg chg="mod">
          <ac:chgData name="Mathilda Händén" userId="c86d09dc-e4d8-4bba-a0b2-6bb6c20761f9" providerId="ADAL" clId="{53AD5D5A-03E7-419C-8E8C-3DA4EA52A285}" dt="2022-11-07T13:50:11.511" v="84" actId="20577"/>
          <ac:spMkLst>
            <pc:docMk/>
            <pc:sldMk cId="1587916218" sldId="345"/>
            <ac:spMk id="4" creationId="{F31618E1-ECFC-3391-A6A6-3A0566594B62}"/>
          </ac:spMkLst>
        </pc:spChg>
        <pc:picChg chg="mod">
          <ac:chgData name="Mathilda Händén" userId="c86d09dc-e4d8-4bba-a0b2-6bb6c20761f9" providerId="ADAL" clId="{53AD5D5A-03E7-419C-8E8C-3DA4EA52A285}" dt="2022-11-07T13:50:14.520" v="85" actId="1076"/>
          <ac:picMkLst>
            <pc:docMk/>
            <pc:sldMk cId="1587916218" sldId="345"/>
            <ac:picMk id="5" creationId="{EA263E41-A24E-DA55-F4C6-05F23B9F8C5E}"/>
          </ac:picMkLst>
        </pc:picChg>
      </pc:sldChg>
      <pc:sldChg chg="modSp new mod ord">
        <pc:chgData name="Mathilda Händén" userId="c86d09dc-e4d8-4bba-a0b2-6bb6c20761f9" providerId="ADAL" clId="{53AD5D5A-03E7-419C-8E8C-3DA4EA52A285}" dt="2022-11-07T14:03:32.592" v="117" actId="14100"/>
        <pc:sldMkLst>
          <pc:docMk/>
          <pc:sldMk cId="352897734" sldId="346"/>
        </pc:sldMkLst>
        <pc:spChg chg="mod">
          <ac:chgData name="Mathilda Händén" userId="c86d09dc-e4d8-4bba-a0b2-6bb6c20761f9" providerId="ADAL" clId="{53AD5D5A-03E7-419C-8E8C-3DA4EA52A285}" dt="2022-11-07T14:03:32.592" v="117" actId="14100"/>
          <ac:spMkLst>
            <pc:docMk/>
            <pc:sldMk cId="352897734" sldId="346"/>
            <ac:spMk id="2" creationId="{4EF8D4C7-8E77-AE7D-CE82-DABB6F594494}"/>
          </ac:spMkLst>
        </pc:spChg>
      </pc:sldChg>
      <pc:sldChg chg="new del">
        <pc:chgData name="Mathilda Händén" userId="c86d09dc-e4d8-4bba-a0b2-6bb6c20761f9" providerId="ADAL" clId="{53AD5D5A-03E7-419C-8E8C-3DA4EA52A285}" dt="2022-11-07T13:51:11.978" v="87" actId="47"/>
        <pc:sldMkLst>
          <pc:docMk/>
          <pc:sldMk cId="3029966827" sldId="346"/>
        </pc:sldMkLst>
      </pc:sldChg>
      <pc:sldChg chg="new del">
        <pc:chgData name="Mathilda Händén" userId="c86d09dc-e4d8-4bba-a0b2-6bb6c20761f9" providerId="ADAL" clId="{53AD5D5A-03E7-419C-8E8C-3DA4EA52A285}" dt="2022-11-07T13:52:13.911" v="89" actId="47"/>
        <pc:sldMkLst>
          <pc:docMk/>
          <pc:sldMk cId="3819955016" sldId="346"/>
        </pc:sldMkLst>
      </pc:sldChg>
      <pc:sldChg chg="addSp delSp modSp add del mod ord">
        <pc:chgData name="Mathilda Händén" userId="c86d09dc-e4d8-4bba-a0b2-6bb6c20761f9" providerId="ADAL" clId="{53AD5D5A-03E7-419C-8E8C-3DA4EA52A285}" dt="2022-11-09T08:25:10.437" v="145" actId="47"/>
        <pc:sldMkLst>
          <pc:docMk/>
          <pc:sldMk cId="4193897422" sldId="347"/>
        </pc:sldMkLst>
        <pc:spChg chg="del">
          <ac:chgData name="Mathilda Händén" userId="c86d09dc-e4d8-4bba-a0b2-6bb6c20761f9" providerId="ADAL" clId="{53AD5D5A-03E7-419C-8E8C-3DA4EA52A285}" dt="2022-11-09T08:20:01.415" v="121" actId="478"/>
          <ac:spMkLst>
            <pc:docMk/>
            <pc:sldMk cId="4193897422" sldId="347"/>
            <ac:spMk id="2" creationId="{4EF8D4C7-8E77-AE7D-CE82-DABB6F594494}"/>
          </ac:spMkLst>
        </pc:spChg>
        <pc:spChg chg="add del mod">
          <ac:chgData name="Mathilda Händén" userId="c86d09dc-e4d8-4bba-a0b2-6bb6c20761f9" providerId="ADAL" clId="{53AD5D5A-03E7-419C-8E8C-3DA4EA52A285}" dt="2022-11-09T08:20:03.068" v="122" actId="478"/>
          <ac:spMkLst>
            <pc:docMk/>
            <pc:sldMk cId="4193897422" sldId="347"/>
            <ac:spMk id="4" creationId="{C0B80E72-F722-C5FB-3332-BD78C911951C}"/>
          </ac:spMkLst>
        </pc:spChg>
        <pc:picChg chg="add del">
          <ac:chgData name="Mathilda Händén" userId="c86d09dc-e4d8-4bba-a0b2-6bb6c20761f9" providerId="ADAL" clId="{53AD5D5A-03E7-419C-8E8C-3DA4EA52A285}" dt="2022-11-09T08:23:38.028" v="124" actId="478"/>
          <ac:picMkLst>
            <pc:docMk/>
            <pc:sldMk cId="4193897422" sldId="347"/>
            <ac:picMk id="5" creationId="{9640B652-9486-AFA3-DEEE-CE9F34F176D4}"/>
          </ac:picMkLst>
        </pc:picChg>
        <pc:picChg chg="add del">
          <ac:chgData name="Mathilda Händén" userId="c86d09dc-e4d8-4bba-a0b2-6bb6c20761f9" providerId="ADAL" clId="{53AD5D5A-03E7-419C-8E8C-3DA4EA52A285}" dt="2022-11-09T08:24:06.121" v="126" actId="478"/>
          <ac:picMkLst>
            <pc:docMk/>
            <pc:sldMk cId="4193897422" sldId="347"/>
            <ac:picMk id="6" creationId="{F00D5E19-421F-C717-314D-BA22EB90A6D6}"/>
          </ac:picMkLst>
        </pc:picChg>
        <pc:picChg chg="add del mod ord">
          <ac:chgData name="Mathilda Händén" userId="c86d09dc-e4d8-4bba-a0b2-6bb6c20761f9" providerId="ADAL" clId="{53AD5D5A-03E7-419C-8E8C-3DA4EA52A285}" dt="2022-11-09T08:25:01.495" v="140" actId="478"/>
          <ac:picMkLst>
            <pc:docMk/>
            <pc:sldMk cId="4193897422" sldId="347"/>
            <ac:picMk id="7" creationId="{24D6AE56-72F7-909A-10C0-6044DE0049C1}"/>
          </ac:picMkLst>
        </pc:picChg>
        <pc:picChg chg="add del mod ord">
          <ac:chgData name="Mathilda Händén" userId="c86d09dc-e4d8-4bba-a0b2-6bb6c20761f9" providerId="ADAL" clId="{53AD5D5A-03E7-419C-8E8C-3DA4EA52A285}" dt="2022-11-09T08:25:01.938" v="141" actId="478"/>
          <ac:picMkLst>
            <pc:docMk/>
            <pc:sldMk cId="4193897422" sldId="347"/>
            <ac:picMk id="8" creationId="{549EEE0E-B4F5-EC0C-66D0-1A6D846E1FD8}"/>
          </ac:picMkLst>
        </pc:picChg>
      </pc:sldChg>
      <pc:sldChg chg="addSp delSp modSp new del mod addCm">
        <pc:chgData name="Mathilda Händén" userId="c86d09dc-e4d8-4bba-a0b2-6bb6c20761f9" providerId="ADAL" clId="{53AD5D5A-03E7-419C-8E8C-3DA4EA52A285}" dt="2022-11-09T08:30:58.342" v="188" actId="47"/>
        <pc:sldMkLst>
          <pc:docMk/>
          <pc:sldMk cId="2257211157" sldId="348"/>
        </pc:sldMkLst>
        <pc:spChg chg="del">
          <ac:chgData name="Mathilda Händén" userId="c86d09dc-e4d8-4bba-a0b2-6bb6c20761f9" providerId="ADAL" clId="{53AD5D5A-03E7-419C-8E8C-3DA4EA52A285}" dt="2022-11-09T08:25:08.189" v="143" actId="478"/>
          <ac:spMkLst>
            <pc:docMk/>
            <pc:sldMk cId="2257211157" sldId="348"/>
            <ac:spMk id="2" creationId="{A81C55FE-7246-B530-540D-2E31FFE3BA8C}"/>
          </ac:spMkLst>
        </pc:spChg>
        <pc:spChg chg="del">
          <ac:chgData name="Mathilda Händén" userId="c86d09dc-e4d8-4bba-a0b2-6bb6c20761f9" providerId="ADAL" clId="{53AD5D5A-03E7-419C-8E8C-3DA4EA52A285}" dt="2022-11-09T08:25:09.018" v="144" actId="478"/>
          <ac:spMkLst>
            <pc:docMk/>
            <pc:sldMk cId="2257211157" sldId="348"/>
            <ac:spMk id="3" creationId="{F5FD13AF-C943-6046-083F-15FECE287B05}"/>
          </ac:spMkLst>
        </pc:spChg>
        <pc:spChg chg="add del mod">
          <ac:chgData name="Mathilda Händén" userId="c86d09dc-e4d8-4bba-a0b2-6bb6c20761f9" providerId="ADAL" clId="{53AD5D5A-03E7-419C-8E8C-3DA4EA52A285}" dt="2022-11-09T08:30:48.703" v="185" actId="21"/>
          <ac:spMkLst>
            <pc:docMk/>
            <pc:sldMk cId="2257211157" sldId="348"/>
            <ac:spMk id="8" creationId="{E2B838E9-0EBF-3DB1-3FE6-2AF9A1A5718A}"/>
          </ac:spMkLst>
        </pc:spChg>
        <pc:spChg chg="add mod">
          <ac:chgData name="Mathilda Händén" userId="c86d09dc-e4d8-4bba-a0b2-6bb6c20761f9" providerId="ADAL" clId="{53AD5D5A-03E7-419C-8E8C-3DA4EA52A285}" dt="2022-11-09T08:30:48.703" v="185" actId="21"/>
          <ac:spMkLst>
            <pc:docMk/>
            <pc:sldMk cId="2257211157" sldId="348"/>
            <ac:spMk id="10" creationId="{01116602-F17D-82ED-2D2C-F789D29F11FF}"/>
          </ac:spMkLst>
        </pc:spChg>
        <pc:picChg chg="add del mod">
          <ac:chgData name="Mathilda Händén" userId="c86d09dc-e4d8-4bba-a0b2-6bb6c20761f9" providerId="ADAL" clId="{53AD5D5A-03E7-419C-8E8C-3DA4EA52A285}" dt="2022-11-09T08:25:52.250" v="148" actId="478"/>
          <ac:picMkLst>
            <pc:docMk/>
            <pc:sldMk cId="2257211157" sldId="348"/>
            <ac:picMk id="5" creationId="{76D688B2-9F4F-DBD6-3119-1B8562A679A0}"/>
          </ac:picMkLst>
        </pc:picChg>
        <pc:picChg chg="add del mod">
          <ac:chgData name="Mathilda Händén" userId="c86d09dc-e4d8-4bba-a0b2-6bb6c20761f9" providerId="ADAL" clId="{53AD5D5A-03E7-419C-8E8C-3DA4EA52A285}" dt="2022-11-09T08:30:48.703" v="185" actId="21"/>
          <ac:picMkLst>
            <pc:docMk/>
            <pc:sldMk cId="2257211157" sldId="348"/>
            <ac:picMk id="7" creationId="{859C089D-EE4E-7824-34FB-F78F85DD7A89}"/>
          </ac:picMkLst>
        </pc:picChg>
      </pc:sldChg>
      <pc:sldChg chg="addSp delSp modSp new mod addCm">
        <pc:chgData name="Mathilda Händén" userId="c86d09dc-e4d8-4bba-a0b2-6bb6c20761f9" providerId="ADAL" clId="{53AD5D5A-03E7-419C-8E8C-3DA4EA52A285}" dt="2022-11-09T08:31:11.001" v="189"/>
        <pc:sldMkLst>
          <pc:docMk/>
          <pc:sldMk cId="3416296523" sldId="349"/>
        </pc:sldMkLst>
        <pc:spChg chg="del">
          <ac:chgData name="Mathilda Händén" userId="c86d09dc-e4d8-4bba-a0b2-6bb6c20761f9" providerId="ADAL" clId="{53AD5D5A-03E7-419C-8E8C-3DA4EA52A285}" dt="2022-11-09T08:30:51.636" v="186" actId="478"/>
          <ac:spMkLst>
            <pc:docMk/>
            <pc:sldMk cId="3416296523" sldId="349"/>
            <ac:spMk id="2" creationId="{CCD9FCD9-C2AC-B87D-5B5F-CDF9C1BC058D}"/>
          </ac:spMkLst>
        </pc:spChg>
        <pc:spChg chg="add mod">
          <ac:chgData name="Mathilda Händén" userId="c86d09dc-e4d8-4bba-a0b2-6bb6c20761f9" providerId="ADAL" clId="{53AD5D5A-03E7-419C-8E8C-3DA4EA52A285}" dt="2022-11-09T08:30:53.132" v="187"/>
          <ac:spMkLst>
            <pc:docMk/>
            <pc:sldMk cId="3416296523" sldId="349"/>
            <ac:spMk id="4" creationId="{11475120-2761-6C36-AF0B-AA5CF8C35B4E}"/>
          </ac:spMkLst>
        </pc:spChg>
        <pc:picChg chg="add mod">
          <ac:chgData name="Mathilda Händén" userId="c86d09dc-e4d8-4bba-a0b2-6bb6c20761f9" providerId="ADAL" clId="{53AD5D5A-03E7-419C-8E8C-3DA4EA52A285}" dt="2022-11-09T08:30:53.132" v="187"/>
          <ac:picMkLst>
            <pc:docMk/>
            <pc:sldMk cId="3416296523" sldId="349"/>
            <ac:picMk id="3" creationId="{39B3E85F-DA4D-FE53-D7A4-03135CE6BE39}"/>
          </ac:picMkLst>
        </pc:picChg>
      </pc:sldChg>
    </pc:docChg>
  </pc:docChgLst>
  <pc:docChgLst>
    <pc:chgData name="Inga Borgvall" userId="S::inga.borgvall@careofsweden.se::d6207815-94c2-42b2-a2af-6d60dd462042" providerId="AD" clId="Web-{1D93769C-4C96-7145-F0E1-1C4657792752}"/>
    <pc:docChg chg="modSld">
      <pc:chgData name="Inga Borgvall" userId="S::inga.borgvall@careofsweden.se::d6207815-94c2-42b2-a2af-6d60dd462042" providerId="AD" clId="Web-{1D93769C-4C96-7145-F0E1-1C4657792752}" dt="2023-03-03T07:26:59.041" v="24"/>
      <pc:docMkLst>
        <pc:docMk/>
      </pc:docMkLst>
      <pc:sldChg chg="modNotes">
        <pc:chgData name="Inga Borgvall" userId="S::inga.borgvall@careofsweden.se::d6207815-94c2-42b2-a2af-6d60dd462042" providerId="AD" clId="Web-{1D93769C-4C96-7145-F0E1-1C4657792752}" dt="2023-03-03T07:26:59.041" v="24"/>
        <pc:sldMkLst>
          <pc:docMk/>
          <pc:sldMk cId="2404380352" sldId="3159"/>
        </pc:sldMkLst>
      </pc:sldChg>
    </pc:docChg>
  </pc:docChgLst>
  <pc:docChgLst>
    <pc:chgData name="Danijel Goga" userId="3169ac50-af50-4988-b12a-5e738fe7a601" providerId="ADAL" clId="{655F2857-725F-4292-AD72-D2882F5919A0}"/>
    <pc:docChg chg="undo redo custSel addSld delSld modSld sldOrd">
      <pc:chgData name="Danijel Goga" userId="3169ac50-af50-4988-b12a-5e738fe7a601" providerId="ADAL" clId="{655F2857-725F-4292-AD72-D2882F5919A0}" dt="2023-04-10T17:50:02.791" v="1463" actId="5793"/>
      <pc:docMkLst>
        <pc:docMk/>
      </pc:docMkLst>
      <pc:sldChg chg="addSp delSp modSp mod">
        <pc:chgData name="Danijel Goga" userId="3169ac50-af50-4988-b12a-5e738fe7a601" providerId="ADAL" clId="{655F2857-725F-4292-AD72-D2882F5919A0}" dt="2023-03-06T10:37:44.119" v="1011"/>
        <pc:sldMkLst>
          <pc:docMk/>
          <pc:sldMk cId="1659548597" sldId="2996"/>
        </pc:sldMkLst>
        <pc:picChg chg="add del mod">
          <ac:chgData name="Danijel Goga" userId="3169ac50-af50-4988-b12a-5e738fe7a601" providerId="ADAL" clId="{655F2857-725F-4292-AD72-D2882F5919A0}" dt="2023-03-06T08:14:15.667" v="1003"/>
          <ac:picMkLst>
            <pc:docMk/>
            <pc:sldMk cId="1659548597" sldId="2996"/>
            <ac:picMk id="4" creationId="{6BD2089A-43A7-908E-0E75-8ECF07DBB720}"/>
          </ac:picMkLst>
        </pc:picChg>
        <pc:picChg chg="add del">
          <ac:chgData name="Danijel Goga" userId="3169ac50-af50-4988-b12a-5e738fe7a601" providerId="ADAL" clId="{655F2857-725F-4292-AD72-D2882F5919A0}" dt="2023-03-06T08:14:18.524" v="1005" actId="478"/>
          <ac:picMkLst>
            <pc:docMk/>
            <pc:sldMk cId="1659548597" sldId="2996"/>
            <ac:picMk id="5" creationId="{9B027342-0B42-0437-53B3-E18389C18F15}"/>
          </ac:picMkLst>
        </pc:picChg>
        <pc:picChg chg="add del mod">
          <ac:chgData name="Danijel Goga" userId="3169ac50-af50-4988-b12a-5e738fe7a601" providerId="ADAL" clId="{655F2857-725F-4292-AD72-D2882F5919A0}" dt="2023-03-06T10:37:43.330" v="1010" actId="478"/>
          <ac:picMkLst>
            <pc:docMk/>
            <pc:sldMk cId="1659548597" sldId="2996"/>
            <ac:picMk id="7" creationId="{DCDBBC90-8687-4C5D-436A-B796C17BF593}"/>
          </ac:picMkLst>
        </pc:picChg>
        <pc:picChg chg="add">
          <ac:chgData name="Danijel Goga" userId="3169ac50-af50-4988-b12a-5e738fe7a601" providerId="ADAL" clId="{655F2857-725F-4292-AD72-D2882F5919A0}" dt="2023-03-06T10:37:44.119" v="1011"/>
          <ac:picMkLst>
            <pc:docMk/>
            <pc:sldMk cId="1659548597" sldId="2996"/>
            <ac:picMk id="1026" creationId="{68B9DFA4-8E76-8C8B-A8CD-C4971BCCBED0}"/>
          </ac:picMkLst>
        </pc:picChg>
      </pc:sldChg>
      <pc:sldChg chg="mod modShow">
        <pc:chgData name="Danijel Goga" userId="3169ac50-af50-4988-b12a-5e738fe7a601" providerId="ADAL" clId="{655F2857-725F-4292-AD72-D2882F5919A0}" dt="2023-03-08T21:10:24.464" v="1407" actId="729"/>
        <pc:sldMkLst>
          <pc:docMk/>
          <pc:sldMk cId="2167815625" sldId="3068"/>
        </pc:sldMkLst>
      </pc:sldChg>
      <pc:sldChg chg="modNotesTx">
        <pc:chgData name="Danijel Goga" userId="3169ac50-af50-4988-b12a-5e738fe7a601" providerId="ADAL" clId="{655F2857-725F-4292-AD72-D2882F5919A0}" dt="2023-03-08T21:10:08.252" v="1406" actId="403"/>
        <pc:sldMkLst>
          <pc:docMk/>
          <pc:sldMk cId="1721946313" sldId="3086"/>
        </pc:sldMkLst>
      </pc:sldChg>
      <pc:sldChg chg="modNotesTx">
        <pc:chgData name="Danijel Goga" userId="3169ac50-af50-4988-b12a-5e738fe7a601" providerId="ADAL" clId="{655F2857-725F-4292-AD72-D2882F5919A0}" dt="2023-04-10T17:50:02.791" v="1463" actId="5793"/>
        <pc:sldMkLst>
          <pc:docMk/>
          <pc:sldMk cId="1830204550" sldId="3089"/>
        </pc:sldMkLst>
      </pc:sldChg>
      <pc:sldChg chg="delSp modSp mod delAnim modAnim modShow">
        <pc:chgData name="Danijel Goga" userId="3169ac50-af50-4988-b12a-5e738fe7a601" providerId="ADAL" clId="{655F2857-725F-4292-AD72-D2882F5919A0}" dt="2023-03-07T23:18:14.898" v="1336" actId="729"/>
        <pc:sldMkLst>
          <pc:docMk/>
          <pc:sldMk cId="4284226479" sldId="3091"/>
        </pc:sldMkLst>
        <pc:spChg chg="mod">
          <ac:chgData name="Danijel Goga" userId="3169ac50-af50-4988-b12a-5e738fe7a601" providerId="ADAL" clId="{655F2857-725F-4292-AD72-D2882F5919A0}" dt="2023-03-06T11:18:49.876" v="1167" actId="1076"/>
          <ac:spMkLst>
            <pc:docMk/>
            <pc:sldMk cId="4284226479" sldId="3091"/>
            <ac:spMk id="2" creationId="{4010C06F-8E66-344B-49F5-0584D5851E45}"/>
          </ac:spMkLst>
        </pc:spChg>
        <pc:spChg chg="mod">
          <ac:chgData name="Danijel Goga" userId="3169ac50-af50-4988-b12a-5e738fe7a601" providerId="ADAL" clId="{655F2857-725F-4292-AD72-D2882F5919A0}" dt="2023-03-06T11:18:53.042" v="1168" actId="1076"/>
          <ac:spMkLst>
            <pc:docMk/>
            <pc:sldMk cId="4284226479" sldId="3091"/>
            <ac:spMk id="3" creationId="{004EDAE7-0E1A-AB4F-68CB-47D53850B70D}"/>
          </ac:spMkLst>
        </pc:spChg>
        <pc:spChg chg="mod">
          <ac:chgData name="Danijel Goga" userId="3169ac50-af50-4988-b12a-5e738fe7a601" providerId="ADAL" clId="{655F2857-725F-4292-AD72-D2882F5919A0}" dt="2023-03-06T11:19:32.348" v="1173" actId="12"/>
          <ac:spMkLst>
            <pc:docMk/>
            <pc:sldMk cId="4284226479" sldId="3091"/>
            <ac:spMk id="7" creationId="{D653A4B3-931F-A4D0-43B6-4F3D41715CC4}"/>
          </ac:spMkLst>
        </pc:spChg>
        <pc:spChg chg="mod">
          <ac:chgData name="Danijel Goga" userId="3169ac50-af50-4988-b12a-5e738fe7a601" providerId="ADAL" clId="{655F2857-725F-4292-AD72-D2882F5919A0}" dt="2023-03-06T11:19:18.756" v="1171" actId="12"/>
          <ac:spMkLst>
            <pc:docMk/>
            <pc:sldMk cId="4284226479" sldId="3091"/>
            <ac:spMk id="8" creationId="{DF8A6D36-CBF5-76A8-D42C-88C4850BE1C7}"/>
          </ac:spMkLst>
        </pc:spChg>
        <pc:spChg chg="mod">
          <ac:chgData name="Danijel Goga" userId="3169ac50-af50-4988-b12a-5e738fe7a601" providerId="ADAL" clId="{655F2857-725F-4292-AD72-D2882F5919A0}" dt="2023-03-06T11:19:06.066" v="1170" actId="1076"/>
          <ac:spMkLst>
            <pc:docMk/>
            <pc:sldMk cId="4284226479" sldId="3091"/>
            <ac:spMk id="10" creationId="{8A0E98B3-5128-6258-EC89-BE72BC34E970}"/>
          </ac:spMkLst>
        </pc:spChg>
        <pc:spChg chg="mod">
          <ac:chgData name="Danijel Goga" userId="3169ac50-af50-4988-b12a-5e738fe7a601" providerId="ADAL" clId="{655F2857-725F-4292-AD72-D2882F5919A0}" dt="2023-03-06T11:19:35.258" v="1174" actId="12"/>
          <ac:spMkLst>
            <pc:docMk/>
            <pc:sldMk cId="4284226479" sldId="3091"/>
            <ac:spMk id="12" creationId="{20AF6282-A2CA-9E0E-78B5-44469CCFA29F}"/>
          </ac:spMkLst>
        </pc:spChg>
        <pc:spChg chg="mod">
          <ac:chgData name="Danijel Goga" userId="3169ac50-af50-4988-b12a-5e738fe7a601" providerId="ADAL" clId="{655F2857-725F-4292-AD72-D2882F5919A0}" dt="2023-03-06T11:19:29.235" v="1172" actId="12"/>
          <ac:spMkLst>
            <pc:docMk/>
            <pc:sldMk cId="4284226479" sldId="3091"/>
            <ac:spMk id="16" creationId="{DC2D1A95-5C02-7B9B-4DE3-7B4F655FE8D7}"/>
          </ac:spMkLst>
        </pc:spChg>
        <pc:spChg chg="mod">
          <ac:chgData name="Danijel Goga" userId="3169ac50-af50-4988-b12a-5e738fe7a601" providerId="ADAL" clId="{655F2857-725F-4292-AD72-D2882F5919A0}" dt="2023-03-06T04:51:42.573" v="682" actId="20577"/>
          <ac:spMkLst>
            <pc:docMk/>
            <pc:sldMk cId="4284226479" sldId="3091"/>
            <ac:spMk id="18" creationId="{6D72E47C-BE7D-B568-E972-04AB030F7B62}"/>
          </ac:spMkLst>
        </pc:spChg>
        <pc:spChg chg="del mod">
          <ac:chgData name="Danijel Goga" userId="3169ac50-af50-4988-b12a-5e738fe7a601" providerId="ADAL" clId="{655F2857-725F-4292-AD72-D2882F5919A0}" dt="2023-03-06T04:43:08.444" v="434"/>
          <ac:spMkLst>
            <pc:docMk/>
            <pc:sldMk cId="4284226479" sldId="3091"/>
            <ac:spMk id="20" creationId="{1EC87E5F-9B86-FDC2-8EDD-A23CBD7E3B88}"/>
          </ac:spMkLst>
        </pc:spChg>
        <pc:picChg chg="mod">
          <ac:chgData name="Danijel Goga" userId="3169ac50-af50-4988-b12a-5e738fe7a601" providerId="ADAL" clId="{655F2857-725F-4292-AD72-D2882F5919A0}" dt="2023-03-06T04:45:32.779" v="549" actId="1076"/>
          <ac:picMkLst>
            <pc:docMk/>
            <pc:sldMk cId="4284226479" sldId="3091"/>
            <ac:picMk id="5" creationId="{11A5DA16-84F7-E8E2-3EA1-7F516C0FD374}"/>
          </ac:picMkLst>
        </pc:picChg>
      </pc:sldChg>
      <pc:sldChg chg="mod modShow">
        <pc:chgData name="Danijel Goga" userId="3169ac50-af50-4988-b12a-5e738fe7a601" providerId="ADAL" clId="{655F2857-725F-4292-AD72-D2882F5919A0}" dt="2023-03-06T04:59:40.416" v="684" actId="729"/>
        <pc:sldMkLst>
          <pc:docMk/>
          <pc:sldMk cId="1400907995" sldId="3114"/>
        </pc:sldMkLst>
      </pc:sldChg>
      <pc:sldChg chg="mod modShow">
        <pc:chgData name="Danijel Goga" userId="3169ac50-af50-4988-b12a-5e738fe7a601" providerId="ADAL" clId="{655F2857-725F-4292-AD72-D2882F5919A0}" dt="2023-03-12T22:41:46.123" v="1429" actId="729"/>
        <pc:sldMkLst>
          <pc:docMk/>
          <pc:sldMk cId="48166913" sldId="3122"/>
        </pc:sldMkLst>
      </pc:sldChg>
      <pc:sldChg chg="mod modShow modNotesTx">
        <pc:chgData name="Danijel Goga" userId="3169ac50-af50-4988-b12a-5e738fe7a601" providerId="ADAL" clId="{655F2857-725F-4292-AD72-D2882F5919A0}" dt="2023-03-12T22:41:48.587" v="1430" actId="729"/>
        <pc:sldMkLst>
          <pc:docMk/>
          <pc:sldMk cId="1658595198" sldId="3123"/>
        </pc:sldMkLst>
      </pc:sldChg>
      <pc:sldChg chg="modSp mod">
        <pc:chgData name="Danijel Goga" userId="3169ac50-af50-4988-b12a-5e738fe7a601" providerId="ADAL" clId="{655F2857-725F-4292-AD72-D2882F5919A0}" dt="2023-03-06T05:07:20.076" v="866" actId="20577"/>
        <pc:sldMkLst>
          <pc:docMk/>
          <pc:sldMk cId="1351468526" sldId="3142"/>
        </pc:sldMkLst>
        <pc:spChg chg="mod">
          <ac:chgData name="Danijel Goga" userId="3169ac50-af50-4988-b12a-5e738fe7a601" providerId="ADAL" clId="{655F2857-725F-4292-AD72-D2882F5919A0}" dt="2023-03-06T05:07:20.076" v="866" actId="20577"/>
          <ac:spMkLst>
            <pc:docMk/>
            <pc:sldMk cId="1351468526" sldId="3142"/>
            <ac:spMk id="57" creationId="{02FDB663-402B-BCCA-66DD-5D3FDFF072F3}"/>
          </ac:spMkLst>
        </pc:spChg>
      </pc:sldChg>
      <pc:sldChg chg="modAnim modNotesTx">
        <pc:chgData name="Danijel Goga" userId="3169ac50-af50-4988-b12a-5e738fe7a601" providerId="ADAL" clId="{655F2857-725F-4292-AD72-D2882F5919A0}" dt="2023-03-06T11:42:56.490" v="1244"/>
        <pc:sldMkLst>
          <pc:docMk/>
          <pc:sldMk cId="245324723" sldId="3171"/>
        </pc:sldMkLst>
      </pc:sldChg>
      <pc:sldChg chg="addSp delSp modSp mod addAnim delAnim modShow">
        <pc:chgData name="Danijel Goga" userId="3169ac50-af50-4988-b12a-5e738fe7a601" providerId="ADAL" clId="{655F2857-725F-4292-AD72-D2882F5919A0}" dt="2023-03-07T12:38:14.356" v="1335" actId="1076"/>
        <pc:sldMkLst>
          <pc:docMk/>
          <pc:sldMk cId="2546422262" sldId="3177"/>
        </pc:sldMkLst>
        <pc:spChg chg="del">
          <ac:chgData name="Danijel Goga" userId="3169ac50-af50-4988-b12a-5e738fe7a601" providerId="ADAL" clId="{655F2857-725F-4292-AD72-D2882F5919A0}" dt="2023-03-07T12:38:06.925" v="1333" actId="478"/>
          <ac:spMkLst>
            <pc:docMk/>
            <pc:sldMk cId="2546422262" sldId="3177"/>
            <ac:spMk id="2" creationId="{ECBEB38F-6620-FDCF-7C7F-7DCDBB1DC34D}"/>
          </ac:spMkLst>
        </pc:spChg>
        <pc:spChg chg="del">
          <ac:chgData name="Danijel Goga" userId="3169ac50-af50-4988-b12a-5e738fe7a601" providerId="ADAL" clId="{655F2857-725F-4292-AD72-D2882F5919A0}" dt="2023-03-07T12:38:04.849" v="1332" actId="478"/>
          <ac:spMkLst>
            <pc:docMk/>
            <pc:sldMk cId="2546422262" sldId="3177"/>
            <ac:spMk id="5" creationId="{BA736D0C-FBFA-E1C9-4BB3-7CB0DCEB1D42}"/>
          </ac:spMkLst>
        </pc:spChg>
        <pc:picChg chg="add del mod">
          <ac:chgData name="Danijel Goga" userId="3169ac50-af50-4988-b12a-5e738fe7a601" providerId="ADAL" clId="{655F2857-725F-4292-AD72-D2882F5919A0}" dt="2023-03-07T12:35:21.252" v="1320" actId="931"/>
          <ac:picMkLst>
            <pc:docMk/>
            <pc:sldMk cId="2546422262" sldId="3177"/>
            <ac:picMk id="4" creationId="{72CE5D62-938D-1135-48D8-3B69926D8B22}"/>
          </ac:picMkLst>
        </pc:picChg>
        <pc:picChg chg="del">
          <ac:chgData name="Danijel Goga" userId="3169ac50-af50-4988-b12a-5e738fe7a601" providerId="ADAL" clId="{655F2857-725F-4292-AD72-D2882F5919A0}" dt="2023-03-07T12:38:09.056" v="1334" actId="478"/>
          <ac:picMkLst>
            <pc:docMk/>
            <pc:sldMk cId="2546422262" sldId="3177"/>
            <ac:picMk id="6" creationId="{85080059-55BE-3DEF-8A04-B912FEBC15C0}"/>
          </ac:picMkLst>
        </pc:picChg>
        <pc:picChg chg="add mod">
          <ac:chgData name="Danijel Goga" userId="3169ac50-af50-4988-b12a-5e738fe7a601" providerId="ADAL" clId="{655F2857-725F-4292-AD72-D2882F5919A0}" dt="2023-03-07T12:38:14.356" v="1335" actId="1076"/>
          <ac:picMkLst>
            <pc:docMk/>
            <pc:sldMk cId="2546422262" sldId="3177"/>
            <ac:picMk id="8" creationId="{366E26AB-1A98-D00A-7A01-FF5C8440509A}"/>
          </ac:picMkLst>
        </pc:picChg>
        <pc:picChg chg="add del">
          <ac:chgData name="Danijel Goga" userId="3169ac50-af50-4988-b12a-5e738fe7a601" providerId="ADAL" clId="{655F2857-725F-4292-AD72-D2882F5919A0}" dt="2023-03-07T12:36:08.159" v="1326" actId="478"/>
          <ac:picMkLst>
            <pc:docMk/>
            <pc:sldMk cId="2546422262" sldId="3177"/>
            <ac:picMk id="9" creationId="{E036A4DD-CD29-FA4F-42CA-CFDF4769145F}"/>
          </ac:picMkLst>
        </pc:picChg>
      </pc:sldChg>
      <pc:sldChg chg="delSp mod">
        <pc:chgData name="Danijel Goga" userId="3169ac50-af50-4988-b12a-5e738fe7a601" providerId="ADAL" clId="{655F2857-725F-4292-AD72-D2882F5919A0}" dt="2023-03-06T10:51:50.721" v="1045" actId="478"/>
        <pc:sldMkLst>
          <pc:docMk/>
          <pc:sldMk cId="773058834" sldId="3182"/>
        </pc:sldMkLst>
        <pc:spChg chg="del">
          <ac:chgData name="Danijel Goga" userId="3169ac50-af50-4988-b12a-5e738fe7a601" providerId="ADAL" clId="{655F2857-725F-4292-AD72-D2882F5919A0}" dt="2023-03-06T10:51:38.951" v="1039" actId="478"/>
          <ac:spMkLst>
            <pc:docMk/>
            <pc:sldMk cId="773058834" sldId="3182"/>
            <ac:spMk id="6" creationId="{B549D241-15B3-385E-A5F0-6F7FEF4E7BC0}"/>
          </ac:spMkLst>
        </pc:spChg>
        <pc:spChg chg="del">
          <ac:chgData name="Danijel Goga" userId="3169ac50-af50-4988-b12a-5e738fe7a601" providerId="ADAL" clId="{655F2857-725F-4292-AD72-D2882F5919A0}" dt="2023-03-06T10:51:48.174" v="1044" actId="478"/>
          <ac:spMkLst>
            <pc:docMk/>
            <pc:sldMk cId="773058834" sldId="3182"/>
            <ac:spMk id="7" creationId="{8B4FE672-71DC-4795-5FEE-43E5E2E63E29}"/>
          </ac:spMkLst>
        </pc:spChg>
        <pc:spChg chg="del">
          <ac:chgData name="Danijel Goga" userId="3169ac50-af50-4988-b12a-5e738fe7a601" providerId="ADAL" clId="{655F2857-725F-4292-AD72-D2882F5919A0}" dt="2023-03-06T10:51:50.721" v="1045" actId="478"/>
          <ac:spMkLst>
            <pc:docMk/>
            <pc:sldMk cId="773058834" sldId="3182"/>
            <ac:spMk id="9" creationId="{83CCD24F-511D-BEA9-2E73-7F8147634BF0}"/>
          </ac:spMkLst>
        </pc:spChg>
        <pc:spChg chg="del">
          <ac:chgData name="Danijel Goga" userId="3169ac50-af50-4988-b12a-5e738fe7a601" providerId="ADAL" clId="{655F2857-725F-4292-AD72-D2882F5919A0}" dt="2023-03-06T10:51:45.026" v="1042" actId="478"/>
          <ac:spMkLst>
            <pc:docMk/>
            <pc:sldMk cId="773058834" sldId="3182"/>
            <ac:spMk id="11" creationId="{CFA51BB3-2217-FF10-2787-0A48CDD58AD9}"/>
          </ac:spMkLst>
        </pc:spChg>
        <pc:spChg chg="del">
          <ac:chgData name="Danijel Goga" userId="3169ac50-af50-4988-b12a-5e738fe7a601" providerId="ADAL" clId="{655F2857-725F-4292-AD72-D2882F5919A0}" dt="2023-03-06T10:51:40.461" v="1040" actId="478"/>
          <ac:spMkLst>
            <pc:docMk/>
            <pc:sldMk cId="773058834" sldId="3182"/>
            <ac:spMk id="100" creationId="{36296048-0CD6-62C3-EF88-814FF08457BA}"/>
          </ac:spMkLst>
        </pc:spChg>
        <pc:spChg chg="del">
          <ac:chgData name="Danijel Goga" userId="3169ac50-af50-4988-b12a-5e738fe7a601" providerId="ADAL" clId="{655F2857-725F-4292-AD72-D2882F5919A0}" dt="2023-03-06T10:51:42.932" v="1041" actId="478"/>
          <ac:spMkLst>
            <pc:docMk/>
            <pc:sldMk cId="773058834" sldId="3182"/>
            <ac:spMk id="102" creationId="{1A7757E3-143D-7D87-E596-F81212CD989D}"/>
          </ac:spMkLst>
        </pc:spChg>
        <pc:spChg chg="del">
          <ac:chgData name="Danijel Goga" userId="3169ac50-af50-4988-b12a-5e738fe7a601" providerId="ADAL" clId="{655F2857-725F-4292-AD72-D2882F5919A0}" dt="2023-03-06T10:51:46.583" v="1043" actId="478"/>
          <ac:spMkLst>
            <pc:docMk/>
            <pc:sldMk cId="773058834" sldId="3182"/>
            <ac:spMk id="104" creationId="{D79173FA-C57B-ED47-6D10-6612FCED8182}"/>
          </ac:spMkLst>
        </pc:spChg>
        <pc:cxnChg chg="del">
          <ac:chgData name="Danijel Goga" userId="3169ac50-af50-4988-b12a-5e738fe7a601" providerId="ADAL" clId="{655F2857-725F-4292-AD72-D2882F5919A0}" dt="2023-03-06T10:51:35.319" v="1037" actId="478"/>
          <ac:cxnSpMkLst>
            <pc:docMk/>
            <pc:sldMk cId="773058834" sldId="3182"/>
            <ac:cxnSpMk id="59" creationId="{A339D349-D203-7569-A4BF-466EEC68997B}"/>
          </ac:cxnSpMkLst>
        </pc:cxnChg>
        <pc:cxnChg chg="del">
          <ac:chgData name="Danijel Goga" userId="3169ac50-af50-4988-b12a-5e738fe7a601" providerId="ADAL" clId="{655F2857-725F-4292-AD72-D2882F5919A0}" dt="2023-03-06T10:51:36.902" v="1038" actId="478"/>
          <ac:cxnSpMkLst>
            <pc:docMk/>
            <pc:sldMk cId="773058834" sldId="3182"/>
            <ac:cxnSpMk id="60" creationId="{5D2A7CF3-A7E4-D3FA-D61D-499655018764}"/>
          </ac:cxnSpMkLst>
        </pc:cxnChg>
      </pc:sldChg>
      <pc:sldChg chg="modAnim">
        <pc:chgData name="Danijel Goga" userId="3169ac50-af50-4988-b12a-5e738fe7a601" providerId="ADAL" clId="{655F2857-725F-4292-AD72-D2882F5919A0}" dt="2023-03-06T11:42:45.382" v="1226"/>
        <pc:sldMkLst>
          <pc:docMk/>
          <pc:sldMk cId="3498820091" sldId="3194"/>
        </pc:sldMkLst>
      </pc:sldChg>
      <pc:sldChg chg="delSp modSp mod delAnim modShow">
        <pc:chgData name="Danijel Goga" userId="3169ac50-af50-4988-b12a-5e738fe7a601" providerId="ADAL" clId="{655F2857-725F-4292-AD72-D2882F5919A0}" dt="2023-03-12T23:14:25.254" v="1434" actId="20577"/>
        <pc:sldMkLst>
          <pc:docMk/>
          <pc:sldMk cId="2404270067" sldId="3199"/>
        </pc:sldMkLst>
        <pc:spChg chg="mod">
          <ac:chgData name="Danijel Goga" userId="3169ac50-af50-4988-b12a-5e738fe7a601" providerId="ADAL" clId="{655F2857-725F-4292-AD72-D2882F5919A0}" dt="2023-03-12T23:14:25.254" v="1434" actId="20577"/>
          <ac:spMkLst>
            <pc:docMk/>
            <pc:sldMk cId="2404270067" sldId="3199"/>
            <ac:spMk id="11" creationId="{5FF9DD10-3810-300F-7616-774DFCD30B31}"/>
          </ac:spMkLst>
        </pc:spChg>
        <pc:spChg chg="mod">
          <ac:chgData name="Danijel Goga" userId="3169ac50-af50-4988-b12a-5e738fe7a601" providerId="ADAL" clId="{655F2857-725F-4292-AD72-D2882F5919A0}" dt="2023-03-08T21:04:30.070" v="1349" actId="20577"/>
          <ac:spMkLst>
            <pc:docMk/>
            <pc:sldMk cId="2404270067" sldId="3199"/>
            <ac:spMk id="12" creationId="{C9BF7199-CF89-C4F1-997B-EE85B5A1EA29}"/>
          </ac:spMkLst>
        </pc:spChg>
        <pc:spChg chg="mod">
          <ac:chgData name="Danijel Goga" userId="3169ac50-af50-4988-b12a-5e738fe7a601" providerId="ADAL" clId="{655F2857-725F-4292-AD72-D2882F5919A0}" dt="2023-03-08T21:04:49.016" v="1360" actId="20577"/>
          <ac:spMkLst>
            <pc:docMk/>
            <pc:sldMk cId="2404270067" sldId="3199"/>
            <ac:spMk id="13" creationId="{0FCF44FB-75D6-FC0A-0AC3-B9BAC6BF38C1}"/>
          </ac:spMkLst>
        </pc:spChg>
        <pc:spChg chg="mod">
          <ac:chgData name="Danijel Goga" userId="3169ac50-af50-4988-b12a-5e738fe7a601" providerId="ADAL" clId="{655F2857-725F-4292-AD72-D2882F5919A0}" dt="2023-03-12T22:39:58.107" v="1419" actId="20577"/>
          <ac:spMkLst>
            <pc:docMk/>
            <pc:sldMk cId="2404270067" sldId="3199"/>
            <ac:spMk id="14" creationId="{659E8691-A9FD-FC0B-B1EF-44AFBADF762B}"/>
          </ac:spMkLst>
        </pc:spChg>
        <pc:spChg chg="mod">
          <ac:chgData name="Danijel Goga" userId="3169ac50-af50-4988-b12a-5e738fe7a601" providerId="ADAL" clId="{655F2857-725F-4292-AD72-D2882F5919A0}" dt="2023-03-12T22:39:35.128" v="1411" actId="20577"/>
          <ac:spMkLst>
            <pc:docMk/>
            <pc:sldMk cId="2404270067" sldId="3199"/>
            <ac:spMk id="15" creationId="{A05D94E0-F1BC-9D67-B29B-12828D7648C3}"/>
          </ac:spMkLst>
        </pc:spChg>
        <pc:spChg chg="del mod">
          <ac:chgData name="Danijel Goga" userId="3169ac50-af50-4988-b12a-5e738fe7a601" providerId="ADAL" clId="{655F2857-725F-4292-AD72-D2882F5919A0}" dt="2023-03-08T21:06:58.759" v="1384" actId="478"/>
          <ac:spMkLst>
            <pc:docMk/>
            <pc:sldMk cId="2404270067" sldId="3199"/>
            <ac:spMk id="16" creationId="{D2C70F4F-00A9-3169-BDC4-12AE4DFE70D2}"/>
          </ac:spMkLst>
        </pc:spChg>
        <pc:spChg chg="mod">
          <ac:chgData name="Danijel Goga" userId="3169ac50-af50-4988-b12a-5e738fe7a601" providerId="ADAL" clId="{655F2857-725F-4292-AD72-D2882F5919A0}" dt="2023-03-12T23:14:11.758" v="1432" actId="20577"/>
          <ac:spMkLst>
            <pc:docMk/>
            <pc:sldMk cId="2404270067" sldId="3199"/>
            <ac:spMk id="17" creationId="{ADE4B1FF-063A-58CF-52E9-540AA2226DF2}"/>
          </ac:spMkLst>
        </pc:spChg>
        <pc:spChg chg="mod">
          <ac:chgData name="Danijel Goga" userId="3169ac50-af50-4988-b12a-5e738fe7a601" providerId="ADAL" clId="{655F2857-725F-4292-AD72-D2882F5919A0}" dt="2023-03-12T22:40:30.262" v="1428" actId="20577"/>
          <ac:spMkLst>
            <pc:docMk/>
            <pc:sldMk cId="2404270067" sldId="3199"/>
            <ac:spMk id="18" creationId="{49FAC845-50EF-A9B3-E857-473EC1F49A2A}"/>
          </ac:spMkLst>
        </pc:spChg>
        <pc:picChg chg="mod">
          <ac:chgData name="Danijel Goga" userId="3169ac50-af50-4988-b12a-5e738fe7a601" providerId="ADAL" clId="{655F2857-725F-4292-AD72-D2882F5919A0}" dt="2023-03-08T21:07:13.293" v="1386" actId="1076"/>
          <ac:picMkLst>
            <pc:docMk/>
            <pc:sldMk cId="2404270067" sldId="3199"/>
            <ac:picMk id="5" creationId="{11A5DA16-84F7-E8E2-3EA1-7F516C0FD374}"/>
          </ac:picMkLst>
        </pc:picChg>
      </pc:sldChg>
      <pc:sldChg chg="addSp delSp modSp mod modAnim">
        <pc:chgData name="Danijel Goga" userId="3169ac50-af50-4988-b12a-5e738fe7a601" providerId="ADAL" clId="{655F2857-725F-4292-AD72-D2882F5919A0}" dt="2023-03-06T14:44:41.569" v="1303"/>
        <pc:sldMkLst>
          <pc:docMk/>
          <pc:sldMk cId="1119987793" sldId="3204"/>
        </pc:sldMkLst>
        <pc:spChg chg="del">
          <ac:chgData name="Danijel Goga" userId="3169ac50-af50-4988-b12a-5e738fe7a601" providerId="ADAL" clId="{655F2857-725F-4292-AD72-D2882F5919A0}" dt="2023-03-06T11:45:01.637" v="1279" actId="478"/>
          <ac:spMkLst>
            <pc:docMk/>
            <pc:sldMk cId="1119987793" sldId="3204"/>
            <ac:spMk id="14" creationId="{61B02795-90CA-604D-A9C8-61DCB5784967}"/>
          </ac:spMkLst>
        </pc:spChg>
        <pc:spChg chg="del">
          <ac:chgData name="Danijel Goga" userId="3169ac50-af50-4988-b12a-5e738fe7a601" providerId="ADAL" clId="{655F2857-725F-4292-AD72-D2882F5919A0}" dt="2023-03-06T11:45:12.365" v="1283" actId="478"/>
          <ac:spMkLst>
            <pc:docMk/>
            <pc:sldMk cId="1119987793" sldId="3204"/>
            <ac:spMk id="15" creationId="{69C6B239-EC04-171B-6369-C41283B8FD79}"/>
          </ac:spMkLst>
        </pc:spChg>
        <pc:spChg chg="del">
          <ac:chgData name="Danijel Goga" userId="3169ac50-af50-4988-b12a-5e738fe7a601" providerId="ADAL" clId="{655F2857-725F-4292-AD72-D2882F5919A0}" dt="2023-03-06T11:45:19.364" v="1287" actId="478"/>
          <ac:spMkLst>
            <pc:docMk/>
            <pc:sldMk cId="1119987793" sldId="3204"/>
            <ac:spMk id="18" creationId="{5EE6A893-B14D-3C91-3C63-EF9E05818453}"/>
          </ac:spMkLst>
        </pc:spChg>
        <pc:spChg chg="del mod">
          <ac:chgData name="Danijel Goga" userId="3169ac50-af50-4988-b12a-5e738fe7a601" providerId="ADAL" clId="{655F2857-725F-4292-AD72-D2882F5919A0}" dt="2023-03-06T11:45:10.966" v="1282" actId="478"/>
          <ac:spMkLst>
            <pc:docMk/>
            <pc:sldMk cId="1119987793" sldId="3204"/>
            <ac:spMk id="20" creationId="{D7AD0630-88EF-F3AD-6B6A-1110A8682314}"/>
          </ac:spMkLst>
        </pc:spChg>
        <pc:spChg chg="del">
          <ac:chgData name="Danijel Goga" userId="3169ac50-af50-4988-b12a-5e738fe7a601" providerId="ADAL" clId="{655F2857-725F-4292-AD72-D2882F5919A0}" dt="2023-03-06T11:45:20.842" v="1288" actId="478"/>
          <ac:spMkLst>
            <pc:docMk/>
            <pc:sldMk cId="1119987793" sldId="3204"/>
            <ac:spMk id="55" creationId="{F5490BF6-7DAF-3738-4691-A4D96CF6E050}"/>
          </ac:spMkLst>
        </pc:spChg>
        <pc:spChg chg="del">
          <ac:chgData name="Danijel Goga" userId="3169ac50-af50-4988-b12a-5e738fe7a601" providerId="ADAL" clId="{655F2857-725F-4292-AD72-D2882F5919A0}" dt="2023-03-06T11:45:22.617" v="1289" actId="478"/>
          <ac:spMkLst>
            <pc:docMk/>
            <pc:sldMk cId="1119987793" sldId="3204"/>
            <ac:spMk id="56" creationId="{0D394286-3C44-79BF-E12F-3932E2FBEE10}"/>
          </ac:spMkLst>
        </pc:spChg>
        <pc:spChg chg="del">
          <ac:chgData name="Danijel Goga" userId="3169ac50-af50-4988-b12a-5e738fe7a601" providerId="ADAL" clId="{655F2857-725F-4292-AD72-D2882F5919A0}" dt="2023-03-06T11:45:14.911" v="1285" actId="478"/>
          <ac:spMkLst>
            <pc:docMk/>
            <pc:sldMk cId="1119987793" sldId="3204"/>
            <ac:spMk id="57" creationId="{A2828418-B7E3-1960-1BCD-141CF886DEA7}"/>
          </ac:spMkLst>
        </pc:spChg>
        <pc:picChg chg="add del">
          <ac:chgData name="Danijel Goga" userId="3169ac50-af50-4988-b12a-5e738fe7a601" providerId="ADAL" clId="{655F2857-725F-4292-AD72-D2882F5919A0}" dt="2023-03-06T11:45:06.955" v="1281" actId="478"/>
          <ac:picMkLst>
            <pc:docMk/>
            <pc:sldMk cId="1119987793" sldId="3204"/>
            <ac:picMk id="8" creationId="{0206344E-1A52-13E6-F20D-FBD8E4D2BD6E}"/>
          </ac:picMkLst>
        </pc:picChg>
        <pc:cxnChg chg="del">
          <ac:chgData name="Danijel Goga" userId="3169ac50-af50-4988-b12a-5e738fe7a601" providerId="ADAL" clId="{655F2857-725F-4292-AD72-D2882F5919A0}" dt="2023-03-06T11:45:13.186" v="1284" actId="478"/>
          <ac:cxnSpMkLst>
            <pc:docMk/>
            <pc:sldMk cId="1119987793" sldId="3204"/>
            <ac:cxnSpMk id="46" creationId="{CE458BA4-9E87-0BC4-C144-DE7D5728A622}"/>
          </ac:cxnSpMkLst>
        </pc:cxnChg>
        <pc:cxnChg chg="del">
          <ac:chgData name="Danijel Goga" userId="3169ac50-af50-4988-b12a-5e738fe7a601" providerId="ADAL" clId="{655F2857-725F-4292-AD72-D2882F5919A0}" dt="2023-03-06T11:45:18.422" v="1286" actId="478"/>
          <ac:cxnSpMkLst>
            <pc:docMk/>
            <pc:sldMk cId="1119987793" sldId="3204"/>
            <ac:cxnSpMk id="49" creationId="{B76A3305-5239-2D9F-6FAC-CC4B85627531}"/>
          </ac:cxnSpMkLst>
        </pc:cxnChg>
      </pc:sldChg>
      <pc:sldChg chg="addSp delSp modSp mod modAnim modNotesTx">
        <pc:chgData name="Danijel Goga" userId="3169ac50-af50-4988-b12a-5e738fe7a601" providerId="ADAL" clId="{655F2857-725F-4292-AD72-D2882F5919A0}" dt="2023-03-06T14:47:43.832" v="1314" actId="115"/>
        <pc:sldMkLst>
          <pc:docMk/>
          <pc:sldMk cId="3813243991" sldId="3205"/>
        </pc:sldMkLst>
        <pc:spChg chg="del">
          <ac:chgData name="Danijel Goga" userId="3169ac50-af50-4988-b12a-5e738fe7a601" providerId="ADAL" clId="{655F2857-725F-4292-AD72-D2882F5919A0}" dt="2023-03-06T11:44:54.788" v="1275" actId="478"/>
          <ac:spMkLst>
            <pc:docMk/>
            <pc:sldMk cId="3813243991" sldId="3205"/>
            <ac:spMk id="2" creationId="{E3BBAC97-8536-A182-1A8C-7E265654DDDC}"/>
          </ac:spMkLst>
        </pc:spChg>
        <pc:spChg chg="del">
          <ac:chgData name="Danijel Goga" userId="3169ac50-af50-4988-b12a-5e738fe7a601" providerId="ADAL" clId="{655F2857-725F-4292-AD72-D2882F5919A0}" dt="2023-03-06T11:44:55.628" v="1276" actId="478"/>
          <ac:spMkLst>
            <pc:docMk/>
            <pc:sldMk cId="3813243991" sldId="3205"/>
            <ac:spMk id="11" creationId="{C2654BFF-DC6A-CAB0-91B8-41CFE0FA47D2}"/>
          </ac:spMkLst>
        </pc:spChg>
        <pc:spChg chg="del">
          <ac:chgData name="Danijel Goga" userId="3169ac50-af50-4988-b12a-5e738fe7a601" providerId="ADAL" clId="{655F2857-725F-4292-AD72-D2882F5919A0}" dt="2023-03-06T11:44:57.955" v="1277" actId="478"/>
          <ac:spMkLst>
            <pc:docMk/>
            <pc:sldMk cId="3813243991" sldId="3205"/>
            <ac:spMk id="12" creationId="{9F34695A-E229-77A8-C7E4-23DC664E4F73}"/>
          </ac:spMkLst>
        </pc:spChg>
        <pc:spChg chg="add del mod">
          <ac:chgData name="Danijel Goga" userId="3169ac50-af50-4988-b12a-5e738fe7a601" providerId="ADAL" clId="{655F2857-725F-4292-AD72-D2882F5919A0}" dt="2023-03-06T11:44:38.490" v="1266" actId="478"/>
          <ac:spMkLst>
            <pc:docMk/>
            <pc:sldMk cId="3813243991" sldId="3205"/>
            <ac:spMk id="14" creationId="{2925D14D-FA2A-675C-947E-496E3A8FD0FA}"/>
          </ac:spMkLst>
        </pc:spChg>
        <pc:spChg chg="del">
          <ac:chgData name="Danijel Goga" userId="3169ac50-af50-4988-b12a-5e738fe7a601" providerId="ADAL" clId="{655F2857-725F-4292-AD72-D2882F5919A0}" dt="2023-03-06T11:44:42.817" v="1269" actId="478"/>
          <ac:spMkLst>
            <pc:docMk/>
            <pc:sldMk cId="3813243991" sldId="3205"/>
            <ac:spMk id="27" creationId="{A8198D62-FDA6-EA11-8DD0-FCFDC1A6BFFD}"/>
          </ac:spMkLst>
        </pc:spChg>
        <pc:spChg chg="del">
          <ac:chgData name="Danijel Goga" userId="3169ac50-af50-4988-b12a-5e738fe7a601" providerId="ADAL" clId="{655F2857-725F-4292-AD72-D2882F5919A0}" dt="2023-03-06T11:44:44.736" v="1270" actId="478"/>
          <ac:spMkLst>
            <pc:docMk/>
            <pc:sldMk cId="3813243991" sldId="3205"/>
            <ac:spMk id="28" creationId="{D160A685-DDDE-7F83-5C53-036C3E95034F}"/>
          </ac:spMkLst>
        </pc:spChg>
        <pc:spChg chg="del mod">
          <ac:chgData name="Danijel Goga" userId="3169ac50-af50-4988-b12a-5e738fe7a601" providerId="ADAL" clId="{655F2857-725F-4292-AD72-D2882F5919A0}" dt="2023-03-06T11:44:40.835" v="1268" actId="478"/>
          <ac:spMkLst>
            <pc:docMk/>
            <pc:sldMk cId="3813243991" sldId="3205"/>
            <ac:spMk id="29" creationId="{4AC60FDB-D7EB-7F7D-CAE4-53B76A5B3869}"/>
          </ac:spMkLst>
        </pc:spChg>
        <pc:picChg chg="add del">
          <ac:chgData name="Danijel Goga" userId="3169ac50-af50-4988-b12a-5e738fe7a601" providerId="ADAL" clId="{655F2857-725F-4292-AD72-D2882F5919A0}" dt="2023-03-06T11:44:52.631" v="1274" actId="478"/>
          <ac:picMkLst>
            <pc:docMk/>
            <pc:sldMk cId="3813243991" sldId="3205"/>
            <ac:picMk id="8" creationId="{0206344E-1A52-13E6-F20D-FBD8E4D2BD6E}"/>
          </ac:picMkLst>
        </pc:picChg>
        <pc:cxnChg chg="del">
          <ac:chgData name="Danijel Goga" userId="3169ac50-af50-4988-b12a-5e738fe7a601" providerId="ADAL" clId="{655F2857-725F-4292-AD72-D2882F5919A0}" dt="2023-03-06T11:44:48.818" v="1271" actId="478"/>
          <ac:cxnSpMkLst>
            <pc:docMk/>
            <pc:sldMk cId="3813243991" sldId="3205"/>
            <ac:cxnSpMk id="59" creationId="{A339D349-D203-7569-A4BF-466EEC68997B}"/>
          </ac:cxnSpMkLst>
        </pc:cxnChg>
        <pc:cxnChg chg="del">
          <ac:chgData name="Danijel Goga" userId="3169ac50-af50-4988-b12a-5e738fe7a601" providerId="ADAL" clId="{655F2857-725F-4292-AD72-D2882F5919A0}" dt="2023-03-06T11:44:49.915" v="1272" actId="478"/>
          <ac:cxnSpMkLst>
            <pc:docMk/>
            <pc:sldMk cId="3813243991" sldId="3205"/>
            <ac:cxnSpMk id="60" creationId="{5D2A7CF3-A7E4-D3FA-D61D-499655018764}"/>
          </ac:cxnSpMkLst>
        </pc:cxnChg>
      </pc:sldChg>
      <pc:sldChg chg="delSp modSp mod modAnim">
        <pc:chgData name="Danijel Goga" userId="3169ac50-af50-4988-b12a-5e738fe7a601" providerId="ADAL" clId="{655F2857-725F-4292-AD72-D2882F5919A0}" dt="2023-03-06T14:45:07.675" v="1308" actId="1076"/>
        <pc:sldMkLst>
          <pc:docMk/>
          <pc:sldMk cId="2198238215" sldId="3206"/>
        </pc:sldMkLst>
        <pc:spChg chg="mod">
          <ac:chgData name="Danijel Goga" userId="3169ac50-af50-4988-b12a-5e738fe7a601" providerId="ADAL" clId="{655F2857-725F-4292-AD72-D2882F5919A0}" dt="2023-03-06T14:45:02.165" v="1307" actId="1076"/>
          <ac:spMkLst>
            <pc:docMk/>
            <pc:sldMk cId="2198238215" sldId="3206"/>
            <ac:spMk id="5" creationId="{DE08B7A0-3DFD-AF55-D4D9-E7804F1085D8}"/>
          </ac:spMkLst>
        </pc:spChg>
        <pc:spChg chg="del">
          <ac:chgData name="Danijel Goga" userId="3169ac50-af50-4988-b12a-5e738fe7a601" providerId="ADAL" clId="{655F2857-725F-4292-AD72-D2882F5919A0}" dt="2023-03-06T11:45:48.740" v="1294" actId="478"/>
          <ac:spMkLst>
            <pc:docMk/>
            <pc:sldMk cId="2198238215" sldId="3206"/>
            <ac:spMk id="7" creationId="{C401EAB6-6D07-1B76-65C5-2044FD61AE84}"/>
          </ac:spMkLst>
        </pc:spChg>
        <pc:spChg chg="del">
          <ac:chgData name="Danijel Goga" userId="3169ac50-af50-4988-b12a-5e738fe7a601" providerId="ADAL" clId="{655F2857-725F-4292-AD72-D2882F5919A0}" dt="2023-03-06T11:45:51.159" v="1296" actId="478"/>
          <ac:spMkLst>
            <pc:docMk/>
            <pc:sldMk cId="2198238215" sldId="3206"/>
            <ac:spMk id="10" creationId="{FBF2B8C4-468E-0D73-BE45-E31A926A65CB}"/>
          </ac:spMkLst>
        </pc:spChg>
        <pc:spChg chg="del">
          <ac:chgData name="Danijel Goga" userId="3169ac50-af50-4988-b12a-5e738fe7a601" providerId="ADAL" clId="{655F2857-725F-4292-AD72-D2882F5919A0}" dt="2023-03-06T11:45:54.254" v="1298" actId="478"/>
          <ac:spMkLst>
            <pc:docMk/>
            <pc:sldMk cId="2198238215" sldId="3206"/>
            <ac:spMk id="11" creationId="{333A0AB4-94F0-1064-EAF0-BFCD8E49CF3C}"/>
          </ac:spMkLst>
        </pc:spChg>
        <pc:spChg chg="del">
          <ac:chgData name="Danijel Goga" userId="3169ac50-af50-4988-b12a-5e738fe7a601" providerId="ADAL" clId="{655F2857-725F-4292-AD72-D2882F5919A0}" dt="2023-03-06T11:45:47.494" v="1293" actId="478"/>
          <ac:spMkLst>
            <pc:docMk/>
            <pc:sldMk cId="2198238215" sldId="3206"/>
            <ac:spMk id="16" creationId="{EB1AAD24-5144-4288-9615-FF0F53DB53D9}"/>
          </ac:spMkLst>
        </pc:spChg>
        <pc:spChg chg="del">
          <ac:chgData name="Danijel Goga" userId="3169ac50-af50-4988-b12a-5e738fe7a601" providerId="ADAL" clId="{655F2857-725F-4292-AD72-D2882F5919A0}" dt="2023-03-06T11:45:52.828" v="1297" actId="478"/>
          <ac:spMkLst>
            <pc:docMk/>
            <pc:sldMk cId="2198238215" sldId="3206"/>
            <ac:spMk id="31" creationId="{498E52FA-4E12-41A7-B736-AB9DD2F8FBC2}"/>
          </ac:spMkLst>
        </pc:spChg>
        <pc:spChg chg="del">
          <ac:chgData name="Danijel Goga" userId="3169ac50-af50-4988-b12a-5e738fe7a601" providerId="ADAL" clId="{655F2857-725F-4292-AD72-D2882F5919A0}" dt="2023-03-06T11:45:56.105" v="1299" actId="478"/>
          <ac:spMkLst>
            <pc:docMk/>
            <pc:sldMk cId="2198238215" sldId="3206"/>
            <ac:spMk id="32" creationId="{134BE398-9E92-A5D0-10F0-376077F7E736}"/>
          </ac:spMkLst>
        </pc:spChg>
        <pc:spChg chg="del">
          <ac:chgData name="Danijel Goga" userId="3169ac50-af50-4988-b12a-5e738fe7a601" providerId="ADAL" clId="{655F2857-725F-4292-AD72-D2882F5919A0}" dt="2023-03-06T11:45:50.299" v="1295" actId="478"/>
          <ac:spMkLst>
            <pc:docMk/>
            <pc:sldMk cId="2198238215" sldId="3206"/>
            <ac:spMk id="33" creationId="{29C720A1-AFEB-C5E6-F995-BAB5D3412188}"/>
          </ac:spMkLst>
        </pc:spChg>
        <pc:grpChg chg="mod">
          <ac:chgData name="Danijel Goga" userId="3169ac50-af50-4988-b12a-5e738fe7a601" providerId="ADAL" clId="{655F2857-725F-4292-AD72-D2882F5919A0}" dt="2023-03-06T14:45:07.675" v="1308" actId="1076"/>
          <ac:grpSpMkLst>
            <pc:docMk/>
            <pc:sldMk cId="2198238215" sldId="3206"/>
            <ac:grpSpMk id="13" creationId="{9F4B331B-E1BA-F7D8-0836-A01170A4CC6A}"/>
          </ac:grpSpMkLst>
        </pc:grpChg>
        <pc:picChg chg="mod">
          <ac:chgData name="Danijel Goga" userId="3169ac50-af50-4988-b12a-5e738fe7a601" providerId="ADAL" clId="{655F2857-725F-4292-AD72-D2882F5919A0}" dt="2023-03-06T11:45:43.506" v="1292" actId="1076"/>
          <ac:picMkLst>
            <pc:docMk/>
            <pc:sldMk cId="2198238215" sldId="3206"/>
            <ac:picMk id="8" creationId="{0206344E-1A52-13E6-F20D-FBD8E4D2BD6E}"/>
          </ac:picMkLst>
        </pc:picChg>
        <pc:cxnChg chg="del">
          <ac:chgData name="Danijel Goga" userId="3169ac50-af50-4988-b12a-5e738fe7a601" providerId="ADAL" clId="{655F2857-725F-4292-AD72-D2882F5919A0}" dt="2023-03-06T11:45:39.754" v="1290" actId="478"/>
          <ac:cxnSpMkLst>
            <pc:docMk/>
            <pc:sldMk cId="2198238215" sldId="3206"/>
            <ac:cxnSpMk id="89" creationId="{3A9848F4-8982-3E49-E711-7B679A7F869C}"/>
          </ac:cxnSpMkLst>
        </pc:cxnChg>
        <pc:cxnChg chg="del">
          <ac:chgData name="Danijel Goga" userId="3169ac50-af50-4988-b12a-5e738fe7a601" providerId="ADAL" clId="{655F2857-725F-4292-AD72-D2882F5919A0}" dt="2023-03-06T11:45:41.429" v="1291" actId="478"/>
          <ac:cxnSpMkLst>
            <pc:docMk/>
            <pc:sldMk cId="2198238215" sldId="3206"/>
            <ac:cxnSpMk id="91" creationId="{4B921DC9-1902-A814-25FA-7E08D6037E10}"/>
          </ac:cxnSpMkLst>
        </pc:cxnChg>
      </pc:sldChg>
      <pc:sldChg chg="modSp mod">
        <pc:chgData name="Danijel Goga" userId="3169ac50-af50-4988-b12a-5e738fe7a601" providerId="ADAL" clId="{655F2857-725F-4292-AD72-D2882F5919A0}" dt="2023-03-06T05:17:14.470" v="893" actId="313"/>
        <pc:sldMkLst>
          <pc:docMk/>
          <pc:sldMk cId="781435903" sldId="3218"/>
        </pc:sldMkLst>
        <pc:spChg chg="mod">
          <ac:chgData name="Danijel Goga" userId="3169ac50-af50-4988-b12a-5e738fe7a601" providerId="ADAL" clId="{655F2857-725F-4292-AD72-D2882F5919A0}" dt="2023-03-06T05:17:14.470" v="893" actId="313"/>
          <ac:spMkLst>
            <pc:docMk/>
            <pc:sldMk cId="781435903" sldId="3218"/>
            <ac:spMk id="4" creationId="{16E46DD7-31C8-5012-6AC6-3E638F4D8EAE}"/>
          </ac:spMkLst>
        </pc:spChg>
      </pc:sldChg>
      <pc:sldChg chg="modAnim">
        <pc:chgData name="Danijel Goga" userId="3169ac50-af50-4988-b12a-5e738fe7a601" providerId="ADAL" clId="{655F2857-725F-4292-AD72-D2882F5919A0}" dt="2023-03-06T11:43:09.096" v="1260"/>
        <pc:sldMkLst>
          <pc:docMk/>
          <pc:sldMk cId="1085524738" sldId="3221"/>
        </pc:sldMkLst>
      </pc:sldChg>
      <pc:sldChg chg="addSp delSp modSp mod delAnim modAnim modNotesTx">
        <pc:chgData name="Danijel Goga" userId="3169ac50-af50-4988-b12a-5e738fe7a601" providerId="ADAL" clId="{655F2857-725F-4292-AD72-D2882F5919A0}" dt="2023-03-06T10:53:01.818" v="1048"/>
        <pc:sldMkLst>
          <pc:docMk/>
          <pc:sldMk cId="4154857519" sldId="3225"/>
        </pc:sldMkLst>
        <pc:spChg chg="del">
          <ac:chgData name="Danijel Goga" userId="3169ac50-af50-4988-b12a-5e738fe7a601" providerId="ADAL" clId="{655F2857-725F-4292-AD72-D2882F5919A0}" dt="2023-03-06T10:51:24.534" v="1032" actId="478"/>
          <ac:spMkLst>
            <pc:docMk/>
            <pc:sldMk cId="4154857519" sldId="3225"/>
            <ac:spMk id="38" creationId="{9F1CB217-AC9D-5BFF-8FF9-36FDF762EEB1}"/>
          </ac:spMkLst>
        </pc:spChg>
        <pc:spChg chg="del">
          <ac:chgData name="Danijel Goga" userId="3169ac50-af50-4988-b12a-5e738fe7a601" providerId="ADAL" clId="{655F2857-725F-4292-AD72-D2882F5919A0}" dt="2023-03-06T10:51:20.250" v="1030" actId="478"/>
          <ac:spMkLst>
            <pc:docMk/>
            <pc:sldMk cId="4154857519" sldId="3225"/>
            <ac:spMk id="39" creationId="{52F378C2-74F0-1FBE-A3C3-76B66D25DEE2}"/>
          </ac:spMkLst>
        </pc:spChg>
        <pc:spChg chg="del">
          <ac:chgData name="Danijel Goga" userId="3169ac50-af50-4988-b12a-5e738fe7a601" providerId="ADAL" clId="{655F2857-725F-4292-AD72-D2882F5919A0}" dt="2023-03-06T10:51:18.425" v="1027" actId="478"/>
          <ac:spMkLst>
            <pc:docMk/>
            <pc:sldMk cId="4154857519" sldId="3225"/>
            <ac:spMk id="40" creationId="{4306CF87-7BD7-3206-0E26-D16BB7175BA6}"/>
          </ac:spMkLst>
        </pc:spChg>
        <pc:spChg chg="del">
          <ac:chgData name="Danijel Goga" userId="3169ac50-af50-4988-b12a-5e738fe7a601" providerId="ADAL" clId="{655F2857-725F-4292-AD72-D2882F5919A0}" dt="2023-03-06T10:51:27.870" v="1034" actId="478"/>
          <ac:spMkLst>
            <pc:docMk/>
            <pc:sldMk cId="4154857519" sldId="3225"/>
            <ac:spMk id="41" creationId="{588ED040-D52C-29FB-5AFC-5024E43D1231}"/>
          </ac:spMkLst>
        </pc:spChg>
        <pc:spChg chg="del">
          <ac:chgData name="Danijel Goga" userId="3169ac50-af50-4988-b12a-5e738fe7a601" providerId="ADAL" clId="{655F2857-725F-4292-AD72-D2882F5919A0}" dt="2023-03-06T10:51:28.830" v="1035" actId="478"/>
          <ac:spMkLst>
            <pc:docMk/>
            <pc:sldMk cId="4154857519" sldId="3225"/>
            <ac:spMk id="42" creationId="{883CBE1D-9A68-BCAE-BE01-9619339FA384}"/>
          </ac:spMkLst>
        </pc:spChg>
        <pc:spChg chg="del">
          <ac:chgData name="Danijel Goga" userId="3169ac50-af50-4988-b12a-5e738fe7a601" providerId="ADAL" clId="{655F2857-725F-4292-AD72-D2882F5919A0}" dt="2023-03-06T10:51:30.515" v="1036" actId="478"/>
          <ac:spMkLst>
            <pc:docMk/>
            <pc:sldMk cId="4154857519" sldId="3225"/>
            <ac:spMk id="43" creationId="{81573512-FBAA-33B1-9C47-235544BCB603}"/>
          </ac:spMkLst>
        </pc:spChg>
        <pc:spChg chg="del">
          <ac:chgData name="Danijel Goga" userId="3169ac50-af50-4988-b12a-5e738fe7a601" providerId="ADAL" clId="{655F2857-725F-4292-AD72-D2882F5919A0}" dt="2023-03-06T10:51:26.676" v="1033" actId="478"/>
          <ac:spMkLst>
            <pc:docMk/>
            <pc:sldMk cId="4154857519" sldId="3225"/>
            <ac:spMk id="45" creationId="{D542CD0D-A89F-7D8F-BCD2-683BEC6E4A29}"/>
          </ac:spMkLst>
        </pc:spChg>
        <pc:spChg chg="add del mod">
          <ac:chgData name="Danijel Goga" userId="3169ac50-af50-4988-b12a-5e738fe7a601" providerId="ADAL" clId="{655F2857-725F-4292-AD72-D2882F5919A0}" dt="2023-03-06T10:51:18.427" v="1029"/>
          <ac:spMkLst>
            <pc:docMk/>
            <pc:sldMk cId="4154857519" sldId="3225"/>
            <ac:spMk id="46" creationId="{0FA744E7-4FAE-833B-78E3-7B1E596E5943}"/>
          </ac:spMkLst>
        </pc:spChg>
        <pc:spChg chg="add del mod">
          <ac:chgData name="Danijel Goga" userId="3169ac50-af50-4988-b12a-5e738fe7a601" providerId="ADAL" clId="{655F2857-725F-4292-AD72-D2882F5919A0}" dt="2023-03-06T10:51:22.247" v="1031" actId="478"/>
          <ac:spMkLst>
            <pc:docMk/>
            <pc:sldMk cId="4154857519" sldId="3225"/>
            <ac:spMk id="47" creationId="{EB7EF843-A621-A1E7-7074-4DCAC78975CD}"/>
          </ac:spMkLst>
        </pc:spChg>
      </pc:sldChg>
      <pc:sldChg chg="addSp delSp modSp mod modAnim">
        <pc:chgData name="Danijel Goga" userId="3169ac50-af50-4988-b12a-5e738fe7a601" providerId="ADAL" clId="{655F2857-725F-4292-AD72-D2882F5919A0}" dt="2023-03-06T11:22:45.367" v="1210" actId="1076"/>
        <pc:sldMkLst>
          <pc:docMk/>
          <pc:sldMk cId="220971265" sldId="3229"/>
        </pc:sldMkLst>
        <pc:spChg chg="mod">
          <ac:chgData name="Danijel Goga" userId="3169ac50-af50-4988-b12a-5e738fe7a601" providerId="ADAL" clId="{655F2857-725F-4292-AD72-D2882F5919A0}" dt="2023-03-06T11:22:30.023" v="1206" actId="1076"/>
          <ac:spMkLst>
            <pc:docMk/>
            <pc:sldMk cId="220971265" sldId="3229"/>
            <ac:spMk id="3" creationId="{742871BF-3D84-A4CF-C072-27075375B379}"/>
          </ac:spMkLst>
        </pc:spChg>
        <pc:spChg chg="mod">
          <ac:chgData name="Danijel Goga" userId="3169ac50-af50-4988-b12a-5e738fe7a601" providerId="ADAL" clId="{655F2857-725F-4292-AD72-D2882F5919A0}" dt="2023-03-06T06:02:57.977" v="968"/>
          <ac:spMkLst>
            <pc:docMk/>
            <pc:sldMk cId="220971265" sldId="3229"/>
            <ac:spMk id="10" creationId="{4F160424-36CB-57B5-536A-ED43165476E3}"/>
          </ac:spMkLst>
        </pc:spChg>
        <pc:spChg chg="del mod">
          <ac:chgData name="Danijel Goga" userId="3169ac50-af50-4988-b12a-5e738fe7a601" providerId="ADAL" clId="{655F2857-725F-4292-AD72-D2882F5919A0}" dt="2023-03-06T11:22:01.614" v="1199" actId="478"/>
          <ac:spMkLst>
            <pc:docMk/>
            <pc:sldMk cId="220971265" sldId="3229"/>
            <ac:spMk id="11" creationId="{C51F1590-B6AE-DFCE-73FC-EE36CAAE714F}"/>
          </ac:spMkLst>
        </pc:spChg>
        <pc:spChg chg="mod">
          <ac:chgData name="Danijel Goga" userId="3169ac50-af50-4988-b12a-5e738fe7a601" providerId="ADAL" clId="{655F2857-725F-4292-AD72-D2882F5919A0}" dt="2023-03-06T06:03:22.974" v="994" actId="20577"/>
          <ac:spMkLst>
            <pc:docMk/>
            <pc:sldMk cId="220971265" sldId="3229"/>
            <ac:spMk id="13" creationId="{4BEDA112-CC0F-EB5D-222F-5FE5DA641F6C}"/>
          </ac:spMkLst>
        </pc:spChg>
        <pc:spChg chg="mod">
          <ac:chgData name="Danijel Goga" userId="3169ac50-af50-4988-b12a-5e738fe7a601" providerId="ADAL" clId="{655F2857-725F-4292-AD72-D2882F5919A0}" dt="2023-03-06T11:22:36.373" v="1208" actId="1076"/>
          <ac:spMkLst>
            <pc:docMk/>
            <pc:sldMk cId="220971265" sldId="3229"/>
            <ac:spMk id="18" creationId="{62AC5497-29CB-6C94-C430-A509AFDA04C9}"/>
          </ac:spMkLst>
        </pc:spChg>
        <pc:spChg chg="mod">
          <ac:chgData name="Danijel Goga" userId="3169ac50-af50-4988-b12a-5e738fe7a601" providerId="ADAL" clId="{655F2857-725F-4292-AD72-D2882F5919A0}" dt="2023-03-06T06:03:30.010" v="996" actId="20577"/>
          <ac:spMkLst>
            <pc:docMk/>
            <pc:sldMk cId="220971265" sldId="3229"/>
            <ac:spMk id="20" creationId="{A4233F3E-4B18-C800-5844-F8AFC5D9E1FA}"/>
          </ac:spMkLst>
        </pc:spChg>
        <pc:spChg chg="del mod">
          <ac:chgData name="Danijel Goga" userId="3169ac50-af50-4988-b12a-5e738fe7a601" providerId="ADAL" clId="{655F2857-725F-4292-AD72-D2882F5919A0}" dt="2023-03-06T11:21:18.543" v="1182" actId="478"/>
          <ac:spMkLst>
            <pc:docMk/>
            <pc:sldMk cId="220971265" sldId="3229"/>
            <ac:spMk id="26" creationId="{CBAE33F5-2662-113C-CE01-AD52762E372A}"/>
          </ac:spMkLst>
        </pc:spChg>
        <pc:spChg chg="del">
          <ac:chgData name="Danijel Goga" userId="3169ac50-af50-4988-b12a-5e738fe7a601" providerId="ADAL" clId="{655F2857-725F-4292-AD72-D2882F5919A0}" dt="2023-03-06T11:21:17.960" v="1181" actId="478"/>
          <ac:spMkLst>
            <pc:docMk/>
            <pc:sldMk cId="220971265" sldId="3229"/>
            <ac:spMk id="33" creationId="{B1C45326-760D-7EC0-E57B-063224BA4870}"/>
          </ac:spMkLst>
        </pc:spChg>
        <pc:spChg chg="mod">
          <ac:chgData name="Danijel Goga" userId="3169ac50-af50-4988-b12a-5e738fe7a601" providerId="ADAL" clId="{655F2857-725F-4292-AD72-D2882F5919A0}" dt="2023-03-06T11:22:27.524" v="1205" actId="1076"/>
          <ac:spMkLst>
            <pc:docMk/>
            <pc:sldMk cId="220971265" sldId="3229"/>
            <ac:spMk id="34" creationId="{4E4B6E47-80C9-FA1A-F78E-EA040630EB88}"/>
          </ac:spMkLst>
        </pc:spChg>
        <pc:spChg chg="add del mod">
          <ac:chgData name="Danijel Goga" userId="3169ac50-af50-4988-b12a-5e738fe7a601" providerId="ADAL" clId="{655F2857-725F-4292-AD72-D2882F5919A0}" dt="2023-03-06T11:22:32.697" v="1207" actId="1076"/>
          <ac:spMkLst>
            <pc:docMk/>
            <pc:sldMk cId="220971265" sldId="3229"/>
            <ac:spMk id="35" creationId="{6E95046F-43C9-C4C5-C220-F097F398CA72}"/>
          </ac:spMkLst>
        </pc:spChg>
        <pc:grpChg chg="add mod">
          <ac:chgData name="Danijel Goga" userId="3169ac50-af50-4988-b12a-5e738fe7a601" providerId="ADAL" clId="{655F2857-725F-4292-AD72-D2882F5919A0}" dt="2023-03-06T11:22:16.033" v="1203" actId="1076"/>
          <ac:grpSpMkLst>
            <pc:docMk/>
            <pc:sldMk cId="220971265" sldId="3229"/>
            <ac:grpSpMk id="8" creationId="{804F9B49-0777-A685-3AC5-17E36EC74018}"/>
          </ac:grpSpMkLst>
        </pc:grpChg>
        <pc:grpChg chg="mod">
          <ac:chgData name="Danijel Goga" userId="3169ac50-af50-4988-b12a-5e738fe7a601" providerId="ADAL" clId="{655F2857-725F-4292-AD72-D2882F5919A0}" dt="2023-03-06T11:22:45.367" v="1210" actId="1076"/>
          <ac:grpSpMkLst>
            <pc:docMk/>
            <pc:sldMk cId="220971265" sldId="3229"/>
            <ac:grpSpMk id="15" creationId="{E024BE40-EEBD-B333-F838-0E6D1DC9C537}"/>
          </ac:grpSpMkLst>
        </pc:grpChg>
        <pc:grpChg chg="mod">
          <ac:chgData name="Danijel Goga" userId="3169ac50-af50-4988-b12a-5e738fe7a601" providerId="ADAL" clId="{655F2857-725F-4292-AD72-D2882F5919A0}" dt="2023-03-06T11:22:21.583" v="1204" actId="1076"/>
          <ac:grpSpMkLst>
            <pc:docMk/>
            <pc:sldMk cId="220971265" sldId="3229"/>
            <ac:grpSpMk id="17" creationId="{7CA62C39-EA2C-1157-04C9-CB14A528BB0D}"/>
          </ac:grpSpMkLst>
        </pc:grpChg>
        <pc:grpChg chg="mod">
          <ac:chgData name="Danijel Goga" userId="3169ac50-af50-4988-b12a-5e738fe7a601" providerId="ADAL" clId="{655F2857-725F-4292-AD72-D2882F5919A0}" dt="2023-03-06T11:21:20.210" v="1183" actId="1076"/>
          <ac:grpSpMkLst>
            <pc:docMk/>
            <pc:sldMk cId="220971265" sldId="3229"/>
            <ac:grpSpMk id="23" creationId="{74D41997-EFF2-4289-D49B-9BE39B72B5DB}"/>
          </ac:grpSpMkLst>
        </pc:grpChg>
        <pc:picChg chg="add del mod">
          <ac:chgData name="Danijel Goga" userId="3169ac50-af50-4988-b12a-5e738fe7a601" providerId="ADAL" clId="{655F2857-725F-4292-AD72-D2882F5919A0}" dt="2023-03-06T06:02:55.435" v="967"/>
          <ac:picMkLst>
            <pc:docMk/>
            <pc:sldMk cId="220971265" sldId="3229"/>
            <ac:picMk id="4" creationId="{B860FD38-1A3B-C137-97A7-A4ADAE92A3B6}"/>
          </ac:picMkLst>
        </pc:picChg>
        <pc:picChg chg="mod">
          <ac:chgData name="Danijel Goga" userId="3169ac50-af50-4988-b12a-5e738fe7a601" providerId="ADAL" clId="{655F2857-725F-4292-AD72-D2882F5919A0}" dt="2023-03-06T11:21:34.396" v="1190" actId="1076"/>
          <ac:picMkLst>
            <pc:docMk/>
            <pc:sldMk cId="220971265" sldId="3229"/>
            <ac:picMk id="7" creationId="{432ECE0F-9414-C52D-21B6-A3C5457EBE40}"/>
          </ac:picMkLst>
        </pc:picChg>
      </pc:sldChg>
      <pc:sldChg chg="addSp delSp modSp new mod modClrScheme chgLayout modNotesTx">
        <pc:chgData name="Danijel Goga" userId="3169ac50-af50-4988-b12a-5e738fe7a601" providerId="ADAL" clId="{655F2857-725F-4292-AD72-D2882F5919A0}" dt="2023-03-06T10:41:26.501" v="1013" actId="700"/>
        <pc:sldMkLst>
          <pc:docMk/>
          <pc:sldMk cId="4216954725" sldId="3232"/>
        </pc:sldMkLst>
        <pc:spChg chg="mod ord">
          <ac:chgData name="Danijel Goga" userId="3169ac50-af50-4988-b12a-5e738fe7a601" providerId="ADAL" clId="{655F2857-725F-4292-AD72-D2882F5919A0}" dt="2023-03-06T10:41:26.501" v="1013" actId="700"/>
          <ac:spMkLst>
            <pc:docMk/>
            <pc:sldMk cId="4216954725" sldId="3232"/>
            <ac:spMk id="2" creationId="{ADB8B9C7-EF15-5B36-D13D-57253AAB4ABF}"/>
          </ac:spMkLst>
        </pc:spChg>
        <pc:spChg chg="del">
          <ac:chgData name="Danijel Goga" userId="3169ac50-af50-4988-b12a-5e738fe7a601" providerId="ADAL" clId="{655F2857-725F-4292-AD72-D2882F5919A0}" dt="2023-03-06T06:31:59.598" v="1000" actId="478"/>
          <ac:spMkLst>
            <pc:docMk/>
            <pc:sldMk cId="4216954725" sldId="3232"/>
            <ac:spMk id="3" creationId="{8CDD79E9-9450-4D8D-66F1-4DD8778E1534}"/>
          </ac:spMkLst>
        </pc:spChg>
        <pc:spChg chg="del">
          <ac:chgData name="Danijel Goga" userId="3169ac50-af50-4988-b12a-5e738fe7a601" providerId="ADAL" clId="{655F2857-725F-4292-AD72-D2882F5919A0}" dt="2023-03-06T06:31:57.583" v="999" actId="478"/>
          <ac:spMkLst>
            <pc:docMk/>
            <pc:sldMk cId="4216954725" sldId="3232"/>
            <ac:spMk id="4" creationId="{E5161793-C939-FE89-3019-5008789631AB}"/>
          </ac:spMkLst>
        </pc:spChg>
        <pc:spChg chg="add del">
          <ac:chgData name="Danijel Goga" userId="3169ac50-af50-4988-b12a-5e738fe7a601" providerId="ADAL" clId="{655F2857-725F-4292-AD72-D2882F5919A0}" dt="2023-03-06T04:32:04.540" v="14" actId="22"/>
          <ac:spMkLst>
            <pc:docMk/>
            <pc:sldMk cId="4216954725" sldId="3232"/>
            <ac:spMk id="6" creationId="{AD8E5931-FE9B-F344-74B4-5961C8683729}"/>
          </ac:spMkLst>
        </pc:spChg>
        <pc:spChg chg="add del mod ord">
          <ac:chgData name="Danijel Goga" userId="3169ac50-af50-4988-b12a-5e738fe7a601" providerId="ADAL" clId="{655F2857-725F-4292-AD72-D2882F5919A0}" dt="2023-03-06T10:41:26.501" v="1013" actId="700"/>
          <ac:spMkLst>
            <pc:docMk/>
            <pc:sldMk cId="4216954725" sldId="3232"/>
            <ac:spMk id="7" creationId="{3F6D880D-1545-8B54-27F4-0F8101E01BE6}"/>
          </ac:spMkLst>
        </pc:spChg>
        <pc:spChg chg="add del mod ord">
          <ac:chgData name="Danijel Goga" userId="3169ac50-af50-4988-b12a-5e738fe7a601" providerId="ADAL" clId="{655F2857-725F-4292-AD72-D2882F5919A0}" dt="2023-03-06T10:41:26.501" v="1013" actId="700"/>
          <ac:spMkLst>
            <pc:docMk/>
            <pc:sldMk cId="4216954725" sldId="3232"/>
            <ac:spMk id="8" creationId="{E6C90909-FDCE-4D9B-A761-B8FEF021E35C}"/>
          </ac:spMkLst>
        </pc:spChg>
      </pc:sldChg>
      <pc:sldChg chg="addSp delSp modSp add del mod modNotesTx">
        <pc:chgData name="Danijel Goga" userId="3169ac50-af50-4988-b12a-5e738fe7a601" providerId="ADAL" clId="{655F2857-725F-4292-AD72-D2882F5919A0}" dt="2023-03-06T11:19:46.566" v="1175" actId="47"/>
        <pc:sldMkLst>
          <pc:docMk/>
          <pc:sldMk cId="3404372374" sldId="3233"/>
        </pc:sldMkLst>
        <pc:spChg chg="mod">
          <ac:chgData name="Danijel Goga" userId="3169ac50-af50-4988-b12a-5e738fe7a601" providerId="ADAL" clId="{655F2857-725F-4292-AD72-D2882F5919A0}" dt="2023-03-06T11:09:14.132" v="1074" actId="1076"/>
          <ac:spMkLst>
            <pc:docMk/>
            <pc:sldMk cId="3404372374" sldId="3233"/>
            <ac:spMk id="2" creationId="{ADB8B9C7-EF15-5B36-D13D-57253AAB4ABF}"/>
          </ac:spMkLst>
        </pc:spChg>
        <pc:spChg chg="del">
          <ac:chgData name="Danijel Goga" userId="3169ac50-af50-4988-b12a-5e738fe7a601" providerId="ADAL" clId="{655F2857-725F-4292-AD72-D2882F5919A0}" dt="2023-03-06T11:08:31.457" v="1065" actId="478"/>
          <ac:spMkLst>
            <pc:docMk/>
            <pc:sldMk cId="3404372374" sldId="3233"/>
            <ac:spMk id="3" creationId="{8CDD79E9-9450-4D8D-66F1-4DD8778E1534}"/>
          </ac:spMkLst>
        </pc:spChg>
        <pc:spChg chg="del">
          <ac:chgData name="Danijel Goga" userId="3169ac50-af50-4988-b12a-5e738fe7a601" providerId="ADAL" clId="{655F2857-725F-4292-AD72-D2882F5919A0}" dt="2023-03-06T11:08:33.510" v="1066" actId="478"/>
          <ac:spMkLst>
            <pc:docMk/>
            <pc:sldMk cId="3404372374" sldId="3233"/>
            <ac:spMk id="4" creationId="{E5161793-C939-FE89-3019-5008789631AB}"/>
          </ac:spMkLst>
        </pc:spChg>
        <pc:spChg chg="add mod">
          <ac:chgData name="Danijel Goga" userId="3169ac50-af50-4988-b12a-5e738fe7a601" providerId="ADAL" clId="{655F2857-725F-4292-AD72-D2882F5919A0}" dt="2023-03-06T11:09:23.262" v="1075" actId="1076"/>
          <ac:spMkLst>
            <pc:docMk/>
            <pc:sldMk cId="3404372374" sldId="3233"/>
            <ac:spMk id="5" creationId="{3B9E5E8E-ADA2-3231-A652-C1ACD88051B9}"/>
          </ac:spMkLst>
        </pc:spChg>
        <pc:spChg chg="add mod">
          <ac:chgData name="Danijel Goga" userId="3169ac50-af50-4988-b12a-5e738fe7a601" providerId="ADAL" clId="{655F2857-725F-4292-AD72-D2882F5919A0}" dt="2023-03-06T11:09:23.262" v="1075" actId="1076"/>
          <ac:spMkLst>
            <pc:docMk/>
            <pc:sldMk cId="3404372374" sldId="3233"/>
            <ac:spMk id="9" creationId="{1AD83444-3CE4-E4FB-C5DC-BD38CA34739B}"/>
          </ac:spMkLst>
        </pc:spChg>
        <pc:grpChg chg="add del mod">
          <ac:chgData name="Danijel Goga" userId="3169ac50-af50-4988-b12a-5e738fe7a601" providerId="ADAL" clId="{655F2857-725F-4292-AD72-D2882F5919A0}" dt="2023-03-06T11:13:55.866" v="1099" actId="478"/>
          <ac:grpSpMkLst>
            <pc:docMk/>
            <pc:sldMk cId="3404372374" sldId="3233"/>
            <ac:grpSpMk id="6" creationId="{985832EA-C96B-966A-0D76-E9176F2FCC86}"/>
          </ac:grpSpMkLst>
        </pc:grpChg>
        <pc:grpChg chg="add del mod">
          <ac:chgData name="Danijel Goga" userId="3169ac50-af50-4988-b12a-5e738fe7a601" providerId="ADAL" clId="{655F2857-725F-4292-AD72-D2882F5919A0}" dt="2023-03-06T11:16:11.881" v="1124" actId="478"/>
          <ac:grpSpMkLst>
            <pc:docMk/>
            <pc:sldMk cId="3404372374" sldId="3233"/>
            <ac:grpSpMk id="10" creationId="{E8D9790A-15AD-764E-BDC1-ADCE2AC2D3CF}"/>
          </ac:grpSpMkLst>
        </pc:grpChg>
        <pc:picChg chg="add del mod topLvl">
          <ac:chgData name="Danijel Goga" userId="3169ac50-af50-4988-b12a-5e738fe7a601" providerId="ADAL" clId="{655F2857-725F-4292-AD72-D2882F5919A0}" dt="2023-03-06T11:13:55.866" v="1099" actId="478"/>
          <ac:picMkLst>
            <pc:docMk/>
            <pc:sldMk cId="3404372374" sldId="3233"/>
            <ac:picMk id="7" creationId="{9FDF089B-464F-CED7-E6F1-EE36E9FE2FFF}"/>
          </ac:picMkLst>
        </pc:picChg>
        <pc:picChg chg="mod">
          <ac:chgData name="Danijel Goga" userId="3169ac50-af50-4988-b12a-5e738fe7a601" providerId="ADAL" clId="{655F2857-725F-4292-AD72-D2882F5919A0}" dt="2023-03-06T11:09:00.624" v="1070"/>
          <ac:picMkLst>
            <pc:docMk/>
            <pc:sldMk cId="3404372374" sldId="3233"/>
            <ac:picMk id="11" creationId="{321B5476-4CDD-219C-7D0B-2C6A7AD4EE31}"/>
          </ac:picMkLst>
        </pc:picChg>
        <pc:picChg chg="add del mod">
          <ac:chgData name="Danijel Goga" userId="3169ac50-af50-4988-b12a-5e738fe7a601" providerId="ADAL" clId="{655F2857-725F-4292-AD72-D2882F5919A0}" dt="2023-03-06T11:10:32.902" v="1077"/>
          <ac:picMkLst>
            <pc:docMk/>
            <pc:sldMk cId="3404372374" sldId="3233"/>
            <ac:picMk id="14" creationId="{C29E787A-B818-54DE-4036-4970C07AAD64}"/>
          </ac:picMkLst>
        </pc:picChg>
        <pc:picChg chg="add del mod">
          <ac:chgData name="Danijel Goga" userId="3169ac50-af50-4988-b12a-5e738fe7a601" providerId="ADAL" clId="{655F2857-725F-4292-AD72-D2882F5919A0}" dt="2023-03-06T11:11:57.692" v="1086"/>
          <ac:picMkLst>
            <pc:docMk/>
            <pc:sldMk cId="3404372374" sldId="3233"/>
            <ac:picMk id="16" creationId="{F61C7CEE-1DF0-024E-9E0B-1D0C379BF48D}"/>
          </ac:picMkLst>
        </pc:picChg>
        <pc:picChg chg="add del mod">
          <ac:chgData name="Danijel Goga" userId="3169ac50-af50-4988-b12a-5e738fe7a601" providerId="ADAL" clId="{655F2857-725F-4292-AD72-D2882F5919A0}" dt="2023-03-06T11:11:54.438" v="1083"/>
          <ac:picMkLst>
            <pc:docMk/>
            <pc:sldMk cId="3404372374" sldId="3233"/>
            <ac:picMk id="17" creationId="{CE0F42AA-8958-9F11-9378-948EA9EDA85B}"/>
          </ac:picMkLst>
        </pc:picChg>
        <pc:picChg chg="add del mod">
          <ac:chgData name="Danijel Goga" userId="3169ac50-af50-4988-b12a-5e738fe7a601" providerId="ADAL" clId="{655F2857-725F-4292-AD72-D2882F5919A0}" dt="2023-03-06T11:12:52.172" v="1094" actId="478"/>
          <ac:picMkLst>
            <pc:docMk/>
            <pc:sldMk cId="3404372374" sldId="3233"/>
            <ac:picMk id="18" creationId="{67F7BE0A-91EC-0375-07AB-1FA337F50EE3}"/>
          </ac:picMkLst>
        </pc:picChg>
        <pc:picChg chg="add del mod">
          <ac:chgData name="Danijel Goga" userId="3169ac50-af50-4988-b12a-5e738fe7a601" providerId="ADAL" clId="{655F2857-725F-4292-AD72-D2882F5919A0}" dt="2023-03-06T11:16:10.212" v="1123" actId="478"/>
          <ac:picMkLst>
            <pc:docMk/>
            <pc:sldMk cId="3404372374" sldId="3233"/>
            <ac:picMk id="19" creationId="{85521DD2-C311-5139-63F5-B80618477247}"/>
          </ac:picMkLst>
        </pc:picChg>
        <pc:picChg chg="add del mod">
          <ac:chgData name="Danijel Goga" userId="3169ac50-af50-4988-b12a-5e738fe7a601" providerId="ADAL" clId="{655F2857-725F-4292-AD72-D2882F5919A0}" dt="2023-03-06T11:16:21.267" v="1127"/>
          <ac:picMkLst>
            <pc:docMk/>
            <pc:sldMk cId="3404372374" sldId="3233"/>
            <ac:picMk id="20" creationId="{0F1E7A11-FC01-B663-951A-78AD6CDBF0B1}"/>
          </ac:picMkLst>
        </pc:picChg>
        <pc:picChg chg="add del mod">
          <ac:chgData name="Danijel Goga" userId="3169ac50-af50-4988-b12a-5e738fe7a601" providerId="ADAL" clId="{655F2857-725F-4292-AD72-D2882F5919A0}" dt="2023-03-06T11:16:21.267" v="1127"/>
          <ac:picMkLst>
            <pc:docMk/>
            <pc:sldMk cId="3404372374" sldId="3233"/>
            <ac:picMk id="21" creationId="{691187D2-CF74-3155-3F54-BF9D3DC06B76}"/>
          </ac:picMkLst>
        </pc:picChg>
        <pc:picChg chg="add del">
          <ac:chgData name="Danijel Goga" userId="3169ac50-af50-4988-b12a-5e738fe7a601" providerId="ADAL" clId="{655F2857-725F-4292-AD72-D2882F5919A0}" dt="2023-03-06T11:08:54.238" v="1068" actId="478"/>
          <ac:picMkLst>
            <pc:docMk/>
            <pc:sldMk cId="3404372374" sldId="3233"/>
            <ac:picMk id="1026" creationId="{FCA9C43C-46FD-7596-39CB-4C22D5B67605}"/>
          </ac:picMkLst>
        </pc:picChg>
        <pc:cxnChg chg="add del mod topLvl">
          <ac:chgData name="Danijel Goga" userId="3169ac50-af50-4988-b12a-5e738fe7a601" providerId="ADAL" clId="{655F2857-725F-4292-AD72-D2882F5919A0}" dt="2023-03-06T11:16:14.087" v="1125" actId="478"/>
          <ac:cxnSpMkLst>
            <pc:docMk/>
            <pc:sldMk cId="3404372374" sldId="3233"/>
            <ac:cxnSpMk id="8" creationId="{AFF5D431-22EF-0A5A-7E45-D673E2CEAEF6}"/>
          </ac:cxnSpMkLst>
        </pc:cxnChg>
        <pc:cxnChg chg="mod">
          <ac:chgData name="Danijel Goga" userId="3169ac50-af50-4988-b12a-5e738fe7a601" providerId="ADAL" clId="{655F2857-725F-4292-AD72-D2882F5919A0}" dt="2023-03-06T11:09:00.624" v="1070"/>
          <ac:cxnSpMkLst>
            <pc:docMk/>
            <pc:sldMk cId="3404372374" sldId="3233"/>
            <ac:cxnSpMk id="12" creationId="{A6054352-C024-E353-4956-5F9BB522ED9F}"/>
          </ac:cxnSpMkLst>
        </pc:cxnChg>
      </pc:sldChg>
      <pc:sldChg chg="modSp add mod modAnim modShow">
        <pc:chgData name="Danijel Goga" userId="3169ac50-af50-4988-b12a-5e738fe7a601" providerId="ADAL" clId="{655F2857-725F-4292-AD72-D2882F5919A0}" dt="2023-03-08T21:03:24.778" v="1338" actId="729"/>
        <pc:sldMkLst>
          <pc:docMk/>
          <pc:sldMk cId="2904114685" sldId="3234"/>
        </pc:sldMkLst>
        <pc:spChg chg="mod">
          <ac:chgData name="Danijel Goga" userId="3169ac50-af50-4988-b12a-5e738fe7a601" providerId="ADAL" clId="{655F2857-725F-4292-AD72-D2882F5919A0}" dt="2023-03-06T04:46:14.115" v="553" actId="20577"/>
          <ac:spMkLst>
            <pc:docMk/>
            <pc:sldMk cId="2904114685" sldId="3234"/>
            <ac:spMk id="2" creationId="{4010C06F-8E66-344B-49F5-0584D5851E45}"/>
          </ac:spMkLst>
        </pc:spChg>
        <pc:spChg chg="mod">
          <ac:chgData name="Danijel Goga" userId="3169ac50-af50-4988-b12a-5e738fe7a601" providerId="ADAL" clId="{655F2857-725F-4292-AD72-D2882F5919A0}" dt="2023-03-06T04:48:40.587" v="598" actId="20577"/>
          <ac:spMkLst>
            <pc:docMk/>
            <pc:sldMk cId="2904114685" sldId="3234"/>
            <ac:spMk id="7" creationId="{D653A4B3-931F-A4D0-43B6-4F3D41715CC4}"/>
          </ac:spMkLst>
        </pc:spChg>
        <pc:spChg chg="mod">
          <ac:chgData name="Danijel Goga" userId="3169ac50-af50-4988-b12a-5e738fe7a601" providerId="ADAL" clId="{655F2857-725F-4292-AD72-D2882F5919A0}" dt="2023-03-06T04:46:22.063" v="557" actId="20577"/>
          <ac:spMkLst>
            <pc:docMk/>
            <pc:sldMk cId="2904114685" sldId="3234"/>
            <ac:spMk id="8" creationId="{DF8A6D36-CBF5-76A8-D42C-88C4850BE1C7}"/>
          </ac:spMkLst>
        </pc:spChg>
        <pc:spChg chg="mod">
          <ac:chgData name="Danijel Goga" userId="3169ac50-af50-4988-b12a-5e738fe7a601" providerId="ADAL" clId="{655F2857-725F-4292-AD72-D2882F5919A0}" dt="2023-03-06T04:48:19.216" v="596" actId="20577"/>
          <ac:spMkLst>
            <pc:docMk/>
            <pc:sldMk cId="2904114685" sldId="3234"/>
            <ac:spMk id="10" creationId="{8A0E98B3-5128-6258-EC89-BE72BC34E970}"/>
          </ac:spMkLst>
        </pc:spChg>
        <pc:spChg chg="mod">
          <ac:chgData name="Danijel Goga" userId="3169ac50-af50-4988-b12a-5e738fe7a601" providerId="ADAL" clId="{655F2857-725F-4292-AD72-D2882F5919A0}" dt="2023-03-06T04:49:06.213" v="613" actId="20577"/>
          <ac:spMkLst>
            <pc:docMk/>
            <pc:sldMk cId="2904114685" sldId="3234"/>
            <ac:spMk id="12" creationId="{20AF6282-A2CA-9E0E-78B5-44469CCFA29F}"/>
          </ac:spMkLst>
        </pc:spChg>
        <pc:spChg chg="mod">
          <ac:chgData name="Danijel Goga" userId="3169ac50-af50-4988-b12a-5e738fe7a601" providerId="ADAL" clId="{655F2857-725F-4292-AD72-D2882F5919A0}" dt="2023-03-06T04:49:20.541" v="620" actId="20577"/>
          <ac:spMkLst>
            <pc:docMk/>
            <pc:sldMk cId="2904114685" sldId="3234"/>
            <ac:spMk id="16" creationId="{DC2D1A95-5C02-7B9B-4DE3-7B4F655FE8D7}"/>
          </ac:spMkLst>
        </pc:spChg>
        <pc:spChg chg="mod">
          <ac:chgData name="Danijel Goga" userId="3169ac50-af50-4988-b12a-5e738fe7a601" providerId="ADAL" clId="{655F2857-725F-4292-AD72-D2882F5919A0}" dt="2023-03-06T04:49:46.029" v="630" actId="20577"/>
          <ac:spMkLst>
            <pc:docMk/>
            <pc:sldMk cId="2904114685" sldId="3234"/>
            <ac:spMk id="18" creationId="{6D72E47C-BE7D-B568-E972-04AB030F7B62}"/>
          </ac:spMkLst>
        </pc:spChg>
      </pc:sldChg>
      <pc:sldChg chg="addSp delSp modSp new mod modNotesTx">
        <pc:chgData name="Danijel Goga" userId="3169ac50-af50-4988-b12a-5e738fe7a601" providerId="ADAL" clId="{655F2857-725F-4292-AD72-D2882F5919A0}" dt="2023-03-06T11:51:29.677" v="1301" actId="2085"/>
        <pc:sldMkLst>
          <pc:docMk/>
          <pc:sldMk cId="3230523499" sldId="3235"/>
        </pc:sldMkLst>
        <pc:spChg chg="del">
          <ac:chgData name="Danijel Goga" userId="3169ac50-af50-4988-b12a-5e738fe7a601" providerId="ADAL" clId="{655F2857-725F-4292-AD72-D2882F5919A0}" dt="2023-03-06T11:14:26.920" v="1103" actId="478"/>
          <ac:spMkLst>
            <pc:docMk/>
            <pc:sldMk cId="3230523499" sldId="3235"/>
            <ac:spMk id="2" creationId="{FD3678B7-3541-4A3F-C9D8-DD0B5ABFC62C}"/>
          </ac:spMkLst>
        </pc:spChg>
        <pc:spChg chg="del">
          <ac:chgData name="Danijel Goga" userId="3169ac50-af50-4988-b12a-5e738fe7a601" providerId="ADAL" clId="{655F2857-725F-4292-AD72-D2882F5919A0}" dt="2023-03-06T11:13:48.932" v="1096" actId="931"/>
          <ac:spMkLst>
            <pc:docMk/>
            <pc:sldMk cId="3230523499" sldId="3235"/>
            <ac:spMk id="3" creationId="{3CE24F4F-13C8-CED6-9252-EEE949B7A0D7}"/>
          </ac:spMkLst>
        </pc:spChg>
        <pc:spChg chg="add del mod">
          <ac:chgData name="Danijel Goga" userId="3169ac50-af50-4988-b12a-5e738fe7a601" providerId="ADAL" clId="{655F2857-725F-4292-AD72-D2882F5919A0}" dt="2023-03-06T11:20:39.142" v="1177" actId="478"/>
          <ac:spMkLst>
            <pc:docMk/>
            <pc:sldMk cId="3230523499" sldId="3235"/>
            <ac:spMk id="3" creationId="{C3A871F2-9BE8-DF7B-5669-60F1A0A9603C}"/>
          </ac:spMkLst>
        </pc:spChg>
        <pc:spChg chg="add del mod">
          <ac:chgData name="Danijel Goga" userId="3169ac50-af50-4988-b12a-5e738fe7a601" providerId="ADAL" clId="{655F2857-725F-4292-AD72-D2882F5919A0}" dt="2023-03-06T11:15:51.764" v="1121"/>
          <ac:spMkLst>
            <pc:docMk/>
            <pc:sldMk cId="3230523499" sldId="3235"/>
            <ac:spMk id="10" creationId="{02DCCAA3-5AA5-1FD7-EB4E-6862DFE20CA5}"/>
          </ac:spMkLst>
        </pc:spChg>
        <pc:spChg chg="add mod">
          <ac:chgData name="Danijel Goga" userId="3169ac50-af50-4988-b12a-5e738fe7a601" providerId="ADAL" clId="{655F2857-725F-4292-AD72-D2882F5919A0}" dt="2023-03-06T11:18:43.849" v="1166" actId="1076"/>
          <ac:spMkLst>
            <pc:docMk/>
            <pc:sldMk cId="3230523499" sldId="3235"/>
            <ac:spMk id="11" creationId="{FA5DFC88-3E44-1C5B-5FE6-A753C23039D4}"/>
          </ac:spMkLst>
        </pc:spChg>
        <pc:spChg chg="add mod">
          <ac:chgData name="Danijel Goga" userId="3169ac50-af50-4988-b12a-5e738fe7a601" providerId="ADAL" clId="{655F2857-725F-4292-AD72-D2882F5919A0}" dt="2023-03-06T11:17:04.712" v="1158" actId="20577"/>
          <ac:spMkLst>
            <pc:docMk/>
            <pc:sldMk cId="3230523499" sldId="3235"/>
            <ac:spMk id="12" creationId="{C2FB7067-B3E3-F768-E472-C7B90B2D807F}"/>
          </ac:spMkLst>
        </pc:spChg>
        <pc:spChg chg="add mod">
          <ac:chgData name="Danijel Goga" userId="3169ac50-af50-4988-b12a-5e738fe7a601" providerId="ADAL" clId="{655F2857-725F-4292-AD72-D2882F5919A0}" dt="2023-03-06T11:16:44.526" v="1131" actId="1076"/>
          <ac:spMkLst>
            <pc:docMk/>
            <pc:sldMk cId="3230523499" sldId="3235"/>
            <ac:spMk id="13" creationId="{8EBBC16F-B894-49C4-3BE7-7BEFD17E238D}"/>
          </ac:spMkLst>
        </pc:spChg>
        <pc:grpChg chg="add del mod">
          <ac:chgData name="Danijel Goga" userId="3169ac50-af50-4988-b12a-5e738fe7a601" providerId="ADAL" clId="{655F2857-725F-4292-AD72-D2882F5919A0}" dt="2023-03-06T11:14:30.064" v="1105" actId="478"/>
          <ac:grpSpMkLst>
            <pc:docMk/>
            <pc:sldMk cId="3230523499" sldId="3235"/>
            <ac:grpSpMk id="7" creationId="{13696F69-2B83-020E-D02E-9C808A543FF3}"/>
          </ac:grpSpMkLst>
        </pc:grpChg>
        <pc:picChg chg="add mod">
          <ac:chgData name="Danijel Goga" userId="3169ac50-af50-4988-b12a-5e738fe7a601" providerId="ADAL" clId="{655F2857-725F-4292-AD72-D2882F5919A0}" dt="2023-03-06T11:51:29.677" v="1301" actId="2085"/>
          <ac:picMkLst>
            <pc:docMk/>
            <pc:sldMk cId="3230523499" sldId="3235"/>
            <ac:picMk id="5" creationId="{EA21684B-CBF2-26FE-8199-0661E5D62F10}"/>
          </ac:picMkLst>
        </pc:picChg>
        <pc:picChg chg="add del mod">
          <ac:chgData name="Danijel Goga" userId="3169ac50-af50-4988-b12a-5e738fe7a601" providerId="ADAL" clId="{655F2857-725F-4292-AD72-D2882F5919A0}" dt="2023-03-06T11:20:36.643" v="1176" actId="478"/>
          <ac:picMkLst>
            <pc:docMk/>
            <pc:sldMk cId="3230523499" sldId="3235"/>
            <ac:picMk id="6" creationId="{41F96BE9-1A9B-1BCD-C7AE-886FC5253CD0}"/>
          </ac:picMkLst>
        </pc:picChg>
        <pc:picChg chg="mod topLvl">
          <ac:chgData name="Danijel Goga" userId="3169ac50-af50-4988-b12a-5e738fe7a601" providerId="ADAL" clId="{655F2857-725F-4292-AD72-D2882F5919A0}" dt="2023-03-06T11:15:39.814" v="1119" actId="1076"/>
          <ac:picMkLst>
            <pc:docMk/>
            <pc:sldMk cId="3230523499" sldId="3235"/>
            <ac:picMk id="8" creationId="{502DD8BE-E0B0-5942-36F7-2154FCA3E148}"/>
          </ac:picMkLst>
        </pc:picChg>
        <pc:cxnChg chg="del mod topLvl">
          <ac:chgData name="Danijel Goga" userId="3169ac50-af50-4988-b12a-5e738fe7a601" providerId="ADAL" clId="{655F2857-725F-4292-AD72-D2882F5919A0}" dt="2023-03-06T11:14:30.064" v="1105" actId="478"/>
          <ac:cxnSpMkLst>
            <pc:docMk/>
            <pc:sldMk cId="3230523499" sldId="3235"/>
            <ac:cxnSpMk id="9" creationId="{12481E29-6622-18CA-38A0-0AD9FB0356D6}"/>
          </ac:cxnSpMkLst>
        </pc:cxnChg>
      </pc:sldChg>
      <pc:sldChg chg="addSp delSp modSp add mod ord modClrScheme chgLayout modNotesTx">
        <pc:chgData name="Danijel Goga" userId="3169ac50-af50-4988-b12a-5e738fe7a601" providerId="ADAL" clId="{655F2857-725F-4292-AD72-D2882F5919A0}" dt="2023-03-13T04:20:13.435" v="1458"/>
        <pc:sldMkLst>
          <pc:docMk/>
          <pc:sldMk cId="2060845817" sldId="3236"/>
        </pc:sldMkLst>
        <pc:picChg chg="add mod">
          <ac:chgData name="Danijel Goga" userId="3169ac50-af50-4988-b12a-5e738fe7a601" providerId="ADAL" clId="{655F2857-725F-4292-AD72-D2882F5919A0}" dt="2023-03-13T03:15:17.884" v="1456" actId="1076"/>
          <ac:picMkLst>
            <pc:docMk/>
            <pc:sldMk cId="2060845817" sldId="3236"/>
            <ac:picMk id="3" creationId="{03A80CCB-A5F9-6055-A492-8918A690559A}"/>
          </ac:picMkLst>
        </pc:picChg>
        <pc:picChg chg="add del mod">
          <ac:chgData name="Danijel Goga" userId="3169ac50-af50-4988-b12a-5e738fe7a601" providerId="ADAL" clId="{655F2857-725F-4292-AD72-D2882F5919A0}" dt="2023-03-13T03:15:08.742" v="1454" actId="478"/>
          <ac:picMkLst>
            <pc:docMk/>
            <pc:sldMk cId="2060845817" sldId="3236"/>
            <ac:picMk id="5" creationId="{E158EF0F-3BC4-A978-E35A-E47EFDC2BAA7}"/>
          </ac:picMkLst>
        </pc:picChg>
      </pc:sldChg>
      <pc:sldChg chg="delSp modSp add mod">
        <pc:chgData name="Danijel Goga" userId="3169ac50-af50-4988-b12a-5e738fe7a601" providerId="ADAL" clId="{655F2857-725F-4292-AD72-D2882F5919A0}" dt="2023-03-13T03:14:57.884" v="1453" actId="1076"/>
        <pc:sldMkLst>
          <pc:docMk/>
          <pc:sldMk cId="4289475358" sldId="3237"/>
        </pc:sldMkLst>
        <pc:picChg chg="del">
          <ac:chgData name="Danijel Goga" userId="3169ac50-af50-4988-b12a-5e738fe7a601" providerId="ADAL" clId="{655F2857-725F-4292-AD72-D2882F5919A0}" dt="2023-03-13T03:14:47.284" v="1452" actId="478"/>
          <ac:picMkLst>
            <pc:docMk/>
            <pc:sldMk cId="4289475358" sldId="3237"/>
            <ac:picMk id="3" creationId="{03A80CCB-A5F9-6055-A492-8918A690559A}"/>
          </ac:picMkLst>
        </pc:picChg>
        <pc:picChg chg="mod">
          <ac:chgData name="Danijel Goga" userId="3169ac50-af50-4988-b12a-5e738fe7a601" providerId="ADAL" clId="{655F2857-725F-4292-AD72-D2882F5919A0}" dt="2023-03-13T03:14:57.884" v="1453" actId="1076"/>
          <ac:picMkLst>
            <pc:docMk/>
            <pc:sldMk cId="4289475358" sldId="3237"/>
            <ac:picMk id="5" creationId="{E158EF0F-3BC4-A978-E35A-E47EFDC2BAA7}"/>
          </ac:picMkLst>
        </pc:picChg>
      </pc:sldChg>
    </pc:docChg>
  </pc:docChgLst>
  <pc:docChgLst>
    <pc:chgData name="Lars-Inge Magnusson" userId="S::lars-inge.magnusson@careofsweden.se::bbe91977-7f0e-47d2-84fe-e90e749fe061" providerId="AD" clId="Web-{FD1AC16C-29C7-D124-653C-29D794A2B96E}"/>
    <pc:docChg chg="">
      <pc:chgData name="Lars-Inge Magnusson" userId="S::lars-inge.magnusson@careofsweden.se::bbe91977-7f0e-47d2-84fe-e90e749fe061" providerId="AD" clId="Web-{FD1AC16C-29C7-D124-653C-29D794A2B96E}" dt="2023-02-17T13:58:37.808" v="0"/>
      <pc:docMkLst>
        <pc:docMk/>
      </pc:docMkLst>
      <pc:sldChg chg="modCm">
        <pc:chgData name="Lars-Inge Magnusson" userId="S::lars-inge.magnusson@careofsweden.se::bbe91977-7f0e-47d2-84fe-e90e749fe061" providerId="AD" clId="Web-{FD1AC16C-29C7-D124-653C-29D794A2B96E}" dt="2023-02-17T13:58:37.808" v="0"/>
        <pc:sldMkLst>
          <pc:docMk/>
          <pc:sldMk cId="3179420561" sldId="3172"/>
        </pc:sldMkLst>
        <pc:extLst>
          <p:ext xmlns:p="http://schemas.openxmlformats.org/presentationml/2006/main" uri="{D6D511B9-2390-475A-947B-AFAB55BFBCF1}">
            <pc226:cmChg xmlns:pc226="http://schemas.microsoft.com/office/powerpoint/2022/06/main/command" chg="">
              <pc226:chgData name="Lars-Inge Magnusson" userId="S::lars-inge.magnusson@careofsweden.se::bbe91977-7f0e-47d2-84fe-e90e749fe061" providerId="AD" clId="Web-{FD1AC16C-29C7-D124-653C-29D794A2B96E}" dt="2023-02-17T13:58:37.808" v="0"/>
              <pc2:cmMkLst xmlns:pc2="http://schemas.microsoft.com/office/powerpoint/2019/9/main/command">
                <pc:docMk/>
                <pc:sldMk cId="3179420561" sldId="3172"/>
                <pc2:cmMk id="{65D42AEC-945D-4DA0-8CD3-FEE7B1D8147D}"/>
              </pc2:cmMkLst>
              <pc226:cmRplyChg chg="add">
                <pc226:chgData name="Lars-Inge Magnusson" userId="S::lars-inge.magnusson@careofsweden.se::bbe91977-7f0e-47d2-84fe-e90e749fe061" providerId="AD" clId="Web-{FD1AC16C-29C7-D124-653C-29D794A2B96E}" dt="2023-02-17T13:58:37.808" v="0"/>
                <pc2:cmRplyMkLst xmlns:pc2="http://schemas.microsoft.com/office/powerpoint/2019/9/main/command">
                  <pc:docMk/>
                  <pc:sldMk cId="3179420561" sldId="3172"/>
                  <pc2:cmMk id="{65D42AEC-945D-4DA0-8CD3-FEE7B1D8147D}"/>
                  <pc2:cmRplyMk id="{4A4C1EB2-19BC-4460-A9FF-54E631C4D6E6}"/>
                </pc2:cmRplyMkLst>
              </pc226:cmRplyChg>
            </pc226:cmChg>
          </p:ext>
        </pc:extLst>
      </pc:sldChg>
    </pc:docChg>
  </pc:docChgLst>
  <pc:docChgLst>
    <pc:chgData name="Angelica Mänd" userId="S::angelica.mand@careofsweden.se::d450f7bb-aec9-460a-9bee-1fb87a79d93f" providerId="AD" clId="Web-{C571042E-A1DB-CD16-38B8-5E4717D2B47C}"/>
    <pc:docChg chg="modSld">
      <pc:chgData name="Angelica Mänd" userId="S::angelica.mand@careofsweden.se::d450f7bb-aec9-460a-9bee-1fb87a79d93f" providerId="AD" clId="Web-{C571042E-A1DB-CD16-38B8-5E4717D2B47C}" dt="2022-12-21T09:50:31.893" v="9" actId="20577"/>
      <pc:docMkLst>
        <pc:docMk/>
      </pc:docMkLst>
      <pc:sldChg chg="modSp">
        <pc:chgData name="Angelica Mänd" userId="S::angelica.mand@careofsweden.se::d450f7bb-aec9-460a-9bee-1fb87a79d93f" providerId="AD" clId="Web-{C571042E-A1DB-CD16-38B8-5E4717D2B47C}" dt="2022-12-21T09:50:31.893" v="9" actId="20577"/>
        <pc:sldMkLst>
          <pc:docMk/>
          <pc:sldMk cId="3406462943" sldId="3015"/>
        </pc:sldMkLst>
        <pc:spChg chg="mod">
          <ac:chgData name="Angelica Mänd" userId="S::angelica.mand@careofsweden.se::d450f7bb-aec9-460a-9bee-1fb87a79d93f" providerId="AD" clId="Web-{C571042E-A1DB-CD16-38B8-5E4717D2B47C}" dt="2022-12-21T09:50:31.893" v="9" actId="20577"/>
          <ac:spMkLst>
            <pc:docMk/>
            <pc:sldMk cId="3406462943" sldId="3015"/>
            <ac:spMk id="4" creationId="{EB87366F-4A37-FB3B-E689-6EE09E7927EA}"/>
          </ac:spMkLst>
        </pc:spChg>
      </pc:sldChg>
    </pc:docChg>
  </pc:docChgLst>
  <pc:docChgLst>
    <pc:chgData name="Angelica Mänd" userId="S::angelica.mand@careofsweden.se::d450f7bb-aec9-460a-9bee-1fb87a79d93f" providerId="AD" clId="Web-{C1F61432-B458-0A5E-DC57-CCFAECF18A3B}"/>
    <pc:docChg chg="addSld delSld modSld sldOrd">
      <pc:chgData name="Angelica Mänd" userId="S::angelica.mand@careofsweden.se::d450f7bb-aec9-460a-9bee-1fb87a79d93f" providerId="AD" clId="Web-{C1F61432-B458-0A5E-DC57-CCFAECF18A3B}" dt="2023-02-09T13:28:20.736" v="83"/>
      <pc:docMkLst>
        <pc:docMk/>
      </pc:docMkLst>
      <pc:sldChg chg="delSp modSp add del ord replId">
        <pc:chgData name="Angelica Mänd" userId="S::angelica.mand@careofsweden.se::d450f7bb-aec9-460a-9bee-1fb87a79d93f" providerId="AD" clId="Web-{C1F61432-B458-0A5E-DC57-CCFAECF18A3B}" dt="2023-02-09T13:28:20.736" v="83"/>
        <pc:sldMkLst>
          <pc:docMk/>
          <pc:sldMk cId="499103718" sldId="3135"/>
        </pc:sldMkLst>
        <pc:spChg chg="mod">
          <ac:chgData name="Angelica Mänd" userId="S::angelica.mand@careofsweden.se::d450f7bb-aec9-460a-9bee-1fb87a79d93f" providerId="AD" clId="Web-{C1F61432-B458-0A5E-DC57-CCFAECF18A3B}" dt="2023-02-09T13:20:05.079" v="82"/>
          <ac:spMkLst>
            <pc:docMk/>
            <pc:sldMk cId="499103718" sldId="3135"/>
            <ac:spMk id="7" creationId="{4504EEDF-5B9C-68DF-0A65-A529F9866B5A}"/>
          </ac:spMkLst>
        </pc:spChg>
        <pc:spChg chg="del mod">
          <ac:chgData name="Angelica Mänd" userId="S::angelica.mand@careofsweden.se::d450f7bb-aec9-460a-9bee-1fb87a79d93f" providerId="AD" clId="Web-{C1F61432-B458-0A5E-DC57-CCFAECF18A3B}" dt="2023-02-09T13:19:54.047" v="80"/>
          <ac:spMkLst>
            <pc:docMk/>
            <pc:sldMk cId="499103718" sldId="3135"/>
            <ac:spMk id="8" creationId="{8B171C3C-1F05-E8F2-7CF3-C68B4DD41513}"/>
          </ac:spMkLst>
        </pc:spChg>
        <pc:spChg chg="del">
          <ac:chgData name="Angelica Mänd" userId="S::angelica.mand@careofsweden.se::d450f7bb-aec9-460a-9bee-1fb87a79d93f" providerId="AD" clId="Web-{C1F61432-B458-0A5E-DC57-CCFAECF18A3B}" dt="2023-02-09T13:19:46.703" v="75"/>
          <ac:spMkLst>
            <pc:docMk/>
            <pc:sldMk cId="499103718" sldId="3135"/>
            <ac:spMk id="10" creationId="{2600AACE-6C14-D47A-E8B8-47EB6F65F25D}"/>
          </ac:spMkLst>
        </pc:spChg>
        <pc:spChg chg="del">
          <ac:chgData name="Angelica Mänd" userId="S::angelica.mand@careofsweden.se::d450f7bb-aec9-460a-9bee-1fb87a79d93f" providerId="AD" clId="Web-{C1F61432-B458-0A5E-DC57-CCFAECF18A3B}" dt="2023-02-09T13:19:46.703" v="74"/>
          <ac:spMkLst>
            <pc:docMk/>
            <pc:sldMk cId="499103718" sldId="3135"/>
            <ac:spMk id="12" creationId="{1FFCC592-5BBE-0D49-80A1-62CEA9BD6C0B}"/>
          </ac:spMkLst>
        </pc:spChg>
        <pc:spChg chg="del">
          <ac:chgData name="Angelica Mänd" userId="S::angelica.mand@careofsweden.se::d450f7bb-aec9-460a-9bee-1fb87a79d93f" providerId="AD" clId="Web-{C1F61432-B458-0A5E-DC57-CCFAECF18A3B}" dt="2023-02-09T13:19:46.703" v="73"/>
          <ac:spMkLst>
            <pc:docMk/>
            <pc:sldMk cId="499103718" sldId="3135"/>
            <ac:spMk id="14" creationId="{EF1E2742-ED63-B946-1A88-6DD7B000B0DC}"/>
          </ac:spMkLst>
        </pc:spChg>
        <pc:graphicFrameChg chg="del">
          <ac:chgData name="Angelica Mänd" userId="S::angelica.mand@careofsweden.se::d450f7bb-aec9-460a-9bee-1fb87a79d93f" providerId="AD" clId="Web-{C1F61432-B458-0A5E-DC57-CCFAECF18A3B}" dt="2023-02-09T13:19:46.703" v="76"/>
          <ac:graphicFrameMkLst>
            <pc:docMk/>
            <pc:sldMk cId="499103718" sldId="3135"/>
            <ac:graphicFrameMk id="4" creationId="{E56AFF47-B7FF-01EE-A0F2-532132E4604B}"/>
          </ac:graphicFrameMkLst>
        </pc:graphicFrameChg>
        <pc:picChg chg="del">
          <ac:chgData name="Angelica Mänd" userId="S::angelica.mand@careofsweden.se::d450f7bb-aec9-460a-9bee-1fb87a79d93f" providerId="AD" clId="Web-{C1F61432-B458-0A5E-DC57-CCFAECF18A3B}" dt="2023-02-09T13:19:55.719" v="81"/>
          <ac:picMkLst>
            <pc:docMk/>
            <pc:sldMk cId="499103718" sldId="3135"/>
            <ac:picMk id="2" creationId="{BA53C04F-9348-6D5F-8F2C-CDA3FE9C09D6}"/>
          </ac:picMkLst>
        </pc:picChg>
      </pc:sldChg>
    </pc:docChg>
  </pc:docChgLst>
  <pc:docChgLst>
    <pc:chgData name="Danijel Goga" userId="S::danijel.goga@careofsweden.se::3169ac50-af50-4988-b12a-5e738fe7a601" providerId="AD" clId="Web-{E2C548C2-DF26-EA83-0A0D-63162DF2B936}"/>
    <pc:docChg chg="modSld">
      <pc:chgData name="Danijel Goga" userId="S::danijel.goga@careofsweden.se::3169ac50-af50-4988-b12a-5e738fe7a601" providerId="AD" clId="Web-{E2C548C2-DF26-EA83-0A0D-63162DF2B936}" dt="2023-02-24T08:14:18.688" v="72"/>
      <pc:docMkLst>
        <pc:docMk/>
      </pc:docMkLst>
      <pc:sldChg chg="mod modShow">
        <pc:chgData name="Danijel Goga" userId="S::danijel.goga@careofsweden.se::3169ac50-af50-4988-b12a-5e738fe7a601" providerId="AD" clId="Web-{E2C548C2-DF26-EA83-0A0D-63162DF2B936}" dt="2023-02-24T08:10:00.622" v="1"/>
        <pc:sldMkLst>
          <pc:docMk/>
          <pc:sldMk cId="2698908868" sldId="3136"/>
        </pc:sldMkLst>
      </pc:sldChg>
      <pc:sldChg chg="mod modShow">
        <pc:chgData name="Danijel Goga" userId="S::danijel.goga@careofsweden.se::3169ac50-af50-4988-b12a-5e738fe7a601" providerId="AD" clId="Web-{E2C548C2-DF26-EA83-0A0D-63162DF2B936}" dt="2023-02-24T08:10:00.419" v="0"/>
        <pc:sldMkLst>
          <pc:docMk/>
          <pc:sldMk cId="1107026938" sldId="3137"/>
        </pc:sldMkLst>
      </pc:sldChg>
      <pc:sldChg chg="mod modShow">
        <pc:chgData name="Danijel Goga" userId="S::danijel.goga@careofsweden.se::3169ac50-af50-4988-b12a-5e738fe7a601" providerId="AD" clId="Web-{E2C548C2-DF26-EA83-0A0D-63162DF2B936}" dt="2023-02-24T08:10:00.825" v="2"/>
        <pc:sldMkLst>
          <pc:docMk/>
          <pc:sldMk cId="3478175625" sldId="3164"/>
        </pc:sldMkLst>
      </pc:sldChg>
      <pc:sldChg chg="addSp modSp">
        <pc:chgData name="Danijel Goga" userId="S::danijel.goga@careofsweden.se::3169ac50-af50-4988-b12a-5e738fe7a601" providerId="AD" clId="Web-{E2C548C2-DF26-EA83-0A0D-63162DF2B936}" dt="2023-02-24T08:14:18.688" v="72"/>
        <pc:sldMkLst>
          <pc:docMk/>
          <pc:sldMk cId="773058834" sldId="3182"/>
        </pc:sldMkLst>
        <pc:spChg chg="mod">
          <ac:chgData name="Danijel Goga" userId="S::danijel.goga@careofsweden.se::3169ac50-af50-4988-b12a-5e738fe7a601" providerId="AD" clId="Web-{E2C548C2-DF26-EA83-0A0D-63162DF2B936}" dt="2023-02-24T08:13:47.047" v="52" actId="14100"/>
          <ac:spMkLst>
            <pc:docMk/>
            <pc:sldMk cId="773058834" sldId="3182"/>
            <ac:spMk id="5" creationId="{E9E81105-39F9-DCB0-82C0-5CF8E571E2E6}"/>
          </ac:spMkLst>
        </pc:spChg>
        <pc:spChg chg="add mod">
          <ac:chgData name="Danijel Goga" userId="S::danijel.goga@careofsweden.se::3169ac50-af50-4988-b12a-5e738fe7a601" providerId="AD" clId="Web-{E2C548C2-DF26-EA83-0A0D-63162DF2B936}" dt="2023-02-24T08:14:18.688" v="72"/>
          <ac:spMkLst>
            <pc:docMk/>
            <pc:sldMk cId="773058834" sldId="3182"/>
            <ac:spMk id="6" creationId="{41799B0C-FA4A-7E99-9B44-63E847504820}"/>
          </ac:spMkLst>
        </pc:spChg>
        <pc:spChg chg="mod">
          <ac:chgData name="Danijel Goga" userId="S::danijel.goga@careofsweden.se::3169ac50-af50-4988-b12a-5e738fe7a601" providerId="AD" clId="Web-{E2C548C2-DF26-EA83-0A0D-63162DF2B936}" dt="2023-02-24T08:13:54.547" v="57" actId="20577"/>
          <ac:spMkLst>
            <pc:docMk/>
            <pc:sldMk cId="773058834" sldId="3182"/>
            <ac:spMk id="10" creationId="{6BED4DD1-E326-CBB2-5B97-EE93A0B2EC01}"/>
          </ac:spMkLst>
        </pc:spChg>
        <pc:spChg chg="mod">
          <ac:chgData name="Danijel Goga" userId="S::danijel.goga@careofsweden.se::3169ac50-af50-4988-b12a-5e738fe7a601" providerId="AD" clId="Web-{E2C548C2-DF26-EA83-0A0D-63162DF2B936}" dt="2023-02-24T08:14:03.547" v="70" actId="20577"/>
          <ac:spMkLst>
            <pc:docMk/>
            <pc:sldMk cId="773058834" sldId="3182"/>
            <ac:spMk id="18" creationId="{1A5A9D32-620F-20B7-67DA-3DF40BFD5965}"/>
          </ac:spMkLst>
        </pc:spChg>
      </pc:sldChg>
    </pc:docChg>
  </pc:docChgLst>
  <pc:docChgLst>
    <pc:chgData name="Danijel Goga" userId="S::danijel.goga@careofsweden.se::3169ac50-af50-4988-b12a-5e738fe7a601" providerId="AD" clId="Web-{FF727DF8-A91A-D31D-E951-F801C7FF94F2}"/>
    <pc:docChg chg="mod modSld">
      <pc:chgData name="Danijel Goga" userId="S::danijel.goga@careofsweden.se::3169ac50-af50-4988-b12a-5e738fe7a601" providerId="AD" clId="Web-{FF727DF8-A91A-D31D-E951-F801C7FF94F2}" dt="2023-02-21T07:38:51.223" v="31" actId="20577"/>
      <pc:docMkLst>
        <pc:docMk/>
      </pc:docMkLst>
      <pc:sldChg chg="modSp modCm">
        <pc:chgData name="Danijel Goga" userId="S::danijel.goga@careofsweden.se::3169ac50-af50-4988-b12a-5e738fe7a601" providerId="AD" clId="Web-{FF727DF8-A91A-D31D-E951-F801C7FF94F2}" dt="2023-02-21T07:38:51.223" v="31" actId="20577"/>
        <pc:sldMkLst>
          <pc:docMk/>
          <pc:sldMk cId="4284226479" sldId="3091"/>
        </pc:sldMkLst>
        <pc:spChg chg="mod">
          <ac:chgData name="Danijel Goga" userId="S::danijel.goga@careofsweden.se::3169ac50-af50-4988-b12a-5e738fe7a601" providerId="AD" clId="Web-{FF727DF8-A91A-D31D-E951-F801C7FF94F2}" dt="2023-02-21T07:38:51.223" v="31" actId="20577"/>
          <ac:spMkLst>
            <pc:docMk/>
            <pc:sldMk cId="4284226479" sldId="3091"/>
            <ac:spMk id="2" creationId="{4010C06F-8E66-344B-49F5-0584D5851E45}"/>
          </ac:spMkLst>
        </pc:spChg>
        <pc:extLst>
          <p:ext xmlns:p="http://schemas.openxmlformats.org/presentationml/2006/main" uri="{D6D511B9-2390-475A-947B-AFAB55BFBCF1}">
            <pc226:cmChg xmlns:pc226="http://schemas.microsoft.com/office/powerpoint/2022/06/main/command" chg="">
              <pc226:chgData name="Danijel Goga" userId="S::danijel.goga@careofsweden.se::3169ac50-af50-4988-b12a-5e738fe7a601" providerId="AD" clId="Web-{FF727DF8-A91A-D31D-E951-F801C7FF94F2}" dt="2023-02-21T07:37:00.875" v="9"/>
              <pc2:cmMkLst xmlns:pc2="http://schemas.microsoft.com/office/powerpoint/2019/9/main/command">
                <pc:docMk/>
                <pc:sldMk cId="4284226479" sldId="3091"/>
                <pc2:cmMk id="{24417FA1-2CD3-4AA0-9510-A5708070864A}"/>
              </pc2:cmMkLst>
              <pc226:cmRplyChg chg="add mod">
                <pc226:chgData name="Danijel Goga" userId="S::danijel.goga@careofsweden.se::3169ac50-af50-4988-b12a-5e738fe7a601" providerId="AD" clId="Web-{FF727DF8-A91A-D31D-E951-F801C7FF94F2}" dt="2023-02-21T07:37:00.875" v="9"/>
                <pc2:cmRplyMkLst xmlns:pc2="http://schemas.microsoft.com/office/powerpoint/2019/9/main/command">
                  <pc:docMk/>
                  <pc:sldMk cId="4284226479" sldId="3091"/>
                  <pc2:cmMk id="{24417FA1-2CD3-4AA0-9510-A5708070864A}"/>
                  <pc2:cmRplyMk id="{172BC8E8-E731-48F1-AD97-42771D87725F}"/>
                </pc2:cmRplyMkLst>
              </pc226:cmRplyChg>
            </pc226:cmChg>
          </p:ext>
        </pc:extLst>
      </pc:sldChg>
    </pc:docChg>
  </pc:docChgLst>
  <pc:docChgLst>
    <pc:chgData name="Angelica Mänd" userId="S::angelica.mand@careofsweden.se::d450f7bb-aec9-460a-9bee-1fb87a79d93f" providerId="AD" clId="Web-{2A13300B-B63E-1039-1FED-242E0BEDF5FA}"/>
    <pc:docChg chg="modSld">
      <pc:chgData name="Angelica Mänd" userId="S::angelica.mand@careofsweden.se::d450f7bb-aec9-460a-9bee-1fb87a79d93f" providerId="AD" clId="Web-{2A13300B-B63E-1039-1FED-242E0BEDF5FA}" dt="2023-01-24T12:26:28.357" v="893"/>
      <pc:docMkLst>
        <pc:docMk/>
      </pc:docMkLst>
      <pc:sldChg chg="delSp modSp modNotes">
        <pc:chgData name="Angelica Mänd" userId="S::angelica.mand@careofsweden.se::d450f7bb-aec9-460a-9bee-1fb87a79d93f" providerId="AD" clId="Web-{2A13300B-B63E-1039-1FED-242E0BEDF5FA}" dt="2023-01-23T14:33:20.081" v="858"/>
        <pc:sldMkLst>
          <pc:docMk/>
          <pc:sldMk cId="1495810865" sldId="3029"/>
        </pc:sldMkLst>
        <pc:spChg chg="mod">
          <ac:chgData name="Angelica Mänd" userId="S::angelica.mand@careofsweden.se::d450f7bb-aec9-460a-9bee-1fb87a79d93f" providerId="AD" clId="Web-{2A13300B-B63E-1039-1FED-242E0BEDF5FA}" dt="2023-01-23T14:04:11.184" v="47" actId="1076"/>
          <ac:spMkLst>
            <pc:docMk/>
            <pc:sldMk cId="1495810865" sldId="3029"/>
            <ac:spMk id="8" creationId="{8B171C3C-1F05-E8F2-7CF3-C68B4DD41513}"/>
          </ac:spMkLst>
        </pc:spChg>
        <pc:spChg chg="mod">
          <ac:chgData name="Angelica Mänd" userId="S::angelica.mand@careofsweden.se::d450f7bb-aec9-460a-9bee-1fb87a79d93f" providerId="AD" clId="Web-{2A13300B-B63E-1039-1FED-242E0BEDF5FA}" dt="2023-01-23T14:03:31.012" v="40" actId="1076"/>
          <ac:spMkLst>
            <pc:docMk/>
            <pc:sldMk cId="1495810865" sldId="3029"/>
            <ac:spMk id="10" creationId="{2600AACE-6C14-D47A-E8B8-47EB6F65F25D}"/>
          </ac:spMkLst>
        </pc:spChg>
        <pc:spChg chg="mod">
          <ac:chgData name="Angelica Mänd" userId="S::angelica.mand@careofsweden.se::d450f7bb-aec9-460a-9bee-1fb87a79d93f" providerId="AD" clId="Web-{2A13300B-B63E-1039-1FED-242E0BEDF5FA}" dt="2023-01-23T14:03:31.028" v="41" actId="1076"/>
          <ac:spMkLst>
            <pc:docMk/>
            <pc:sldMk cId="1495810865" sldId="3029"/>
            <ac:spMk id="12" creationId="{1FFCC592-5BBE-0D49-80A1-62CEA9BD6C0B}"/>
          </ac:spMkLst>
        </pc:spChg>
        <pc:spChg chg="mod">
          <ac:chgData name="Angelica Mänd" userId="S::angelica.mand@careofsweden.se::d450f7bb-aec9-460a-9bee-1fb87a79d93f" providerId="AD" clId="Web-{2A13300B-B63E-1039-1FED-242E0BEDF5FA}" dt="2023-01-23T14:03:31.059" v="42" actId="1076"/>
          <ac:spMkLst>
            <pc:docMk/>
            <pc:sldMk cId="1495810865" sldId="3029"/>
            <ac:spMk id="14" creationId="{EF1E2742-ED63-B946-1A88-6DD7B000B0DC}"/>
          </ac:spMkLst>
        </pc:spChg>
        <pc:graphicFrameChg chg="mod modGraphic">
          <ac:chgData name="Angelica Mänd" userId="S::angelica.mand@careofsweden.se::d450f7bb-aec9-460a-9bee-1fb87a79d93f" providerId="AD" clId="Web-{2A13300B-B63E-1039-1FED-242E0BEDF5FA}" dt="2023-01-23T14:33:20.081" v="858"/>
          <ac:graphicFrameMkLst>
            <pc:docMk/>
            <pc:sldMk cId="1495810865" sldId="3029"/>
            <ac:graphicFrameMk id="4" creationId="{E56AFF47-B7FF-01EE-A0F2-532132E4604B}"/>
          </ac:graphicFrameMkLst>
        </pc:graphicFrameChg>
        <pc:picChg chg="del mod">
          <ac:chgData name="Angelica Mänd" userId="S::angelica.mand@careofsweden.se::d450f7bb-aec9-460a-9bee-1fb87a79d93f" providerId="AD" clId="Web-{2A13300B-B63E-1039-1FED-242E0BEDF5FA}" dt="2023-01-23T14:26:36.326" v="712"/>
          <ac:picMkLst>
            <pc:docMk/>
            <pc:sldMk cId="1495810865" sldId="3029"/>
            <ac:picMk id="3" creationId="{C15C5B9E-17D3-A31A-7A91-26F81103EA60}"/>
          </ac:picMkLst>
        </pc:picChg>
      </pc:sldChg>
      <pc:sldChg chg="modNotes">
        <pc:chgData name="Angelica Mänd" userId="S::angelica.mand@careofsweden.se::d450f7bb-aec9-460a-9bee-1fb87a79d93f" providerId="AD" clId="Web-{2A13300B-B63E-1039-1FED-242E0BEDF5FA}" dt="2023-01-24T12:26:28.357" v="893"/>
        <pc:sldMkLst>
          <pc:docMk/>
          <pc:sldMk cId="2331066833" sldId="3038"/>
        </pc:sldMkLst>
      </pc:sldChg>
      <pc:sldChg chg="modSp">
        <pc:chgData name="Angelica Mänd" userId="S::angelica.mand@careofsweden.se::d450f7bb-aec9-460a-9bee-1fb87a79d93f" providerId="AD" clId="Web-{2A13300B-B63E-1039-1FED-242E0BEDF5FA}" dt="2023-01-23T14:22:37.557" v="601" actId="20577"/>
        <pc:sldMkLst>
          <pc:docMk/>
          <pc:sldMk cId="155417866" sldId="3039"/>
        </pc:sldMkLst>
        <pc:spChg chg="mod">
          <ac:chgData name="Angelica Mänd" userId="S::angelica.mand@careofsweden.se::d450f7bb-aec9-460a-9bee-1fb87a79d93f" providerId="AD" clId="Web-{2A13300B-B63E-1039-1FED-242E0BEDF5FA}" dt="2023-01-23T14:22:37.557" v="601" actId="20577"/>
          <ac:spMkLst>
            <pc:docMk/>
            <pc:sldMk cId="155417866" sldId="3039"/>
            <ac:spMk id="21" creationId="{84C820A4-039A-493B-B773-20D92F2477FE}"/>
          </ac:spMkLst>
        </pc:spChg>
      </pc:sldChg>
    </pc:docChg>
  </pc:docChgLst>
  <pc:docChgLst>
    <pc:chgData name="Karl Bülow" userId="742afaf8-56bb-4fdf-8b7f-eefed6c8e0b1" providerId="ADAL" clId="{E887DB12-2456-4C4D-927B-2B40A703996E}"/>
    <pc:docChg chg="undo custSel addSld delSld modSld sldOrd">
      <pc:chgData name="Karl Bülow" userId="742afaf8-56bb-4fdf-8b7f-eefed6c8e0b1" providerId="ADAL" clId="{E887DB12-2456-4C4D-927B-2B40A703996E}" dt="2023-02-28T12:59:39.585" v="10935" actId="1076"/>
      <pc:docMkLst>
        <pc:docMk/>
      </pc:docMkLst>
      <pc:sldChg chg="modNotesTx">
        <pc:chgData name="Karl Bülow" userId="742afaf8-56bb-4fdf-8b7f-eefed6c8e0b1" providerId="ADAL" clId="{E887DB12-2456-4C4D-927B-2B40A703996E}" dt="2023-02-28T08:42:55.591" v="9658" actId="20577"/>
        <pc:sldMkLst>
          <pc:docMk/>
          <pc:sldMk cId="1887585263" sldId="3098"/>
        </pc:sldMkLst>
      </pc:sldChg>
      <pc:sldChg chg="addSp delSp modSp mod ord addAnim delAnim modAnim modNotesTx">
        <pc:chgData name="Karl Bülow" userId="742afaf8-56bb-4fdf-8b7f-eefed6c8e0b1" providerId="ADAL" clId="{E887DB12-2456-4C4D-927B-2B40A703996E}" dt="2023-02-28T12:57:25.618" v="10915"/>
        <pc:sldMkLst>
          <pc:docMk/>
          <pc:sldMk cId="773058834" sldId="3182"/>
        </pc:sldMkLst>
        <pc:spChg chg="add mod">
          <ac:chgData name="Karl Bülow" userId="742afaf8-56bb-4fdf-8b7f-eefed6c8e0b1" providerId="ADAL" clId="{E887DB12-2456-4C4D-927B-2B40A703996E}" dt="2023-02-28T12:57:25.618" v="10915"/>
          <ac:spMkLst>
            <pc:docMk/>
            <pc:sldMk cId="773058834" sldId="3182"/>
            <ac:spMk id="2" creationId="{73ED3497-36F9-B7FD-A854-76E4E7FCE402}"/>
          </ac:spMkLst>
        </pc:spChg>
        <pc:spChg chg="mod">
          <ac:chgData name="Karl Bülow" userId="742afaf8-56bb-4fdf-8b7f-eefed6c8e0b1" providerId="ADAL" clId="{E887DB12-2456-4C4D-927B-2B40A703996E}" dt="2023-02-24T08:46:10.904" v="184" actId="1037"/>
          <ac:spMkLst>
            <pc:docMk/>
            <pc:sldMk cId="773058834" sldId="3182"/>
            <ac:spMk id="2" creationId="{E66455ED-9EDD-2740-525F-BD3D5B2F235D}"/>
          </ac:spMkLst>
        </pc:spChg>
        <pc:spChg chg="add del mod">
          <ac:chgData name="Karl Bülow" userId="742afaf8-56bb-4fdf-8b7f-eefed6c8e0b1" providerId="ADAL" clId="{E887DB12-2456-4C4D-927B-2B40A703996E}" dt="2023-02-24T08:49:55.618" v="206" actId="478"/>
          <ac:spMkLst>
            <pc:docMk/>
            <pc:sldMk cId="773058834" sldId="3182"/>
            <ac:spMk id="6" creationId="{D6F5688C-6BD1-6478-E2FF-DA79227B396D}"/>
          </ac:spMkLst>
        </pc:spChg>
        <pc:spChg chg="add del mod">
          <ac:chgData name="Karl Bülow" userId="742afaf8-56bb-4fdf-8b7f-eefed6c8e0b1" providerId="ADAL" clId="{E887DB12-2456-4C4D-927B-2B40A703996E}" dt="2023-02-24T08:47:13.016" v="203" actId="478"/>
          <ac:spMkLst>
            <pc:docMk/>
            <pc:sldMk cId="773058834" sldId="3182"/>
            <ac:spMk id="7" creationId="{B4C04568-FA43-D731-E89F-7302361D23CE}"/>
          </ac:spMkLst>
        </pc:spChg>
        <pc:spChg chg="del">
          <ac:chgData name="Karl Bülow" userId="742afaf8-56bb-4fdf-8b7f-eefed6c8e0b1" providerId="ADAL" clId="{E887DB12-2456-4C4D-927B-2B40A703996E}" dt="2023-02-24T08:44:49.791" v="10" actId="478"/>
          <ac:spMkLst>
            <pc:docMk/>
            <pc:sldMk cId="773058834" sldId="3182"/>
            <ac:spMk id="9" creationId="{29B7C20B-5442-29D5-82B8-46C44BF13A2A}"/>
          </ac:spMkLst>
        </pc:spChg>
        <pc:spChg chg="mod">
          <ac:chgData name="Karl Bülow" userId="742afaf8-56bb-4fdf-8b7f-eefed6c8e0b1" providerId="ADAL" clId="{E887DB12-2456-4C4D-927B-2B40A703996E}" dt="2023-02-28T07:57:12.284" v="9024" actId="14100"/>
          <ac:spMkLst>
            <pc:docMk/>
            <pc:sldMk cId="773058834" sldId="3182"/>
            <ac:spMk id="10" creationId="{6BED4DD1-E326-CBB2-5B97-EE93A0B2EC01}"/>
          </ac:spMkLst>
        </pc:spChg>
        <pc:spChg chg="del">
          <ac:chgData name="Karl Bülow" userId="742afaf8-56bb-4fdf-8b7f-eefed6c8e0b1" providerId="ADAL" clId="{E887DB12-2456-4C4D-927B-2B40A703996E}" dt="2023-02-24T08:44:48.975" v="9" actId="478"/>
          <ac:spMkLst>
            <pc:docMk/>
            <pc:sldMk cId="773058834" sldId="3182"/>
            <ac:spMk id="11" creationId="{5AA08580-A697-C4C5-3620-46B516D5E1E3}"/>
          </ac:spMkLst>
        </pc:spChg>
        <pc:spChg chg="mod">
          <ac:chgData name="Karl Bülow" userId="742afaf8-56bb-4fdf-8b7f-eefed6c8e0b1" providerId="ADAL" clId="{E887DB12-2456-4C4D-927B-2B40A703996E}" dt="2023-02-24T08:59:29.590" v="484" actId="14100"/>
          <ac:spMkLst>
            <pc:docMk/>
            <pc:sldMk cId="773058834" sldId="3182"/>
            <ac:spMk id="18" creationId="{1A5A9D32-620F-20B7-67DA-3DF40BFD5965}"/>
          </ac:spMkLst>
        </pc:spChg>
        <pc:spChg chg="del">
          <ac:chgData name="Karl Bülow" userId="742afaf8-56bb-4fdf-8b7f-eefed6c8e0b1" providerId="ADAL" clId="{E887DB12-2456-4C4D-927B-2B40A703996E}" dt="2023-02-24T08:44:45.244" v="8" actId="478"/>
          <ac:spMkLst>
            <pc:docMk/>
            <pc:sldMk cId="773058834" sldId="3182"/>
            <ac:spMk id="25" creationId="{7A326108-DC67-64C9-995C-FD68F3E82094}"/>
          </ac:spMkLst>
        </pc:spChg>
        <pc:spChg chg="mod">
          <ac:chgData name="Karl Bülow" userId="742afaf8-56bb-4fdf-8b7f-eefed6c8e0b1" providerId="ADAL" clId="{E887DB12-2456-4C4D-927B-2B40A703996E}" dt="2023-02-24T08:47:00.942" v="201"/>
          <ac:spMkLst>
            <pc:docMk/>
            <pc:sldMk cId="773058834" sldId="3182"/>
            <ac:spMk id="26" creationId="{D49CB133-3102-211B-286E-FD1AE215AFD2}"/>
          </ac:spMkLst>
        </pc:spChg>
        <pc:spChg chg="mod">
          <ac:chgData name="Karl Bülow" userId="742afaf8-56bb-4fdf-8b7f-eefed6c8e0b1" providerId="ADAL" clId="{E887DB12-2456-4C4D-927B-2B40A703996E}" dt="2023-02-24T08:46:10.904" v="184" actId="1037"/>
          <ac:spMkLst>
            <pc:docMk/>
            <pc:sldMk cId="773058834" sldId="3182"/>
            <ac:spMk id="28" creationId="{41D01D96-0C5B-794E-6B85-3FB3DDDCB96F}"/>
          </ac:spMkLst>
        </pc:spChg>
        <pc:spChg chg="del">
          <ac:chgData name="Karl Bülow" userId="742afaf8-56bb-4fdf-8b7f-eefed6c8e0b1" providerId="ADAL" clId="{E887DB12-2456-4C4D-927B-2B40A703996E}" dt="2023-02-24T08:44:45.244" v="8" actId="478"/>
          <ac:spMkLst>
            <pc:docMk/>
            <pc:sldMk cId="773058834" sldId="3182"/>
            <ac:spMk id="29" creationId="{AC1678E4-6EEB-E80B-E114-CA8261F8A986}"/>
          </ac:spMkLst>
        </pc:spChg>
        <pc:spChg chg="mod">
          <ac:chgData name="Karl Bülow" userId="742afaf8-56bb-4fdf-8b7f-eefed6c8e0b1" providerId="ADAL" clId="{E887DB12-2456-4C4D-927B-2B40A703996E}" dt="2023-02-24T08:47:00.942" v="201"/>
          <ac:spMkLst>
            <pc:docMk/>
            <pc:sldMk cId="773058834" sldId="3182"/>
            <ac:spMk id="30" creationId="{06B1DCE1-1BE6-4571-9E15-66A1A7251B59}"/>
          </ac:spMkLst>
        </pc:spChg>
        <pc:spChg chg="del">
          <ac:chgData name="Karl Bülow" userId="742afaf8-56bb-4fdf-8b7f-eefed6c8e0b1" providerId="ADAL" clId="{E887DB12-2456-4C4D-927B-2B40A703996E}" dt="2023-02-24T08:45:11.134" v="18" actId="478"/>
          <ac:spMkLst>
            <pc:docMk/>
            <pc:sldMk cId="773058834" sldId="3182"/>
            <ac:spMk id="31" creationId="{9A39007F-86E0-9601-A081-15DDE8D6115A}"/>
          </ac:spMkLst>
        </pc:spChg>
        <pc:spChg chg="del">
          <ac:chgData name="Karl Bülow" userId="742afaf8-56bb-4fdf-8b7f-eefed6c8e0b1" providerId="ADAL" clId="{E887DB12-2456-4C4D-927B-2B40A703996E}" dt="2023-02-24T08:45:08.576" v="16" actId="478"/>
          <ac:spMkLst>
            <pc:docMk/>
            <pc:sldMk cId="773058834" sldId="3182"/>
            <ac:spMk id="32" creationId="{5F49EF3D-9E95-8901-3D3B-61AE7DB1A3E9}"/>
          </ac:spMkLst>
        </pc:spChg>
        <pc:spChg chg="del">
          <ac:chgData name="Karl Bülow" userId="742afaf8-56bb-4fdf-8b7f-eefed6c8e0b1" providerId="ADAL" clId="{E887DB12-2456-4C4D-927B-2B40A703996E}" dt="2023-02-24T08:45:10.085" v="17" actId="478"/>
          <ac:spMkLst>
            <pc:docMk/>
            <pc:sldMk cId="773058834" sldId="3182"/>
            <ac:spMk id="34" creationId="{358E3BB7-042B-D26B-407E-B16BCA3114E4}"/>
          </ac:spMkLst>
        </pc:spChg>
        <pc:spChg chg="del">
          <ac:chgData name="Karl Bülow" userId="742afaf8-56bb-4fdf-8b7f-eefed6c8e0b1" providerId="ADAL" clId="{E887DB12-2456-4C4D-927B-2B40A703996E}" dt="2023-02-24T08:44:45.244" v="8" actId="478"/>
          <ac:spMkLst>
            <pc:docMk/>
            <pc:sldMk cId="773058834" sldId="3182"/>
            <ac:spMk id="36" creationId="{A9835F94-23FC-ECDA-30F1-EA7245BA837A}"/>
          </ac:spMkLst>
        </pc:spChg>
        <pc:spChg chg="del">
          <ac:chgData name="Karl Bülow" userId="742afaf8-56bb-4fdf-8b7f-eefed6c8e0b1" providerId="ADAL" clId="{E887DB12-2456-4C4D-927B-2B40A703996E}" dt="2023-02-24T08:44:45.244" v="8" actId="478"/>
          <ac:spMkLst>
            <pc:docMk/>
            <pc:sldMk cId="773058834" sldId="3182"/>
            <ac:spMk id="38" creationId="{FE7C39F0-3EBD-982E-D2CB-C248553309E1}"/>
          </ac:spMkLst>
        </pc:spChg>
        <pc:spChg chg="del">
          <ac:chgData name="Karl Bülow" userId="742afaf8-56bb-4fdf-8b7f-eefed6c8e0b1" providerId="ADAL" clId="{E887DB12-2456-4C4D-927B-2B40A703996E}" dt="2023-02-24T08:44:45.244" v="8" actId="478"/>
          <ac:spMkLst>
            <pc:docMk/>
            <pc:sldMk cId="773058834" sldId="3182"/>
            <ac:spMk id="40" creationId="{6322D48D-E386-1399-C430-F7F1AC408C7B}"/>
          </ac:spMkLst>
        </pc:spChg>
        <pc:spChg chg="mod">
          <ac:chgData name="Karl Bülow" userId="742afaf8-56bb-4fdf-8b7f-eefed6c8e0b1" providerId="ADAL" clId="{E887DB12-2456-4C4D-927B-2B40A703996E}" dt="2023-02-24T08:47:00.942" v="201"/>
          <ac:spMkLst>
            <pc:docMk/>
            <pc:sldMk cId="773058834" sldId="3182"/>
            <ac:spMk id="41" creationId="{937B743B-D6E2-8727-2B39-B3AE57296BCE}"/>
          </ac:spMkLst>
        </pc:spChg>
        <pc:spChg chg="del">
          <ac:chgData name="Karl Bülow" userId="742afaf8-56bb-4fdf-8b7f-eefed6c8e0b1" providerId="ADAL" clId="{E887DB12-2456-4C4D-927B-2B40A703996E}" dt="2023-02-24T08:44:45.244" v="8" actId="478"/>
          <ac:spMkLst>
            <pc:docMk/>
            <pc:sldMk cId="773058834" sldId="3182"/>
            <ac:spMk id="42" creationId="{8E62EBE5-AAE0-CFF4-FF74-DFE2F1D850E3}"/>
          </ac:spMkLst>
        </pc:spChg>
        <pc:spChg chg="del">
          <ac:chgData name="Karl Bülow" userId="742afaf8-56bb-4fdf-8b7f-eefed6c8e0b1" providerId="ADAL" clId="{E887DB12-2456-4C4D-927B-2B40A703996E}" dt="2023-02-24T08:45:26.112" v="21" actId="478"/>
          <ac:spMkLst>
            <pc:docMk/>
            <pc:sldMk cId="773058834" sldId="3182"/>
            <ac:spMk id="44" creationId="{71CEE731-9796-150D-C0C2-742355655622}"/>
          </ac:spMkLst>
        </pc:spChg>
        <pc:spChg chg="del">
          <ac:chgData name="Karl Bülow" userId="742afaf8-56bb-4fdf-8b7f-eefed6c8e0b1" providerId="ADAL" clId="{E887DB12-2456-4C4D-927B-2B40A703996E}" dt="2023-02-24T08:45:07.256" v="15" actId="478"/>
          <ac:spMkLst>
            <pc:docMk/>
            <pc:sldMk cId="773058834" sldId="3182"/>
            <ac:spMk id="45" creationId="{B3357FF0-89AC-FB90-F041-C17C61E1C480}"/>
          </ac:spMkLst>
        </pc:spChg>
        <pc:spChg chg="del">
          <ac:chgData name="Karl Bülow" userId="742afaf8-56bb-4fdf-8b7f-eefed6c8e0b1" providerId="ADAL" clId="{E887DB12-2456-4C4D-927B-2B40A703996E}" dt="2023-02-24T08:45:05.361" v="14" actId="478"/>
          <ac:spMkLst>
            <pc:docMk/>
            <pc:sldMk cId="773058834" sldId="3182"/>
            <ac:spMk id="46" creationId="{4E93687A-6117-9A03-8D22-1960027B583D}"/>
          </ac:spMkLst>
        </pc:spChg>
        <pc:spChg chg="del">
          <ac:chgData name="Karl Bülow" userId="742afaf8-56bb-4fdf-8b7f-eefed6c8e0b1" providerId="ADAL" clId="{E887DB12-2456-4C4D-927B-2B40A703996E}" dt="2023-02-24T08:44:45.244" v="8" actId="478"/>
          <ac:spMkLst>
            <pc:docMk/>
            <pc:sldMk cId="773058834" sldId="3182"/>
            <ac:spMk id="49" creationId="{5440E762-435C-CB40-870D-14806E33EC2B}"/>
          </ac:spMkLst>
        </pc:spChg>
        <pc:spChg chg="mod">
          <ac:chgData name="Karl Bülow" userId="742afaf8-56bb-4fdf-8b7f-eefed6c8e0b1" providerId="ADAL" clId="{E887DB12-2456-4C4D-927B-2B40A703996E}" dt="2023-02-24T08:47:00.942" v="201"/>
          <ac:spMkLst>
            <pc:docMk/>
            <pc:sldMk cId="773058834" sldId="3182"/>
            <ac:spMk id="50" creationId="{C8B17A34-7018-C632-E471-7C9BD96D6CBC}"/>
          </ac:spMkLst>
        </pc:spChg>
        <pc:spChg chg="mod">
          <ac:chgData name="Karl Bülow" userId="742afaf8-56bb-4fdf-8b7f-eefed6c8e0b1" providerId="ADAL" clId="{E887DB12-2456-4C4D-927B-2B40A703996E}" dt="2023-02-24T08:47:00.942" v="201"/>
          <ac:spMkLst>
            <pc:docMk/>
            <pc:sldMk cId="773058834" sldId="3182"/>
            <ac:spMk id="52" creationId="{BF4C7D38-FD59-1091-05D9-DCBCBD60B880}"/>
          </ac:spMkLst>
        </pc:spChg>
        <pc:spChg chg="mod">
          <ac:chgData name="Karl Bülow" userId="742afaf8-56bb-4fdf-8b7f-eefed6c8e0b1" providerId="ADAL" clId="{E887DB12-2456-4C4D-927B-2B40A703996E}" dt="2023-02-24T08:47:00.942" v="201"/>
          <ac:spMkLst>
            <pc:docMk/>
            <pc:sldMk cId="773058834" sldId="3182"/>
            <ac:spMk id="53" creationId="{2795CA01-14C5-2D57-F272-3A8ED8280F4D}"/>
          </ac:spMkLst>
        </pc:spChg>
        <pc:spChg chg="mod">
          <ac:chgData name="Karl Bülow" userId="742afaf8-56bb-4fdf-8b7f-eefed6c8e0b1" providerId="ADAL" clId="{E887DB12-2456-4C4D-927B-2B40A703996E}" dt="2023-02-24T08:47:00.942" v="201"/>
          <ac:spMkLst>
            <pc:docMk/>
            <pc:sldMk cId="773058834" sldId="3182"/>
            <ac:spMk id="56" creationId="{83632E9C-263C-3283-9361-13BC7E73F315}"/>
          </ac:spMkLst>
        </pc:spChg>
        <pc:spChg chg="mod">
          <ac:chgData name="Karl Bülow" userId="742afaf8-56bb-4fdf-8b7f-eefed6c8e0b1" providerId="ADAL" clId="{E887DB12-2456-4C4D-927B-2B40A703996E}" dt="2023-02-24T08:50:50.893" v="215" actId="6549"/>
          <ac:spMkLst>
            <pc:docMk/>
            <pc:sldMk cId="773058834" sldId="3182"/>
            <ac:spMk id="58" creationId="{00EB576F-21B8-63A8-0301-B067219A8C55}"/>
          </ac:spMkLst>
        </pc:spChg>
        <pc:spChg chg="add del mod">
          <ac:chgData name="Karl Bülow" userId="742afaf8-56bb-4fdf-8b7f-eefed6c8e0b1" providerId="ADAL" clId="{E887DB12-2456-4C4D-927B-2B40A703996E}" dt="2023-02-24T08:49:56.920" v="207" actId="478"/>
          <ac:spMkLst>
            <pc:docMk/>
            <pc:sldMk cId="773058834" sldId="3182"/>
            <ac:spMk id="61" creationId="{206F3822-0FD2-5948-1074-1EF6E7EB8CC1}"/>
          </ac:spMkLst>
        </pc:spChg>
        <pc:spChg chg="del">
          <ac:chgData name="Karl Bülow" userId="742afaf8-56bb-4fdf-8b7f-eefed6c8e0b1" providerId="ADAL" clId="{E887DB12-2456-4C4D-927B-2B40A703996E}" dt="2023-02-24T08:44:45.244" v="8" actId="478"/>
          <ac:spMkLst>
            <pc:docMk/>
            <pc:sldMk cId="773058834" sldId="3182"/>
            <ac:spMk id="81" creationId="{939DD79D-316D-6749-6C4C-770B5E8EA47F}"/>
          </ac:spMkLst>
        </pc:spChg>
        <pc:spChg chg="mod">
          <ac:chgData name="Karl Bülow" userId="742afaf8-56bb-4fdf-8b7f-eefed6c8e0b1" providerId="ADAL" clId="{E887DB12-2456-4C4D-927B-2B40A703996E}" dt="2023-02-24T08:47:00.942" v="201"/>
          <ac:spMkLst>
            <pc:docMk/>
            <pc:sldMk cId="773058834" sldId="3182"/>
            <ac:spMk id="82" creationId="{7316EF2C-751B-8EDA-EDCA-E62E2424B4A9}"/>
          </ac:spMkLst>
        </pc:spChg>
        <pc:spChg chg="del">
          <ac:chgData name="Karl Bülow" userId="742afaf8-56bb-4fdf-8b7f-eefed6c8e0b1" providerId="ADAL" clId="{E887DB12-2456-4C4D-927B-2B40A703996E}" dt="2023-02-24T08:44:45.244" v="8" actId="478"/>
          <ac:spMkLst>
            <pc:docMk/>
            <pc:sldMk cId="773058834" sldId="3182"/>
            <ac:spMk id="83" creationId="{76959B1B-4601-7EA6-0F12-F0078F730B81}"/>
          </ac:spMkLst>
        </pc:spChg>
        <pc:spChg chg="mod">
          <ac:chgData name="Karl Bülow" userId="742afaf8-56bb-4fdf-8b7f-eefed6c8e0b1" providerId="ADAL" clId="{E887DB12-2456-4C4D-927B-2B40A703996E}" dt="2023-02-24T08:47:00.942" v="201"/>
          <ac:spMkLst>
            <pc:docMk/>
            <pc:sldMk cId="773058834" sldId="3182"/>
            <ac:spMk id="84" creationId="{EF08AD08-0777-FC80-E44B-C757662C80EF}"/>
          </ac:spMkLst>
        </pc:spChg>
        <pc:spChg chg="del">
          <ac:chgData name="Karl Bülow" userId="742afaf8-56bb-4fdf-8b7f-eefed6c8e0b1" providerId="ADAL" clId="{E887DB12-2456-4C4D-927B-2B40A703996E}" dt="2023-02-24T08:44:45.244" v="8" actId="478"/>
          <ac:spMkLst>
            <pc:docMk/>
            <pc:sldMk cId="773058834" sldId="3182"/>
            <ac:spMk id="85" creationId="{C25DDCB1-4859-BB9D-CD37-00563E45C838}"/>
          </ac:spMkLst>
        </pc:spChg>
        <pc:spChg chg="del">
          <ac:chgData name="Karl Bülow" userId="742afaf8-56bb-4fdf-8b7f-eefed6c8e0b1" providerId="ADAL" clId="{E887DB12-2456-4C4D-927B-2B40A703996E}" dt="2023-02-24T08:44:45.244" v="8" actId="478"/>
          <ac:spMkLst>
            <pc:docMk/>
            <pc:sldMk cId="773058834" sldId="3182"/>
            <ac:spMk id="87" creationId="{37124624-0CB0-3AAB-0F3A-F47B9DB4B747}"/>
          </ac:spMkLst>
        </pc:spChg>
        <pc:spChg chg="del">
          <ac:chgData name="Karl Bülow" userId="742afaf8-56bb-4fdf-8b7f-eefed6c8e0b1" providerId="ADAL" clId="{E887DB12-2456-4C4D-927B-2B40A703996E}" dt="2023-02-24T08:44:45.244" v="8" actId="478"/>
          <ac:spMkLst>
            <pc:docMk/>
            <pc:sldMk cId="773058834" sldId="3182"/>
            <ac:spMk id="89" creationId="{39AD5478-8FDC-AD05-A44A-CC2BDE28B28F}"/>
          </ac:spMkLst>
        </pc:spChg>
        <pc:spChg chg="mod">
          <ac:chgData name="Karl Bülow" userId="742afaf8-56bb-4fdf-8b7f-eefed6c8e0b1" providerId="ADAL" clId="{E887DB12-2456-4C4D-927B-2B40A703996E}" dt="2023-02-24T08:47:00.942" v="201"/>
          <ac:spMkLst>
            <pc:docMk/>
            <pc:sldMk cId="773058834" sldId="3182"/>
            <ac:spMk id="90" creationId="{029AFCC5-6C6B-A033-767E-CEA24C6DE9DA}"/>
          </ac:spMkLst>
        </pc:spChg>
        <pc:spChg chg="del">
          <ac:chgData name="Karl Bülow" userId="742afaf8-56bb-4fdf-8b7f-eefed6c8e0b1" providerId="ADAL" clId="{E887DB12-2456-4C4D-927B-2B40A703996E}" dt="2023-02-24T08:44:45.244" v="8" actId="478"/>
          <ac:spMkLst>
            <pc:docMk/>
            <pc:sldMk cId="773058834" sldId="3182"/>
            <ac:spMk id="91" creationId="{46F31D71-4271-392D-3D72-28814AE2B2CE}"/>
          </ac:spMkLst>
        </pc:spChg>
        <pc:spChg chg="add mod">
          <ac:chgData name="Karl Bülow" userId="742afaf8-56bb-4fdf-8b7f-eefed6c8e0b1" providerId="ADAL" clId="{E887DB12-2456-4C4D-927B-2B40A703996E}" dt="2023-02-24T08:56:19.395" v="342" actId="1035"/>
          <ac:spMkLst>
            <pc:docMk/>
            <pc:sldMk cId="773058834" sldId="3182"/>
            <ac:spMk id="92" creationId="{1E121696-EDB4-1F57-C7DA-629EC3C34CDD}"/>
          </ac:spMkLst>
        </pc:spChg>
        <pc:spChg chg="del">
          <ac:chgData name="Karl Bülow" userId="742afaf8-56bb-4fdf-8b7f-eefed6c8e0b1" providerId="ADAL" clId="{E887DB12-2456-4C4D-927B-2B40A703996E}" dt="2023-02-24T08:44:45.244" v="8" actId="478"/>
          <ac:spMkLst>
            <pc:docMk/>
            <pc:sldMk cId="773058834" sldId="3182"/>
            <ac:spMk id="93" creationId="{706EAE19-8597-62E8-3760-385A29BFF75A}"/>
          </ac:spMkLst>
        </pc:spChg>
        <pc:spChg chg="add del mod">
          <ac:chgData name="Karl Bülow" userId="742afaf8-56bb-4fdf-8b7f-eefed6c8e0b1" providerId="ADAL" clId="{E887DB12-2456-4C4D-927B-2B40A703996E}" dt="2023-02-28T12:57:25.076" v="10914" actId="478"/>
          <ac:spMkLst>
            <pc:docMk/>
            <pc:sldMk cId="773058834" sldId="3182"/>
            <ac:spMk id="94" creationId="{F42B08D6-7B30-2908-137F-EB7E98AD4045}"/>
          </ac:spMkLst>
        </pc:spChg>
        <pc:spChg chg="del">
          <ac:chgData name="Karl Bülow" userId="742afaf8-56bb-4fdf-8b7f-eefed6c8e0b1" providerId="ADAL" clId="{E887DB12-2456-4C4D-927B-2B40A703996E}" dt="2023-02-24T08:44:45.244" v="8" actId="478"/>
          <ac:spMkLst>
            <pc:docMk/>
            <pc:sldMk cId="773058834" sldId="3182"/>
            <ac:spMk id="95" creationId="{B3F2519D-4D45-CF54-F8B0-4B42721211B3}"/>
          </ac:spMkLst>
        </pc:spChg>
        <pc:spChg chg="add mod">
          <ac:chgData name="Karl Bülow" userId="742afaf8-56bb-4fdf-8b7f-eefed6c8e0b1" providerId="ADAL" clId="{E887DB12-2456-4C4D-927B-2B40A703996E}" dt="2023-02-24T09:08:10.057" v="530" actId="1036"/>
          <ac:spMkLst>
            <pc:docMk/>
            <pc:sldMk cId="773058834" sldId="3182"/>
            <ac:spMk id="96" creationId="{1C81C643-01AD-209E-1F8F-A62A135009BD}"/>
          </ac:spMkLst>
        </pc:spChg>
        <pc:spChg chg="del">
          <ac:chgData name="Karl Bülow" userId="742afaf8-56bb-4fdf-8b7f-eefed6c8e0b1" providerId="ADAL" clId="{E887DB12-2456-4C4D-927B-2B40A703996E}" dt="2023-02-24T08:44:45.244" v="8" actId="478"/>
          <ac:spMkLst>
            <pc:docMk/>
            <pc:sldMk cId="773058834" sldId="3182"/>
            <ac:spMk id="97" creationId="{B1BD4ED2-E1A1-52AE-466B-CA6D1267CF2D}"/>
          </ac:spMkLst>
        </pc:spChg>
        <pc:spChg chg="add mod">
          <ac:chgData name="Karl Bülow" userId="742afaf8-56bb-4fdf-8b7f-eefed6c8e0b1" providerId="ADAL" clId="{E887DB12-2456-4C4D-927B-2B40A703996E}" dt="2023-02-24T09:08:18.232" v="534" actId="1035"/>
          <ac:spMkLst>
            <pc:docMk/>
            <pc:sldMk cId="773058834" sldId="3182"/>
            <ac:spMk id="98" creationId="{9639CF24-7E6F-55E6-C415-B27BE34C81DA}"/>
          </ac:spMkLst>
        </pc:spChg>
        <pc:spChg chg="del">
          <ac:chgData name="Karl Bülow" userId="742afaf8-56bb-4fdf-8b7f-eefed6c8e0b1" providerId="ADAL" clId="{E887DB12-2456-4C4D-927B-2B40A703996E}" dt="2023-02-24T08:44:45.244" v="8" actId="478"/>
          <ac:spMkLst>
            <pc:docMk/>
            <pc:sldMk cId="773058834" sldId="3182"/>
            <ac:spMk id="99" creationId="{898FC69E-E75C-4787-0F23-857567255628}"/>
          </ac:spMkLst>
        </pc:spChg>
        <pc:spChg chg="add mod">
          <ac:chgData name="Karl Bülow" userId="742afaf8-56bb-4fdf-8b7f-eefed6c8e0b1" providerId="ADAL" clId="{E887DB12-2456-4C4D-927B-2B40A703996E}" dt="2023-02-24T08:56:19.395" v="342" actId="1035"/>
          <ac:spMkLst>
            <pc:docMk/>
            <pc:sldMk cId="773058834" sldId="3182"/>
            <ac:spMk id="100" creationId="{36296048-0CD6-62C3-EF88-814FF08457BA}"/>
          </ac:spMkLst>
        </pc:spChg>
        <pc:spChg chg="del">
          <ac:chgData name="Karl Bülow" userId="742afaf8-56bb-4fdf-8b7f-eefed6c8e0b1" providerId="ADAL" clId="{E887DB12-2456-4C4D-927B-2B40A703996E}" dt="2023-02-24T08:44:45.244" v="8" actId="478"/>
          <ac:spMkLst>
            <pc:docMk/>
            <pc:sldMk cId="773058834" sldId="3182"/>
            <ac:spMk id="101" creationId="{138D05D2-3582-7DE2-FC60-0F4D0537CD7C}"/>
          </ac:spMkLst>
        </pc:spChg>
        <pc:spChg chg="add mod">
          <ac:chgData name="Karl Bülow" userId="742afaf8-56bb-4fdf-8b7f-eefed6c8e0b1" providerId="ADAL" clId="{E887DB12-2456-4C4D-927B-2B40A703996E}" dt="2023-02-24T08:56:19.395" v="342" actId="1035"/>
          <ac:spMkLst>
            <pc:docMk/>
            <pc:sldMk cId="773058834" sldId="3182"/>
            <ac:spMk id="102" creationId="{1A7757E3-143D-7D87-E596-F81212CD989D}"/>
          </ac:spMkLst>
        </pc:spChg>
        <pc:spChg chg="del">
          <ac:chgData name="Karl Bülow" userId="742afaf8-56bb-4fdf-8b7f-eefed6c8e0b1" providerId="ADAL" clId="{E887DB12-2456-4C4D-927B-2B40A703996E}" dt="2023-02-24T08:44:45.244" v="8" actId="478"/>
          <ac:spMkLst>
            <pc:docMk/>
            <pc:sldMk cId="773058834" sldId="3182"/>
            <ac:spMk id="103" creationId="{392E975E-5F5F-3D2A-7DCA-C94B577AEEE4}"/>
          </ac:spMkLst>
        </pc:spChg>
        <pc:spChg chg="add mod">
          <ac:chgData name="Karl Bülow" userId="742afaf8-56bb-4fdf-8b7f-eefed6c8e0b1" providerId="ADAL" clId="{E887DB12-2456-4C4D-927B-2B40A703996E}" dt="2023-02-24T08:56:19.395" v="342" actId="1035"/>
          <ac:spMkLst>
            <pc:docMk/>
            <pc:sldMk cId="773058834" sldId="3182"/>
            <ac:spMk id="104" creationId="{D79173FA-C57B-ED47-6D10-6612FCED8182}"/>
          </ac:spMkLst>
        </pc:spChg>
        <pc:spChg chg="del">
          <ac:chgData name="Karl Bülow" userId="742afaf8-56bb-4fdf-8b7f-eefed6c8e0b1" providerId="ADAL" clId="{E887DB12-2456-4C4D-927B-2B40A703996E}" dt="2023-02-24T08:44:45.244" v="8" actId="478"/>
          <ac:spMkLst>
            <pc:docMk/>
            <pc:sldMk cId="773058834" sldId="3182"/>
            <ac:spMk id="105" creationId="{7FB47C43-47E1-EA9F-3BB2-0CB2FEEF89D8}"/>
          </ac:spMkLst>
        </pc:spChg>
        <pc:spChg chg="add del mod">
          <ac:chgData name="Karl Bülow" userId="742afaf8-56bb-4fdf-8b7f-eefed6c8e0b1" providerId="ADAL" clId="{E887DB12-2456-4C4D-927B-2B40A703996E}" dt="2023-02-24T08:49:58.201" v="208" actId="478"/>
          <ac:spMkLst>
            <pc:docMk/>
            <pc:sldMk cId="773058834" sldId="3182"/>
            <ac:spMk id="106" creationId="{0E0543DE-0364-2C88-36B0-8819C43B7936}"/>
          </ac:spMkLst>
        </pc:spChg>
        <pc:spChg chg="del">
          <ac:chgData name="Karl Bülow" userId="742afaf8-56bb-4fdf-8b7f-eefed6c8e0b1" providerId="ADAL" clId="{E887DB12-2456-4C4D-927B-2B40A703996E}" dt="2023-02-24T08:44:45.244" v="8" actId="478"/>
          <ac:spMkLst>
            <pc:docMk/>
            <pc:sldMk cId="773058834" sldId="3182"/>
            <ac:spMk id="107" creationId="{90E504C8-BCE7-5202-C4BD-C3F71C6C8EFF}"/>
          </ac:spMkLst>
        </pc:spChg>
        <pc:spChg chg="del">
          <ac:chgData name="Karl Bülow" userId="742afaf8-56bb-4fdf-8b7f-eefed6c8e0b1" providerId="ADAL" clId="{E887DB12-2456-4C4D-927B-2B40A703996E}" dt="2023-02-24T08:44:45.244" v="8" actId="478"/>
          <ac:spMkLst>
            <pc:docMk/>
            <pc:sldMk cId="773058834" sldId="3182"/>
            <ac:spMk id="109" creationId="{3950E42E-93AA-4AD6-61D5-C04968060764}"/>
          </ac:spMkLst>
        </pc:spChg>
        <pc:spChg chg="del">
          <ac:chgData name="Karl Bülow" userId="742afaf8-56bb-4fdf-8b7f-eefed6c8e0b1" providerId="ADAL" clId="{E887DB12-2456-4C4D-927B-2B40A703996E}" dt="2023-02-24T08:44:45.244" v="8" actId="478"/>
          <ac:spMkLst>
            <pc:docMk/>
            <pc:sldMk cId="773058834" sldId="3182"/>
            <ac:spMk id="111" creationId="{89F52C22-7B48-FE34-FEE8-57009D8EE9E6}"/>
          </ac:spMkLst>
        </pc:spChg>
        <pc:spChg chg="mod">
          <ac:chgData name="Karl Bülow" userId="742afaf8-56bb-4fdf-8b7f-eefed6c8e0b1" providerId="ADAL" clId="{E887DB12-2456-4C4D-927B-2B40A703996E}" dt="2023-02-24T08:52:44.478" v="233"/>
          <ac:spMkLst>
            <pc:docMk/>
            <pc:sldMk cId="773058834" sldId="3182"/>
            <ac:spMk id="112" creationId="{67CC6B6E-9E33-F096-4606-11720F4F6320}"/>
          </ac:spMkLst>
        </pc:spChg>
        <pc:spChg chg="del">
          <ac:chgData name="Karl Bülow" userId="742afaf8-56bb-4fdf-8b7f-eefed6c8e0b1" providerId="ADAL" clId="{E887DB12-2456-4C4D-927B-2B40A703996E}" dt="2023-02-24T08:44:45.244" v="8" actId="478"/>
          <ac:spMkLst>
            <pc:docMk/>
            <pc:sldMk cId="773058834" sldId="3182"/>
            <ac:spMk id="113" creationId="{BAF0D97F-4B88-C9AF-C585-CF6CDC634B99}"/>
          </ac:spMkLst>
        </pc:spChg>
        <pc:spChg chg="del">
          <ac:chgData name="Karl Bülow" userId="742afaf8-56bb-4fdf-8b7f-eefed6c8e0b1" providerId="ADAL" clId="{E887DB12-2456-4C4D-927B-2B40A703996E}" dt="2023-02-24T08:44:45.244" v="8" actId="478"/>
          <ac:spMkLst>
            <pc:docMk/>
            <pc:sldMk cId="773058834" sldId="3182"/>
            <ac:spMk id="115" creationId="{A4656D03-DDFC-A727-75DE-015CDDDCB6ED}"/>
          </ac:spMkLst>
        </pc:spChg>
        <pc:spChg chg="mod">
          <ac:chgData name="Karl Bülow" userId="742afaf8-56bb-4fdf-8b7f-eefed6c8e0b1" providerId="ADAL" clId="{E887DB12-2456-4C4D-927B-2B40A703996E}" dt="2023-02-24T08:52:44.478" v="233"/>
          <ac:spMkLst>
            <pc:docMk/>
            <pc:sldMk cId="773058834" sldId="3182"/>
            <ac:spMk id="116" creationId="{4CFE85F4-8D8C-4B98-F297-2F8F22A22C7D}"/>
          </ac:spMkLst>
        </pc:spChg>
        <pc:spChg chg="del">
          <ac:chgData name="Karl Bülow" userId="742afaf8-56bb-4fdf-8b7f-eefed6c8e0b1" providerId="ADAL" clId="{E887DB12-2456-4C4D-927B-2B40A703996E}" dt="2023-02-24T08:44:45.244" v="8" actId="478"/>
          <ac:spMkLst>
            <pc:docMk/>
            <pc:sldMk cId="773058834" sldId="3182"/>
            <ac:spMk id="117" creationId="{C188D5F2-C391-2F0D-B0BF-D827271279FD}"/>
          </ac:spMkLst>
        </pc:spChg>
        <pc:spChg chg="del">
          <ac:chgData name="Karl Bülow" userId="742afaf8-56bb-4fdf-8b7f-eefed6c8e0b1" providerId="ADAL" clId="{E887DB12-2456-4C4D-927B-2B40A703996E}" dt="2023-02-24T08:44:45.244" v="8" actId="478"/>
          <ac:spMkLst>
            <pc:docMk/>
            <pc:sldMk cId="773058834" sldId="3182"/>
            <ac:spMk id="119" creationId="{0154475C-F73B-CC26-56ED-000E38A9DB0E}"/>
          </ac:spMkLst>
        </pc:spChg>
        <pc:spChg chg="mod">
          <ac:chgData name="Karl Bülow" userId="742afaf8-56bb-4fdf-8b7f-eefed6c8e0b1" providerId="ADAL" clId="{E887DB12-2456-4C4D-927B-2B40A703996E}" dt="2023-02-24T08:52:44.478" v="233"/>
          <ac:spMkLst>
            <pc:docMk/>
            <pc:sldMk cId="773058834" sldId="3182"/>
            <ac:spMk id="120" creationId="{58C276AA-E411-4E82-402E-F6503EFBB15D}"/>
          </ac:spMkLst>
        </pc:spChg>
        <pc:spChg chg="del">
          <ac:chgData name="Karl Bülow" userId="742afaf8-56bb-4fdf-8b7f-eefed6c8e0b1" providerId="ADAL" clId="{E887DB12-2456-4C4D-927B-2B40A703996E}" dt="2023-02-24T08:44:45.244" v="8" actId="478"/>
          <ac:spMkLst>
            <pc:docMk/>
            <pc:sldMk cId="773058834" sldId="3182"/>
            <ac:spMk id="121" creationId="{12404D72-5EB1-2EB9-C811-08A2FE3329EE}"/>
          </ac:spMkLst>
        </pc:spChg>
        <pc:spChg chg="mod">
          <ac:chgData name="Karl Bülow" userId="742afaf8-56bb-4fdf-8b7f-eefed6c8e0b1" providerId="ADAL" clId="{E887DB12-2456-4C4D-927B-2B40A703996E}" dt="2023-02-24T08:52:44.478" v="233"/>
          <ac:spMkLst>
            <pc:docMk/>
            <pc:sldMk cId="773058834" sldId="3182"/>
            <ac:spMk id="122" creationId="{98ED5213-793A-5A69-F52B-94D7DD6496FC}"/>
          </ac:spMkLst>
        </pc:spChg>
        <pc:spChg chg="del">
          <ac:chgData name="Karl Bülow" userId="742afaf8-56bb-4fdf-8b7f-eefed6c8e0b1" providerId="ADAL" clId="{E887DB12-2456-4C4D-927B-2B40A703996E}" dt="2023-02-24T08:44:45.244" v="8" actId="478"/>
          <ac:spMkLst>
            <pc:docMk/>
            <pc:sldMk cId="773058834" sldId="3182"/>
            <ac:spMk id="123" creationId="{BE684B4B-F43A-882B-FF3A-B6B6F59B96B7}"/>
          </ac:spMkLst>
        </pc:spChg>
        <pc:spChg chg="del">
          <ac:chgData name="Karl Bülow" userId="742afaf8-56bb-4fdf-8b7f-eefed6c8e0b1" providerId="ADAL" clId="{E887DB12-2456-4C4D-927B-2B40A703996E}" dt="2023-02-24T08:44:45.244" v="8" actId="478"/>
          <ac:spMkLst>
            <pc:docMk/>
            <pc:sldMk cId="773058834" sldId="3182"/>
            <ac:spMk id="125" creationId="{6569C691-A2EE-3F76-F5AE-307D476777E4}"/>
          </ac:spMkLst>
        </pc:spChg>
        <pc:spChg chg="del">
          <ac:chgData name="Karl Bülow" userId="742afaf8-56bb-4fdf-8b7f-eefed6c8e0b1" providerId="ADAL" clId="{E887DB12-2456-4C4D-927B-2B40A703996E}" dt="2023-02-24T08:44:45.244" v="8" actId="478"/>
          <ac:spMkLst>
            <pc:docMk/>
            <pc:sldMk cId="773058834" sldId="3182"/>
            <ac:spMk id="127" creationId="{49B43201-F2F5-9A0B-D618-A70812AF62E3}"/>
          </ac:spMkLst>
        </pc:spChg>
        <pc:spChg chg="mod">
          <ac:chgData name="Karl Bülow" userId="742afaf8-56bb-4fdf-8b7f-eefed6c8e0b1" providerId="ADAL" clId="{E887DB12-2456-4C4D-927B-2B40A703996E}" dt="2023-02-24T08:52:44.478" v="233"/>
          <ac:spMkLst>
            <pc:docMk/>
            <pc:sldMk cId="773058834" sldId="3182"/>
            <ac:spMk id="128" creationId="{44CFBA87-08EB-DBBF-FD79-D9F0A7507A24}"/>
          </ac:spMkLst>
        </pc:spChg>
        <pc:spChg chg="del">
          <ac:chgData name="Karl Bülow" userId="742afaf8-56bb-4fdf-8b7f-eefed6c8e0b1" providerId="ADAL" clId="{E887DB12-2456-4C4D-927B-2B40A703996E}" dt="2023-02-24T08:44:45.244" v="8" actId="478"/>
          <ac:spMkLst>
            <pc:docMk/>
            <pc:sldMk cId="773058834" sldId="3182"/>
            <ac:spMk id="129" creationId="{1382A87C-6123-EA1C-9363-F1284C3E3FE9}"/>
          </ac:spMkLst>
        </pc:spChg>
        <pc:spChg chg="del">
          <ac:chgData name="Karl Bülow" userId="742afaf8-56bb-4fdf-8b7f-eefed6c8e0b1" providerId="ADAL" clId="{E887DB12-2456-4C4D-927B-2B40A703996E}" dt="2023-02-24T08:44:45.244" v="8" actId="478"/>
          <ac:spMkLst>
            <pc:docMk/>
            <pc:sldMk cId="773058834" sldId="3182"/>
            <ac:spMk id="131" creationId="{E66D21F9-D0E6-4E43-A170-3419FE573B7E}"/>
          </ac:spMkLst>
        </pc:spChg>
        <pc:spChg chg="mod">
          <ac:chgData name="Karl Bülow" userId="742afaf8-56bb-4fdf-8b7f-eefed6c8e0b1" providerId="ADAL" clId="{E887DB12-2456-4C4D-927B-2B40A703996E}" dt="2023-02-24T08:52:45.118" v="234"/>
          <ac:spMkLst>
            <pc:docMk/>
            <pc:sldMk cId="773058834" sldId="3182"/>
            <ac:spMk id="132" creationId="{9D21D164-7EA2-628B-578E-30B5B86508AE}"/>
          </ac:spMkLst>
        </pc:spChg>
        <pc:spChg chg="del">
          <ac:chgData name="Karl Bülow" userId="742afaf8-56bb-4fdf-8b7f-eefed6c8e0b1" providerId="ADAL" clId="{E887DB12-2456-4C4D-927B-2B40A703996E}" dt="2023-02-24T08:44:45.244" v="8" actId="478"/>
          <ac:spMkLst>
            <pc:docMk/>
            <pc:sldMk cId="773058834" sldId="3182"/>
            <ac:spMk id="133" creationId="{321C0044-8F86-D2AA-1796-955DAB1DA392}"/>
          </ac:spMkLst>
        </pc:spChg>
        <pc:spChg chg="del">
          <ac:chgData name="Karl Bülow" userId="742afaf8-56bb-4fdf-8b7f-eefed6c8e0b1" providerId="ADAL" clId="{E887DB12-2456-4C4D-927B-2B40A703996E}" dt="2023-02-24T08:44:45.244" v="8" actId="478"/>
          <ac:spMkLst>
            <pc:docMk/>
            <pc:sldMk cId="773058834" sldId="3182"/>
            <ac:spMk id="135" creationId="{2B4733ED-1AF8-47C7-9C64-247AC18077B7}"/>
          </ac:spMkLst>
        </pc:spChg>
        <pc:spChg chg="mod">
          <ac:chgData name="Karl Bülow" userId="742afaf8-56bb-4fdf-8b7f-eefed6c8e0b1" providerId="ADAL" clId="{E887DB12-2456-4C4D-927B-2B40A703996E}" dt="2023-02-24T08:52:45.118" v="234"/>
          <ac:spMkLst>
            <pc:docMk/>
            <pc:sldMk cId="773058834" sldId="3182"/>
            <ac:spMk id="136" creationId="{D4585902-6336-B831-DC19-6A5230D2FCD6}"/>
          </ac:spMkLst>
        </pc:spChg>
        <pc:spChg chg="del">
          <ac:chgData name="Karl Bülow" userId="742afaf8-56bb-4fdf-8b7f-eefed6c8e0b1" providerId="ADAL" clId="{E887DB12-2456-4C4D-927B-2B40A703996E}" dt="2023-02-24T08:44:45.244" v="8" actId="478"/>
          <ac:spMkLst>
            <pc:docMk/>
            <pc:sldMk cId="773058834" sldId="3182"/>
            <ac:spMk id="137" creationId="{1F54D69E-A566-941B-3E98-4E8018AC025D}"/>
          </ac:spMkLst>
        </pc:spChg>
        <pc:spChg chg="del">
          <ac:chgData name="Karl Bülow" userId="742afaf8-56bb-4fdf-8b7f-eefed6c8e0b1" providerId="ADAL" clId="{E887DB12-2456-4C4D-927B-2B40A703996E}" dt="2023-02-24T08:44:45.244" v="8" actId="478"/>
          <ac:spMkLst>
            <pc:docMk/>
            <pc:sldMk cId="773058834" sldId="3182"/>
            <ac:spMk id="139" creationId="{372BFF5B-87B2-F123-B4B2-7B9CC970712B}"/>
          </ac:spMkLst>
        </pc:spChg>
        <pc:spChg chg="mod">
          <ac:chgData name="Karl Bülow" userId="742afaf8-56bb-4fdf-8b7f-eefed6c8e0b1" providerId="ADAL" clId="{E887DB12-2456-4C4D-927B-2B40A703996E}" dt="2023-02-24T08:52:45.118" v="234"/>
          <ac:spMkLst>
            <pc:docMk/>
            <pc:sldMk cId="773058834" sldId="3182"/>
            <ac:spMk id="140" creationId="{CE3F19CC-0EBE-45DE-4442-A7F626CAA14E}"/>
          </ac:spMkLst>
        </pc:spChg>
        <pc:spChg chg="del">
          <ac:chgData name="Karl Bülow" userId="742afaf8-56bb-4fdf-8b7f-eefed6c8e0b1" providerId="ADAL" clId="{E887DB12-2456-4C4D-927B-2B40A703996E}" dt="2023-02-24T08:44:45.244" v="8" actId="478"/>
          <ac:spMkLst>
            <pc:docMk/>
            <pc:sldMk cId="773058834" sldId="3182"/>
            <ac:spMk id="141" creationId="{369B1CF9-DBCC-2E1C-1F8C-E33F8ECFC727}"/>
          </ac:spMkLst>
        </pc:spChg>
        <pc:spChg chg="mod">
          <ac:chgData name="Karl Bülow" userId="742afaf8-56bb-4fdf-8b7f-eefed6c8e0b1" providerId="ADAL" clId="{E887DB12-2456-4C4D-927B-2B40A703996E}" dt="2023-02-24T08:52:45.118" v="234"/>
          <ac:spMkLst>
            <pc:docMk/>
            <pc:sldMk cId="773058834" sldId="3182"/>
            <ac:spMk id="142" creationId="{5125846B-4871-6709-DCCB-E1D14DA712C2}"/>
          </ac:spMkLst>
        </pc:spChg>
        <pc:spChg chg="del">
          <ac:chgData name="Karl Bülow" userId="742afaf8-56bb-4fdf-8b7f-eefed6c8e0b1" providerId="ADAL" clId="{E887DB12-2456-4C4D-927B-2B40A703996E}" dt="2023-02-24T08:44:45.244" v="8" actId="478"/>
          <ac:spMkLst>
            <pc:docMk/>
            <pc:sldMk cId="773058834" sldId="3182"/>
            <ac:spMk id="143" creationId="{0930D356-807B-7897-0AD6-17895BB01D0B}"/>
          </ac:spMkLst>
        </pc:spChg>
        <pc:spChg chg="del">
          <ac:chgData name="Karl Bülow" userId="742afaf8-56bb-4fdf-8b7f-eefed6c8e0b1" providerId="ADAL" clId="{E887DB12-2456-4C4D-927B-2B40A703996E}" dt="2023-02-24T08:44:45.244" v="8" actId="478"/>
          <ac:spMkLst>
            <pc:docMk/>
            <pc:sldMk cId="773058834" sldId="3182"/>
            <ac:spMk id="145" creationId="{8EED4067-0D83-E845-99FF-D57049E0C3E7}"/>
          </ac:spMkLst>
        </pc:spChg>
        <pc:spChg chg="del">
          <ac:chgData name="Karl Bülow" userId="742afaf8-56bb-4fdf-8b7f-eefed6c8e0b1" providerId="ADAL" clId="{E887DB12-2456-4C4D-927B-2B40A703996E}" dt="2023-02-24T08:44:45.244" v="8" actId="478"/>
          <ac:spMkLst>
            <pc:docMk/>
            <pc:sldMk cId="773058834" sldId="3182"/>
            <ac:spMk id="147" creationId="{7CE027AE-1836-2796-5E59-87D7F550090F}"/>
          </ac:spMkLst>
        </pc:spChg>
        <pc:spChg chg="mod">
          <ac:chgData name="Karl Bülow" userId="742afaf8-56bb-4fdf-8b7f-eefed6c8e0b1" providerId="ADAL" clId="{E887DB12-2456-4C4D-927B-2B40A703996E}" dt="2023-02-24T08:52:45.118" v="234"/>
          <ac:spMkLst>
            <pc:docMk/>
            <pc:sldMk cId="773058834" sldId="3182"/>
            <ac:spMk id="148" creationId="{6B1E4405-110F-CEBA-6470-F928D0BEF1CD}"/>
          </ac:spMkLst>
        </pc:spChg>
        <pc:spChg chg="del">
          <ac:chgData name="Karl Bülow" userId="742afaf8-56bb-4fdf-8b7f-eefed6c8e0b1" providerId="ADAL" clId="{E887DB12-2456-4C4D-927B-2B40A703996E}" dt="2023-02-24T08:44:45.244" v="8" actId="478"/>
          <ac:spMkLst>
            <pc:docMk/>
            <pc:sldMk cId="773058834" sldId="3182"/>
            <ac:spMk id="149" creationId="{2F9D25B8-976B-29E0-1CEB-7A2F6256BD35}"/>
          </ac:spMkLst>
        </pc:spChg>
        <pc:spChg chg="del">
          <ac:chgData name="Karl Bülow" userId="742afaf8-56bb-4fdf-8b7f-eefed6c8e0b1" providerId="ADAL" clId="{E887DB12-2456-4C4D-927B-2B40A703996E}" dt="2023-02-24T08:44:45.244" v="8" actId="478"/>
          <ac:spMkLst>
            <pc:docMk/>
            <pc:sldMk cId="773058834" sldId="3182"/>
            <ac:spMk id="151" creationId="{15BAF195-4078-B227-4C06-ED0001D34678}"/>
          </ac:spMkLst>
        </pc:spChg>
        <pc:spChg chg="del">
          <ac:chgData name="Karl Bülow" userId="742afaf8-56bb-4fdf-8b7f-eefed6c8e0b1" providerId="ADAL" clId="{E887DB12-2456-4C4D-927B-2B40A703996E}" dt="2023-02-24T08:44:45.244" v="8" actId="478"/>
          <ac:spMkLst>
            <pc:docMk/>
            <pc:sldMk cId="773058834" sldId="3182"/>
            <ac:spMk id="153" creationId="{906CA971-2E42-72D2-C28C-7C2E2690D646}"/>
          </ac:spMkLst>
        </pc:spChg>
        <pc:spChg chg="del">
          <ac:chgData name="Karl Bülow" userId="742afaf8-56bb-4fdf-8b7f-eefed6c8e0b1" providerId="ADAL" clId="{E887DB12-2456-4C4D-927B-2B40A703996E}" dt="2023-02-24T08:44:45.244" v="8" actId="478"/>
          <ac:spMkLst>
            <pc:docMk/>
            <pc:sldMk cId="773058834" sldId="3182"/>
            <ac:spMk id="155" creationId="{684D76E6-1C89-620A-6D01-E707F90A827A}"/>
          </ac:spMkLst>
        </pc:spChg>
        <pc:spChg chg="del">
          <ac:chgData name="Karl Bülow" userId="742afaf8-56bb-4fdf-8b7f-eefed6c8e0b1" providerId="ADAL" clId="{E887DB12-2456-4C4D-927B-2B40A703996E}" dt="2023-02-24T08:44:45.244" v="8" actId="478"/>
          <ac:spMkLst>
            <pc:docMk/>
            <pc:sldMk cId="773058834" sldId="3182"/>
            <ac:spMk id="157" creationId="{E9896F1E-1FC6-6250-13C4-BA9444371B69}"/>
          </ac:spMkLst>
        </pc:spChg>
        <pc:spChg chg="del">
          <ac:chgData name="Karl Bülow" userId="742afaf8-56bb-4fdf-8b7f-eefed6c8e0b1" providerId="ADAL" clId="{E887DB12-2456-4C4D-927B-2B40A703996E}" dt="2023-02-24T08:44:45.244" v="8" actId="478"/>
          <ac:spMkLst>
            <pc:docMk/>
            <pc:sldMk cId="773058834" sldId="3182"/>
            <ac:spMk id="159" creationId="{C0C424CE-D74E-DF88-C30F-64BF21B316D8}"/>
          </ac:spMkLst>
        </pc:spChg>
        <pc:spChg chg="del">
          <ac:chgData name="Karl Bülow" userId="742afaf8-56bb-4fdf-8b7f-eefed6c8e0b1" providerId="ADAL" clId="{E887DB12-2456-4C4D-927B-2B40A703996E}" dt="2023-02-24T08:44:45.244" v="8" actId="478"/>
          <ac:spMkLst>
            <pc:docMk/>
            <pc:sldMk cId="773058834" sldId="3182"/>
            <ac:spMk id="161" creationId="{1E577CA8-3B9E-96FE-6AD0-DC027C94C471}"/>
          </ac:spMkLst>
        </pc:spChg>
        <pc:spChg chg="del">
          <ac:chgData name="Karl Bülow" userId="742afaf8-56bb-4fdf-8b7f-eefed6c8e0b1" providerId="ADAL" clId="{E887DB12-2456-4C4D-927B-2B40A703996E}" dt="2023-02-24T08:44:45.244" v="8" actId="478"/>
          <ac:spMkLst>
            <pc:docMk/>
            <pc:sldMk cId="773058834" sldId="3182"/>
            <ac:spMk id="163" creationId="{09E4D829-BFB7-8A7A-9344-B34CEA70F859}"/>
          </ac:spMkLst>
        </pc:spChg>
        <pc:spChg chg="del">
          <ac:chgData name="Karl Bülow" userId="742afaf8-56bb-4fdf-8b7f-eefed6c8e0b1" providerId="ADAL" clId="{E887DB12-2456-4C4D-927B-2B40A703996E}" dt="2023-02-24T08:44:45.244" v="8" actId="478"/>
          <ac:spMkLst>
            <pc:docMk/>
            <pc:sldMk cId="773058834" sldId="3182"/>
            <ac:spMk id="165" creationId="{7AE31585-4E52-8EC3-6DC0-A185BF4747A8}"/>
          </ac:spMkLst>
        </pc:spChg>
        <pc:spChg chg="del">
          <ac:chgData name="Karl Bülow" userId="742afaf8-56bb-4fdf-8b7f-eefed6c8e0b1" providerId="ADAL" clId="{E887DB12-2456-4C4D-927B-2B40A703996E}" dt="2023-02-24T08:44:45.244" v="8" actId="478"/>
          <ac:spMkLst>
            <pc:docMk/>
            <pc:sldMk cId="773058834" sldId="3182"/>
            <ac:spMk id="167" creationId="{51E5F65F-C9BE-44DC-1542-82C78BFB38DE}"/>
          </ac:spMkLst>
        </pc:spChg>
        <pc:grpChg chg="mod">
          <ac:chgData name="Karl Bülow" userId="742afaf8-56bb-4fdf-8b7f-eefed6c8e0b1" providerId="ADAL" clId="{E887DB12-2456-4C4D-927B-2B40A703996E}" dt="2023-02-24T08:50:36.079" v="211" actId="1076"/>
          <ac:grpSpMkLst>
            <pc:docMk/>
            <pc:sldMk cId="773058834" sldId="3182"/>
            <ac:grpSpMk id="12" creationId="{F2A88F99-CA2E-9F1A-E4C9-E1BF61300339}"/>
          </ac:grpSpMkLst>
        </pc:grpChg>
        <pc:grpChg chg="add del mod">
          <ac:chgData name="Karl Bülow" userId="742afaf8-56bb-4fdf-8b7f-eefed6c8e0b1" providerId="ADAL" clId="{E887DB12-2456-4C4D-927B-2B40A703996E}" dt="2023-02-24T08:51:25.849" v="224" actId="478"/>
          <ac:grpSpMkLst>
            <pc:docMk/>
            <pc:sldMk cId="773058834" sldId="3182"/>
            <ac:grpSpMk id="19" creationId="{85CA5DFD-F0C1-3D27-F947-34D54CE19C9D}"/>
          </ac:grpSpMkLst>
        </pc:grpChg>
        <pc:grpChg chg="mod">
          <ac:chgData name="Karl Bülow" userId="742afaf8-56bb-4fdf-8b7f-eefed6c8e0b1" providerId="ADAL" clId="{E887DB12-2456-4C4D-927B-2B40A703996E}" dt="2023-02-24T08:50:38.764" v="212" actId="1076"/>
          <ac:grpSpMkLst>
            <pc:docMk/>
            <pc:sldMk cId="773058834" sldId="3182"/>
            <ac:grpSpMk id="21" creationId="{F57BF67F-EA92-4F6A-C6A5-DCD055330839}"/>
          </ac:grpSpMkLst>
        </pc:grpChg>
        <pc:grpChg chg="add del mod">
          <ac:chgData name="Karl Bülow" userId="742afaf8-56bb-4fdf-8b7f-eefed6c8e0b1" providerId="ADAL" clId="{E887DB12-2456-4C4D-927B-2B40A703996E}" dt="2023-02-24T08:50:54.780" v="217" actId="478"/>
          <ac:grpSpMkLst>
            <pc:docMk/>
            <pc:sldMk cId="773058834" sldId="3182"/>
            <ac:grpSpMk id="39" creationId="{06A54D44-94A8-6F8D-BFED-39F959738522}"/>
          </ac:grpSpMkLst>
        </pc:grpChg>
        <pc:grpChg chg="mod">
          <ac:chgData name="Karl Bülow" userId="742afaf8-56bb-4fdf-8b7f-eefed6c8e0b1" providerId="ADAL" clId="{E887DB12-2456-4C4D-927B-2B40A703996E}" dt="2023-02-24T08:46:19.278" v="185" actId="1076"/>
          <ac:grpSpMkLst>
            <pc:docMk/>
            <pc:sldMk cId="773058834" sldId="3182"/>
            <ac:grpSpMk id="48" creationId="{A39349A0-8C89-BD08-E49B-997B5AED1EAA}"/>
          </ac:grpSpMkLst>
        </pc:grpChg>
        <pc:grpChg chg="add del mod">
          <ac:chgData name="Karl Bülow" userId="742afaf8-56bb-4fdf-8b7f-eefed6c8e0b1" providerId="ADAL" clId="{E887DB12-2456-4C4D-927B-2B40A703996E}" dt="2023-02-24T08:50:49.874" v="214" actId="478"/>
          <ac:grpSpMkLst>
            <pc:docMk/>
            <pc:sldMk cId="773058834" sldId="3182"/>
            <ac:grpSpMk id="51" creationId="{ADABE48F-739A-8A1F-216C-7DB6CB66EB8B}"/>
          </ac:grpSpMkLst>
        </pc:grpChg>
        <pc:grpChg chg="add del mod">
          <ac:chgData name="Karl Bülow" userId="742afaf8-56bb-4fdf-8b7f-eefed6c8e0b1" providerId="ADAL" clId="{E887DB12-2456-4C4D-927B-2B40A703996E}" dt="2023-02-24T08:50:53.658" v="216" actId="478"/>
          <ac:grpSpMkLst>
            <pc:docMk/>
            <pc:sldMk cId="773058834" sldId="3182"/>
            <ac:grpSpMk id="55" creationId="{5A7E7010-0042-A7E0-722D-1A297EC584DD}"/>
          </ac:grpSpMkLst>
        </pc:grpChg>
        <pc:grpChg chg="add mod">
          <ac:chgData name="Karl Bülow" userId="742afaf8-56bb-4fdf-8b7f-eefed6c8e0b1" providerId="ADAL" clId="{E887DB12-2456-4C4D-927B-2B40A703996E}" dt="2023-02-24T09:07:17.178" v="502" actId="1076"/>
          <ac:grpSpMkLst>
            <pc:docMk/>
            <pc:sldMk cId="773058834" sldId="3182"/>
            <ac:grpSpMk id="62" creationId="{577DE51D-B22A-ED12-BCB9-ED2EE57F2444}"/>
          </ac:grpSpMkLst>
        </pc:grpChg>
        <pc:grpChg chg="mod">
          <ac:chgData name="Karl Bülow" userId="742afaf8-56bb-4fdf-8b7f-eefed6c8e0b1" providerId="ADAL" clId="{E887DB12-2456-4C4D-927B-2B40A703996E}" dt="2023-02-24T09:07:18.754" v="503" actId="1076"/>
          <ac:grpSpMkLst>
            <pc:docMk/>
            <pc:sldMk cId="773058834" sldId="3182"/>
            <ac:grpSpMk id="63" creationId="{0F2E6837-19D1-A47F-1359-2D4A9D0BBB93}"/>
          </ac:grpSpMkLst>
        </pc:grpChg>
        <pc:grpChg chg="mod">
          <ac:chgData name="Karl Bülow" userId="742afaf8-56bb-4fdf-8b7f-eefed6c8e0b1" providerId="ADAL" clId="{E887DB12-2456-4C4D-927B-2B40A703996E}" dt="2023-02-24T08:50:42.418" v="213" actId="1076"/>
          <ac:grpSpMkLst>
            <pc:docMk/>
            <pc:sldMk cId="773058834" sldId="3182"/>
            <ac:grpSpMk id="71" creationId="{2507AF3C-B342-51D2-DD91-50398AC3D4EB}"/>
          </ac:grpSpMkLst>
        </pc:grpChg>
        <pc:grpChg chg="mod">
          <ac:chgData name="Karl Bülow" userId="742afaf8-56bb-4fdf-8b7f-eefed6c8e0b1" providerId="ADAL" clId="{E887DB12-2456-4C4D-927B-2B40A703996E}" dt="2023-02-24T08:45:54.190" v="95" actId="1076"/>
          <ac:grpSpMkLst>
            <pc:docMk/>
            <pc:sldMk cId="773058834" sldId="3182"/>
            <ac:grpSpMk id="75" creationId="{38B5C26A-A853-A7CC-00C7-DF8E4A3C23CC}"/>
          </ac:grpSpMkLst>
        </pc:grpChg>
        <pc:grpChg chg="mod">
          <ac:chgData name="Karl Bülow" userId="742afaf8-56bb-4fdf-8b7f-eefed6c8e0b1" providerId="ADAL" clId="{E887DB12-2456-4C4D-927B-2B40A703996E}" dt="2023-02-24T08:47:00.942" v="201"/>
          <ac:grpSpMkLst>
            <pc:docMk/>
            <pc:sldMk cId="773058834" sldId="3182"/>
            <ac:grpSpMk id="86" creationId="{6ED50DAE-8DB4-1CFC-4E31-04BABBA3066C}"/>
          </ac:grpSpMkLst>
        </pc:grpChg>
        <pc:grpChg chg="add mod">
          <ac:chgData name="Karl Bülow" userId="742afaf8-56bb-4fdf-8b7f-eefed6c8e0b1" providerId="ADAL" clId="{E887DB12-2456-4C4D-927B-2B40A703996E}" dt="2023-02-24T09:07:24.326" v="506" actId="1076"/>
          <ac:grpSpMkLst>
            <pc:docMk/>
            <pc:sldMk cId="773058834" sldId="3182"/>
            <ac:grpSpMk id="110" creationId="{F62A5234-EA2D-2ACD-A944-813AB61EC117}"/>
          </ac:grpSpMkLst>
        </pc:grpChg>
        <pc:grpChg chg="add mod">
          <ac:chgData name="Karl Bülow" userId="742afaf8-56bb-4fdf-8b7f-eefed6c8e0b1" providerId="ADAL" clId="{E887DB12-2456-4C4D-927B-2B40A703996E}" dt="2023-02-24T09:07:26.876" v="507" actId="1076"/>
          <ac:grpSpMkLst>
            <pc:docMk/>
            <pc:sldMk cId="773058834" sldId="3182"/>
            <ac:grpSpMk id="118" creationId="{28AC1108-C3F2-EAB9-8835-511071762B6F}"/>
          </ac:grpSpMkLst>
        </pc:grpChg>
        <pc:grpChg chg="mod">
          <ac:chgData name="Karl Bülow" userId="742afaf8-56bb-4fdf-8b7f-eefed6c8e0b1" providerId="ADAL" clId="{E887DB12-2456-4C4D-927B-2B40A703996E}" dt="2023-02-24T08:52:44.478" v="233"/>
          <ac:grpSpMkLst>
            <pc:docMk/>
            <pc:sldMk cId="773058834" sldId="3182"/>
            <ac:grpSpMk id="124" creationId="{29132F19-F62E-2AFF-183E-803F37781EFB}"/>
          </ac:grpSpMkLst>
        </pc:grpChg>
        <pc:grpChg chg="add mod">
          <ac:chgData name="Karl Bülow" userId="742afaf8-56bb-4fdf-8b7f-eefed6c8e0b1" providerId="ADAL" clId="{E887DB12-2456-4C4D-927B-2B40A703996E}" dt="2023-02-24T09:07:22.206" v="505" actId="1076"/>
          <ac:grpSpMkLst>
            <pc:docMk/>
            <pc:sldMk cId="773058834" sldId="3182"/>
            <ac:grpSpMk id="130" creationId="{1B8836A8-40ED-C0C2-4BE7-FC9CF2BFC0FA}"/>
          </ac:grpSpMkLst>
        </pc:grpChg>
        <pc:grpChg chg="add mod">
          <ac:chgData name="Karl Bülow" userId="742afaf8-56bb-4fdf-8b7f-eefed6c8e0b1" providerId="ADAL" clId="{E887DB12-2456-4C4D-927B-2B40A703996E}" dt="2023-02-24T09:07:20.621" v="504" actId="1076"/>
          <ac:grpSpMkLst>
            <pc:docMk/>
            <pc:sldMk cId="773058834" sldId="3182"/>
            <ac:grpSpMk id="138" creationId="{21A3EFC2-3482-1DF8-9DA9-4986993EA475}"/>
          </ac:grpSpMkLst>
        </pc:grpChg>
        <pc:grpChg chg="mod">
          <ac:chgData name="Karl Bülow" userId="742afaf8-56bb-4fdf-8b7f-eefed6c8e0b1" providerId="ADAL" clId="{E887DB12-2456-4C4D-927B-2B40A703996E}" dt="2023-02-24T08:52:45.118" v="234"/>
          <ac:grpSpMkLst>
            <pc:docMk/>
            <pc:sldMk cId="773058834" sldId="3182"/>
            <ac:grpSpMk id="144" creationId="{25D52EB6-F450-1D73-94B1-2B9257C02CC0}"/>
          </ac:grpSpMkLst>
        </pc:grpChg>
        <pc:picChg chg="add del mod">
          <ac:chgData name="Karl Bülow" userId="742afaf8-56bb-4fdf-8b7f-eefed6c8e0b1" providerId="ADAL" clId="{E887DB12-2456-4C4D-927B-2B40A703996E}" dt="2023-02-24T08:50:31.722" v="210" actId="1076"/>
          <ac:picMkLst>
            <pc:docMk/>
            <pc:sldMk cId="773058834" sldId="3182"/>
            <ac:picMk id="8" creationId="{0206344E-1A52-13E6-F20D-FBD8E4D2BD6E}"/>
          </ac:picMkLst>
        </pc:picChg>
        <pc:picChg chg="mod">
          <ac:chgData name="Karl Bülow" userId="742afaf8-56bb-4fdf-8b7f-eefed6c8e0b1" providerId="ADAL" clId="{E887DB12-2456-4C4D-927B-2B40A703996E}" dt="2023-02-24T08:51:39.905" v="227" actId="1076"/>
          <ac:picMkLst>
            <pc:docMk/>
            <pc:sldMk cId="773058834" sldId="3182"/>
            <ac:picMk id="17" creationId="{8F9CC3EC-5B6D-ED28-E9DD-348B31525B68}"/>
          </ac:picMkLst>
        </pc:picChg>
        <pc:picChg chg="mod">
          <ac:chgData name="Karl Bülow" userId="742afaf8-56bb-4fdf-8b7f-eefed6c8e0b1" providerId="ADAL" clId="{E887DB12-2456-4C4D-927B-2B40A703996E}" dt="2023-02-24T08:46:10.904" v="184" actId="1037"/>
          <ac:picMkLst>
            <pc:docMk/>
            <pc:sldMk cId="773058834" sldId="3182"/>
            <ac:picMk id="27" creationId="{BF493D22-90BA-31C8-1826-3B3043BD8892}"/>
          </ac:picMkLst>
        </pc:picChg>
        <pc:picChg chg="mod">
          <ac:chgData name="Karl Bülow" userId="742afaf8-56bb-4fdf-8b7f-eefed6c8e0b1" providerId="ADAL" clId="{E887DB12-2456-4C4D-927B-2B40A703996E}" dt="2023-02-24T08:45:46.721" v="94" actId="1037"/>
          <ac:picMkLst>
            <pc:docMk/>
            <pc:sldMk cId="773058834" sldId="3182"/>
            <ac:picMk id="35" creationId="{B60AEC4B-B00A-5313-178D-32BFF6C990DE}"/>
          </ac:picMkLst>
        </pc:picChg>
        <pc:picChg chg="mod">
          <ac:chgData name="Karl Bülow" userId="742afaf8-56bb-4fdf-8b7f-eefed6c8e0b1" providerId="ADAL" clId="{E887DB12-2456-4C4D-927B-2B40A703996E}" dt="2023-02-24T08:47:00.942" v="201"/>
          <ac:picMkLst>
            <pc:docMk/>
            <pc:sldMk cId="773058834" sldId="3182"/>
            <ac:picMk id="37" creationId="{8BA08FCA-7421-A1DC-4023-DA9D4B21451B}"/>
          </ac:picMkLst>
        </pc:picChg>
        <pc:picChg chg="mod">
          <ac:chgData name="Karl Bülow" userId="742afaf8-56bb-4fdf-8b7f-eefed6c8e0b1" providerId="ADAL" clId="{E887DB12-2456-4C4D-927B-2B40A703996E}" dt="2023-02-24T08:47:00.942" v="201"/>
          <ac:picMkLst>
            <pc:docMk/>
            <pc:sldMk cId="773058834" sldId="3182"/>
            <ac:picMk id="43" creationId="{61A40A00-3893-AC19-4018-3BCB3B87EF56}"/>
          </ac:picMkLst>
        </pc:picChg>
        <pc:picChg chg="mod">
          <ac:chgData name="Karl Bülow" userId="742afaf8-56bb-4fdf-8b7f-eefed6c8e0b1" providerId="ADAL" clId="{E887DB12-2456-4C4D-927B-2B40A703996E}" dt="2023-02-24T08:47:00.942" v="201"/>
          <ac:picMkLst>
            <pc:docMk/>
            <pc:sldMk cId="773058834" sldId="3182"/>
            <ac:picMk id="54" creationId="{7C0F008C-A863-4F76-7E90-9844A1E7B679}"/>
          </ac:picMkLst>
        </pc:picChg>
        <pc:picChg chg="mod">
          <ac:chgData name="Karl Bülow" userId="742afaf8-56bb-4fdf-8b7f-eefed6c8e0b1" providerId="ADAL" clId="{E887DB12-2456-4C4D-927B-2B40A703996E}" dt="2023-02-24T08:47:00.942" v="201"/>
          <ac:picMkLst>
            <pc:docMk/>
            <pc:sldMk cId="773058834" sldId="3182"/>
            <ac:picMk id="57" creationId="{103F33B2-6213-A785-E8C9-37F51026BB01}"/>
          </ac:picMkLst>
        </pc:picChg>
        <pc:picChg chg="mod">
          <ac:chgData name="Karl Bülow" userId="742afaf8-56bb-4fdf-8b7f-eefed6c8e0b1" providerId="ADAL" clId="{E887DB12-2456-4C4D-927B-2B40A703996E}" dt="2023-02-24T08:47:00.942" v="201"/>
          <ac:picMkLst>
            <pc:docMk/>
            <pc:sldMk cId="773058834" sldId="3182"/>
            <ac:picMk id="88" creationId="{61396435-23F1-0721-9BDC-BE52FADB8C38}"/>
          </ac:picMkLst>
        </pc:picChg>
        <pc:picChg chg="mod">
          <ac:chgData name="Karl Bülow" userId="742afaf8-56bb-4fdf-8b7f-eefed6c8e0b1" providerId="ADAL" clId="{E887DB12-2456-4C4D-927B-2B40A703996E}" dt="2023-02-24T08:52:44.478" v="233"/>
          <ac:picMkLst>
            <pc:docMk/>
            <pc:sldMk cId="773058834" sldId="3182"/>
            <ac:picMk id="114" creationId="{447FD471-4DBC-E11D-0E76-E09E99556B40}"/>
          </ac:picMkLst>
        </pc:picChg>
        <pc:picChg chg="mod">
          <ac:chgData name="Karl Bülow" userId="742afaf8-56bb-4fdf-8b7f-eefed6c8e0b1" providerId="ADAL" clId="{E887DB12-2456-4C4D-927B-2B40A703996E}" dt="2023-02-24T08:52:44.478" v="233"/>
          <ac:picMkLst>
            <pc:docMk/>
            <pc:sldMk cId="773058834" sldId="3182"/>
            <ac:picMk id="126" creationId="{A7E813BA-778E-B1AF-8DEB-F8D56C30DE28}"/>
          </ac:picMkLst>
        </pc:picChg>
        <pc:picChg chg="mod">
          <ac:chgData name="Karl Bülow" userId="742afaf8-56bb-4fdf-8b7f-eefed6c8e0b1" providerId="ADAL" clId="{E887DB12-2456-4C4D-927B-2B40A703996E}" dt="2023-02-24T08:52:45.118" v="234"/>
          <ac:picMkLst>
            <pc:docMk/>
            <pc:sldMk cId="773058834" sldId="3182"/>
            <ac:picMk id="134" creationId="{C640224D-1652-C0A1-C5D3-29C5D0889990}"/>
          </ac:picMkLst>
        </pc:picChg>
        <pc:picChg chg="mod">
          <ac:chgData name="Karl Bülow" userId="742afaf8-56bb-4fdf-8b7f-eefed6c8e0b1" providerId="ADAL" clId="{E887DB12-2456-4C4D-927B-2B40A703996E}" dt="2023-02-24T08:52:45.118" v="234"/>
          <ac:picMkLst>
            <pc:docMk/>
            <pc:sldMk cId="773058834" sldId="3182"/>
            <ac:picMk id="146" creationId="{9C74D935-1308-FBD3-8F13-F0AD6662E00F}"/>
          </ac:picMkLst>
        </pc:picChg>
        <pc:cxnChg chg="mod">
          <ac:chgData name="Karl Bülow" userId="742afaf8-56bb-4fdf-8b7f-eefed6c8e0b1" providerId="ADAL" clId="{E887DB12-2456-4C4D-927B-2B40A703996E}" dt="2023-02-24T08:55:15.257" v="281" actId="1038"/>
          <ac:cxnSpMkLst>
            <pc:docMk/>
            <pc:sldMk cId="773058834" sldId="3182"/>
            <ac:cxnSpMk id="3" creationId="{2D92D5EE-1E02-569E-8E2E-695A4402F080}"/>
          </ac:cxnSpMkLst>
        </pc:cxnChg>
        <pc:cxnChg chg="mod">
          <ac:chgData name="Karl Bülow" userId="742afaf8-56bb-4fdf-8b7f-eefed6c8e0b1" providerId="ADAL" clId="{E887DB12-2456-4C4D-927B-2B40A703996E}" dt="2023-02-24T08:56:01.481" v="320" actId="1038"/>
          <ac:cxnSpMkLst>
            <pc:docMk/>
            <pc:sldMk cId="773058834" sldId="3182"/>
            <ac:cxnSpMk id="13" creationId="{D200EEE6-E1AA-A78A-9C2E-B21B93E1E5A2}"/>
          </ac:cxnSpMkLst>
        </pc:cxnChg>
        <pc:cxnChg chg="add mod">
          <ac:chgData name="Karl Bülow" userId="742afaf8-56bb-4fdf-8b7f-eefed6c8e0b1" providerId="ADAL" clId="{E887DB12-2456-4C4D-927B-2B40A703996E}" dt="2023-02-24T09:07:54.308" v="525" actId="1036"/>
          <ac:cxnSpMkLst>
            <pc:docMk/>
            <pc:sldMk cId="773058834" sldId="3182"/>
            <ac:cxnSpMk id="59" creationId="{A339D349-D203-7569-A4BF-466EEC68997B}"/>
          </ac:cxnSpMkLst>
        </pc:cxnChg>
        <pc:cxnChg chg="add mod">
          <ac:chgData name="Karl Bülow" userId="742afaf8-56bb-4fdf-8b7f-eefed6c8e0b1" providerId="ADAL" clId="{E887DB12-2456-4C4D-927B-2B40A703996E}" dt="2023-02-24T09:07:54.308" v="525" actId="1036"/>
          <ac:cxnSpMkLst>
            <pc:docMk/>
            <pc:sldMk cId="773058834" sldId="3182"/>
            <ac:cxnSpMk id="60" creationId="{5D2A7CF3-A7E4-D3FA-D61D-499655018764}"/>
          </ac:cxnSpMkLst>
        </pc:cxnChg>
      </pc:sldChg>
      <pc:sldChg chg="addSp delSp modSp mod delAnim modNotesTx">
        <pc:chgData name="Karl Bülow" userId="742afaf8-56bb-4fdf-8b7f-eefed6c8e0b1" providerId="ADAL" clId="{E887DB12-2456-4C4D-927B-2B40A703996E}" dt="2023-02-28T12:57:54.310" v="10934" actId="1036"/>
        <pc:sldMkLst>
          <pc:docMk/>
          <pc:sldMk cId="3532191394" sldId="3195"/>
        </pc:sldMkLst>
        <pc:spChg chg="add mod">
          <ac:chgData name="Karl Bülow" userId="742afaf8-56bb-4fdf-8b7f-eefed6c8e0b1" providerId="ADAL" clId="{E887DB12-2456-4C4D-927B-2B40A703996E}" dt="2023-02-28T12:57:54.310" v="10934" actId="1036"/>
          <ac:spMkLst>
            <pc:docMk/>
            <pc:sldMk cId="3532191394" sldId="3195"/>
            <ac:spMk id="2" creationId="{4B05E39C-AC88-60A2-7E2A-3B9CDE457457}"/>
          </ac:spMkLst>
        </pc:spChg>
        <pc:spChg chg="mod">
          <ac:chgData name="Karl Bülow" userId="742afaf8-56bb-4fdf-8b7f-eefed6c8e0b1" providerId="ADAL" clId="{E887DB12-2456-4C4D-927B-2B40A703996E}" dt="2023-02-24T09:02:29.414" v="499" actId="20577"/>
          <ac:spMkLst>
            <pc:docMk/>
            <pc:sldMk cId="3532191394" sldId="3195"/>
            <ac:spMk id="16" creationId="{19F64B74-CB33-3C9A-6F65-6A228D03B0C1}"/>
          </ac:spMkLst>
        </pc:spChg>
        <pc:spChg chg="mod">
          <ac:chgData name="Karl Bülow" userId="742afaf8-56bb-4fdf-8b7f-eefed6c8e0b1" providerId="ADAL" clId="{E887DB12-2456-4C4D-927B-2B40A703996E}" dt="2023-02-28T08:17:45.313" v="9365" actId="1076"/>
          <ac:spMkLst>
            <pc:docMk/>
            <pc:sldMk cId="3532191394" sldId="3195"/>
            <ac:spMk id="31" creationId="{FC47B9EE-598B-225D-4A86-AA6172FC7576}"/>
          </ac:spMkLst>
        </pc:spChg>
        <pc:spChg chg="mod">
          <ac:chgData name="Karl Bülow" userId="742afaf8-56bb-4fdf-8b7f-eefed6c8e0b1" providerId="ADAL" clId="{E887DB12-2456-4C4D-927B-2B40A703996E}" dt="2023-02-28T12:40:37.294" v="10437" actId="1036"/>
          <ac:spMkLst>
            <pc:docMk/>
            <pc:sldMk cId="3532191394" sldId="3195"/>
            <ac:spMk id="32" creationId="{DA60074D-CAD3-C068-E974-F2786BADF62B}"/>
          </ac:spMkLst>
        </pc:spChg>
        <pc:spChg chg="mod">
          <ac:chgData name="Karl Bülow" userId="742afaf8-56bb-4fdf-8b7f-eefed6c8e0b1" providerId="ADAL" clId="{E887DB12-2456-4C4D-927B-2B40A703996E}" dt="2023-02-28T12:27:32.968" v="9682" actId="20577"/>
          <ac:spMkLst>
            <pc:docMk/>
            <pc:sldMk cId="3532191394" sldId="3195"/>
            <ac:spMk id="36" creationId="{AEC0642A-EF63-DD29-BDED-D6409255ED9F}"/>
          </ac:spMkLst>
        </pc:spChg>
        <pc:spChg chg="del">
          <ac:chgData name="Karl Bülow" userId="742afaf8-56bb-4fdf-8b7f-eefed6c8e0b1" providerId="ADAL" clId="{E887DB12-2456-4C4D-927B-2B40A703996E}" dt="2023-02-28T12:57:49.609" v="10918" actId="478"/>
          <ac:spMkLst>
            <pc:docMk/>
            <pc:sldMk cId="3532191394" sldId="3195"/>
            <ac:spMk id="37" creationId="{B53B7681-9984-AB20-8837-24D65C2349CF}"/>
          </ac:spMkLst>
        </pc:spChg>
        <pc:spChg chg="mod">
          <ac:chgData name="Karl Bülow" userId="742afaf8-56bb-4fdf-8b7f-eefed6c8e0b1" providerId="ADAL" clId="{E887DB12-2456-4C4D-927B-2B40A703996E}" dt="2023-02-28T12:40:55.908" v="10458" actId="1035"/>
          <ac:spMkLst>
            <pc:docMk/>
            <pc:sldMk cId="3532191394" sldId="3195"/>
            <ac:spMk id="52" creationId="{F59BAD50-7F5C-41E9-10C3-0A5102579C2F}"/>
          </ac:spMkLst>
        </pc:spChg>
        <pc:grpChg chg="mod">
          <ac:chgData name="Karl Bülow" userId="742afaf8-56bb-4fdf-8b7f-eefed6c8e0b1" providerId="ADAL" clId="{E887DB12-2456-4C4D-927B-2B40A703996E}" dt="2023-02-28T08:18:04.351" v="9366" actId="1076"/>
          <ac:grpSpMkLst>
            <pc:docMk/>
            <pc:sldMk cId="3532191394" sldId="3195"/>
            <ac:grpSpMk id="26" creationId="{F5ACC063-33E2-6FC8-75B5-116CDED88F7A}"/>
          </ac:grpSpMkLst>
        </pc:grpChg>
        <pc:grpChg chg="mod">
          <ac:chgData name="Karl Bülow" userId="742afaf8-56bb-4fdf-8b7f-eefed6c8e0b1" providerId="ADAL" clId="{E887DB12-2456-4C4D-927B-2B40A703996E}" dt="2023-02-28T08:18:08.571" v="9367" actId="1076"/>
          <ac:grpSpMkLst>
            <pc:docMk/>
            <pc:sldMk cId="3532191394" sldId="3195"/>
            <ac:grpSpMk id="27" creationId="{AD623666-1884-781E-D9BC-8C3223235699}"/>
          </ac:grpSpMkLst>
        </pc:grpChg>
        <pc:grpChg chg="mod">
          <ac:chgData name="Karl Bülow" userId="742afaf8-56bb-4fdf-8b7f-eefed6c8e0b1" providerId="ADAL" clId="{E887DB12-2456-4C4D-927B-2B40A703996E}" dt="2023-02-28T12:40:46.042" v="10457" actId="1036"/>
          <ac:grpSpMkLst>
            <pc:docMk/>
            <pc:sldMk cId="3532191394" sldId="3195"/>
            <ac:grpSpMk id="53" creationId="{955F649E-7A88-14F5-3E3E-9457B5351A8A}"/>
          </ac:grpSpMkLst>
        </pc:grpChg>
        <pc:picChg chg="mod">
          <ac:chgData name="Karl Bülow" userId="742afaf8-56bb-4fdf-8b7f-eefed6c8e0b1" providerId="ADAL" clId="{E887DB12-2456-4C4D-927B-2B40A703996E}" dt="2023-02-24T09:02:34.171" v="500" actId="1076"/>
          <ac:picMkLst>
            <pc:docMk/>
            <pc:sldMk cId="3532191394" sldId="3195"/>
            <ac:picMk id="17" creationId="{8F9CC3EC-5B6D-ED28-E9DD-348B31525B68}"/>
          </ac:picMkLst>
        </pc:picChg>
      </pc:sldChg>
      <pc:sldChg chg="delSp modSp mod delAnim modShow">
        <pc:chgData name="Karl Bülow" userId="742afaf8-56bb-4fdf-8b7f-eefed6c8e0b1" providerId="ADAL" clId="{E887DB12-2456-4C4D-927B-2B40A703996E}" dt="2023-02-24T15:25:00.011" v="7227" actId="478"/>
        <pc:sldMkLst>
          <pc:docMk/>
          <pc:sldMk cId="3686912127" sldId="3202"/>
        </pc:sldMkLst>
        <pc:spChg chg="mod">
          <ac:chgData name="Karl Bülow" userId="742afaf8-56bb-4fdf-8b7f-eefed6c8e0b1" providerId="ADAL" clId="{E887DB12-2456-4C4D-927B-2B40A703996E}" dt="2023-02-24T15:12:28.500" v="7135" actId="20577"/>
          <ac:spMkLst>
            <pc:docMk/>
            <pc:sldMk cId="3686912127" sldId="3202"/>
            <ac:spMk id="5" creationId="{E9E81105-39F9-DCB0-82C0-5CF8E571E2E6}"/>
          </ac:spMkLst>
        </pc:spChg>
        <pc:spChg chg="mod">
          <ac:chgData name="Karl Bülow" userId="742afaf8-56bb-4fdf-8b7f-eefed6c8e0b1" providerId="ADAL" clId="{E887DB12-2456-4C4D-927B-2B40A703996E}" dt="2023-02-24T15:11:50.763" v="7078" actId="1036"/>
          <ac:spMkLst>
            <pc:docMk/>
            <pc:sldMk cId="3686912127" sldId="3202"/>
            <ac:spMk id="10" creationId="{6BED4DD1-E326-CBB2-5B97-EE93A0B2EC01}"/>
          </ac:spMkLst>
        </pc:spChg>
        <pc:spChg chg="mod">
          <ac:chgData name="Karl Bülow" userId="742afaf8-56bb-4fdf-8b7f-eefed6c8e0b1" providerId="ADAL" clId="{E887DB12-2456-4C4D-927B-2B40A703996E}" dt="2023-02-24T15:12:05.467" v="7097" actId="113"/>
          <ac:spMkLst>
            <pc:docMk/>
            <pc:sldMk cId="3686912127" sldId="3202"/>
            <ac:spMk id="16" creationId="{19F64B74-CB33-3C9A-6F65-6A228D03B0C1}"/>
          </ac:spMkLst>
        </pc:spChg>
        <pc:spChg chg="mod">
          <ac:chgData name="Karl Bülow" userId="742afaf8-56bb-4fdf-8b7f-eefed6c8e0b1" providerId="ADAL" clId="{E887DB12-2456-4C4D-927B-2B40A703996E}" dt="2023-02-24T15:11:50.763" v="7078" actId="1036"/>
          <ac:spMkLst>
            <pc:docMk/>
            <pc:sldMk cId="3686912127" sldId="3202"/>
            <ac:spMk id="18" creationId="{1A5A9D32-620F-20B7-67DA-3DF40BFD5965}"/>
          </ac:spMkLst>
        </pc:spChg>
        <pc:grpChg chg="del">
          <ac:chgData name="Karl Bülow" userId="742afaf8-56bb-4fdf-8b7f-eefed6c8e0b1" providerId="ADAL" clId="{E887DB12-2456-4C4D-927B-2B40A703996E}" dt="2023-02-24T15:25:00.011" v="7227" actId="478"/>
          <ac:grpSpMkLst>
            <pc:docMk/>
            <pc:sldMk cId="3686912127" sldId="3202"/>
            <ac:grpSpMk id="67" creationId="{BC0CF378-0ED5-E417-FBFB-1710B8CB2FFE}"/>
          </ac:grpSpMkLst>
        </pc:grpChg>
        <pc:picChg chg="mod">
          <ac:chgData name="Karl Bülow" userId="742afaf8-56bb-4fdf-8b7f-eefed6c8e0b1" providerId="ADAL" clId="{E887DB12-2456-4C4D-927B-2B40A703996E}" dt="2023-02-24T15:00:25.285" v="6904" actId="1076"/>
          <ac:picMkLst>
            <pc:docMk/>
            <pc:sldMk cId="3686912127" sldId="3202"/>
            <ac:picMk id="17" creationId="{8F9CC3EC-5B6D-ED28-E9DD-348B31525B68}"/>
          </ac:picMkLst>
        </pc:picChg>
        <pc:cxnChg chg="del">
          <ac:chgData name="Karl Bülow" userId="742afaf8-56bb-4fdf-8b7f-eefed6c8e0b1" providerId="ADAL" clId="{E887DB12-2456-4C4D-927B-2B40A703996E}" dt="2023-02-24T15:06:17.978" v="6905" actId="478"/>
          <ac:cxnSpMkLst>
            <pc:docMk/>
            <pc:sldMk cId="3686912127" sldId="3202"/>
            <ac:cxnSpMk id="3" creationId="{2D92D5EE-1E02-569E-8E2E-695A4402F080}"/>
          </ac:cxnSpMkLst>
        </pc:cxnChg>
        <pc:cxnChg chg="del">
          <ac:chgData name="Karl Bülow" userId="742afaf8-56bb-4fdf-8b7f-eefed6c8e0b1" providerId="ADAL" clId="{E887DB12-2456-4C4D-927B-2B40A703996E}" dt="2023-02-24T15:06:25.810" v="6907" actId="478"/>
          <ac:cxnSpMkLst>
            <pc:docMk/>
            <pc:sldMk cId="3686912127" sldId="3202"/>
            <ac:cxnSpMk id="4" creationId="{597615D2-9F86-485C-A315-514A4434ABCD}"/>
          </ac:cxnSpMkLst>
        </pc:cxnChg>
        <pc:cxnChg chg="del">
          <ac:chgData name="Karl Bülow" userId="742afaf8-56bb-4fdf-8b7f-eefed6c8e0b1" providerId="ADAL" clId="{E887DB12-2456-4C4D-927B-2B40A703996E}" dt="2023-02-24T15:06:19.855" v="6906" actId="478"/>
          <ac:cxnSpMkLst>
            <pc:docMk/>
            <pc:sldMk cId="3686912127" sldId="3202"/>
            <ac:cxnSpMk id="13" creationId="{D200EEE6-E1AA-A78A-9C2E-B21B93E1E5A2}"/>
          </ac:cxnSpMkLst>
        </pc:cxnChg>
      </pc:sldChg>
      <pc:sldChg chg="add del">
        <pc:chgData name="Karl Bülow" userId="742afaf8-56bb-4fdf-8b7f-eefed6c8e0b1" providerId="ADAL" clId="{E887DB12-2456-4C4D-927B-2B40A703996E}" dt="2023-02-24T10:28:55.131" v="6765" actId="47"/>
        <pc:sldMkLst>
          <pc:docMk/>
          <pc:sldMk cId="4037559467" sldId="3203"/>
        </pc:sldMkLst>
      </pc:sldChg>
      <pc:sldChg chg="addSp delSp modSp add mod delAnim modAnim modNotesTx">
        <pc:chgData name="Karl Bülow" userId="742afaf8-56bb-4fdf-8b7f-eefed6c8e0b1" providerId="ADAL" clId="{E887DB12-2456-4C4D-927B-2B40A703996E}" dt="2023-02-28T12:57:17.846" v="10913"/>
        <pc:sldMkLst>
          <pc:docMk/>
          <pc:sldMk cId="1119987793" sldId="3204"/>
        </pc:sldMkLst>
        <pc:spChg chg="mod">
          <ac:chgData name="Karl Bülow" userId="742afaf8-56bb-4fdf-8b7f-eefed6c8e0b1" providerId="ADAL" clId="{E887DB12-2456-4C4D-927B-2B40A703996E}" dt="2023-02-24T09:09:45.961" v="544" actId="164"/>
          <ac:spMkLst>
            <pc:docMk/>
            <pc:sldMk cId="1119987793" sldId="3204"/>
            <ac:spMk id="2" creationId="{E66455ED-9EDD-2740-525F-BD3D5B2F235D}"/>
          </ac:spMkLst>
        </pc:spChg>
        <pc:spChg chg="mod">
          <ac:chgData name="Karl Bülow" userId="742afaf8-56bb-4fdf-8b7f-eefed6c8e0b1" providerId="ADAL" clId="{E887DB12-2456-4C4D-927B-2B40A703996E}" dt="2023-02-24T09:10:18.298" v="549"/>
          <ac:spMkLst>
            <pc:docMk/>
            <pc:sldMk cId="1119987793" sldId="3204"/>
            <ac:spMk id="9" creationId="{97CA4E86-C5CB-B59E-AA37-10C540B27C1A}"/>
          </ac:spMkLst>
        </pc:spChg>
        <pc:spChg chg="del">
          <ac:chgData name="Karl Bülow" userId="742afaf8-56bb-4fdf-8b7f-eefed6c8e0b1" providerId="ADAL" clId="{E887DB12-2456-4C4D-927B-2B40A703996E}" dt="2023-02-24T09:54:43.223" v="5645" actId="478"/>
          <ac:spMkLst>
            <pc:docMk/>
            <pc:sldMk cId="1119987793" sldId="3204"/>
            <ac:spMk id="10" creationId="{6BED4DD1-E326-CBB2-5B97-EE93A0B2EC01}"/>
          </ac:spMkLst>
        </pc:spChg>
        <pc:spChg chg="mod">
          <ac:chgData name="Karl Bülow" userId="742afaf8-56bb-4fdf-8b7f-eefed6c8e0b1" providerId="ADAL" clId="{E887DB12-2456-4C4D-927B-2B40A703996E}" dt="2023-02-24T09:10:18.298" v="549"/>
          <ac:spMkLst>
            <pc:docMk/>
            <pc:sldMk cId="1119987793" sldId="3204"/>
            <ac:spMk id="11" creationId="{2C562928-223A-1179-1515-374C0D8B5463}"/>
          </ac:spMkLst>
        </pc:spChg>
        <pc:spChg chg="add mod">
          <ac:chgData name="Karl Bülow" userId="742afaf8-56bb-4fdf-8b7f-eefed6c8e0b1" providerId="ADAL" clId="{E887DB12-2456-4C4D-927B-2B40A703996E}" dt="2023-02-28T12:57:17.846" v="10913"/>
          <ac:spMkLst>
            <pc:docMk/>
            <pc:sldMk cId="1119987793" sldId="3204"/>
            <ac:spMk id="12" creationId="{21E30D35-9B14-8E1A-8719-51BE96959E06}"/>
          </ac:spMkLst>
        </pc:spChg>
        <pc:spChg chg="del">
          <ac:chgData name="Karl Bülow" userId="742afaf8-56bb-4fdf-8b7f-eefed6c8e0b1" providerId="ADAL" clId="{E887DB12-2456-4C4D-927B-2B40A703996E}" dt="2023-02-24T09:55:05.592" v="5649" actId="478"/>
          <ac:spMkLst>
            <pc:docMk/>
            <pc:sldMk cId="1119987793" sldId="3204"/>
            <ac:spMk id="18" creationId="{1A5A9D32-620F-20B7-67DA-3DF40BFD5965}"/>
          </ac:spMkLst>
        </pc:spChg>
        <pc:spChg chg="mod">
          <ac:chgData name="Karl Bülow" userId="742afaf8-56bb-4fdf-8b7f-eefed6c8e0b1" providerId="ADAL" clId="{E887DB12-2456-4C4D-927B-2B40A703996E}" dt="2023-02-24T09:10:18.298" v="549"/>
          <ac:spMkLst>
            <pc:docMk/>
            <pc:sldMk cId="1119987793" sldId="3204"/>
            <ac:spMk id="26" creationId="{4F4FC54F-72D6-2FB4-2E3E-2F396F4162D4}"/>
          </ac:spMkLst>
        </pc:spChg>
        <pc:spChg chg="mod">
          <ac:chgData name="Karl Bülow" userId="742afaf8-56bb-4fdf-8b7f-eefed6c8e0b1" providerId="ADAL" clId="{E887DB12-2456-4C4D-927B-2B40A703996E}" dt="2023-02-24T09:09:45.961" v="544" actId="164"/>
          <ac:spMkLst>
            <pc:docMk/>
            <pc:sldMk cId="1119987793" sldId="3204"/>
            <ac:spMk id="28" creationId="{41D01D96-0C5B-794E-6B85-3FB3DDDCB96F}"/>
          </ac:spMkLst>
        </pc:spChg>
        <pc:spChg chg="mod">
          <ac:chgData name="Karl Bülow" userId="742afaf8-56bb-4fdf-8b7f-eefed6c8e0b1" providerId="ADAL" clId="{E887DB12-2456-4C4D-927B-2B40A703996E}" dt="2023-02-24T09:10:18.298" v="549"/>
          <ac:spMkLst>
            <pc:docMk/>
            <pc:sldMk cId="1119987793" sldId="3204"/>
            <ac:spMk id="30" creationId="{CB67B58A-2F8B-35E9-14A3-1DC3920D6BD9}"/>
          </ac:spMkLst>
        </pc:spChg>
        <pc:spChg chg="mod">
          <ac:chgData name="Karl Bülow" userId="742afaf8-56bb-4fdf-8b7f-eefed6c8e0b1" providerId="ADAL" clId="{E887DB12-2456-4C4D-927B-2B40A703996E}" dt="2023-02-24T09:11:00.243" v="634"/>
          <ac:spMkLst>
            <pc:docMk/>
            <pc:sldMk cId="1119987793" sldId="3204"/>
            <ac:spMk id="32" creationId="{E053E142-0DD2-61CF-3C18-D4FE3B1393EA}"/>
          </ac:spMkLst>
        </pc:spChg>
        <pc:spChg chg="mod">
          <ac:chgData name="Karl Bülow" userId="742afaf8-56bb-4fdf-8b7f-eefed6c8e0b1" providerId="ADAL" clId="{E887DB12-2456-4C4D-927B-2B40A703996E}" dt="2023-02-24T09:11:31.985" v="734" actId="1076"/>
          <ac:spMkLst>
            <pc:docMk/>
            <pc:sldMk cId="1119987793" sldId="3204"/>
            <ac:spMk id="34" creationId="{C952B675-2C6E-FDFF-8100-0727AF750033}"/>
          </ac:spMkLst>
        </pc:spChg>
        <pc:spChg chg="mod">
          <ac:chgData name="Karl Bülow" userId="742afaf8-56bb-4fdf-8b7f-eefed6c8e0b1" providerId="ADAL" clId="{E887DB12-2456-4C4D-927B-2B40A703996E}" dt="2023-02-24T09:11:00.243" v="634"/>
          <ac:spMkLst>
            <pc:docMk/>
            <pc:sldMk cId="1119987793" sldId="3204"/>
            <ac:spMk id="38" creationId="{BE178FDE-20D8-E85A-5F72-128D68CE7073}"/>
          </ac:spMkLst>
        </pc:spChg>
        <pc:spChg chg="mod">
          <ac:chgData name="Karl Bülow" userId="742afaf8-56bb-4fdf-8b7f-eefed6c8e0b1" providerId="ADAL" clId="{E887DB12-2456-4C4D-927B-2B40A703996E}" dt="2023-02-24T09:11:00.243" v="634"/>
          <ac:spMkLst>
            <pc:docMk/>
            <pc:sldMk cId="1119987793" sldId="3204"/>
            <ac:spMk id="40" creationId="{A7D644DF-9D26-0923-9723-5E52578ECDA6}"/>
          </ac:spMkLst>
        </pc:spChg>
        <pc:spChg chg="add mod">
          <ac:chgData name="Karl Bülow" userId="742afaf8-56bb-4fdf-8b7f-eefed6c8e0b1" providerId="ADAL" clId="{E887DB12-2456-4C4D-927B-2B40A703996E}" dt="2023-02-24T09:16:58.262" v="778" actId="1076"/>
          <ac:spMkLst>
            <pc:docMk/>
            <pc:sldMk cId="1119987793" sldId="3204"/>
            <ac:spMk id="41" creationId="{505233AD-916B-82AA-0ABA-2D1C020A00CC}"/>
          </ac:spMkLst>
        </pc:spChg>
        <pc:spChg chg="add mod">
          <ac:chgData name="Karl Bülow" userId="742afaf8-56bb-4fdf-8b7f-eefed6c8e0b1" providerId="ADAL" clId="{E887DB12-2456-4C4D-927B-2B40A703996E}" dt="2023-02-24T09:54:08.460" v="5643" actId="1076"/>
          <ac:spMkLst>
            <pc:docMk/>
            <pc:sldMk cId="1119987793" sldId="3204"/>
            <ac:spMk id="42" creationId="{A00BC2B7-6280-9264-1348-3ADF852313E3}"/>
          </ac:spMkLst>
        </pc:spChg>
        <pc:spChg chg="add mod">
          <ac:chgData name="Karl Bülow" userId="742afaf8-56bb-4fdf-8b7f-eefed6c8e0b1" providerId="ADAL" clId="{E887DB12-2456-4C4D-927B-2B40A703996E}" dt="2023-02-24T10:30:18.140" v="6782" actId="1076"/>
          <ac:spMkLst>
            <pc:docMk/>
            <pc:sldMk cId="1119987793" sldId="3204"/>
            <ac:spMk id="43" creationId="{A4F4C29D-8758-6A28-3788-CDED6BD3D85C}"/>
          </ac:spMkLst>
        </pc:spChg>
        <pc:spChg chg="add mod">
          <ac:chgData name="Karl Bülow" userId="742afaf8-56bb-4fdf-8b7f-eefed6c8e0b1" providerId="ADAL" clId="{E887DB12-2456-4C4D-927B-2B40A703996E}" dt="2023-02-28T07:56:38.667" v="8999" actId="20577"/>
          <ac:spMkLst>
            <pc:docMk/>
            <pc:sldMk cId="1119987793" sldId="3204"/>
            <ac:spMk id="44" creationId="{B5AB87EE-35FF-4CD0-196A-3E9AEC54B9EF}"/>
          </ac:spMkLst>
        </pc:spChg>
        <pc:spChg chg="add mod">
          <ac:chgData name="Karl Bülow" userId="742afaf8-56bb-4fdf-8b7f-eefed6c8e0b1" providerId="ADAL" clId="{E887DB12-2456-4C4D-927B-2B40A703996E}" dt="2023-02-24T09:55:06.229" v="5650"/>
          <ac:spMkLst>
            <pc:docMk/>
            <pc:sldMk cId="1119987793" sldId="3204"/>
            <ac:spMk id="45" creationId="{307C0BE2-7025-84D6-1D01-EAB4DD5D31BA}"/>
          </ac:spMkLst>
        </pc:spChg>
        <pc:spChg chg="del mod">
          <ac:chgData name="Karl Bülow" userId="742afaf8-56bb-4fdf-8b7f-eefed6c8e0b1" providerId="ADAL" clId="{E887DB12-2456-4C4D-927B-2B40A703996E}" dt="2023-02-28T12:57:16.654" v="10912" actId="478"/>
          <ac:spMkLst>
            <pc:docMk/>
            <pc:sldMk cId="1119987793" sldId="3204"/>
            <ac:spMk id="94" creationId="{F42B08D6-7B30-2908-137F-EB7E98AD4045}"/>
          </ac:spMkLst>
        </pc:spChg>
        <pc:grpChg chg="add mod">
          <ac:chgData name="Karl Bülow" userId="742afaf8-56bb-4fdf-8b7f-eefed6c8e0b1" providerId="ADAL" clId="{E887DB12-2456-4C4D-927B-2B40A703996E}" dt="2023-02-24T10:04:54.604" v="6717" actId="1036"/>
          <ac:grpSpMkLst>
            <pc:docMk/>
            <pc:sldMk cId="1119987793" sldId="3204"/>
            <ac:grpSpMk id="6" creationId="{C8F3CD2C-11CE-ADC3-8696-DECD307CAFC3}"/>
          </ac:grpSpMkLst>
        </pc:grpChg>
        <pc:grpChg chg="add mod">
          <ac:chgData name="Karl Bülow" userId="742afaf8-56bb-4fdf-8b7f-eefed6c8e0b1" providerId="ADAL" clId="{E887DB12-2456-4C4D-927B-2B40A703996E}" dt="2023-02-24T09:57:39.810" v="5655" actId="1076"/>
          <ac:grpSpMkLst>
            <pc:docMk/>
            <pc:sldMk cId="1119987793" sldId="3204"/>
            <ac:grpSpMk id="7" creationId="{57586608-486B-4816-5267-CDC35DF6E8C7}"/>
          </ac:grpSpMkLst>
        </pc:grpChg>
        <pc:grpChg chg="add mod">
          <ac:chgData name="Karl Bülow" userId="742afaf8-56bb-4fdf-8b7f-eefed6c8e0b1" providerId="ADAL" clId="{E887DB12-2456-4C4D-927B-2B40A703996E}" dt="2023-02-24T09:54:14.061" v="5644" actId="1076"/>
          <ac:grpSpMkLst>
            <pc:docMk/>
            <pc:sldMk cId="1119987793" sldId="3204"/>
            <ac:grpSpMk id="25" creationId="{A44AF641-5F15-431D-3D60-8076CB077D06}"/>
          </ac:grpSpMkLst>
        </pc:grpChg>
        <pc:grpChg chg="add mod">
          <ac:chgData name="Karl Bülow" userId="742afaf8-56bb-4fdf-8b7f-eefed6c8e0b1" providerId="ADAL" clId="{E887DB12-2456-4C4D-927B-2B40A703996E}" dt="2023-02-24T10:29:33.956" v="6781" actId="1035"/>
          <ac:grpSpMkLst>
            <pc:docMk/>
            <pc:sldMk cId="1119987793" sldId="3204"/>
            <ac:grpSpMk id="31" creationId="{2DBB7507-D638-105E-8AB5-8249246A30B7}"/>
          </ac:grpSpMkLst>
        </pc:grpChg>
        <pc:grpChg chg="add mod">
          <ac:chgData name="Karl Bülow" userId="742afaf8-56bb-4fdf-8b7f-eefed6c8e0b1" providerId="ADAL" clId="{E887DB12-2456-4C4D-927B-2B40A703996E}" dt="2023-02-24T10:29:33.956" v="6781" actId="1035"/>
          <ac:grpSpMkLst>
            <pc:docMk/>
            <pc:sldMk cId="1119987793" sldId="3204"/>
            <ac:grpSpMk id="37" creationId="{DC8851B0-7B83-F54D-B155-28EE2E32562C}"/>
          </ac:grpSpMkLst>
        </pc:grpChg>
        <pc:grpChg chg="mod">
          <ac:chgData name="Karl Bülow" userId="742afaf8-56bb-4fdf-8b7f-eefed6c8e0b1" providerId="ADAL" clId="{E887DB12-2456-4C4D-927B-2B40A703996E}" dt="2023-02-24T10:04:58.206" v="6722" actId="1036"/>
          <ac:grpSpMkLst>
            <pc:docMk/>
            <pc:sldMk cId="1119987793" sldId="3204"/>
            <ac:grpSpMk id="48" creationId="{A39349A0-8C89-BD08-E49B-997B5AED1EAA}"/>
          </ac:grpSpMkLst>
        </pc:grpChg>
        <pc:grpChg chg="mod">
          <ac:chgData name="Karl Bülow" userId="742afaf8-56bb-4fdf-8b7f-eefed6c8e0b1" providerId="ADAL" clId="{E887DB12-2456-4C4D-927B-2B40A703996E}" dt="2023-02-24T09:08:57.236" v="535" actId="1076"/>
          <ac:grpSpMkLst>
            <pc:docMk/>
            <pc:sldMk cId="1119987793" sldId="3204"/>
            <ac:grpSpMk id="62" creationId="{577DE51D-B22A-ED12-BCB9-ED2EE57F2444}"/>
          </ac:grpSpMkLst>
        </pc:grpChg>
        <pc:grpChg chg="mod">
          <ac:chgData name="Karl Bülow" userId="742afaf8-56bb-4fdf-8b7f-eefed6c8e0b1" providerId="ADAL" clId="{E887DB12-2456-4C4D-927B-2B40A703996E}" dt="2023-02-24T09:08:58.940" v="536" actId="1076"/>
          <ac:grpSpMkLst>
            <pc:docMk/>
            <pc:sldMk cId="1119987793" sldId="3204"/>
            <ac:grpSpMk id="63" creationId="{0F2E6837-19D1-A47F-1359-2D4A9D0BBB93}"/>
          </ac:grpSpMkLst>
        </pc:grpChg>
        <pc:grpChg chg="mod">
          <ac:chgData name="Karl Bülow" userId="742afaf8-56bb-4fdf-8b7f-eefed6c8e0b1" providerId="ADAL" clId="{E887DB12-2456-4C4D-927B-2B40A703996E}" dt="2023-02-24T09:09:09.026" v="540" actId="1076"/>
          <ac:grpSpMkLst>
            <pc:docMk/>
            <pc:sldMk cId="1119987793" sldId="3204"/>
            <ac:grpSpMk id="110" creationId="{F62A5234-EA2D-2ACD-A944-813AB61EC117}"/>
          </ac:grpSpMkLst>
        </pc:grpChg>
        <pc:grpChg chg="mod">
          <ac:chgData name="Karl Bülow" userId="742afaf8-56bb-4fdf-8b7f-eefed6c8e0b1" providerId="ADAL" clId="{E887DB12-2456-4C4D-927B-2B40A703996E}" dt="2023-02-24T09:09:06.641" v="539" actId="1076"/>
          <ac:grpSpMkLst>
            <pc:docMk/>
            <pc:sldMk cId="1119987793" sldId="3204"/>
            <ac:grpSpMk id="118" creationId="{28AC1108-C3F2-EAB9-8835-511071762B6F}"/>
          </ac:grpSpMkLst>
        </pc:grpChg>
        <pc:grpChg chg="mod">
          <ac:chgData name="Karl Bülow" userId="742afaf8-56bb-4fdf-8b7f-eefed6c8e0b1" providerId="ADAL" clId="{E887DB12-2456-4C4D-927B-2B40A703996E}" dt="2023-02-24T09:09:00.887" v="537" actId="1076"/>
          <ac:grpSpMkLst>
            <pc:docMk/>
            <pc:sldMk cId="1119987793" sldId="3204"/>
            <ac:grpSpMk id="130" creationId="{1B8836A8-40ED-C0C2-4BE7-FC9CF2BFC0FA}"/>
          </ac:grpSpMkLst>
        </pc:grpChg>
        <pc:grpChg chg="mod">
          <ac:chgData name="Karl Bülow" userId="742afaf8-56bb-4fdf-8b7f-eefed6c8e0b1" providerId="ADAL" clId="{E887DB12-2456-4C4D-927B-2B40A703996E}" dt="2023-02-24T09:09:03.513" v="538" actId="1076"/>
          <ac:grpSpMkLst>
            <pc:docMk/>
            <pc:sldMk cId="1119987793" sldId="3204"/>
            <ac:grpSpMk id="138" creationId="{21A3EFC2-3482-1DF8-9DA9-4986993EA475}"/>
          </ac:grpSpMkLst>
        </pc:grpChg>
        <pc:picChg chg="mod">
          <ac:chgData name="Karl Bülow" userId="742afaf8-56bb-4fdf-8b7f-eefed6c8e0b1" providerId="ADAL" clId="{E887DB12-2456-4C4D-927B-2B40A703996E}" dt="2023-02-24T09:10:18.298" v="549"/>
          <ac:picMkLst>
            <pc:docMk/>
            <pc:sldMk cId="1119987793" sldId="3204"/>
            <ac:picMk id="19" creationId="{0878953A-E476-A391-F990-D95C25B147CE}"/>
          </ac:picMkLst>
        </pc:picChg>
        <pc:picChg chg="mod">
          <ac:chgData name="Karl Bülow" userId="742afaf8-56bb-4fdf-8b7f-eefed6c8e0b1" providerId="ADAL" clId="{E887DB12-2456-4C4D-927B-2B40A703996E}" dt="2023-02-24T09:09:45.961" v="544" actId="164"/>
          <ac:picMkLst>
            <pc:docMk/>
            <pc:sldMk cId="1119987793" sldId="3204"/>
            <ac:picMk id="27" creationId="{BF493D22-90BA-31C8-1826-3B3043BD8892}"/>
          </ac:picMkLst>
        </pc:picChg>
        <pc:picChg chg="mod">
          <ac:chgData name="Karl Bülow" userId="742afaf8-56bb-4fdf-8b7f-eefed6c8e0b1" providerId="ADAL" clId="{E887DB12-2456-4C4D-927B-2B40A703996E}" dt="2023-02-24T09:10:18.298" v="549"/>
          <ac:picMkLst>
            <pc:docMk/>
            <pc:sldMk cId="1119987793" sldId="3204"/>
            <ac:picMk id="29" creationId="{BB4AD02D-2910-0499-D9E4-B9A5319276BF}"/>
          </ac:picMkLst>
        </pc:picChg>
        <pc:picChg chg="mod">
          <ac:chgData name="Karl Bülow" userId="742afaf8-56bb-4fdf-8b7f-eefed6c8e0b1" providerId="ADAL" clId="{E887DB12-2456-4C4D-927B-2B40A703996E}" dt="2023-02-24T09:11:00.243" v="634"/>
          <ac:picMkLst>
            <pc:docMk/>
            <pc:sldMk cId="1119987793" sldId="3204"/>
            <ac:picMk id="36" creationId="{9AD50300-4E50-CCBB-4888-F25576330FB2}"/>
          </ac:picMkLst>
        </pc:picChg>
        <pc:picChg chg="mod">
          <ac:chgData name="Karl Bülow" userId="742afaf8-56bb-4fdf-8b7f-eefed6c8e0b1" providerId="ADAL" clId="{E887DB12-2456-4C4D-927B-2B40A703996E}" dt="2023-02-24T09:11:00.243" v="634"/>
          <ac:picMkLst>
            <pc:docMk/>
            <pc:sldMk cId="1119987793" sldId="3204"/>
            <ac:picMk id="39" creationId="{F53922E5-A461-905F-D45C-75CB8662A395}"/>
          </ac:picMkLst>
        </pc:picChg>
        <pc:cxnChg chg="add mod">
          <ac:chgData name="Karl Bülow" userId="742afaf8-56bb-4fdf-8b7f-eefed6c8e0b1" providerId="ADAL" clId="{E887DB12-2456-4C4D-927B-2B40A703996E}" dt="2023-02-24T10:28:33.275" v="6761"/>
          <ac:cxnSpMkLst>
            <pc:docMk/>
            <pc:sldMk cId="1119987793" sldId="3204"/>
            <ac:cxnSpMk id="46" creationId="{CE458BA4-9E87-0BC4-C144-DE7D5728A622}"/>
          </ac:cxnSpMkLst>
        </pc:cxnChg>
        <pc:cxnChg chg="add mod">
          <ac:chgData name="Karl Bülow" userId="742afaf8-56bb-4fdf-8b7f-eefed6c8e0b1" providerId="ADAL" clId="{E887DB12-2456-4C4D-927B-2B40A703996E}" dt="2023-02-24T10:28:33.275" v="6761"/>
          <ac:cxnSpMkLst>
            <pc:docMk/>
            <pc:sldMk cId="1119987793" sldId="3204"/>
            <ac:cxnSpMk id="49" creationId="{B76A3305-5239-2D9F-6FAC-CC4B85627531}"/>
          </ac:cxnSpMkLst>
        </pc:cxnChg>
        <pc:cxnChg chg="del">
          <ac:chgData name="Karl Bülow" userId="742afaf8-56bb-4fdf-8b7f-eefed6c8e0b1" providerId="ADAL" clId="{E887DB12-2456-4C4D-927B-2B40A703996E}" dt="2023-02-24T10:28:21.723" v="6759" actId="478"/>
          <ac:cxnSpMkLst>
            <pc:docMk/>
            <pc:sldMk cId="1119987793" sldId="3204"/>
            <ac:cxnSpMk id="59" creationId="{A339D349-D203-7569-A4BF-466EEC68997B}"/>
          </ac:cxnSpMkLst>
        </pc:cxnChg>
        <pc:cxnChg chg="del">
          <ac:chgData name="Karl Bülow" userId="742afaf8-56bb-4fdf-8b7f-eefed6c8e0b1" providerId="ADAL" clId="{E887DB12-2456-4C4D-927B-2B40A703996E}" dt="2023-02-24T10:28:32.644" v="6760" actId="478"/>
          <ac:cxnSpMkLst>
            <pc:docMk/>
            <pc:sldMk cId="1119987793" sldId="3204"/>
            <ac:cxnSpMk id="60" creationId="{5D2A7CF3-A7E4-D3FA-D61D-499655018764}"/>
          </ac:cxnSpMkLst>
        </pc:cxnChg>
      </pc:sldChg>
      <pc:sldChg chg="add del">
        <pc:chgData name="Karl Bülow" userId="742afaf8-56bb-4fdf-8b7f-eefed6c8e0b1" providerId="ADAL" clId="{E887DB12-2456-4C4D-927B-2B40A703996E}" dt="2023-02-24T08:52:12.164" v="230" actId="47"/>
        <pc:sldMkLst>
          <pc:docMk/>
          <pc:sldMk cId="2898970539" sldId="3204"/>
        </pc:sldMkLst>
      </pc:sldChg>
      <pc:sldChg chg="add del">
        <pc:chgData name="Karl Bülow" userId="742afaf8-56bb-4fdf-8b7f-eefed6c8e0b1" providerId="ADAL" clId="{E887DB12-2456-4C4D-927B-2B40A703996E}" dt="2023-02-24T08:52:12.164" v="230" actId="47"/>
        <pc:sldMkLst>
          <pc:docMk/>
          <pc:sldMk cId="2548937446" sldId="3205"/>
        </pc:sldMkLst>
      </pc:sldChg>
      <pc:sldChg chg="addSp modSp add mod modAnim modNotesTx">
        <pc:chgData name="Karl Bülow" userId="742afaf8-56bb-4fdf-8b7f-eefed6c8e0b1" providerId="ADAL" clId="{E887DB12-2456-4C4D-927B-2B40A703996E}" dt="2023-02-28T12:59:39.585" v="10935" actId="1076"/>
        <pc:sldMkLst>
          <pc:docMk/>
          <pc:sldMk cId="3813243991" sldId="3205"/>
        </pc:sldMkLst>
        <pc:spChg chg="add mod">
          <ac:chgData name="Karl Bülow" userId="742afaf8-56bb-4fdf-8b7f-eefed6c8e0b1" providerId="ADAL" clId="{E887DB12-2456-4C4D-927B-2B40A703996E}" dt="2023-02-24T09:15:22.532" v="762" actId="1076"/>
          <ac:spMkLst>
            <pc:docMk/>
            <pc:sldMk cId="3813243991" sldId="3205"/>
            <ac:spMk id="6" creationId="{499C68AB-853B-D0D7-F2E5-6AC2769D978E}"/>
          </ac:spMkLst>
        </pc:spChg>
        <pc:spChg chg="add mod">
          <ac:chgData name="Karl Bülow" userId="742afaf8-56bb-4fdf-8b7f-eefed6c8e0b1" providerId="ADAL" clId="{E887DB12-2456-4C4D-927B-2B40A703996E}" dt="2023-02-24T09:15:39.549" v="766" actId="1076"/>
          <ac:spMkLst>
            <pc:docMk/>
            <pc:sldMk cId="3813243991" sldId="3205"/>
            <ac:spMk id="7" creationId="{D5CC9D5A-DDCC-9180-A809-FEBCD354B9A8}"/>
          </ac:spMkLst>
        </pc:spChg>
        <pc:spChg chg="add mod">
          <ac:chgData name="Karl Bülow" userId="742afaf8-56bb-4fdf-8b7f-eefed6c8e0b1" providerId="ADAL" clId="{E887DB12-2456-4C4D-927B-2B40A703996E}" dt="2023-02-24T09:15:59.030" v="770" actId="1076"/>
          <ac:spMkLst>
            <pc:docMk/>
            <pc:sldMk cId="3813243991" sldId="3205"/>
            <ac:spMk id="9" creationId="{6A1872D2-BDEB-104B-6DB6-198E4C551F1A}"/>
          </ac:spMkLst>
        </pc:spChg>
        <pc:spChg chg="mod">
          <ac:chgData name="Karl Bülow" userId="742afaf8-56bb-4fdf-8b7f-eefed6c8e0b1" providerId="ADAL" clId="{E887DB12-2456-4C4D-927B-2B40A703996E}" dt="2023-02-28T07:57:01.635" v="9023" actId="20577"/>
          <ac:spMkLst>
            <pc:docMk/>
            <pc:sldMk cId="3813243991" sldId="3205"/>
            <ac:spMk id="10" creationId="{6BED4DD1-E326-CBB2-5B97-EE93A0B2EC01}"/>
          </ac:spMkLst>
        </pc:spChg>
        <pc:spChg chg="mod">
          <ac:chgData name="Karl Bülow" userId="742afaf8-56bb-4fdf-8b7f-eefed6c8e0b1" providerId="ADAL" clId="{E887DB12-2456-4C4D-927B-2B40A703996E}" dt="2023-02-28T12:56:37.640" v="10911" actId="1076"/>
          <ac:spMkLst>
            <pc:docMk/>
            <pc:sldMk cId="3813243991" sldId="3205"/>
            <ac:spMk id="94" creationId="{F42B08D6-7B30-2908-137F-EB7E98AD4045}"/>
          </ac:spMkLst>
        </pc:spChg>
        <pc:grpChg chg="mod">
          <ac:chgData name="Karl Bülow" userId="742afaf8-56bb-4fdf-8b7f-eefed6c8e0b1" providerId="ADAL" clId="{E887DB12-2456-4C4D-927B-2B40A703996E}" dt="2023-02-28T12:59:39.585" v="10935" actId="1076"/>
          <ac:grpSpMkLst>
            <pc:docMk/>
            <pc:sldMk cId="3813243991" sldId="3205"/>
            <ac:grpSpMk id="130" creationId="{1B8836A8-40ED-C0C2-4BE7-FC9CF2BFC0FA}"/>
          </ac:grpSpMkLst>
        </pc:grpChg>
        <pc:grpChg chg="mod">
          <ac:chgData name="Karl Bülow" userId="742afaf8-56bb-4fdf-8b7f-eefed6c8e0b1" providerId="ADAL" clId="{E887DB12-2456-4C4D-927B-2B40A703996E}" dt="2023-02-24T09:15:45.040" v="768" actId="1076"/>
          <ac:grpSpMkLst>
            <pc:docMk/>
            <pc:sldMk cId="3813243991" sldId="3205"/>
            <ac:grpSpMk id="138" creationId="{21A3EFC2-3482-1DF8-9DA9-4986993EA475}"/>
          </ac:grpSpMkLst>
        </pc:grpChg>
        <pc:cxnChg chg="mod">
          <ac:chgData name="Karl Bülow" userId="742afaf8-56bb-4fdf-8b7f-eefed6c8e0b1" providerId="ADAL" clId="{E887DB12-2456-4C4D-927B-2B40A703996E}" dt="2023-02-24T10:28:08.624" v="6758" actId="1036"/>
          <ac:cxnSpMkLst>
            <pc:docMk/>
            <pc:sldMk cId="3813243991" sldId="3205"/>
            <ac:cxnSpMk id="59" creationId="{A339D349-D203-7569-A4BF-466EEC68997B}"/>
          </ac:cxnSpMkLst>
        </pc:cxnChg>
        <pc:cxnChg chg="mod">
          <ac:chgData name="Karl Bülow" userId="742afaf8-56bb-4fdf-8b7f-eefed6c8e0b1" providerId="ADAL" clId="{E887DB12-2456-4C4D-927B-2B40A703996E}" dt="2023-02-24T10:28:08.624" v="6758" actId="1036"/>
          <ac:cxnSpMkLst>
            <pc:docMk/>
            <pc:sldMk cId="3813243991" sldId="3205"/>
            <ac:cxnSpMk id="60" creationId="{5D2A7CF3-A7E4-D3FA-D61D-499655018764}"/>
          </ac:cxnSpMkLst>
        </pc:cxnChg>
      </pc:sldChg>
      <pc:sldChg chg="addSp delSp modSp add mod delAnim modAnim modNotesTx">
        <pc:chgData name="Karl Bülow" userId="742afaf8-56bb-4fdf-8b7f-eefed6c8e0b1" providerId="ADAL" clId="{E887DB12-2456-4C4D-927B-2B40A703996E}" dt="2023-02-28T12:57:33.157" v="10917"/>
        <pc:sldMkLst>
          <pc:docMk/>
          <pc:sldMk cId="2198238215" sldId="3206"/>
        </pc:sldMkLst>
        <pc:spChg chg="add mod">
          <ac:chgData name="Karl Bülow" userId="742afaf8-56bb-4fdf-8b7f-eefed6c8e0b1" providerId="ADAL" clId="{E887DB12-2456-4C4D-927B-2B40A703996E}" dt="2023-02-28T12:57:33.157" v="10917"/>
          <ac:spMkLst>
            <pc:docMk/>
            <pc:sldMk cId="2198238215" sldId="3206"/>
            <ac:spMk id="4" creationId="{4E9DFB5B-8DCE-5BDD-9DBE-25EEA773426C}"/>
          </ac:spMkLst>
        </pc:spChg>
        <pc:spChg chg="del">
          <ac:chgData name="Karl Bülow" userId="742afaf8-56bb-4fdf-8b7f-eefed6c8e0b1" providerId="ADAL" clId="{E887DB12-2456-4C4D-927B-2B40A703996E}" dt="2023-02-24T09:54:50.520" v="5647" actId="478"/>
          <ac:spMkLst>
            <pc:docMk/>
            <pc:sldMk cId="2198238215" sldId="3206"/>
            <ac:spMk id="10" creationId="{6BED4DD1-E326-CBB2-5B97-EE93A0B2EC01}"/>
          </ac:spMkLst>
        </pc:spChg>
        <pc:spChg chg="mod">
          <ac:chgData name="Karl Bülow" userId="742afaf8-56bb-4fdf-8b7f-eefed6c8e0b1" providerId="ADAL" clId="{E887DB12-2456-4C4D-927B-2B40A703996E}" dt="2023-02-24T10:34:10.274" v="6799" actId="1076"/>
          <ac:spMkLst>
            <pc:docMk/>
            <pc:sldMk cId="2198238215" sldId="3206"/>
            <ac:spMk id="16" creationId="{19F64B74-CB33-3C9A-6F65-6A228D03B0C1}"/>
          </ac:spMkLst>
        </pc:spChg>
        <pc:spChg chg="del">
          <ac:chgData name="Karl Bülow" userId="742afaf8-56bb-4fdf-8b7f-eefed6c8e0b1" providerId="ADAL" clId="{E887DB12-2456-4C4D-927B-2B40A703996E}" dt="2023-02-24T09:55:11.471" v="5651" actId="478"/>
          <ac:spMkLst>
            <pc:docMk/>
            <pc:sldMk cId="2198238215" sldId="3206"/>
            <ac:spMk id="18" creationId="{1A5A9D32-620F-20B7-67DA-3DF40BFD5965}"/>
          </ac:spMkLst>
        </pc:spChg>
        <pc:spChg chg="mod">
          <ac:chgData name="Karl Bülow" userId="742afaf8-56bb-4fdf-8b7f-eefed6c8e0b1" providerId="ADAL" clId="{E887DB12-2456-4C4D-927B-2B40A703996E}" dt="2023-02-24T09:13:43.229" v="748"/>
          <ac:spMkLst>
            <pc:docMk/>
            <pc:sldMk cId="2198238215" sldId="3206"/>
            <ac:spMk id="42" creationId="{60CBD92F-5110-ACB1-ABF0-4892898EBF79}"/>
          </ac:spMkLst>
        </pc:spChg>
        <pc:spChg chg="mod">
          <ac:chgData name="Karl Bülow" userId="742afaf8-56bb-4fdf-8b7f-eefed6c8e0b1" providerId="ADAL" clId="{E887DB12-2456-4C4D-927B-2B40A703996E}" dt="2023-02-24T09:13:43.229" v="748"/>
          <ac:spMkLst>
            <pc:docMk/>
            <pc:sldMk cId="2198238215" sldId="3206"/>
            <ac:spMk id="43" creationId="{64221EDC-90C1-D650-E8C6-C490C65DAB16}"/>
          </ac:spMkLst>
        </pc:spChg>
        <pc:spChg chg="mod">
          <ac:chgData name="Karl Bülow" userId="742afaf8-56bb-4fdf-8b7f-eefed6c8e0b1" providerId="ADAL" clId="{E887DB12-2456-4C4D-927B-2B40A703996E}" dt="2023-02-24T09:13:43.229" v="748"/>
          <ac:spMkLst>
            <pc:docMk/>
            <pc:sldMk cId="2198238215" sldId="3206"/>
            <ac:spMk id="46" creationId="{6A5173C1-DD77-0D16-64AC-DC57B726586F}"/>
          </ac:spMkLst>
        </pc:spChg>
        <pc:spChg chg="mod">
          <ac:chgData name="Karl Bülow" userId="742afaf8-56bb-4fdf-8b7f-eefed6c8e0b1" providerId="ADAL" clId="{E887DB12-2456-4C4D-927B-2B40A703996E}" dt="2023-02-24T09:13:43.229" v="748"/>
          <ac:spMkLst>
            <pc:docMk/>
            <pc:sldMk cId="2198238215" sldId="3206"/>
            <ac:spMk id="50" creationId="{EF704659-6B54-0689-0B81-C01CE79B402E}"/>
          </ac:spMkLst>
        </pc:spChg>
        <pc:spChg chg="mod">
          <ac:chgData name="Karl Bülow" userId="742afaf8-56bb-4fdf-8b7f-eefed6c8e0b1" providerId="ADAL" clId="{E887DB12-2456-4C4D-927B-2B40A703996E}" dt="2023-02-24T09:13:46.460" v="750"/>
          <ac:spMkLst>
            <pc:docMk/>
            <pc:sldMk cId="2198238215" sldId="3206"/>
            <ac:spMk id="52" creationId="{D20B3F82-E241-4DF3-C28A-390254FE6711}"/>
          </ac:spMkLst>
        </pc:spChg>
        <pc:spChg chg="mod">
          <ac:chgData name="Karl Bülow" userId="742afaf8-56bb-4fdf-8b7f-eefed6c8e0b1" providerId="ADAL" clId="{E887DB12-2456-4C4D-927B-2B40A703996E}" dt="2023-02-24T09:13:46.460" v="750"/>
          <ac:spMkLst>
            <pc:docMk/>
            <pc:sldMk cId="2198238215" sldId="3206"/>
            <ac:spMk id="53" creationId="{E39158F3-1FF1-EA74-C228-F3A384CD75F6}"/>
          </ac:spMkLst>
        </pc:spChg>
        <pc:spChg chg="mod">
          <ac:chgData name="Karl Bülow" userId="742afaf8-56bb-4fdf-8b7f-eefed6c8e0b1" providerId="ADAL" clId="{E887DB12-2456-4C4D-927B-2B40A703996E}" dt="2023-02-24T09:13:46.460" v="750"/>
          <ac:spMkLst>
            <pc:docMk/>
            <pc:sldMk cId="2198238215" sldId="3206"/>
            <ac:spMk id="56" creationId="{5B373B93-58FD-408F-277C-E01922E2CCAA}"/>
          </ac:spMkLst>
        </pc:spChg>
        <pc:spChg chg="mod">
          <ac:chgData name="Karl Bülow" userId="742afaf8-56bb-4fdf-8b7f-eefed6c8e0b1" providerId="ADAL" clId="{E887DB12-2456-4C4D-927B-2B40A703996E}" dt="2023-02-24T09:13:46.460" v="750"/>
          <ac:spMkLst>
            <pc:docMk/>
            <pc:sldMk cId="2198238215" sldId="3206"/>
            <ac:spMk id="58" creationId="{AE74500B-6948-1CA8-A36D-E3FA4B84B577}"/>
          </ac:spMkLst>
        </pc:spChg>
        <pc:spChg chg="add mod">
          <ac:chgData name="Karl Bülow" userId="742afaf8-56bb-4fdf-8b7f-eefed6c8e0b1" providerId="ADAL" clId="{E887DB12-2456-4C4D-927B-2B40A703996E}" dt="2023-02-24T10:34:16.318" v="6800" actId="1076"/>
          <ac:spMkLst>
            <pc:docMk/>
            <pc:sldMk cId="2198238215" sldId="3206"/>
            <ac:spMk id="61" creationId="{8545A668-EEE0-9291-60DA-424029AF0D66}"/>
          </ac:spMkLst>
        </pc:spChg>
        <pc:spChg chg="add del mod">
          <ac:chgData name="Karl Bülow" userId="742afaf8-56bb-4fdf-8b7f-eefed6c8e0b1" providerId="ADAL" clId="{E887DB12-2456-4C4D-927B-2B40A703996E}" dt="2023-02-24T14:32:27.032" v="6804" actId="478"/>
          <ac:spMkLst>
            <pc:docMk/>
            <pc:sldMk cId="2198238215" sldId="3206"/>
            <ac:spMk id="81" creationId="{64CEF4CF-660F-2FCE-C822-9EB3D4F76FB9}"/>
          </ac:spMkLst>
        </pc:spChg>
        <pc:spChg chg="add del mod">
          <ac:chgData name="Karl Bülow" userId="742afaf8-56bb-4fdf-8b7f-eefed6c8e0b1" providerId="ADAL" clId="{E887DB12-2456-4C4D-927B-2B40A703996E}" dt="2023-02-24T14:32:39.095" v="6807" actId="478"/>
          <ac:spMkLst>
            <pc:docMk/>
            <pc:sldMk cId="2198238215" sldId="3206"/>
            <ac:spMk id="83" creationId="{5A9C228B-828E-F9EC-9D54-641118713601}"/>
          </ac:spMkLst>
        </pc:spChg>
        <pc:spChg chg="add mod">
          <ac:chgData name="Karl Bülow" userId="742afaf8-56bb-4fdf-8b7f-eefed6c8e0b1" providerId="ADAL" clId="{E887DB12-2456-4C4D-927B-2B40A703996E}" dt="2023-02-28T07:56:52.258" v="9015" actId="20577"/>
          <ac:spMkLst>
            <pc:docMk/>
            <pc:sldMk cId="2198238215" sldId="3206"/>
            <ac:spMk id="85" creationId="{F257E2AD-8084-9A00-AF4D-3B2E8A67D670}"/>
          </ac:spMkLst>
        </pc:spChg>
        <pc:spChg chg="add mod">
          <ac:chgData name="Karl Bülow" userId="742afaf8-56bb-4fdf-8b7f-eefed6c8e0b1" providerId="ADAL" clId="{E887DB12-2456-4C4D-927B-2B40A703996E}" dt="2023-02-24T09:55:12.376" v="5652"/>
          <ac:spMkLst>
            <pc:docMk/>
            <pc:sldMk cId="2198238215" sldId="3206"/>
            <ac:spMk id="87" creationId="{AA353D65-5A59-0CC7-8002-198DF1985C63}"/>
          </ac:spMkLst>
        </pc:spChg>
        <pc:spChg chg="del">
          <ac:chgData name="Karl Bülow" userId="742afaf8-56bb-4fdf-8b7f-eefed6c8e0b1" providerId="ADAL" clId="{E887DB12-2456-4C4D-927B-2B40A703996E}" dt="2023-02-28T12:57:32.629" v="10916" actId="478"/>
          <ac:spMkLst>
            <pc:docMk/>
            <pc:sldMk cId="2198238215" sldId="3206"/>
            <ac:spMk id="94" creationId="{F42B08D6-7B30-2908-137F-EB7E98AD4045}"/>
          </ac:spMkLst>
        </pc:spChg>
        <pc:spChg chg="add mod ord">
          <ac:chgData name="Karl Bülow" userId="742afaf8-56bb-4fdf-8b7f-eefed6c8e0b1" providerId="ADAL" clId="{E887DB12-2456-4C4D-927B-2B40A703996E}" dt="2023-02-28T08:19:50.207" v="9371" actId="20577"/>
          <ac:spMkLst>
            <pc:docMk/>
            <pc:sldMk cId="2198238215" sldId="3206"/>
            <ac:spMk id="95" creationId="{1ABB65CE-DF1C-2BEF-9A82-8891D1F64CBE}"/>
          </ac:spMkLst>
        </pc:spChg>
        <pc:spChg chg="add mod ord">
          <ac:chgData name="Karl Bülow" userId="742afaf8-56bb-4fdf-8b7f-eefed6c8e0b1" providerId="ADAL" clId="{E887DB12-2456-4C4D-927B-2B40A703996E}" dt="2023-02-28T08:19:47.367" v="9370" actId="20577"/>
          <ac:spMkLst>
            <pc:docMk/>
            <pc:sldMk cId="2198238215" sldId="3206"/>
            <ac:spMk id="97" creationId="{B7AC3AE3-913A-FB3A-3EE4-933D3FE0E6DA}"/>
          </ac:spMkLst>
        </pc:spChg>
        <pc:grpChg chg="mod">
          <ac:chgData name="Karl Bülow" userId="742afaf8-56bb-4fdf-8b7f-eefed6c8e0b1" providerId="ADAL" clId="{E887DB12-2456-4C4D-927B-2B40A703996E}" dt="2023-02-24T09:13:22.800" v="742" actId="1076"/>
          <ac:grpSpMkLst>
            <pc:docMk/>
            <pc:sldMk cId="2198238215" sldId="3206"/>
            <ac:grpSpMk id="6" creationId="{C8F3CD2C-11CE-ADC3-8696-DECD307CAFC3}"/>
          </ac:grpSpMkLst>
        </pc:grpChg>
        <pc:grpChg chg="mod">
          <ac:chgData name="Karl Bülow" userId="742afaf8-56bb-4fdf-8b7f-eefed6c8e0b1" providerId="ADAL" clId="{E887DB12-2456-4C4D-927B-2B40A703996E}" dt="2023-02-24T09:13:29.064" v="745" actId="1076"/>
          <ac:grpSpMkLst>
            <pc:docMk/>
            <pc:sldMk cId="2198238215" sldId="3206"/>
            <ac:grpSpMk id="7" creationId="{57586608-486B-4816-5267-CDC35DF6E8C7}"/>
          </ac:grpSpMkLst>
        </pc:grpChg>
        <pc:grpChg chg="mod">
          <ac:chgData name="Karl Bülow" userId="742afaf8-56bb-4fdf-8b7f-eefed6c8e0b1" providerId="ADAL" clId="{E887DB12-2456-4C4D-927B-2B40A703996E}" dt="2023-02-28T08:19:38.512" v="9368" actId="1076"/>
          <ac:grpSpMkLst>
            <pc:docMk/>
            <pc:sldMk cId="2198238215" sldId="3206"/>
            <ac:grpSpMk id="12" creationId="{F2A88F99-CA2E-9F1A-E4C9-E1BF61300339}"/>
          </ac:grpSpMkLst>
        </pc:grpChg>
        <pc:grpChg chg="mod">
          <ac:chgData name="Karl Bülow" userId="742afaf8-56bb-4fdf-8b7f-eefed6c8e0b1" providerId="ADAL" clId="{E887DB12-2456-4C4D-927B-2B40A703996E}" dt="2023-02-28T08:19:42.156" v="9369" actId="1076"/>
          <ac:grpSpMkLst>
            <pc:docMk/>
            <pc:sldMk cId="2198238215" sldId="3206"/>
            <ac:grpSpMk id="21" creationId="{F57BF67F-EA92-4F6A-C6A5-DCD055330839}"/>
          </ac:grpSpMkLst>
        </pc:grpChg>
        <pc:grpChg chg="mod">
          <ac:chgData name="Karl Bülow" userId="742afaf8-56bb-4fdf-8b7f-eefed6c8e0b1" providerId="ADAL" clId="{E887DB12-2456-4C4D-927B-2B40A703996E}" dt="2023-02-24T09:13:26.955" v="744" actId="1076"/>
          <ac:grpSpMkLst>
            <pc:docMk/>
            <pc:sldMk cId="2198238215" sldId="3206"/>
            <ac:grpSpMk id="25" creationId="{A44AF641-5F15-431D-3D60-8076CB077D06}"/>
          </ac:grpSpMkLst>
        </pc:grpChg>
        <pc:grpChg chg="mod">
          <ac:chgData name="Karl Bülow" userId="742afaf8-56bb-4fdf-8b7f-eefed6c8e0b1" providerId="ADAL" clId="{E887DB12-2456-4C4D-927B-2B40A703996E}" dt="2023-02-24T09:13:34.335" v="747" actId="1076"/>
          <ac:grpSpMkLst>
            <pc:docMk/>
            <pc:sldMk cId="2198238215" sldId="3206"/>
            <ac:grpSpMk id="31" creationId="{2DBB7507-D638-105E-8AB5-8249246A30B7}"/>
          </ac:grpSpMkLst>
        </pc:grpChg>
        <pc:grpChg chg="mod">
          <ac:chgData name="Karl Bülow" userId="742afaf8-56bb-4fdf-8b7f-eefed6c8e0b1" providerId="ADAL" clId="{E887DB12-2456-4C4D-927B-2B40A703996E}" dt="2023-02-24T09:13:31.396" v="746" actId="1076"/>
          <ac:grpSpMkLst>
            <pc:docMk/>
            <pc:sldMk cId="2198238215" sldId="3206"/>
            <ac:grpSpMk id="37" creationId="{DC8851B0-7B83-F54D-B155-28EE2E32562C}"/>
          </ac:grpSpMkLst>
        </pc:grpChg>
        <pc:grpChg chg="add mod">
          <ac:chgData name="Karl Bülow" userId="742afaf8-56bb-4fdf-8b7f-eefed6c8e0b1" providerId="ADAL" clId="{E887DB12-2456-4C4D-927B-2B40A703996E}" dt="2023-02-24T10:08:53.305" v="6740" actId="14100"/>
          <ac:grpSpMkLst>
            <pc:docMk/>
            <pc:sldMk cId="2198238215" sldId="3206"/>
            <ac:grpSpMk id="41" creationId="{EE79C633-9CFF-4E3A-8F8B-5578D16E5A25}"/>
          </ac:grpSpMkLst>
        </pc:grpChg>
        <pc:grpChg chg="add mod">
          <ac:chgData name="Karl Bülow" userId="742afaf8-56bb-4fdf-8b7f-eefed6c8e0b1" providerId="ADAL" clId="{E887DB12-2456-4C4D-927B-2B40A703996E}" dt="2023-02-24T10:08:50.821" v="6739" actId="14100"/>
          <ac:grpSpMkLst>
            <pc:docMk/>
            <pc:sldMk cId="2198238215" sldId="3206"/>
            <ac:grpSpMk id="45" creationId="{1AB6D019-5ABD-7CE4-B866-857345E3514E}"/>
          </ac:grpSpMkLst>
        </pc:grpChg>
        <pc:grpChg chg="mod">
          <ac:chgData name="Karl Bülow" userId="742afaf8-56bb-4fdf-8b7f-eefed6c8e0b1" providerId="ADAL" clId="{E887DB12-2456-4C4D-927B-2B40A703996E}" dt="2023-02-24T09:13:25.005" v="743" actId="1076"/>
          <ac:grpSpMkLst>
            <pc:docMk/>
            <pc:sldMk cId="2198238215" sldId="3206"/>
            <ac:grpSpMk id="48" creationId="{A39349A0-8C89-BD08-E49B-997B5AED1EAA}"/>
          </ac:grpSpMkLst>
        </pc:grpChg>
        <pc:grpChg chg="add mod">
          <ac:chgData name="Karl Bülow" userId="742afaf8-56bb-4fdf-8b7f-eefed6c8e0b1" providerId="ADAL" clId="{E887DB12-2456-4C4D-927B-2B40A703996E}" dt="2023-02-24T10:08:55.374" v="6741" actId="14100"/>
          <ac:grpSpMkLst>
            <pc:docMk/>
            <pc:sldMk cId="2198238215" sldId="3206"/>
            <ac:grpSpMk id="51" creationId="{FD2D4E8A-0106-31F4-E1E0-5CBA1823A89E}"/>
          </ac:grpSpMkLst>
        </pc:grpChg>
        <pc:grpChg chg="add mod">
          <ac:chgData name="Karl Bülow" userId="742afaf8-56bb-4fdf-8b7f-eefed6c8e0b1" providerId="ADAL" clId="{E887DB12-2456-4C4D-927B-2B40A703996E}" dt="2023-02-24T10:09:01.569" v="6742" actId="14100"/>
          <ac:grpSpMkLst>
            <pc:docMk/>
            <pc:sldMk cId="2198238215" sldId="3206"/>
            <ac:grpSpMk id="55" creationId="{EA97D1D3-FAE8-E8F0-A011-FDFA74FABD57}"/>
          </ac:grpSpMkLst>
        </pc:grpChg>
        <pc:picChg chg="mod">
          <ac:chgData name="Karl Bülow" userId="742afaf8-56bb-4fdf-8b7f-eefed6c8e0b1" providerId="ADAL" clId="{E887DB12-2456-4C4D-927B-2B40A703996E}" dt="2023-02-24T10:34:10.274" v="6799" actId="1076"/>
          <ac:picMkLst>
            <pc:docMk/>
            <pc:sldMk cId="2198238215" sldId="3206"/>
            <ac:picMk id="17" creationId="{8F9CC3EC-5B6D-ED28-E9DD-348B31525B68}"/>
          </ac:picMkLst>
        </pc:picChg>
        <pc:picChg chg="mod">
          <ac:chgData name="Karl Bülow" userId="742afaf8-56bb-4fdf-8b7f-eefed6c8e0b1" providerId="ADAL" clId="{E887DB12-2456-4C4D-927B-2B40A703996E}" dt="2023-02-24T09:13:43.229" v="748"/>
          <ac:picMkLst>
            <pc:docMk/>
            <pc:sldMk cId="2198238215" sldId="3206"/>
            <ac:picMk id="44" creationId="{FB6B9DDD-75F2-451F-6AEA-DC73C9EFAAD0}"/>
          </ac:picMkLst>
        </pc:picChg>
        <pc:picChg chg="mod">
          <ac:chgData name="Karl Bülow" userId="742afaf8-56bb-4fdf-8b7f-eefed6c8e0b1" providerId="ADAL" clId="{E887DB12-2456-4C4D-927B-2B40A703996E}" dt="2023-02-24T09:13:43.229" v="748"/>
          <ac:picMkLst>
            <pc:docMk/>
            <pc:sldMk cId="2198238215" sldId="3206"/>
            <ac:picMk id="49" creationId="{F686FB66-06C8-0B34-5040-85C35FAFB811}"/>
          </ac:picMkLst>
        </pc:picChg>
        <pc:picChg chg="mod">
          <ac:chgData name="Karl Bülow" userId="742afaf8-56bb-4fdf-8b7f-eefed6c8e0b1" providerId="ADAL" clId="{E887DB12-2456-4C4D-927B-2B40A703996E}" dt="2023-02-24T09:13:46.460" v="750"/>
          <ac:picMkLst>
            <pc:docMk/>
            <pc:sldMk cId="2198238215" sldId="3206"/>
            <ac:picMk id="54" creationId="{8029D92A-2772-A315-6F5E-119A37D4F17B}"/>
          </ac:picMkLst>
        </pc:picChg>
        <pc:picChg chg="mod">
          <ac:chgData name="Karl Bülow" userId="742afaf8-56bb-4fdf-8b7f-eefed6c8e0b1" providerId="ADAL" clId="{E887DB12-2456-4C4D-927B-2B40A703996E}" dt="2023-02-24T09:13:46.460" v="750"/>
          <ac:picMkLst>
            <pc:docMk/>
            <pc:sldMk cId="2198238215" sldId="3206"/>
            <ac:picMk id="57" creationId="{C6BB2937-5011-6D09-A8CE-4F76CB2B9589}"/>
          </ac:picMkLst>
        </pc:picChg>
        <pc:cxnChg chg="mod">
          <ac:chgData name="Karl Bülow" userId="742afaf8-56bb-4fdf-8b7f-eefed6c8e0b1" providerId="ADAL" clId="{E887DB12-2456-4C4D-927B-2B40A703996E}" dt="2023-02-24T10:33:26.189" v="6796" actId="14100"/>
          <ac:cxnSpMkLst>
            <pc:docMk/>
            <pc:sldMk cId="2198238215" sldId="3206"/>
            <ac:cxnSpMk id="4" creationId="{597615D2-9F86-485C-A315-514A4434ABCD}"/>
          </ac:cxnSpMkLst>
        </pc:cxnChg>
        <pc:cxnChg chg="del">
          <ac:chgData name="Karl Bülow" userId="742afaf8-56bb-4fdf-8b7f-eefed6c8e0b1" providerId="ADAL" clId="{E887DB12-2456-4C4D-927B-2B40A703996E}" dt="2023-02-24T10:28:40.260" v="6762" actId="478"/>
          <ac:cxnSpMkLst>
            <pc:docMk/>
            <pc:sldMk cId="2198238215" sldId="3206"/>
            <ac:cxnSpMk id="59" creationId="{A339D349-D203-7569-A4BF-466EEC68997B}"/>
          </ac:cxnSpMkLst>
        </pc:cxnChg>
        <pc:cxnChg chg="del">
          <ac:chgData name="Karl Bülow" userId="742afaf8-56bb-4fdf-8b7f-eefed6c8e0b1" providerId="ADAL" clId="{E887DB12-2456-4C4D-927B-2B40A703996E}" dt="2023-02-24T10:28:43.946" v="6763" actId="478"/>
          <ac:cxnSpMkLst>
            <pc:docMk/>
            <pc:sldMk cId="2198238215" sldId="3206"/>
            <ac:cxnSpMk id="60" creationId="{5D2A7CF3-A7E4-D3FA-D61D-499655018764}"/>
          </ac:cxnSpMkLst>
        </pc:cxnChg>
        <pc:cxnChg chg="add mod">
          <ac:chgData name="Karl Bülow" userId="742afaf8-56bb-4fdf-8b7f-eefed6c8e0b1" providerId="ADAL" clId="{E887DB12-2456-4C4D-927B-2B40A703996E}" dt="2023-02-24T10:28:44.799" v="6764"/>
          <ac:cxnSpMkLst>
            <pc:docMk/>
            <pc:sldMk cId="2198238215" sldId="3206"/>
            <ac:cxnSpMk id="89" creationId="{3A9848F4-8982-3E49-E711-7B679A7F869C}"/>
          </ac:cxnSpMkLst>
        </pc:cxnChg>
        <pc:cxnChg chg="add mod">
          <ac:chgData name="Karl Bülow" userId="742afaf8-56bb-4fdf-8b7f-eefed6c8e0b1" providerId="ADAL" clId="{E887DB12-2456-4C4D-927B-2B40A703996E}" dt="2023-02-24T10:28:44.799" v="6764"/>
          <ac:cxnSpMkLst>
            <pc:docMk/>
            <pc:sldMk cId="2198238215" sldId="3206"/>
            <ac:cxnSpMk id="91" creationId="{4B921DC9-1902-A814-25FA-7E08D6037E10}"/>
          </ac:cxnSpMkLst>
        </pc:cxnChg>
      </pc:sldChg>
      <pc:sldChg chg="delSp mod delAnim">
        <pc:chgData name="Karl Bülow" userId="742afaf8-56bb-4fdf-8b7f-eefed6c8e0b1" providerId="ADAL" clId="{E887DB12-2456-4C4D-927B-2B40A703996E}" dt="2023-02-24T15:25:12.733" v="7230" actId="478"/>
        <pc:sldMkLst>
          <pc:docMk/>
          <pc:sldMk cId="1731198730" sldId="3207"/>
        </pc:sldMkLst>
        <pc:grpChg chg="del">
          <ac:chgData name="Karl Bülow" userId="742afaf8-56bb-4fdf-8b7f-eefed6c8e0b1" providerId="ADAL" clId="{E887DB12-2456-4C4D-927B-2B40A703996E}" dt="2023-02-24T15:25:12.733" v="7230" actId="478"/>
          <ac:grpSpMkLst>
            <pc:docMk/>
            <pc:sldMk cId="1731198730" sldId="3207"/>
            <ac:grpSpMk id="67" creationId="{BC0CF378-0ED5-E417-FBFB-1710B8CB2FFE}"/>
          </ac:grpSpMkLst>
        </pc:grpChg>
      </pc:sldChg>
      <pc:sldChg chg="delSp modSp add mod delAnim">
        <pc:chgData name="Karl Bülow" userId="742afaf8-56bb-4fdf-8b7f-eefed6c8e0b1" providerId="ADAL" clId="{E887DB12-2456-4C4D-927B-2B40A703996E}" dt="2023-02-24T15:25:07.879" v="7229" actId="478"/>
        <pc:sldMkLst>
          <pc:docMk/>
          <pc:sldMk cId="4016393196" sldId="3208"/>
        </pc:sldMkLst>
        <pc:spChg chg="mod">
          <ac:chgData name="Karl Bülow" userId="742afaf8-56bb-4fdf-8b7f-eefed6c8e0b1" providerId="ADAL" clId="{E887DB12-2456-4C4D-927B-2B40A703996E}" dt="2023-02-24T15:10:14.691" v="7010" actId="20577"/>
          <ac:spMkLst>
            <pc:docMk/>
            <pc:sldMk cId="4016393196" sldId="3208"/>
            <ac:spMk id="16" creationId="{19F64B74-CB33-3C9A-6F65-6A228D03B0C1}"/>
          </ac:spMkLst>
        </pc:spChg>
        <pc:grpChg chg="del">
          <ac:chgData name="Karl Bülow" userId="742afaf8-56bb-4fdf-8b7f-eefed6c8e0b1" providerId="ADAL" clId="{E887DB12-2456-4C4D-927B-2B40A703996E}" dt="2023-02-24T15:25:07.879" v="7229" actId="478"/>
          <ac:grpSpMkLst>
            <pc:docMk/>
            <pc:sldMk cId="4016393196" sldId="3208"/>
            <ac:grpSpMk id="67" creationId="{BC0CF378-0ED5-E417-FBFB-1710B8CB2FFE}"/>
          </ac:grpSpMkLst>
        </pc:grpChg>
      </pc:sldChg>
      <pc:sldChg chg="delSp modSp add mod delAnim">
        <pc:chgData name="Karl Bülow" userId="742afaf8-56bb-4fdf-8b7f-eefed6c8e0b1" providerId="ADAL" clId="{E887DB12-2456-4C4D-927B-2B40A703996E}" dt="2023-02-24T15:25:04.541" v="7228" actId="478"/>
        <pc:sldMkLst>
          <pc:docMk/>
          <pc:sldMk cId="2151721334" sldId="3209"/>
        </pc:sldMkLst>
        <pc:spChg chg="mod">
          <ac:chgData name="Karl Bülow" userId="742afaf8-56bb-4fdf-8b7f-eefed6c8e0b1" providerId="ADAL" clId="{E887DB12-2456-4C4D-927B-2B40A703996E}" dt="2023-02-24T15:13:57.012" v="7226" actId="20577"/>
          <ac:spMkLst>
            <pc:docMk/>
            <pc:sldMk cId="2151721334" sldId="3209"/>
            <ac:spMk id="5" creationId="{E9E81105-39F9-DCB0-82C0-5CF8E571E2E6}"/>
          </ac:spMkLst>
        </pc:spChg>
        <pc:spChg chg="mod">
          <ac:chgData name="Karl Bülow" userId="742afaf8-56bb-4fdf-8b7f-eefed6c8e0b1" providerId="ADAL" clId="{E887DB12-2456-4C4D-927B-2B40A703996E}" dt="2023-02-24T15:13:11.700" v="7160" actId="20577"/>
          <ac:spMkLst>
            <pc:docMk/>
            <pc:sldMk cId="2151721334" sldId="3209"/>
            <ac:spMk id="16" creationId="{19F64B74-CB33-3C9A-6F65-6A228D03B0C1}"/>
          </ac:spMkLst>
        </pc:spChg>
        <pc:grpChg chg="del">
          <ac:chgData name="Karl Bülow" userId="742afaf8-56bb-4fdf-8b7f-eefed6c8e0b1" providerId="ADAL" clId="{E887DB12-2456-4C4D-927B-2B40A703996E}" dt="2023-02-24T15:25:04.541" v="7228" actId="478"/>
          <ac:grpSpMkLst>
            <pc:docMk/>
            <pc:sldMk cId="2151721334" sldId="3209"/>
            <ac:grpSpMk id="67" creationId="{BC0CF378-0ED5-E417-FBFB-1710B8CB2FFE}"/>
          </ac:grpSpMkLst>
        </pc:grpChg>
      </pc:sldChg>
    </pc:docChg>
  </pc:docChgLst>
  <pc:docChgLst>
    <pc:chgData name="Emma Enocson" userId="34809eff-22fc-49fa-9d80-7f711c022a1b" providerId="ADAL" clId="{AC64F9FC-0530-4B30-B851-5C880D0EA0A3}"/>
    <pc:docChg chg="undo redo custSel addSld delSld modSld sldOrd modMainMaster">
      <pc:chgData name="Emma Enocson" userId="34809eff-22fc-49fa-9d80-7f711c022a1b" providerId="ADAL" clId="{AC64F9FC-0530-4B30-B851-5C880D0EA0A3}" dt="2023-03-03T10:14:26.316" v="63465" actId="20577"/>
      <pc:docMkLst>
        <pc:docMk/>
      </pc:docMkLst>
      <pc:sldChg chg="addSp delSp modSp add del mod ord delAnim modAnim modNotesTx">
        <pc:chgData name="Emma Enocson" userId="34809eff-22fc-49fa-9d80-7f711c022a1b" providerId="ADAL" clId="{AC64F9FC-0530-4B30-B851-5C880D0EA0A3}" dt="2023-01-19T08:53:38.582" v="14417" actId="47"/>
        <pc:sldMkLst>
          <pc:docMk/>
          <pc:sldMk cId="0" sldId="256"/>
        </pc:sldMkLst>
        <pc:spChg chg="del mod">
          <ac:chgData name="Emma Enocson" userId="34809eff-22fc-49fa-9d80-7f711c022a1b" providerId="ADAL" clId="{AC64F9FC-0530-4B30-B851-5C880D0EA0A3}" dt="2023-01-19T08:53:12.739" v="14406" actId="478"/>
          <ac:spMkLst>
            <pc:docMk/>
            <pc:sldMk cId="0" sldId="256"/>
            <ac:spMk id="2" creationId="{00000000-0000-0000-0000-000000000000}"/>
          </ac:spMkLst>
        </pc:spChg>
        <pc:spChg chg="del mod">
          <ac:chgData name="Emma Enocson" userId="34809eff-22fc-49fa-9d80-7f711c022a1b" providerId="ADAL" clId="{AC64F9FC-0530-4B30-B851-5C880D0EA0A3}" dt="2023-01-05T10:13:35.409" v="5199" actId="21"/>
          <ac:spMkLst>
            <pc:docMk/>
            <pc:sldMk cId="0" sldId="256"/>
            <ac:spMk id="3" creationId="{00000000-0000-0000-0000-000000000000}"/>
          </ac:spMkLst>
        </pc:spChg>
        <pc:spChg chg="del mod">
          <ac:chgData name="Emma Enocson" userId="34809eff-22fc-49fa-9d80-7f711c022a1b" providerId="ADAL" clId="{AC64F9FC-0530-4B30-B851-5C880D0EA0A3}" dt="2023-01-19T08:53:21.179" v="14413" actId="478"/>
          <ac:spMkLst>
            <pc:docMk/>
            <pc:sldMk cId="0" sldId="256"/>
            <ac:spMk id="4" creationId="{00000000-0000-0000-0000-000000000000}"/>
          </ac:spMkLst>
        </pc:spChg>
        <pc:spChg chg="del mod">
          <ac:chgData name="Emma Enocson" userId="34809eff-22fc-49fa-9d80-7f711c022a1b" providerId="ADAL" clId="{AC64F9FC-0530-4B30-B851-5C880D0EA0A3}" dt="2023-01-19T08:53:17.646" v="14410" actId="478"/>
          <ac:spMkLst>
            <pc:docMk/>
            <pc:sldMk cId="0" sldId="256"/>
            <ac:spMk id="5" creationId="{00000000-0000-0000-0000-000000000000}"/>
          </ac:spMkLst>
        </pc:spChg>
        <pc:spChg chg="mod">
          <ac:chgData name="Emma Enocson" userId="34809eff-22fc-49fa-9d80-7f711c022a1b" providerId="ADAL" clId="{AC64F9FC-0530-4B30-B851-5C880D0EA0A3}" dt="2023-01-05T09:52:00.637" v="4423"/>
          <ac:spMkLst>
            <pc:docMk/>
            <pc:sldMk cId="0" sldId="256"/>
            <ac:spMk id="9" creationId="{00000000-0000-0000-0000-000000000000}"/>
          </ac:spMkLst>
        </pc:spChg>
        <pc:spChg chg="mod">
          <ac:chgData name="Emma Enocson" userId="34809eff-22fc-49fa-9d80-7f711c022a1b" providerId="ADAL" clId="{AC64F9FC-0530-4B30-B851-5C880D0EA0A3}" dt="2023-01-05T09:31:51.944" v="3924" actId="2711"/>
          <ac:spMkLst>
            <pc:docMk/>
            <pc:sldMk cId="0" sldId="256"/>
            <ac:spMk id="10" creationId="{00000000-0000-0000-0000-000000000000}"/>
          </ac:spMkLst>
        </pc:spChg>
        <pc:spChg chg="mod">
          <ac:chgData name="Emma Enocson" userId="34809eff-22fc-49fa-9d80-7f711c022a1b" providerId="ADAL" clId="{AC64F9FC-0530-4B30-B851-5C880D0EA0A3}" dt="2023-01-05T09:45:34.759" v="4361" actId="1036"/>
          <ac:spMkLst>
            <pc:docMk/>
            <pc:sldMk cId="0" sldId="256"/>
            <ac:spMk id="11" creationId="{00000000-0000-0000-0000-000000000000}"/>
          </ac:spMkLst>
        </pc:spChg>
        <pc:spChg chg="del mod topLvl">
          <ac:chgData name="Emma Enocson" userId="34809eff-22fc-49fa-9d80-7f711c022a1b" providerId="ADAL" clId="{AC64F9FC-0530-4B30-B851-5C880D0EA0A3}" dt="2023-01-19T08:53:18.563" v="14411" actId="478"/>
          <ac:spMkLst>
            <pc:docMk/>
            <pc:sldMk cId="0" sldId="256"/>
            <ac:spMk id="13" creationId="{00000000-0000-0000-0000-000000000000}"/>
          </ac:spMkLst>
        </pc:spChg>
        <pc:spChg chg="del mod topLvl">
          <ac:chgData name="Emma Enocson" userId="34809eff-22fc-49fa-9d80-7f711c022a1b" providerId="ADAL" clId="{AC64F9FC-0530-4B30-B851-5C880D0EA0A3}" dt="2023-01-19T08:53:11.904" v="14404" actId="478"/>
          <ac:spMkLst>
            <pc:docMk/>
            <pc:sldMk cId="0" sldId="256"/>
            <ac:spMk id="14" creationId="{00000000-0000-0000-0000-000000000000}"/>
          </ac:spMkLst>
        </pc:spChg>
        <pc:spChg chg="del mod topLvl">
          <ac:chgData name="Emma Enocson" userId="34809eff-22fc-49fa-9d80-7f711c022a1b" providerId="ADAL" clId="{AC64F9FC-0530-4B30-B851-5C880D0EA0A3}" dt="2023-01-19T08:53:16.852" v="14408" actId="478"/>
          <ac:spMkLst>
            <pc:docMk/>
            <pc:sldMk cId="0" sldId="256"/>
            <ac:spMk id="16" creationId="{00000000-0000-0000-0000-000000000000}"/>
          </ac:spMkLst>
        </pc:spChg>
        <pc:spChg chg="del mod topLvl">
          <ac:chgData name="Emma Enocson" userId="34809eff-22fc-49fa-9d80-7f711c022a1b" providerId="ADAL" clId="{AC64F9FC-0530-4B30-B851-5C880D0EA0A3}" dt="2023-01-19T08:53:15.427" v="14407" actId="478"/>
          <ac:spMkLst>
            <pc:docMk/>
            <pc:sldMk cId="0" sldId="256"/>
            <ac:spMk id="17" creationId="{00000000-0000-0000-0000-000000000000}"/>
          </ac:spMkLst>
        </pc:spChg>
        <pc:spChg chg="del mod topLvl">
          <ac:chgData name="Emma Enocson" userId="34809eff-22fc-49fa-9d80-7f711c022a1b" providerId="ADAL" clId="{AC64F9FC-0530-4B30-B851-5C880D0EA0A3}" dt="2023-01-19T08:53:23.403" v="14416" actId="478"/>
          <ac:spMkLst>
            <pc:docMk/>
            <pc:sldMk cId="0" sldId="256"/>
            <ac:spMk id="19" creationId="{00000000-0000-0000-0000-000000000000}"/>
          </ac:spMkLst>
        </pc:spChg>
        <pc:spChg chg="del mod topLvl">
          <ac:chgData name="Emma Enocson" userId="34809eff-22fc-49fa-9d80-7f711c022a1b" providerId="ADAL" clId="{AC64F9FC-0530-4B30-B851-5C880D0EA0A3}" dt="2023-01-19T08:53:20.467" v="14412" actId="478"/>
          <ac:spMkLst>
            <pc:docMk/>
            <pc:sldMk cId="0" sldId="256"/>
            <ac:spMk id="20" creationId="{00000000-0000-0000-0000-000000000000}"/>
          </ac:spMkLst>
        </pc:spChg>
        <pc:spChg chg="add del mod">
          <ac:chgData name="Emma Enocson" userId="34809eff-22fc-49fa-9d80-7f711c022a1b" providerId="ADAL" clId="{AC64F9FC-0530-4B30-B851-5C880D0EA0A3}" dt="2023-01-05T09:30:47.347" v="3920" actId="478"/>
          <ac:spMkLst>
            <pc:docMk/>
            <pc:sldMk cId="0" sldId="256"/>
            <ac:spMk id="23" creationId="{6C070219-95CB-18DE-595B-1BF1F5C144A9}"/>
          </ac:spMkLst>
        </pc:spChg>
        <pc:spChg chg="add del">
          <ac:chgData name="Emma Enocson" userId="34809eff-22fc-49fa-9d80-7f711c022a1b" providerId="ADAL" clId="{AC64F9FC-0530-4B30-B851-5C880D0EA0A3}" dt="2023-01-05T09:31:44.905" v="3922" actId="22"/>
          <ac:spMkLst>
            <pc:docMk/>
            <pc:sldMk cId="0" sldId="256"/>
            <ac:spMk id="25" creationId="{3C52A800-58A2-F55B-66F7-D9ED8ED7962F}"/>
          </ac:spMkLst>
        </pc:spChg>
        <pc:spChg chg="add del mod">
          <ac:chgData name="Emma Enocson" userId="34809eff-22fc-49fa-9d80-7f711c022a1b" providerId="ADAL" clId="{AC64F9FC-0530-4B30-B851-5C880D0EA0A3}" dt="2023-01-05T09:33:25.585" v="4038" actId="478"/>
          <ac:spMkLst>
            <pc:docMk/>
            <pc:sldMk cId="0" sldId="256"/>
            <ac:spMk id="26" creationId="{239498BC-7753-1879-79EC-0E6F8E4B3479}"/>
          </ac:spMkLst>
        </pc:spChg>
        <pc:spChg chg="add del mod">
          <ac:chgData name="Emma Enocson" userId="34809eff-22fc-49fa-9d80-7f711c022a1b" providerId="ADAL" clId="{AC64F9FC-0530-4B30-B851-5C880D0EA0A3}" dt="2023-01-05T09:38:11.840" v="4047" actId="478"/>
          <ac:spMkLst>
            <pc:docMk/>
            <pc:sldMk cId="0" sldId="256"/>
            <ac:spMk id="27" creationId="{5CB15958-F553-E910-52BC-D50BD170F5E0}"/>
          </ac:spMkLst>
        </pc:spChg>
        <pc:spChg chg="add del mod">
          <ac:chgData name="Emma Enocson" userId="34809eff-22fc-49fa-9d80-7f711c022a1b" providerId="ADAL" clId="{AC64F9FC-0530-4B30-B851-5C880D0EA0A3}" dt="2023-01-05T09:38:58.628" v="4091" actId="478"/>
          <ac:spMkLst>
            <pc:docMk/>
            <pc:sldMk cId="0" sldId="256"/>
            <ac:spMk id="28" creationId="{7CE12679-F496-8E01-CDC4-1A6B3E962357}"/>
          </ac:spMkLst>
        </pc:spChg>
        <pc:spChg chg="add del mod">
          <ac:chgData name="Emma Enocson" userId="34809eff-22fc-49fa-9d80-7f711c022a1b" providerId="ADAL" clId="{AC64F9FC-0530-4B30-B851-5C880D0EA0A3}" dt="2023-01-05T10:04:40.876" v="4876" actId="478"/>
          <ac:spMkLst>
            <pc:docMk/>
            <pc:sldMk cId="0" sldId="256"/>
            <ac:spMk id="33" creationId="{BCB15762-CF5D-7BD4-ACE9-4FD2F874BF1D}"/>
          </ac:spMkLst>
        </pc:spChg>
        <pc:spChg chg="add del mod">
          <ac:chgData name="Emma Enocson" userId="34809eff-22fc-49fa-9d80-7f711c022a1b" providerId="ADAL" clId="{AC64F9FC-0530-4B30-B851-5C880D0EA0A3}" dt="2023-01-05T10:04:43.247" v="4877" actId="478"/>
          <ac:spMkLst>
            <pc:docMk/>
            <pc:sldMk cId="0" sldId="256"/>
            <ac:spMk id="34" creationId="{C09A8935-007B-51D3-ADCA-35C8AC63F885}"/>
          </ac:spMkLst>
        </pc:spChg>
        <pc:spChg chg="add del mod">
          <ac:chgData name="Emma Enocson" userId="34809eff-22fc-49fa-9d80-7f711c022a1b" providerId="ADAL" clId="{AC64F9FC-0530-4B30-B851-5C880D0EA0A3}" dt="2023-01-19T08:53:10.702" v="14403" actId="478"/>
          <ac:spMkLst>
            <pc:docMk/>
            <pc:sldMk cId="0" sldId="256"/>
            <ac:spMk id="36" creationId="{2F3E06E2-081C-8A6A-1490-5CA2B3830622}"/>
          </ac:spMkLst>
        </pc:spChg>
        <pc:spChg chg="del mod topLvl">
          <ac:chgData name="Emma Enocson" userId="34809eff-22fc-49fa-9d80-7f711c022a1b" providerId="ADAL" clId="{AC64F9FC-0530-4B30-B851-5C880D0EA0A3}" dt="2023-01-19T08:53:08.863" v="14400" actId="478"/>
          <ac:spMkLst>
            <pc:docMk/>
            <pc:sldMk cId="0" sldId="256"/>
            <ac:spMk id="38" creationId="{6F4744CF-CF0F-8535-D5B0-4EF6FB18280D}"/>
          </ac:spMkLst>
        </pc:spChg>
        <pc:spChg chg="del mod topLvl">
          <ac:chgData name="Emma Enocson" userId="34809eff-22fc-49fa-9d80-7f711c022a1b" providerId="ADAL" clId="{AC64F9FC-0530-4B30-B851-5C880D0EA0A3}" dt="2023-01-19T08:53:09.699" v="14401" actId="478"/>
          <ac:spMkLst>
            <pc:docMk/>
            <pc:sldMk cId="0" sldId="256"/>
            <ac:spMk id="39" creationId="{D07BF56B-824D-6A7A-AA39-C0E8B9B77295}"/>
          </ac:spMkLst>
        </pc:spChg>
        <pc:grpChg chg="del mod">
          <ac:chgData name="Emma Enocson" userId="34809eff-22fc-49fa-9d80-7f711c022a1b" providerId="ADAL" clId="{AC64F9FC-0530-4B30-B851-5C880D0EA0A3}" dt="2023-01-05T10:13:35.409" v="5199" actId="21"/>
          <ac:grpSpMkLst>
            <pc:docMk/>
            <pc:sldMk cId="0" sldId="256"/>
            <ac:grpSpMk id="8" creationId="{00000000-0000-0000-0000-000000000000}"/>
          </ac:grpSpMkLst>
        </pc:grpChg>
        <pc:grpChg chg="del mod">
          <ac:chgData name="Emma Enocson" userId="34809eff-22fc-49fa-9d80-7f711c022a1b" providerId="ADAL" clId="{AC64F9FC-0530-4B30-B851-5C880D0EA0A3}" dt="2023-01-19T08:53:11.904" v="14404" actId="478"/>
          <ac:grpSpMkLst>
            <pc:docMk/>
            <pc:sldMk cId="0" sldId="256"/>
            <ac:grpSpMk id="12" creationId="{00000000-0000-0000-0000-000000000000}"/>
          </ac:grpSpMkLst>
        </pc:grpChg>
        <pc:grpChg chg="del mod">
          <ac:chgData name="Emma Enocson" userId="34809eff-22fc-49fa-9d80-7f711c022a1b" providerId="ADAL" clId="{AC64F9FC-0530-4B30-B851-5C880D0EA0A3}" dt="2023-01-19T08:53:15.427" v="14407" actId="478"/>
          <ac:grpSpMkLst>
            <pc:docMk/>
            <pc:sldMk cId="0" sldId="256"/>
            <ac:grpSpMk id="15" creationId="{00000000-0000-0000-0000-000000000000}"/>
          </ac:grpSpMkLst>
        </pc:grpChg>
        <pc:grpChg chg="del mod">
          <ac:chgData name="Emma Enocson" userId="34809eff-22fc-49fa-9d80-7f711c022a1b" providerId="ADAL" clId="{AC64F9FC-0530-4B30-B851-5C880D0EA0A3}" dt="2023-01-19T08:53:20.467" v="14412" actId="478"/>
          <ac:grpSpMkLst>
            <pc:docMk/>
            <pc:sldMk cId="0" sldId="256"/>
            <ac:grpSpMk id="18" creationId="{00000000-0000-0000-0000-000000000000}"/>
          </ac:grpSpMkLst>
        </pc:grpChg>
        <pc:grpChg chg="add del mod">
          <ac:chgData name="Emma Enocson" userId="34809eff-22fc-49fa-9d80-7f711c022a1b" providerId="ADAL" clId="{AC64F9FC-0530-4B30-B851-5C880D0EA0A3}" dt="2023-01-19T08:53:08.863" v="14400" actId="478"/>
          <ac:grpSpMkLst>
            <pc:docMk/>
            <pc:sldMk cId="0" sldId="256"/>
            <ac:grpSpMk id="37" creationId="{FD0C88F4-9E01-4EA4-612B-66DDCAB99466}"/>
          </ac:grpSpMkLst>
        </pc:grpChg>
        <pc:picChg chg="del mod">
          <ac:chgData name="Emma Enocson" userId="34809eff-22fc-49fa-9d80-7f711c022a1b" providerId="ADAL" clId="{AC64F9FC-0530-4B30-B851-5C880D0EA0A3}" dt="2023-01-05T09:47:44.604" v="4365" actId="478"/>
          <ac:picMkLst>
            <pc:docMk/>
            <pc:sldMk cId="0" sldId="256"/>
            <ac:picMk id="6" creationId="{00000000-0000-0000-0000-000000000000}"/>
          </ac:picMkLst>
        </pc:picChg>
        <pc:picChg chg="del mod">
          <ac:chgData name="Emma Enocson" userId="34809eff-22fc-49fa-9d80-7f711c022a1b" providerId="ADAL" clId="{AC64F9FC-0530-4B30-B851-5C880D0EA0A3}" dt="2023-01-05T09:47:43.195" v="4364" actId="478"/>
          <ac:picMkLst>
            <pc:docMk/>
            <pc:sldMk cId="0" sldId="256"/>
            <ac:picMk id="7" creationId="{00000000-0000-0000-0000-000000000000}"/>
          </ac:picMkLst>
        </pc:picChg>
        <pc:picChg chg="del mod">
          <ac:chgData name="Emma Enocson" userId="34809eff-22fc-49fa-9d80-7f711c022a1b" providerId="ADAL" clId="{AC64F9FC-0530-4B30-B851-5C880D0EA0A3}" dt="2023-01-05T09:47:40.155" v="4362" actId="478"/>
          <ac:picMkLst>
            <pc:docMk/>
            <pc:sldMk cId="0" sldId="256"/>
            <ac:picMk id="21" creationId="{00000000-0000-0000-0000-000000000000}"/>
          </ac:picMkLst>
        </pc:picChg>
        <pc:picChg chg="del mod">
          <ac:chgData name="Emma Enocson" userId="34809eff-22fc-49fa-9d80-7f711c022a1b" providerId="ADAL" clId="{AC64F9FC-0530-4B30-B851-5C880D0EA0A3}" dt="2023-01-05T09:47:41.626" v="4363" actId="478"/>
          <ac:picMkLst>
            <pc:docMk/>
            <pc:sldMk cId="0" sldId="256"/>
            <ac:picMk id="22" creationId="{00000000-0000-0000-0000-000000000000}"/>
          </ac:picMkLst>
        </pc:picChg>
        <pc:picChg chg="add del mod">
          <ac:chgData name="Emma Enocson" userId="34809eff-22fc-49fa-9d80-7f711c022a1b" providerId="ADAL" clId="{AC64F9FC-0530-4B30-B851-5C880D0EA0A3}" dt="2023-01-05T10:13:35.409" v="5199" actId="21"/>
          <ac:picMkLst>
            <pc:docMk/>
            <pc:sldMk cId="0" sldId="256"/>
            <ac:picMk id="29" creationId="{39945E5C-DD7F-E77B-43A4-0954AB44BFC9}"/>
          </ac:picMkLst>
        </pc:picChg>
        <pc:picChg chg="add del mod">
          <ac:chgData name="Emma Enocson" userId="34809eff-22fc-49fa-9d80-7f711c022a1b" providerId="ADAL" clId="{AC64F9FC-0530-4B30-B851-5C880D0EA0A3}" dt="2023-01-19T08:53:12.398" v="14405" actId="478"/>
          <ac:picMkLst>
            <pc:docMk/>
            <pc:sldMk cId="0" sldId="256"/>
            <ac:picMk id="30" creationId="{DD82B374-6ADC-76BC-C9D7-FFCFBA161FA0}"/>
          </ac:picMkLst>
        </pc:picChg>
        <pc:picChg chg="add del mod">
          <ac:chgData name="Emma Enocson" userId="34809eff-22fc-49fa-9d80-7f711c022a1b" providerId="ADAL" clId="{AC64F9FC-0530-4B30-B851-5C880D0EA0A3}" dt="2023-01-19T08:53:17.280" v="14409" actId="478"/>
          <ac:picMkLst>
            <pc:docMk/>
            <pc:sldMk cId="0" sldId="256"/>
            <ac:picMk id="31" creationId="{057C1A05-70DD-0174-B336-EAD8DC237BC6}"/>
          </ac:picMkLst>
        </pc:picChg>
        <pc:picChg chg="add del mod">
          <ac:chgData name="Emma Enocson" userId="34809eff-22fc-49fa-9d80-7f711c022a1b" providerId="ADAL" clId="{AC64F9FC-0530-4B30-B851-5C880D0EA0A3}" dt="2023-01-19T08:53:22.215" v="14415" actId="478"/>
          <ac:picMkLst>
            <pc:docMk/>
            <pc:sldMk cId="0" sldId="256"/>
            <ac:picMk id="32" creationId="{27F662D8-EE5C-0778-5101-D9FE7D3B16BA}"/>
          </ac:picMkLst>
        </pc:picChg>
        <pc:picChg chg="add del mod">
          <ac:chgData name="Emma Enocson" userId="34809eff-22fc-49fa-9d80-7f711c022a1b" providerId="ADAL" clId="{AC64F9FC-0530-4B30-B851-5C880D0EA0A3}" dt="2023-01-19T08:53:21.659" v="14414" actId="478"/>
          <ac:picMkLst>
            <pc:docMk/>
            <pc:sldMk cId="0" sldId="256"/>
            <ac:picMk id="35" creationId="{5C1B062C-8451-0E35-146F-7F0A93D3B62D}"/>
          </ac:picMkLst>
        </pc:picChg>
        <pc:picChg chg="add del mod">
          <ac:chgData name="Emma Enocson" userId="34809eff-22fc-49fa-9d80-7f711c022a1b" providerId="ADAL" clId="{AC64F9FC-0530-4B30-B851-5C880D0EA0A3}" dt="2023-01-19T08:53:10.251" v="14402" actId="478"/>
          <ac:picMkLst>
            <pc:docMk/>
            <pc:sldMk cId="0" sldId="256"/>
            <ac:picMk id="40" creationId="{6C457350-55E1-DD6B-A2EF-A311FF69B673}"/>
          </ac:picMkLst>
        </pc:picChg>
      </pc:sldChg>
      <pc:sldChg chg="del">
        <pc:chgData name="Emma Enocson" userId="34809eff-22fc-49fa-9d80-7f711c022a1b" providerId="ADAL" clId="{AC64F9FC-0530-4B30-B851-5C880D0EA0A3}" dt="2023-01-16T09:20:25.730" v="12979" actId="47"/>
        <pc:sldMkLst>
          <pc:docMk/>
          <pc:sldMk cId="1587916218" sldId="345"/>
        </pc:sldMkLst>
      </pc:sldChg>
      <pc:sldChg chg="del">
        <pc:chgData name="Emma Enocson" userId="34809eff-22fc-49fa-9d80-7f711c022a1b" providerId="ADAL" clId="{AC64F9FC-0530-4B30-B851-5C880D0EA0A3}" dt="2023-01-16T09:19:26.727" v="12964" actId="47"/>
        <pc:sldMkLst>
          <pc:docMk/>
          <pc:sldMk cId="3425734321" sldId="351"/>
        </pc:sldMkLst>
      </pc:sldChg>
      <pc:sldChg chg="addSp modSp del mod">
        <pc:chgData name="Emma Enocson" userId="34809eff-22fc-49fa-9d80-7f711c022a1b" providerId="ADAL" clId="{AC64F9FC-0530-4B30-B851-5C880D0EA0A3}" dt="2023-01-16T09:20:41.677" v="12984" actId="47"/>
        <pc:sldMkLst>
          <pc:docMk/>
          <pc:sldMk cId="3215324865" sldId="355"/>
        </pc:sldMkLst>
        <pc:spChg chg="mod">
          <ac:chgData name="Emma Enocson" userId="34809eff-22fc-49fa-9d80-7f711c022a1b" providerId="ADAL" clId="{AC64F9FC-0530-4B30-B851-5C880D0EA0A3}" dt="2022-12-20T12:48:00.584" v="11" actId="20577"/>
          <ac:spMkLst>
            <pc:docMk/>
            <pc:sldMk cId="3215324865" sldId="355"/>
            <ac:spMk id="4" creationId="{BEDF7950-A403-9130-092A-F284D4606260}"/>
          </ac:spMkLst>
        </pc:spChg>
        <pc:spChg chg="mod">
          <ac:chgData name="Emma Enocson" userId="34809eff-22fc-49fa-9d80-7f711c022a1b" providerId="ADAL" clId="{AC64F9FC-0530-4B30-B851-5C880D0EA0A3}" dt="2023-01-12T07:42:50.318" v="6774" actId="1076"/>
          <ac:spMkLst>
            <pc:docMk/>
            <pc:sldMk cId="3215324865" sldId="355"/>
            <ac:spMk id="5" creationId="{0720B377-ECCE-AB7F-B8B3-FD162DBE8E1B}"/>
          </ac:spMkLst>
        </pc:spChg>
        <pc:picChg chg="mod">
          <ac:chgData name="Emma Enocson" userId="34809eff-22fc-49fa-9d80-7f711c022a1b" providerId="ADAL" clId="{AC64F9FC-0530-4B30-B851-5C880D0EA0A3}" dt="2023-01-12T07:43:02.314" v="6778" actId="1076"/>
          <ac:picMkLst>
            <pc:docMk/>
            <pc:sldMk cId="3215324865" sldId="355"/>
            <ac:picMk id="2" creationId="{2E1764E1-4365-23C7-1B39-9E59AE19A049}"/>
          </ac:picMkLst>
        </pc:picChg>
        <pc:picChg chg="add mod">
          <ac:chgData name="Emma Enocson" userId="34809eff-22fc-49fa-9d80-7f711c022a1b" providerId="ADAL" clId="{AC64F9FC-0530-4B30-B851-5C880D0EA0A3}" dt="2023-01-12T07:42:39.094" v="6768" actId="1076"/>
          <ac:picMkLst>
            <pc:docMk/>
            <pc:sldMk cId="3215324865" sldId="355"/>
            <ac:picMk id="4" creationId="{A81F4F84-365F-1910-67D1-A6F1BD8236C3}"/>
          </ac:picMkLst>
        </pc:picChg>
        <pc:picChg chg="mod">
          <ac:chgData name="Emma Enocson" userId="34809eff-22fc-49fa-9d80-7f711c022a1b" providerId="ADAL" clId="{AC64F9FC-0530-4B30-B851-5C880D0EA0A3}" dt="2023-01-12T07:42:51.459" v="6775" actId="1076"/>
          <ac:picMkLst>
            <pc:docMk/>
            <pc:sldMk cId="3215324865" sldId="355"/>
            <ac:picMk id="11" creationId="{76C9A079-03CE-3ABE-B831-860E1495B157}"/>
          </ac:picMkLst>
        </pc:picChg>
        <pc:picChg chg="mod">
          <ac:chgData name="Emma Enocson" userId="34809eff-22fc-49fa-9d80-7f711c022a1b" providerId="ADAL" clId="{AC64F9FC-0530-4B30-B851-5C880D0EA0A3}" dt="2023-01-12T07:42:45.869" v="6771" actId="1076"/>
          <ac:picMkLst>
            <pc:docMk/>
            <pc:sldMk cId="3215324865" sldId="355"/>
            <ac:picMk id="15" creationId="{9CAB812C-2811-E152-9240-0347361E2ECA}"/>
          </ac:picMkLst>
        </pc:picChg>
        <pc:picChg chg="mod">
          <ac:chgData name="Emma Enocson" userId="34809eff-22fc-49fa-9d80-7f711c022a1b" providerId="ADAL" clId="{AC64F9FC-0530-4B30-B851-5C880D0EA0A3}" dt="2023-01-12T07:42:35.224" v="6766" actId="1076"/>
          <ac:picMkLst>
            <pc:docMk/>
            <pc:sldMk cId="3215324865" sldId="355"/>
            <ac:picMk id="16" creationId="{C016D923-822C-D8B0-C9F0-F56667C9C556}"/>
          </ac:picMkLst>
        </pc:picChg>
        <pc:picChg chg="mod">
          <ac:chgData name="Emma Enocson" userId="34809eff-22fc-49fa-9d80-7f711c022a1b" providerId="ADAL" clId="{AC64F9FC-0530-4B30-B851-5C880D0EA0A3}" dt="2023-01-12T07:42:47.724" v="6772" actId="1076"/>
          <ac:picMkLst>
            <pc:docMk/>
            <pc:sldMk cId="3215324865" sldId="355"/>
            <ac:picMk id="20" creationId="{4E3C815D-D12D-AE87-3AA7-746897D5AAC1}"/>
          </ac:picMkLst>
        </pc:picChg>
        <pc:picChg chg="mod">
          <ac:chgData name="Emma Enocson" userId="34809eff-22fc-49fa-9d80-7f711c022a1b" providerId="ADAL" clId="{AC64F9FC-0530-4B30-B851-5C880D0EA0A3}" dt="2023-01-12T07:42:34.168" v="6765" actId="1076"/>
          <ac:picMkLst>
            <pc:docMk/>
            <pc:sldMk cId="3215324865" sldId="355"/>
            <ac:picMk id="21" creationId="{F99FF055-65E4-BCB2-222D-2CBD1D0D14AB}"/>
          </ac:picMkLst>
        </pc:picChg>
        <pc:picChg chg="mod">
          <ac:chgData name="Emma Enocson" userId="34809eff-22fc-49fa-9d80-7f711c022a1b" providerId="ADAL" clId="{AC64F9FC-0530-4B30-B851-5C880D0EA0A3}" dt="2023-01-12T07:42:52.730" v="6776" actId="1076"/>
          <ac:picMkLst>
            <pc:docMk/>
            <pc:sldMk cId="3215324865" sldId="355"/>
            <ac:picMk id="26" creationId="{8C285C39-4B95-56C6-0126-B2AAE78D2014}"/>
          </ac:picMkLst>
        </pc:picChg>
        <pc:picChg chg="add mod">
          <ac:chgData name="Emma Enocson" userId="34809eff-22fc-49fa-9d80-7f711c022a1b" providerId="ADAL" clId="{AC64F9FC-0530-4B30-B851-5C880D0EA0A3}" dt="2023-01-12T07:42:42.695" v="6770" actId="1076"/>
          <ac:picMkLst>
            <pc:docMk/>
            <pc:sldMk cId="3215324865" sldId="355"/>
            <ac:picMk id="27" creationId="{7ABDB1AD-EFDE-AE04-6950-0A42E43C38A3}"/>
          </ac:picMkLst>
        </pc:picChg>
      </pc:sldChg>
      <pc:sldChg chg="addSp delSp modSp add del mod modNotesTx">
        <pc:chgData name="Emma Enocson" userId="34809eff-22fc-49fa-9d80-7f711c022a1b" providerId="ADAL" clId="{AC64F9FC-0530-4B30-B851-5C880D0EA0A3}" dt="2023-01-19T08:51:29.427" v="14399" actId="47"/>
        <pc:sldMkLst>
          <pc:docMk/>
          <pc:sldMk cId="64549511" sldId="419"/>
        </pc:sldMkLst>
        <pc:spChg chg="add mod">
          <ac:chgData name="Emma Enocson" userId="34809eff-22fc-49fa-9d80-7f711c022a1b" providerId="ADAL" clId="{AC64F9FC-0530-4B30-B851-5C880D0EA0A3}" dt="2023-01-04T15:11:28.062" v="3587" actId="20577"/>
          <ac:spMkLst>
            <pc:docMk/>
            <pc:sldMk cId="64549511" sldId="419"/>
            <ac:spMk id="2" creationId="{F72008D8-1313-3C84-F78A-38E376B45029}"/>
          </ac:spMkLst>
        </pc:spChg>
        <pc:spChg chg="mod">
          <ac:chgData name="Emma Enocson" userId="34809eff-22fc-49fa-9d80-7f711c022a1b" providerId="ADAL" clId="{AC64F9FC-0530-4B30-B851-5C880D0EA0A3}" dt="2023-01-04T15:11:07.760" v="3549" actId="1076"/>
          <ac:spMkLst>
            <pc:docMk/>
            <pc:sldMk cId="64549511" sldId="419"/>
            <ac:spMk id="11" creationId="{00000000-0000-0000-0000-000000000000}"/>
          </ac:spMkLst>
        </pc:spChg>
        <pc:spChg chg="mod">
          <ac:chgData name="Emma Enocson" userId="34809eff-22fc-49fa-9d80-7f711c022a1b" providerId="ADAL" clId="{AC64F9FC-0530-4B30-B851-5C880D0EA0A3}" dt="2023-01-05T10:05:36.294" v="4889" actId="20577"/>
          <ac:spMkLst>
            <pc:docMk/>
            <pc:sldMk cId="64549511" sldId="419"/>
            <ac:spMk id="18" creationId="{00000000-0000-0000-0000-000000000000}"/>
          </ac:spMkLst>
        </pc:spChg>
        <pc:spChg chg="mod">
          <ac:chgData name="Emma Enocson" userId="34809eff-22fc-49fa-9d80-7f711c022a1b" providerId="ADAL" clId="{AC64F9FC-0530-4B30-B851-5C880D0EA0A3}" dt="2023-01-12T08:50:58.119" v="8008" actId="6549"/>
          <ac:spMkLst>
            <pc:docMk/>
            <pc:sldMk cId="64549511" sldId="419"/>
            <ac:spMk id="20" creationId="{A14FE1D5-9A42-4029-8B17-F029174992AA}"/>
          </ac:spMkLst>
        </pc:spChg>
        <pc:spChg chg="mod">
          <ac:chgData name="Emma Enocson" userId="34809eff-22fc-49fa-9d80-7f711c022a1b" providerId="ADAL" clId="{AC64F9FC-0530-4B30-B851-5C880D0EA0A3}" dt="2023-01-05T10:05:44.035" v="4901" actId="5793"/>
          <ac:spMkLst>
            <pc:docMk/>
            <pc:sldMk cId="64549511" sldId="419"/>
            <ac:spMk id="21" creationId="{87657223-6059-4A11-9718-21400A975C33}"/>
          </ac:spMkLst>
        </pc:spChg>
        <pc:spChg chg="mod">
          <ac:chgData name="Emma Enocson" userId="34809eff-22fc-49fa-9d80-7f711c022a1b" providerId="ADAL" clId="{AC64F9FC-0530-4B30-B851-5C880D0EA0A3}" dt="2023-01-05T10:05:47.425" v="4907" actId="5793"/>
          <ac:spMkLst>
            <pc:docMk/>
            <pc:sldMk cId="64549511" sldId="419"/>
            <ac:spMk id="22" creationId="{E0DC2F4B-26CF-4405-B4ED-9D7BB6D0C7E3}"/>
          </ac:spMkLst>
        </pc:spChg>
        <pc:picChg chg="add mod">
          <ac:chgData name="Emma Enocson" userId="34809eff-22fc-49fa-9d80-7f711c022a1b" providerId="ADAL" clId="{AC64F9FC-0530-4B30-B851-5C880D0EA0A3}" dt="2023-01-04T15:08:52.333" v="3423"/>
          <ac:picMkLst>
            <pc:docMk/>
            <pc:sldMk cId="64549511" sldId="419"/>
            <ac:picMk id="4" creationId="{A9EA911E-16C2-5D1A-C6AA-81D07EA18D6C}"/>
          </ac:picMkLst>
        </pc:picChg>
        <pc:picChg chg="add del mod">
          <ac:chgData name="Emma Enocson" userId="34809eff-22fc-49fa-9d80-7f711c022a1b" providerId="ADAL" clId="{AC64F9FC-0530-4B30-B851-5C880D0EA0A3}" dt="2023-01-04T15:11:04.102" v="3548" actId="478"/>
          <ac:picMkLst>
            <pc:docMk/>
            <pc:sldMk cId="64549511" sldId="419"/>
            <ac:picMk id="5" creationId="{39111581-989A-736D-8A42-A78815AD8EE5}"/>
          </ac:picMkLst>
        </pc:picChg>
        <pc:picChg chg="mod">
          <ac:chgData name="Emma Enocson" userId="34809eff-22fc-49fa-9d80-7f711c022a1b" providerId="ADAL" clId="{AC64F9FC-0530-4B30-B851-5C880D0EA0A3}" dt="2023-01-04T15:10:28.804" v="3521" actId="1036"/>
          <ac:picMkLst>
            <pc:docMk/>
            <pc:sldMk cId="64549511" sldId="419"/>
            <ac:picMk id="12" creationId="{E7C5E707-0371-495F-BA30-7B58DA226520}"/>
          </ac:picMkLst>
        </pc:picChg>
        <pc:picChg chg="mod">
          <ac:chgData name="Emma Enocson" userId="34809eff-22fc-49fa-9d80-7f711c022a1b" providerId="ADAL" clId="{AC64F9FC-0530-4B30-B851-5C880D0EA0A3}" dt="2023-01-04T15:10:28.804" v="3521" actId="1036"/>
          <ac:picMkLst>
            <pc:docMk/>
            <pc:sldMk cId="64549511" sldId="419"/>
            <ac:picMk id="13" creationId="{072BBF79-339D-4689-A16E-95DE9EEFDC4B}"/>
          </ac:picMkLst>
        </pc:picChg>
        <pc:picChg chg="mod">
          <ac:chgData name="Emma Enocson" userId="34809eff-22fc-49fa-9d80-7f711c022a1b" providerId="ADAL" clId="{AC64F9FC-0530-4B30-B851-5C880D0EA0A3}" dt="2023-01-04T15:10:28.804" v="3521" actId="1036"/>
          <ac:picMkLst>
            <pc:docMk/>
            <pc:sldMk cId="64549511" sldId="419"/>
            <ac:picMk id="16" creationId="{58619E3E-F77F-4AA4-AE64-4FF7A167FBD7}"/>
          </ac:picMkLst>
        </pc:picChg>
        <pc:picChg chg="mod">
          <ac:chgData name="Emma Enocson" userId="34809eff-22fc-49fa-9d80-7f711c022a1b" providerId="ADAL" clId="{AC64F9FC-0530-4B30-B851-5C880D0EA0A3}" dt="2023-01-04T15:10:28.804" v="3521" actId="1036"/>
          <ac:picMkLst>
            <pc:docMk/>
            <pc:sldMk cId="64549511" sldId="419"/>
            <ac:picMk id="19" creationId="{C6705170-6D12-445B-AAD0-85E9FA424A78}"/>
          </ac:picMkLst>
        </pc:picChg>
        <pc:picChg chg="del">
          <ac:chgData name="Emma Enocson" userId="34809eff-22fc-49fa-9d80-7f711c022a1b" providerId="ADAL" clId="{AC64F9FC-0530-4B30-B851-5C880D0EA0A3}" dt="2023-01-04T09:50:14.005" v="152" actId="478"/>
          <ac:picMkLst>
            <pc:docMk/>
            <pc:sldMk cId="64549511" sldId="419"/>
            <ac:picMk id="27" creationId="{3CC55873-941F-4519-98E2-141815DBC32C}"/>
          </ac:picMkLst>
        </pc:picChg>
      </pc:sldChg>
      <pc:sldChg chg="modSp add del mod ord">
        <pc:chgData name="Emma Enocson" userId="34809eff-22fc-49fa-9d80-7f711c022a1b" providerId="ADAL" clId="{AC64F9FC-0530-4B30-B851-5C880D0EA0A3}" dt="2023-01-05T09:52:27.349" v="4425" actId="47"/>
        <pc:sldMkLst>
          <pc:docMk/>
          <pc:sldMk cId="3405812950" sldId="471"/>
        </pc:sldMkLst>
        <pc:spChg chg="mod">
          <ac:chgData name="Emma Enocson" userId="34809eff-22fc-49fa-9d80-7f711c022a1b" providerId="ADAL" clId="{AC64F9FC-0530-4B30-B851-5C880D0EA0A3}" dt="2023-01-05T09:52:25.187" v="4424" actId="6549"/>
          <ac:spMkLst>
            <pc:docMk/>
            <pc:sldMk cId="3405812950" sldId="471"/>
            <ac:spMk id="16" creationId="{B8601940-45FD-419F-8EE2-12B011407EB3}"/>
          </ac:spMkLst>
        </pc:spChg>
      </pc:sldChg>
      <pc:sldChg chg="modSp add del mod ord">
        <pc:chgData name="Emma Enocson" userId="34809eff-22fc-49fa-9d80-7f711c022a1b" providerId="ADAL" clId="{AC64F9FC-0530-4B30-B851-5C880D0EA0A3}" dt="2023-01-05T10:33:03.443" v="5699" actId="47"/>
        <pc:sldMkLst>
          <pc:docMk/>
          <pc:sldMk cId="966626536" sldId="699"/>
        </pc:sldMkLst>
        <pc:spChg chg="mod">
          <ac:chgData name="Emma Enocson" userId="34809eff-22fc-49fa-9d80-7f711c022a1b" providerId="ADAL" clId="{AC64F9FC-0530-4B30-B851-5C880D0EA0A3}" dt="2023-01-05T10:32:36.080" v="5693" actId="21"/>
          <ac:spMkLst>
            <pc:docMk/>
            <pc:sldMk cId="966626536" sldId="699"/>
            <ac:spMk id="8" creationId="{F58DA18B-D757-4E31-9B09-C2F09F8D9E3F}"/>
          </ac:spMkLst>
        </pc:spChg>
      </pc:sldChg>
      <pc:sldChg chg="modSp add del mod ord modNotesTx">
        <pc:chgData name="Emma Enocson" userId="34809eff-22fc-49fa-9d80-7f711c022a1b" providerId="ADAL" clId="{AC64F9FC-0530-4B30-B851-5C880D0EA0A3}" dt="2023-01-05T10:49:29.802" v="5849" actId="47"/>
        <pc:sldMkLst>
          <pc:docMk/>
          <pc:sldMk cId="2048719243" sldId="743"/>
        </pc:sldMkLst>
        <pc:spChg chg="mod">
          <ac:chgData name="Emma Enocson" userId="34809eff-22fc-49fa-9d80-7f711c022a1b" providerId="ADAL" clId="{AC64F9FC-0530-4B30-B851-5C880D0EA0A3}" dt="2023-01-05T10:40:54.298" v="5792" actId="20577"/>
          <ac:spMkLst>
            <pc:docMk/>
            <pc:sldMk cId="2048719243" sldId="743"/>
            <ac:spMk id="2" creationId="{3C4B0C15-7B15-4600-B2AC-A5C80DB29B69}"/>
          </ac:spMkLst>
        </pc:spChg>
      </pc:sldChg>
      <pc:sldChg chg="addSp delSp modSp add del mod ord addAnim delAnim modAnim">
        <pc:chgData name="Emma Enocson" userId="34809eff-22fc-49fa-9d80-7f711c022a1b" providerId="ADAL" clId="{AC64F9FC-0530-4B30-B851-5C880D0EA0A3}" dt="2023-01-05T09:32:03.444" v="3925" actId="47"/>
        <pc:sldMkLst>
          <pc:docMk/>
          <pc:sldMk cId="3240467834" sldId="1308"/>
        </pc:sldMkLst>
        <pc:spChg chg="del mod">
          <ac:chgData name="Emma Enocson" userId="34809eff-22fc-49fa-9d80-7f711c022a1b" providerId="ADAL" clId="{AC64F9FC-0530-4B30-B851-5C880D0EA0A3}" dt="2023-01-05T09:22:05.657" v="3630"/>
          <ac:spMkLst>
            <pc:docMk/>
            <pc:sldMk cId="3240467834" sldId="1308"/>
            <ac:spMk id="9" creationId="{EFD94160-59F0-5FB4-E9CD-4F39FB78F66E}"/>
          </ac:spMkLst>
        </pc:spChg>
        <pc:spChg chg="add del">
          <ac:chgData name="Emma Enocson" userId="34809eff-22fc-49fa-9d80-7f711c022a1b" providerId="ADAL" clId="{AC64F9FC-0530-4B30-B851-5C880D0EA0A3}" dt="2023-01-05T09:22:05.653" v="3628" actId="478"/>
          <ac:spMkLst>
            <pc:docMk/>
            <pc:sldMk cId="3240467834" sldId="1308"/>
            <ac:spMk id="13" creationId="{393A15D6-C3AD-8304-FEAD-3D5C0B0C80F8}"/>
          </ac:spMkLst>
        </pc:spChg>
        <pc:spChg chg="add del mod">
          <ac:chgData name="Emma Enocson" userId="34809eff-22fc-49fa-9d80-7f711c022a1b" providerId="ADAL" clId="{AC64F9FC-0530-4B30-B851-5C880D0EA0A3}" dt="2023-01-05T09:28:07.347" v="3841" actId="21"/>
          <ac:spMkLst>
            <pc:docMk/>
            <pc:sldMk cId="3240467834" sldId="1308"/>
            <ac:spMk id="23" creationId="{56D5F014-320E-912C-D54F-CF6191D28286}"/>
          </ac:spMkLst>
        </pc:spChg>
        <pc:picChg chg="del">
          <ac:chgData name="Emma Enocson" userId="34809eff-22fc-49fa-9d80-7f711c022a1b" providerId="ADAL" clId="{AC64F9FC-0530-4B30-B851-5C880D0EA0A3}" dt="2023-01-04T15:05:54.949" v="3418" actId="478"/>
          <ac:picMkLst>
            <pc:docMk/>
            <pc:sldMk cId="3240467834" sldId="1308"/>
            <ac:picMk id="2" creationId="{5E6DAE31-8EFF-2DB9-ED69-10487DBFB839}"/>
          </ac:picMkLst>
        </pc:picChg>
      </pc:sldChg>
      <pc:sldChg chg="add del">
        <pc:chgData name="Emma Enocson" userId="34809eff-22fc-49fa-9d80-7f711c022a1b" providerId="ADAL" clId="{AC64F9FC-0530-4B30-B851-5C880D0EA0A3}" dt="2023-01-09T06:59:47.019" v="6288" actId="47"/>
        <pc:sldMkLst>
          <pc:docMk/>
          <pc:sldMk cId="4033323644" sldId="1309"/>
        </pc:sldMkLst>
      </pc:sldChg>
      <pc:sldChg chg="addSp delSp modSp add del mod addCm modCm modNotesTx">
        <pc:chgData name="Emma Enocson" userId="34809eff-22fc-49fa-9d80-7f711c022a1b" providerId="ADAL" clId="{AC64F9FC-0530-4B30-B851-5C880D0EA0A3}" dt="2023-01-16T09:19:42.443" v="12969" actId="47"/>
        <pc:sldMkLst>
          <pc:docMk/>
          <pc:sldMk cId="132815468" sldId="1315"/>
        </pc:sldMkLst>
        <pc:spChg chg="mod">
          <ac:chgData name="Emma Enocson" userId="34809eff-22fc-49fa-9d80-7f711c022a1b" providerId="ADAL" clId="{AC64F9FC-0530-4B30-B851-5C880D0EA0A3}" dt="2023-01-09T07:03:26.905" v="6396" actId="207"/>
          <ac:spMkLst>
            <pc:docMk/>
            <pc:sldMk cId="132815468" sldId="1315"/>
            <ac:spMk id="6" creationId="{F971EAA8-7813-AF85-FE5C-E80F00FC9D77}"/>
          </ac:spMkLst>
        </pc:spChg>
        <pc:spChg chg="mod">
          <ac:chgData name="Emma Enocson" userId="34809eff-22fc-49fa-9d80-7f711c022a1b" providerId="ADAL" clId="{AC64F9FC-0530-4B30-B851-5C880D0EA0A3}" dt="2023-01-09T07:04:52.659" v="6404" actId="207"/>
          <ac:spMkLst>
            <pc:docMk/>
            <pc:sldMk cId="132815468" sldId="1315"/>
            <ac:spMk id="7" creationId="{ABAC4FA4-CA27-84F1-AA29-60A70E3B3ADA}"/>
          </ac:spMkLst>
        </pc:spChg>
        <pc:spChg chg="mod">
          <ac:chgData name="Emma Enocson" userId="34809eff-22fc-49fa-9d80-7f711c022a1b" providerId="ADAL" clId="{AC64F9FC-0530-4B30-B851-5C880D0EA0A3}" dt="2023-01-12T08:33:29.528" v="7817" actId="207"/>
          <ac:spMkLst>
            <pc:docMk/>
            <pc:sldMk cId="132815468" sldId="1315"/>
            <ac:spMk id="10" creationId="{8A0F60BA-F7BB-D007-9183-D72C75C9BAD0}"/>
          </ac:spMkLst>
        </pc:spChg>
        <pc:spChg chg="mod">
          <ac:chgData name="Emma Enocson" userId="34809eff-22fc-49fa-9d80-7f711c022a1b" providerId="ADAL" clId="{AC64F9FC-0530-4B30-B851-5C880D0EA0A3}" dt="2023-01-09T07:04:57.083" v="6405" actId="207"/>
          <ac:spMkLst>
            <pc:docMk/>
            <pc:sldMk cId="132815468" sldId="1315"/>
            <ac:spMk id="11" creationId="{C8BD6B8E-2086-9BB3-4BB8-B980AB476666}"/>
          </ac:spMkLst>
        </pc:spChg>
        <pc:spChg chg="mod">
          <ac:chgData name="Emma Enocson" userId="34809eff-22fc-49fa-9d80-7f711c022a1b" providerId="ADAL" clId="{AC64F9FC-0530-4B30-B851-5C880D0EA0A3}" dt="2023-01-09T07:01:04.686" v="6295" actId="20577"/>
          <ac:spMkLst>
            <pc:docMk/>
            <pc:sldMk cId="132815468" sldId="1315"/>
            <ac:spMk id="19" creationId="{36FFFDAB-BB2E-4A5C-9A3D-DAFF2A29A55F}"/>
          </ac:spMkLst>
        </pc:spChg>
        <pc:spChg chg="mod">
          <ac:chgData name="Emma Enocson" userId="34809eff-22fc-49fa-9d80-7f711c022a1b" providerId="ADAL" clId="{AC64F9FC-0530-4B30-B851-5C880D0EA0A3}" dt="2023-01-12T08:50:02.264" v="7935" actId="313"/>
          <ac:spMkLst>
            <pc:docMk/>
            <pc:sldMk cId="132815468" sldId="1315"/>
            <ac:spMk id="38" creationId="{C355D5F0-4D91-A393-512E-7C75D044981A}"/>
          </ac:spMkLst>
        </pc:spChg>
        <pc:grpChg chg="mod ord">
          <ac:chgData name="Emma Enocson" userId="34809eff-22fc-49fa-9d80-7f711c022a1b" providerId="ADAL" clId="{AC64F9FC-0530-4B30-B851-5C880D0EA0A3}" dt="2023-01-12T08:17:39.386" v="7747" actId="167"/>
          <ac:grpSpMkLst>
            <pc:docMk/>
            <pc:sldMk cId="132815468" sldId="1315"/>
            <ac:grpSpMk id="17" creationId="{687D1A7D-F564-C3EF-B695-551ED0EC02C5}"/>
          </ac:grpSpMkLst>
        </pc:grpChg>
        <pc:grpChg chg="del">
          <ac:chgData name="Emma Enocson" userId="34809eff-22fc-49fa-9d80-7f711c022a1b" providerId="ADAL" clId="{AC64F9FC-0530-4B30-B851-5C880D0EA0A3}" dt="2023-01-12T08:18:04.639" v="7753" actId="478"/>
          <ac:grpSpMkLst>
            <pc:docMk/>
            <pc:sldMk cId="132815468" sldId="1315"/>
            <ac:grpSpMk id="47" creationId="{D2CA434D-D9AF-C5FD-7277-FA9E2774CFB4}"/>
          </ac:grpSpMkLst>
        </pc:grpChg>
        <pc:picChg chg="ord">
          <ac:chgData name="Emma Enocson" userId="34809eff-22fc-49fa-9d80-7f711c022a1b" providerId="ADAL" clId="{AC64F9FC-0530-4B30-B851-5C880D0EA0A3}" dt="2023-01-12T08:18:01.535" v="7752" actId="171"/>
          <ac:picMkLst>
            <pc:docMk/>
            <pc:sldMk cId="132815468" sldId="1315"/>
            <ac:picMk id="2" creationId="{5AFB7CD4-5B38-C4F4-0124-3761BB372705}"/>
          </ac:picMkLst>
        </pc:picChg>
        <pc:picChg chg="add mod">
          <ac:chgData name="Emma Enocson" userId="34809eff-22fc-49fa-9d80-7f711c022a1b" providerId="ADAL" clId="{AC64F9FC-0530-4B30-B851-5C880D0EA0A3}" dt="2023-01-12T08:18:09.632" v="7755" actId="1076"/>
          <ac:picMkLst>
            <pc:docMk/>
            <pc:sldMk cId="132815468" sldId="1315"/>
            <ac:picMk id="13" creationId="{BD441C9C-7E0D-3A8D-3166-4CA0392E0190}"/>
          </ac:picMkLst>
        </pc:picChg>
        <pc:picChg chg="add mod">
          <ac:chgData name="Emma Enocson" userId="34809eff-22fc-49fa-9d80-7f711c022a1b" providerId="ADAL" clId="{AC64F9FC-0530-4B30-B851-5C880D0EA0A3}" dt="2023-01-12T08:18:09.632" v="7755" actId="1076"/>
          <ac:picMkLst>
            <pc:docMk/>
            <pc:sldMk cId="132815468" sldId="1315"/>
            <ac:picMk id="18" creationId="{75E0DF64-C955-E96A-7783-A8946ECFCC1D}"/>
          </ac:picMkLst>
        </pc:picChg>
      </pc:sldChg>
      <pc:sldChg chg="add del">
        <pc:chgData name="Emma Enocson" userId="34809eff-22fc-49fa-9d80-7f711c022a1b" providerId="ADAL" clId="{AC64F9FC-0530-4B30-B851-5C880D0EA0A3}" dt="2023-01-16T09:20:19.229" v="12975" actId="47"/>
        <pc:sldMkLst>
          <pc:docMk/>
          <pc:sldMk cId="2369388493" sldId="1316"/>
        </pc:sldMkLst>
      </pc:sldChg>
      <pc:sldChg chg="addSp delSp modSp add mod ord addCm delCm modNotesTx">
        <pc:chgData name="Emma Enocson" userId="34809eff-22fc-49fa-9d80-7f711c022a1b" providerId="ADAL" clId="{AC64F9FC-0530-4B30-B851-5C880D0EA0A3}" dt="2023-02-01T07:51:37.427" v="30015" actId="113"/>
        <pc:sldMkLst>
          <pc:docMk/>
          <pc:sldMk cId="2691555726" sldId="1325"/>
        </pc:sldMkLst>
        <pc:spChg chg="del">
          <ac:chgData name="Emma Enocson" userId="34809eff-22fc-49fa-9d80-7f711c022a1b" providerId="ADAL" clId="{AC64F9FC-0530-4B30-B851-5C880D0EA0A3}" dt="2023-01-04T15:07:18.256" v="3421" actId="478"/>
          <ac:spMkLst>
            <pc:docMk/>
            <pc:sldMk cId="2691555726" sldId="1325"/>
            <ac:spMk id="2" creationId="{99B17318-430B-4636-BCC8-D1281613B8BE}"/>
          </ac:spMkLst>
        </pc:spChg>
        <pc:spChg chg="add mod">
          <ac:chgData name="Emma Enocson" userId="34809eff-22fc-49fa-9d80-7f711c022a1b" providerId="ADAL" clId="{AC64F9FC-0530-4B30-B851-5C880D0EA0A3}" dt="2023-01-04T15:07:16.005" v="3420"/>
          <ac:spMkLst>
            <pc:docMk/>
            <pc:sldMk cId="2691555726" sldId="1325"/>
            <ac:spMk id="3" creationId="{8898F6D0-E6FA-3963-485E-749639E0F9C4}"/>
          </ac:spMkLst>
        </pc:spChg>
        <pc:spChg chg="add del mod">
          <ac:chgData name="Emma Enocson" userId="34809eff-22fc-49fa-9d80-7f711c022a1b" providerId="ADAL" clId="{AC64F9FC-0530-4B30-B851-5C880D0EA0A3}" dt="2023-01-04T15:07:19.417" v="3422" actId="478"/>
          <ac:spMkLst>
            <pc:docMk/>
            <pc:sldMk cId="2691555726" sldId="1325"/>
            <ac:spMk id="7" creationId="{6A942C7B-804F-82E9-71B0-02A252FDBC75}"/>
          </ac:spMkLst>
        </pc:spChg>
        <pc:picChg chg="add mod">
          <ac:chgData name="Emma Enocson" userId="34809eff-22fc-49fa-9d80-7f711c022a1b" providerId="ADAL" clId="{AC64F9FC-0530-4B30-B851-5C880D0EA0A3}" dt="2023-01-04T15:07:16.005" v="3420"/>
          <ac:picMkLst>
            <pc:docMk/>
            <pc:sldMk cId="2691555726" sldId="1325"/>
            <ac:picMk id="5" creationId="{DA4F4A08-634E-56AB-F56E-8F59CB750ACB}"/>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1-25T10:40:48.853" v="26431"/>
              <pc2:cmMkLst xmlns:pc2="http://schemas.microsoft.com/office/powerpoint/2019/9/main/command">
                <pc:docMk/>
                <pc:sldMk cId="2691555726" sldId="1325"/>
                <pc2:cmMk id="{2A14CAF2-34D2-4DCF-931C-BEECF62EF327}"/>
              </pc2:cmMkLst>
            </pc226:cmChg>
          </p:ext>
        </pc:extLst>
      </pc:sldChg>
      <pc:sldChg chg="add del addCm modCm modNotesTx">
        <pc:chgData name="Emma Enocson" userId="34809eff-22fc-49fa-9d80-7f711c022a1b" providerId="ADAL" clId="{AC64F9FC-0530-4B30-B851-5C880D0EA0A3}" dt="2023-01-16T09:20:31.821" v="12981" actId="47"/>
        <pc:sldMkLst>
          <pc:docMk/>
          <pc:sldMk cId="2879654495" sldId="1360"/>
        </pc:sldMkLst>
      </pc:sldChg>
      <pc:sldChg chg="modSp add del mod ord">
        <pc:chgData name="Emma Enocson" userId="34809eff-22fc-49fa-9d80-7f711c022a1b" providerId="ADAL" clId="{AC64F9FC-0530-4B30-B851-5C880D0EA0A3}" dt="2023-01-16T09:20:59.925" v="12985" actId="47"/>
        <pc:sldMkLst>
          <pc:docMk/>
          <pc:sldMk cId="4210259202" sldId="1369"/>
        </pc:sldMkLst>
        <pc:spChg chg="mod">
          <ac:chgData name="Emma Enocson" userId="34809eff-22fc-49fa-9d80-7f711c022a1b" providerId="ADAL" clId="{AC64F9FC-0530-4B30-B851-5C880D0EA0A3}" dt="2023-01-09T06:57:22.048" v="6258" actId="20577"/>
          <ac:spMkLst>
            <pc:docMk/>
            <pc:sldMk cId="4210259202" sldId="1369"/>
            <ac:spMk id="2" creationId="{09C80F51-2632-470A-81EC-9F9DB2F4CEED}"/>
          </ac:spMkLst>
        </pc:spChg>
      </pc:sldChg>
      <pc:sldChg chg="add del ord">
        <pc:chgData name="Emma Enocson" userId="34809eff-22fc-49fa-9d80-7f711c022a1b" providerId="ADAL" clId="{AC64F9FC-0530-4B30-B851-5C880D0EA0A3}" dt="2023-01-09T06:57:56.324" v="6278" actId="47"/>
        <pc:sldMkLst>
          <pc:docMk/>
          <pc:sldMk cId="1089091454" sldId="1375"/>
        </pc:sldMkLst>
      </pc:sldChg>
      <pc:sldChg chg="addSp delSp modSp add del mod modNotesTx">
        <pc:chgData name="Emma Enocson" userId="34809eff-22fc-49fa-9d80-7f711c022a1b" providerId="ADAL" clId="{AC64F9FC-0530-4B30-B851-5C880D0EA0A3}" dt="2023-01-16T09:19:50.599" v="12972" actId="47"/>
        <pc:sldMkLst>
          <pc:docMk/>
          <pc:sldMk cId="3898902983" sldId="1391"/>
        </pc:sldMkLst>
        <pc:spChg chg="mod">
          <ac:chgData name="Emma Enocson" userId="34809eff-22fc-49fa-9d80-7f711c022a1b" providerId="ADAL" clId="{AC64F9FC-0530-4B30-B851-5C880D0EA0A3}" dt="2023-01-09T07:05:30.001" v="6420" actId="207"/>
          <ac:spMkLst>
            <pc:docMk/>
            <pc:sldMk cId="3898902983" sldId="1391"/>
            <ac:spMk id="5" creationId="{18D0E8AF-E667-1752-9FFC-6F4AF3A7EB52}"/>
          </ac:spMkLst>
        </pc:spChg>
        <pc:spChg chg="mod">
          <ac:chgData name="Emma Enocson" userId="34809eff-22fc-49fa-9d80-7f711c022a1b" providerId="ADAL" clId="{AC64F9FC-0530-4B30-B851-5C880D0EA0A3}" dt="2023-01-09T07:06:11.074" v="6439" actId="207"/>
          <ac:spMkLst>
            <pc:docMk/>
            <pc:sldMk cId="3898902983" sldId="1391"/>
            <ac:spMk id="7" creationId="{CE602D24-4AD2-B0C4-C567-E9FA465A5448}"/>
          </ac:spMkLst>
        </pc:spChg>
        <pc:spChg chg="mod">
          <ac:chgData name="Emma Enocson" userId="34809eff-22fc-49fa-9d80-7f711c022a1b" providerId="ADAL" clId="{AC64F9FC-0530-4B30-B851-5C880D0EA0A3}" dt="2023-01-12T08:48:52.601" v="7904" actId="14100"/>
          <ac:spMkLst>
            <pc:docMk/>
            <pc:sldMk cId="3898902983" sldId="1391"/>
            <ac:spMk id="13" creationId="{9537511A-6B74-368E-8590-A2FA1DB0D323}"/>
          </ac:spMkLst>
        </pc:spChg>
        <pc:spChg chg="mod">
          <ac:chgData name="Emma Enocson" userId="34809eff-22fc-49fa-9d80-7f711c022a1b" providerId="ADAL" clId="{AC64F9FC-0530-4B30-B851-5C880D0EA0A3}" dt="2023-01-09T07:06:08.416" v="6437" actId="207"/>
          <ac:spMkLst>
            <pc:docMk/>
            <pc:sldMk cId="3898902983" sldId="1391"/>
            <ac:spMk id="16" creationId="{D3EFE3DD-9589-211A-74DE-FC8740ACFC6E}"/>
          </ac:spMkLst>
        </pc:spChg>
        <pc:spChg chg="mod">
          <ac:chgData name="Emma Enocson" userId="34809eff-22fc-49fa-9d80-7f711c022a1b" providerId="ADAL" clId="{AC64F9FC-0530-4B30-B851-5C880D0EA0A3}" dt="2023-01-09T07:02:07.275" v="6316" actId="20577"/>
          <ac:spMkLst>
            <pc:docMk/>
            <pc:sldMk cId="3898902983" sldId="1391"/>
            <ac:spMk id="19" creationId="{36FFFDAB-BB2E-4A5C-9A3D-DAFF2A29A55F}"/>
          </ac:spMkLst>
        </pc:spChg>
        <pc:spChg chg="mod">
          <ac:chgData name="Emma Enocson" userId="34809eff-22fc-49fa-9d80-7f711c022a1b" providerId="ADAL" clId="{AC64F9FC-0530-4B30-B851-5C880D0EA0A3}" dt="2023-01-09T07:05:04.967" v="6408" actId="207"/>
          <ac:spMkLst>
            <pc:docMk/>
            <pc:sldMk cId="3898902983" sldId="1391"/>
            <ac:spMk id="20" creationId="{1BF3B2F1-E21C-D14B-B6A3-328FB26F8F22}"/>
          </ac:spMkLst>
        </pc:spChg>
        <pc:grpChg chg="del">
          <ac:chgData name="Emma Enocson" userId="34809eff-22fc-49fa-9d80-7f711c022a1b" providerId="ADAL" clId="{AC64F9FC-0530-4B30-B851-5C880D0EA0A3}" dt="2023-01-12T08:18:43.546" v="7764" actId="478"/>
          <ac:grpSpMkLst>
            <pc:docMk/>
            <pc:sldMk cId="3898902983" sldId="1391"/>
            <ac:grpSpMk id="31" creationId="{4C7C91B4-B3A9-AFED-A54B-8DE2251BC07F}"/>
          </ac:grpSpMkLst>
        </pc:grpChg>
        <pc:picChg chg="add mod">
          <ac:chgData name="Emma Enocson" userId="34809eff-22fc-49fa-9d80-7f711c022a1b" providerId="ADAL" clId="{AC64F9FC-0530-4B30-B851-5C880D0EA0A3}" dt="2023-01-12T08:18:43.924" v="7765"/>
          <ac:picMkLst>
            <pc:docMk/>
            <pc:sldMk cId="3898902983" sldId="1391"/>
            <ac:picMk id="9" creationId="{E2CF6BA0-E0F6-A37C-ED16-207516AA37BC}"/>
          </ac:picMkLst>
        </pc:picChg>
        <pc:picChg chg="add mod">
          <ac:chgData name="Emma Enocson" userId="34809eff-22fc-49fa-9d80-7f711c022a1b" providerId="ADAL" clId="{AC64F9FC-0530-4B30-B851-5C880D0EA0A3}" dt="2023-01-12T08:18:43.924" v="7765"/>
          <ac:picMkLst>
            <pc:docMk/>
            <pc:sldMk cId="3898902983" sldId="1391"/>
            <ac:picMk id="10" creationId="{C8BF3480-F8FC-C068-6C11-820695F29EA1}"/>
          </ac:picMkLst>
        </pc:picChg>
        <pc:picChg chg="mod">
          <ac:chgData name="Emma Enocson" userId="34809eff-22fc-49fa-9d80-7f711c022a1b" providerId="ADAL" clId="{AC64F9FC-0530-4B30-B851-5C880D0EA0A3}" dt="2023-01-09T07:02:11.658" v="6339" actId="1038"/>
          <ac:picMkLst>
            <pc:docMk/>
            <pc:sldMk cId="3898902983" sldId="1391"/>
            <ac:picMk id="22" creationId="{CA520F99-5776-4778-927B-6EF7193FCA21}"/>
          </ac:picMkLst>
        </pc:picChg>
      </pc:sldChg>
      <pc:sldChg chg="addSp delSp modSp add del mod modNotesTx">
        <pc:chgData name="Emma Enocson" userId="34809eff-22fc-49fa-9d80-7f711c022a1b" providerId="ADAL" clId="{AC64F9FC-0530-4B30-B851-5C880D0EA0A3}" dt="2023-01-16T09:19:35.661" v="12967" actId="47"/>
        <pc:sldMkLst>
          <pc:docMk/>
          <pc:sldMk cId="3887840802" sldId="1392"/>
        </pc:sldMkLst>
        <pc:spChg chg="mod">
          <ac:chgData name="Emma Enocson" userId="34809eff-22fc-49fa-9d80-7f711c022a1b" providerId="ADAL" clId="{AC64F9FC-0530-4B30-B851-5C880D0EA0A3}" dt="2023-01-09T07:06:05.898" v="6436" actId="207"/>
          <ac:spMkLst>
            <pc:docMk/>
            <pc:sldMk cId="3887840802" sldId="1392"/>
            <ac:spMk id="2" creationId="{0D5B26FA-18E7-C65B-ADCF-346DEAA5D169}"/>
          </ac:spMkLst>
        </pc:spChg>
        <pc:spChg chg="mod">
          <ac:chgData name="Emma Enocson" userId="34809eff-22fc-49fa-9d80-7f711c022a1b" providerId="ADAL" clId="{AC64F9FC-0530-4B30-B851-5C880D0EA0A3}" dt="2023-01-09T07:05:32.787" v="6421" actId="207"/>
          <ac:spMkLst>
            <pc:docMk/>
            <pc:sldMk cId="3887840802" sldId="1392"/>
            <ac:spMk id="4" creationId="{4B74D7A2-45C3-2CAF-F85C-8A1658D3B89E}"/>
          </ac:spMkLst>
        </pc:spChg>
        <pc:spChg chg="mod">
          <ac:chgData name="Emma Enocson" userId="34809eff-22fc-49fa-9d80-7f711c022a1b" providerId="ADAL" clId="{AC64F9FC-0530-4B30-B851-5C880D0EA0A3}" dt="2023-01-09T07:06:04.291" v="6435" actId="207"/>
          <ac:spMkLst>
            <pc:docMk/>
            <pc:sldMk cId="3887840802" sldId="1392"/>
            <ac:spMk id="17" creationId="{B42875B4-9939-83E4-36F0-C98ED94B8A0A}"/>
          </ac:spMkLst>
        </pc:spChg>
        <pc:spChg chg="mod">
          <ac:chgData name="Emma Enocson" userId="34809eff-22fc-49fa-9d80-7f711c022a1b" providerId="ADAL" clId="{AC64F9FC-0530-4B30-B851-5C880D0EA0A3}" dt="2023-01-09T07:02:31.518" v="6379" actId="14100"/>
          <ac:spMkLst>
            <pc:docMk/>
            <pc:sldMk cId="3887840802" sldId="1392"/>
            <ac:spMk id="19" creationId="{36FFFDAB-BB2E-4A5C-9A3D-DAFF2A29A55F}"/>
          </ac:spMkLst>
        </pc:spChg>
        <pc:spChg chg="mod">
          <ac:chgData name="Emma Enocson" userId="34809eff-22fc-49fa-9d80-7f711c022a1b" providerId="ADAL" clId="{AC64F9FC-0530-4B30-B851-5C880D0EA0A3}" dt="2023-01-09T07:06:01.333" v="6434" actId="207"/>
          <ac:spMkLst>
            <pc:docMk/>
            <pc:sldMk cId="3887840802" sldId="1392"/>
            <ac:spMk id="24" creationId="{007580A3-4B35-FE30-1061-14790C40AF16}"/>
          </ac:spMkLst>
        </pc:spChg>
        <pc:spChg chg="mod">
          <ac:chgData name="Emma Enocson" userId="34809eff-22fc-49fa-9d80-7f711c022a1b" providerId="ADAL" clId="{AC64F9FC-0530-4B30-B851-5C880D0EA0A3}" dt="2023-01-12T08:49:04.246" v="7910" actId="14100"/>
          <ac:spMkLst>
            <pc:docMk/>
            <pc:sldMk cId="3887840802" sldId="1392"/>
            <ac:spMk id="29" creationId="{EF81DAAB-5DCA-46A3-C1C6-B76D6A5DB8FB}"/>
          </ac:spMkLst>
        </pc:spChg>
        <pc:grpChg chg="add del">
          <ac:chgData name="Emma Enocson" userId="34809eff-22fc-49fa-9d80-7f711c022a1b" providerId="ADAL" clId="{AC64F9FC-0530-4B30-B851-5C880D0EA0A3}" dt="2023-01-12T08:18:48.129" v="7766" actId="478"/>
          <ac:grpSpMkLst>
            <pc:docMk/>
            <pc:sldMk cId="3887840802" sldId="1392"/>
            <ac:grpSpMk id="6" creationId="{FE9E311A-7089-F02C-E27B-7968B7D44069}"/>
          </ac:grpSpMkLst>
        </pc:grpChg>
        <pc:grpChg chg="add del">
          <ac:chgData name="Emma Enocson" userId="34809eff-22fc-49fa-9d80-7f711c022a1b" providerId="ADAL" clId="{AC64F9FC-0530-4B30-B851-5C880D0EA0A3}" dt="2023-01-09T07:02:38.548" v="6382" actId="478"/>
          <ac:grpSpMkLst>
            <pc:docMk/>
            <pc:sldMk cId="3887840802" sldId="1392"/>
            <ac:grpSpMk id="15" creationId="{5C8BF746-7E68-4E95-3B51-59E3F70B5E51}"/>
          </ac:grpSpMkLst>
        </pc:grpChg>
        <pc:picChg chg="add mod">
          <ac:chgData name="Emma Enocson" userId="34809eff-22fc-49fa-9d80-7f711c022a1b" providerId="ADAL" clId="{AC64F9FC-0530-4B30-B851-5C880D0EA0A3}" dt="2023-01-12T08:18:48.452" v="7767"/>
          <ac:picMkLst>
            <pc:docMk/>
            <pc:sldMk cId="3887840802" sldId="1392"/>
            <ac:picMk id="13" creationId="{316FEFDD-CC24-3250-AAB2-9D3A4D6F420B}"/>
          </ac:picMkLst>
        </pc:picChg>
        <pc:picChg chg="add mod">
          <ac:chgData name="Emma Enocson" userId="34809eff-22fc-49fa-9d80-7f711c022a1b" providerId="ADAL" clId="{AC64F9FC-0530-4B30-B851-5C880D0EA0A3}" dt="2023-01-12T08:18:48.452" v="7767"/>
          <ac:picMkLst>
            <pc:docMk/>
            <pc:sldMk cId="3887840802" sldId="1392"/>
            <ac:picMk id="18" creationId="{2AED859A-ABFA-24EE-0B85-8FCBCD34BB76}"/>
          </ac:picMkLst>
        </pc:picChg>
        <pc:picChg chg="mod">
          <ac:chgData name="Emma Enocson" userId="34809eff-22fc-49fa-9d80-7f711c022a1b" providerId="ADAL" clId="{AC64F9FC-0530-4B30-B851-5C880D0EA0A3}" dt="2023-01-09T07:02:29.730" v="6378" actId="1038"/>
          <ac:picMkLst>
            <pc:docMk/>
            <pc:sldMk cId="3887840802" sldId="1392"/>
            <ac:picMk id="22" creationId="{CA520F99-5776-4778-927B-6EF7193FCA21}"/>
          </ac:picMkLst>
        </pc:picChg>
      </pc:sldChg>
      <pc:sldChg chg="addSp delSp modSp add del mod addAnim delAnim modAnim">
        <pc:chgData name="Emma Enocson" userId="34809eff-22fc-49fa-9d80-7f711c022a1b" providerId="ADAL" clId="{AC64F9FC-0530-4B30-B851-5C880D0EA0A3}" dt="2023-01-16T09:19:45.375" v="12970" actId="47"/>
        <pc:sldMkLst>
          <pc:docMk/>
          <pc:sldMk cId="3179337773" sldId="1401"/>
        </pc:sldMkLst>
        <pc:spChg chg="mod">
          <ac:chgData name="Emma Enocson" userId="34809eff-22fc-49fa-9d80-7f711c022a1b" providerId="ADAL" clId="{AC64F9FC-0530-4B30-B851-5C880D0EA0A3}" dt="2023-01-12T08:02:42.748" v="7697" actId="6549"/>
          <ac:spMkLst>
            <pc:docMk/>
            <pc:sldMk cId="3179337773" sldId="1401"/>
            <ac:spMk id="24" creationId="{37F5A938-C825-4E07-8FDC-3EF5890E01DC}"/>
          </ac:spMkLst>
        </pc:spChg>
        <pc:spChg chg="del mod">
          <ac:chgData name="Emma Enocson" userId="34809eff-22fc-49fa-9d80-7f711c022a1b" providerId="ADAL" clId="{AC64F9FC-0530-4B30-B851-5C880D0EA0A3}" dt="2023-01-12T08:02:45.048" v="7698" actId="478"/>
          <ac:spMkLst>
            <pc:docMk/>
            <pc:sldMk cId="3179337773" sldId="1401"/>
            <ac:spMk id="28" creationId="{BC8DA8C0-34F8-40B2-B316-BC64923A9103}"/>
          </ac:spMkLst>
        </pc:spChg>
        <pc:spChg chg="del">
          <ac:chgData name="Emma Enocson" userId="34809eff-22fc-49fa-9d80-7f711c022a1b" providerId="ADAL" clId="{AC64F9FC-0530-4B30-B851-5C880D0EA0A3}" dt="2023-01-12T08:03:32.330" v="7704" actId="478"/>
          <ac:spMkLst>
            <pc:docMk/>
            <pc:sldMk cId="3179337773" sldId="1401"/>
            <ac:spMk id="53" creationId="{74EF37D9-68E1-5EE6-7D63-90D3C5C35E15}"/>
          </ac:spMkLst>
        </pc:spChg>
        <pc:picChg chg="add mod ord">
          <ac:chgData name="Emma Enocson" userId="34809eff-22fc-49fa-9d80-7f711c022a1b" providerId="ADAL" clId="{AC64F9FC-0530-4B30-B851-5C880D0EA0A3}" dt="2023-01-12T08:04:22.667" v="7743" actId="1076"/>
          <ac:picMkLst>
            <pc:docMk/>
            <pc:sldMk cId="3179337773" sldId="1401"/>
            <ac:picMk id="5" creationId="{1B6ACB3E-D49A-3CD7-1DE7-FB6B0F6D735A}"/>
          </ac:picMkLst>
        </pc:picChg>
        <pc:picChg chg="del">
          <ac:chgData name="Emma Enocson" userId="34809eff-22fc-49fa-9d80-7f711c022a1b" providerId="ADAL" clId="{AC64F9FC-0530-4B30-B851-5C880D0EA0A3}" dt="2023-01-12T08:01:45.264" v="7635" actId="478"/>
          <ac:picMkLst>
            <pc:docMk/>
            <pc:sldMk cId="3179337773" sldId="1401"/>
            <ac:picMk id="36" creationId="{86DCA496-57A6-678B-5D27-3090B7E97244}"/>
          </ac:picMkLst>
        </pc:picChg>
        <pc:cxnChg chg="del">
          <ac:chgData name="Emma Enocson" userId="34809eff-22fc-49fa-9d80-7f711c022a1b" providerId="ADAL" clId="{AC64F9FC-0530-4B30-B851-5C880D0EA0A3}" dt="2023-01-12T08:03:31.063" v="7703" actId="478"/>
          <ac:cxnSpMkLst>
            <pc:docMk/>
            <pc:sldMk cId="3179337773" sldId="1401"/>
            <ac:cxnSpMk id="11" creationId="{4BD85B21-21BA-4520-8DF5-13796D0F3149}"/>
          </ac:cxnSpMkLst>
        </pc:cxnChg>
        <pc:cxnChg chg="del">
          <ac:chgData name="Emma Enocson" userId="34809eff-22fc-49fa-9d80-7f711c022a1b" providerId="ADAL" clId="{AC64F9FC-0530-4B30-B851-5C880D0EA0A3}" dt="2023-01-12T08:02:49.303" v="7700" actId="478"/>
          <ac:cxnSpMkLst>
            <pc:docMk/>
            <pc:sldMk cId="3179337773" sldId="1401"/>
            <ac:cxnSpMk id="25" creationId="{3A758A84-744C-4F45-BCC3-8D94EC4FCCEF}"/>
          </ac:cxnSpMkLst>
        </pc:cxnChg>
      </pc:sldChg>
      <pc:sldChg chg="add del">
        <pc:chgData name="Emma Enocson" userId="34809eff-22fc-49fa-9d80-7f711c022a1b" providerId="ADAL" clId="{AC64F9FC-0530-4B30-B851-5C880D0EA0A3}" dt="2023-01-16T09:19:33.016" v="12966" actId="47"/>
        <pc:sldMkLst>
          <pc:docMk/>
          <pc:sldMk cId="432020736" sldId="1414"/>
        </pc:sldMkLst>
      </pc:sldChg>
      <pc:sldChg chg="addSp delSp modSp add mod ord modAnim addCm modNotesTx">
        <pc:chgData name="Emma Enocson" userId="34809eff-22fc-49fa-9d80-7f711c022a1b" providerId="ADAL" clId="{AC64F9FC-0530-4B30-B851-5C880D0EA0A3}" dt="2023-02-01T17:26:22.484" v="37491" actId="14100"/>
        <pc:sldMkLst>
          <pc:docMk/>
          <pc:sldMk cId="2465645348" sldId="2630"/>
        </pc:sldMkLst>
        <pc:spChg chg="add del mod ord">
          <ac:chgData name="Emma Enocson" userId="34809eff-22fc-49fa-9d80-7f711c022a1b" providerId="ADAL" clId="{AC64F9FC-0530-4B30-B851-5C880D0EA0A3}" dt="2023-02-01T17:20:29.706" v="36938" actId="478"/>
          <ac:spMkLst>
            <pc:docMk/>
            <pc:sldMk cId="2465645348" sldId="2630"/>
            <ac:spMk id="2" creationId="{9ACC3632-5824-BD49-629B-E07167A07D91}"/>
          </ac:spMkLst>
        </pc:spChg>
        <pc:spChg chg="add del mod">
          <ac:chgData name="Emma Enocson" userId="34809eff-22fc-49fa-9d80-7f711c022a1b" providerId="ADAL" clId="{AC64F9FC-0530-4B30-B851-5C880D0EA0A3}" dt="2023-02-01T17:25:04.184" v="37443" actId="478"/>
          <ac:spMkLst>
            <pc:docMk/>
            <pc:sldMk cId="2465645348" sldId="2630"/>
            <ac:spMk id="4" creationId="{88E30042-2338-B9D7-F9B7-39481E14BF4C}"/>
          </ac:spMkLst>
        </pc:spChg>
        <pc:spChg chg="add mod">
          <ac:chgData name="Emma Enocson" userId="34809eff-22fc-49fa-9d80-7f711c022a1b" providerId="ADAL" clId="{AC64F9FC-0530-4B30-B851-5C880D0EA0A3}" dt="2023-02-01T17:23:04.821" v="37055" actId="6549"/>
          <ac:spMkLst>
            <pc:docMk/>
            <pc:sldMk cId="2465645348" sldId="2630"/>
            <ac:spMk id="5" creationId="{3D95B1AC-BAFC-074B-1BC6-7D40FAC93251}"/>
          </ac:spMkLst>
        </pc:spChg>
        <pc:spChg chg="del mod">
          <ac:chgData name="Emma Enocson" userId="34809eff-22fc-49fa-9d80-7f711c022a1b" providerId="ADAL" clId="{AC64F9FC-0530-4B30-B851-5C880D0EA0A3}" dt="2023-01-19T15:04:51.841" v="16504" actId="478"/>
          <ac:spMkLst>
            <pc:docMk/>
            <pc:sldMk cId="2465645348" sldId="2630"/>
            <ac:spMk id="5" creationId="{4FB81FEF-921A-4CD0-9E4D-F437776251A7}"/>
          </ac:spMkLst>
        </pc:spChg>
        <pc:spChg chg="add del mod">
          <ac:chgData name="Emma Enocson" userId="34809eff-22fc-49fa-9d80-7f711c022a1b" providerId="ADAL" clId="{AC64F9FC-0530-4B30-B851-5C880D0EA0A3}" dt="2023-02-01T08:56:36.385" v="31298" actId="478"/>
          <ac:spMkLst>
            <pc:docMk/>
            <pc:sldMk cId="2465645348" sldId="2630"/>
            <ac:spMk id="5" creationId="{A70109F4-B8D8-170B-D8C2-24ED7D945F28}"/>
          </ac:spMkLst>
        </pc:spChg>
        <pc:spChg chg="add mod">
          <ac:chgData name="Emma Enocson" userId="34809eff-22fc-49fa-9d80-7f711c022a1b" providerId="ADAL" clId="{AC64F9FC-0530-4B30-B851-5C880D0EA0A3}" dt="2023-02-01T17:26:22.484" v="37491" actId="14100"/>
          <ac:spMkLst>
            <pc:docMk/>
            <pc:sldMk cId="2465645348" sldId="2630"/>
            <ac:spMk id="6" creationId="{365ECF65-42CC-449C-6744-802B3243BB5A}"/>
          </ac:spMkLst>
        </pc:spChg>
        <pc:spChg chg="del mod ord">
          <ac:chgData name="Emma Enocson" userId="34809eff-22fc-49fa-9d80-7f711c022a1b" providerId="ADAL" clId="{AC64F9FC-0530-4B30-B851-5C880D0EA0A3}" dt="2023-01-30T08:45:15.520" v="27709" actId="478"/>
          <ac:spMkLst>
            <pc:docMk/>
            <pc:sldMk cId="2465645348" sldId="2630"/>
            <ac:spMk id="7" creationId="{8112A2FA-F2BF-40FA-8581-54922DB3DEB3}"/>
          </ac:spMkLst>
        </pc:spChg>
        <pc:spChg chg="add del mod">
          <ac:chgData name="Emma Enocson" userId="34809eff-22fc-49fa-9d80-7f711c022a1b" providerId="ADAL" clId="{AC64F9FC-0530-4B30-B851-5C880D0EA0A3}" dt="2023-01-30T08:45:04.865" v="27704" actId="478"/>
          <ac:spMkLst>
            <pc:docMk/>
            <pc:sldMk cId="2465645348" sldId="2630"/>
            <ac:spMk id="9" creationId="{9E2EAA87-D86F-CD8F-5608-844728D1C2DE}"/>
          </ac:spMkLst>
        </pc:spChg>
        <pc:spChg chg="add del mod">
          <ac:chgData name="Emma Enocson" userId="34809eff-22fc-49fa-9d80-7f711c022a1b" providerId="ADAL" clId="{AC64F9FC-0530-4B30-B851-5C880D0EA0A3}" dt="2023-02-01T17:21:35.356" v="36963" actId="478"/>
          <ac:spMkLst>
            <pc:docMk/>
            <pc:sldMk cId="2465645348" sldId="2630"/>
            <ac:spMk id="10" creationId="{0753AC37-2B01-92D2-B048-C211FF8F73EA}"/>
          </ac:spMkLst>
        </pc:spChg>
        <pc:spChg chg="add del mod">
          <ac:chgData name="Emma Enocson" userId="34809eff-22fc-49fa-9d80-7f711c022a1b" providerId="ADAL" clId="{AC64F9FC-0530-4B30-B851-5C880D0EA0A3}" dt="2023-02-01T17:21:31.014" v="36962" actId="478"/>
          <ac:spMkLst>
            <pc:docMk/>
            <pc:sldMk cId="2465645348" sldId="2630"/>
            <ac:spMk id="12" creationId="{94ADD1E8-4AD5-A943-803E-AB63BF4A5A9E}"/>
          </ac:spMkLst>
        </pc:spChg>
        <pc:spChg chg="add del mod">
          <ac:chgData name="Emma Enocson" userId="34809eff-22fc-49fa-9d80-7f711c022a1b" providerId="ADAL" clId="{AC64F9FC-0530-4B30-B851-5C880D0EA0A3}" dt="2023-01-30T08:44:07.037" v="27696" actId="478"/>
          <ac:spMkLst>
            <pc:docMk/>
            <pc:sldMk cId="2465645348" sldId="2630"/>
            <ac:spMk id="13" creationId="{0ED1C951-E364-D67E-7CED-F49A1E205CA9}"/>
          </ac:spMkLst>
        </pc:spChg>
        <pc:spChg chg="add del mod">
          <ac:chgData name="Emma Enocson" userId="34809eff-22fc-49fa-9d80-7f711c022a1b" providerId="ADAL" clId="{AC64F9FC-0530-4B30-B851-5C880D0EA0A3}" dt="2023-01-30T08:43:54.929" v="27690" actId="478"/>
          <ac:spMkLst>
            <pc:docMk/>
            <pc:sldMk cId="2465645348" sldId="2630"/>
            <ac:spMk id="15" creationId="{7149566F-8148-FD59-6809-A439C02B2C79}"/>
          </ac:spMkLst>
        </pc:spChg>
        <pc:spChg chg="add del mod">
          <ac:chgData name="Emma Enocson" userId="34809eff-22fc-49fa-9d80-7f711c022a1b" providerId="ADAL" clId="{AC64F9FC-0530-4B30-B851-5C880D0EA0A3}" dt="2023-02-01T17:19:53.088" v="36930" actId="478"/>
          <ac:spMkLst>
            <pc:docMk/>
            <pc:sldMk cId="2465645348" sldId="2630"/>
            <ac:spMk id="16" creationId="{8EBFCCFF-EEC6-1A3D-5D49-A8D006E785B6}"/>
          </ac:spMkLst>
        </pc:spChg>
        <pc:spChg chg="del mod">
          <ac:chgData name="Emma Enocson" userId="34809eff-22fc-49fa-9d80-7f711c022a1b" providerId="ADAL" clId="{AC64F9FC-0530-4B30-B851-5C880D0EA0A3}" dt="2023-02-01T17:20:33.026" v="36941" actId="478"/>
          <ac:spMkLst>
            <pc:docMk/>
            <pc:sldMk cId="2465645348" sldId="2630"/>
            <ac:spMk id="18" creationId="{458CEB4B-C5FF-482C-9392-CF3D7A68B744}"/>
          </ac:spMkLst>
        </pc:spChg>
        <pc:spChg chg="del mod">
          <ac:chgData name="Emma Enocson" userId="34809eff-22fc-49fa-9d80-7f711c022a1b" providerId="ADAL" clId="{AC64F9FC-0530-4B30-B851-5C880D0EA0A3}" dt="2023-02-01T17:25:16.698" v="37449" actId="478"/>
          <ac:spMkLst>
            <pc:docMk/>
            <pc:sldMk cId="2465645348" sldId="2630"/>
            <ac:spMk id="19" creationId="{AB2E073D-24C9-4232-953B-45D61870133D}"/>
          </ac:spMkLst>
        </pc:spChg>
        <pc:spChg chg="add del mod ord">
          <ac:chgData name="Emma Enocson" userId="34809eff-22fc-49fa-9d80-7f711c022a1b" providerId="ADAL" clId="{AC64F9FC-0530-4B30-B851-5C880D0EA0A3}" dt="2023-02-01T17:25:24.750" v="37470" actId="478"/>
          <ac:spMkLst>
            <pc:docMk/>
            <pc:sldMk cId="2465645348" sldId="2630"/>
            <ac:spMk id="22" creationId="{A00F53E7-400E-4E36-B974-D69C7FC307C7}"/>
          </ac:spMkLst>
        </pc:spChg>
        <pc:spChg chg="del mod ord">
          <ac:chgData name="Emma Enocson" userId="34809eff-22fc-49fa-9d80-7f711c022a1b" providerId="ADAL" clId="{AC64F9FC-0530-4B30-B851-5C880D0EA0A3}" dt="2023-02-01T17:25:07.062" v="37444" actId="478"/>
          <ac:spMkLst>
            <pc:docMk/>
            <pc:sldMk cId="2465645348" sldId="2630"/>
            <ac:spMk id="25" creationId="{753D4A75-CD46-4F59-83CF-AABB43B26CD1}"/>
          </ac:spMkLst>
        </pc:spChg>
        <pc:spChg chg="add del mod">
          <ac:chgData name="Emma Enocson" userId="34809eff-22fc-49fa-9d80-7f711c022a1b" providerId="ADAL" clId="{AC64F9FC-0530-4B30-B851-5C880D0EA0A3}" dt="2023-02-01T17:12:11.879" v="36781" actId="478"/>
          <ac:spMkLst>
            <pc:docMk/>
            <pc:sldMk cId="2465645348" sldId="2630"/>
            <ac:spMk id="94" creationId="{A8DCAF3D-CA49-468C-A001-F26FE7D9773F}"/>
          </ac:spMkLst>
        </pc:spChg>
        <pc:picChg chg="add del mod">
          <ac:chgData name="Emma Enocson" userId="34809eff-22fc-49fa-9d80-7f711c022a1b" providerId="ADAL" clId="{AC64F9FC-0530-4B30-B851-5C880D0EA0A3}" dt="2023-02-01T17:20:31.243" v="36939" actId="478"/>
          <ac:picMkLst>
            <pc:docMk/>
            <pc:sldMk cId="2465645348" sldId="2630"/>
            <ac:picMk id="3" creationId="{1F8DACD7-959C-40AE-7B99-B118D4B5E3BE}"/>
          </ac:picMkLst>
        </pc:picChg>
        <pc:picChg chg="add del mod">
          <ac:chgData name="Emma Enocson" userId="34809eff-22fc-49fa-9d80-7f711c022a1b" providerId="ADAL" clId="{AC64F9FC-0530-4B30-B851-5C880D0EA0A3}" dt="2023-02-01T08:14:48.427" v="30972" actId="478"/>
          <ac:picMkLst>
            <pc:docMk/>
            <pc:sldMk cId="2465645348" sldId="2630"/>
            <ac:picMk id="6" creationId="{02423B28-50BE-A0E2-B7B8-287B90357D05}"/>
          </ac:picMkLst>
        </pc:picChg>
        <pc:picChg chg="del mod">
          <ac:chgData name="Emma Enocson" userId="34809eff-22fc-49fa-9d80-7f711c022a1b" providerId="ADAL" clId="{AC64F9FC-0530-4B30-B851-5C880D0EA0A3}" dt="2023-01-19T15:04:48.820" v="16501" actId="478"/>
          <ac:picMkLst>
            <pc:docMk/>
            <pc:sldMk cId="2465645348" sldId="2630"/>
            <ac:picMk id="6" creationId="{395A03F9-EDD3-40FD-B14B-E110B94A247C}"/>
          </ac:picMkLst>
        </pc:picChg>
        <pc:picChg chg="add mod modCrop">
          <ac:chgData name="Emma Enocson" userId="34809eff-22fc-49fa-9d80-7f711c022a1b" providerId="ADAL" clId="{AC64F9FC-0530-4B30-B851-5C880D0EA0A3}" dt="2023-02-01T17:25:50.190" v="37488" actId="1076"/>
          <ac:picMkLst>
            <pc:docMk/>
            <pc:sldMk cId="2465645348" sldId="2630"/>
            <ac:picMk id="7" creationId="{A961D9E1-E09A-E7D2-08DD-4257374361E5}"/>
          </ac:picMkLst>
        </pc:picChg>
        <pc:picChg chg="add del mod">
          <ac:chgData name="Emma Enocson" userId="34809eff-22fc-49fa-9d80-7f711c022a1b" providerId="ADAL" clId="{AC64F9FC-0530-4B30-B851-5C880D0EA0A3}" dt="2023-02-01T17:22:19.103" v="36975" actId="478"/>
          <ac:picMkLst>
            <pc:docMk/>
            <pc:sldMk cId="2465645348" sldId="2630"/>
            <ac:picMk id="8" creationId="{230E8FBB-E906-9F09-F8DD-6F216D0349F1}"/>
          </ac:picMkLst>
        </pc:picChg>
        <pc:picChg chg="add del mod">
          <ac:chgData name="Emma Enocson" userId="34809eff-22fc-49fa-9d80-7f711c022a1b" providerId="ADAL" clId="{AC64F9FC-0530-4B30-B851-5C880D0EA0A3}" dt="2023-02-01T17:22:20.947" v="36976" actId="478"/>
          <ac:picMkLst>
            <pc:docMk/>
            <pc:sldMk cId="2465645348" sldId="2630"/>
            <ac:picMk id="9" creationId="{5C5C30E1-5CA6-625C-BBB2-CA1C24544141}"/>
          </ac:picMkLst>
        </pc:picChg>
        <pc:picChg chg="add del mod">
          <ac:chgData name="Emma Enocson" userId="34809eff-22fc-49fa-9d80-7f711c022a1b" providerId="ADAL" clId="{AC64F9FC-0530-4B30-B851-5C880D0EA0A3}" dt="2023-02-01T17:22:14.239" v="36971" actId="478"/>
          <ac:picMkLst>
            <pc:docMk/>
            <pc:sldMk cId="2465645348" sldId="2630"/>
            <ac:picMk id="11" creationId="{7FED5D1A-B9F3-F72F-02C1-CB20B1B5FDCF}"/>
          </ac:picMkLst>
        </pc:picChg>
        <pc:picChg chg="add mod ord modCrop">
          <ac:chgData name="Emma Enocson" userId="34809eff-22fc-49fa-9d80-7f711c022a1b" providerId="ADAL" clId="{AC64F9FC-0530-4B30-B851-5C880D0EA0A3}" dt="2023-02-01T17:21:53.401" v="36967" actId="732"/>
          <ac:picMkLst>
            <pc:docMk/>
            <pc:sldMk cId="2465645348" sldId="2630"/>
            <ac:picMk id="13" creationId="{0C47A015-7B23-83C8-016C-BAD97044B5E6}"/>
          </ac:picMkLst>
        </pc:picChg>
        <pc:picChg chg="add del mod">
          <ac:chgData name="Emma Enocson" userId="34809eff-22fc-49fa-9d80-7f711c022a1b" providerId="ADAL" clId="{AC64F9FC-0530-4B30-B851-5C880D0EA0A3}" dt="2023-02-01T17:22:17.831" v="36973" actId="478"/>
          <ac:picMkLst>
            <pc:docMk/>
            <pc:sldMk cId="2465645348" sldId="2630"/>
            <ac:picMk id="14" creationId="{79C7ED8D-0F1A-436F-1FCE-ADD24DF0126C}"/>
          </ac:picMkLst>
        </pc:picChg>
        <pc:picChg chg="add del mod ord">
          <ac:chgData name="Emma Enocson" userId="34809eff-22fc-49fa-9d80-7f711c022a1b" providerId="ADAL" clId="{AC64F9FC-0530-4B30-B851-5C880D0EA0A3}" dt="2023-01-19T09:27:41.201" v="15596" actId="478"/>
          <ac:picMkLst>
            <pc:docMk/>
            <pc:sldMk cId="2465645348" sldId="2630"/>
            <ac:picMk id="16" creationId="{7DBC989F-9A22-8841-8BCF-4A8801BDCB48}"/>
          </ac:picMkLst>
        </pc:picChg>
        <pc:picChg chg="add del mod">
          <ac:chgData name="Emma Enocson" userId="34809eff-22fc-49fa-9d80-7f711c022a1b" providerId="ADAL" clId="{AC64F9FC-0530-4B30-B851-5C880D0EA0A3}" dt="2023-02-01T17:19:55.121" v="36931" actId="478"/>
          <ac:picMkLst>
            <pc:docMk/>
            <pc:sldMk cId="2465645348" sldId="2630"/>
            <ac:picMk id="17" creationId="{91E1903B-E914-CD85-4262-2B47DCCD2254}"/>
          </ac:picMkLst>
        </pc:picChg>
        <pc:picChg chg="add del mod">
          <ac:chgData name="Emma Enocson" userId="34809eff-22fc-49fa-9d80-7f711c022a1b" providerId="ADAL" clId="{AC64F9FC-0530-4B30-B851-5C880D0EA0A3}" dt="2023-01-19T09:26:32.673" v="15581" actId="478"/>
          <ac:picMkLst>
            <pc:docMk/>
            <pc:sldMk cId="2465645348" sldId="2630"/>
            <ac:picMk id="17" creationId="{AEABDE8F-35D8-7372-CE03-24F2B8D89E27}"/>
          </ac:picMkLst>
        </pc:picChg>
        <pc:picChg chg="del mod">
          <ac:chgData name="Emma Enocson" userId="34809eff-22fc-49fa-9d80-7f711c022a1b" providerId="ADAL" clId="{AC64F9FC-0530-4B30-B851-5C880D0EA0A3}" dt="2023-01-19T09:20:40.958" v="15293" actId="478"/>
          <ac:picMkLst>
            <pc:docMk/>
            <pc:sldMk cId="2465645348" sldId="2630"/>
            <ac:picMk id="20" creationId="{ADE28A42-FFCE-42A9-8BC6-F7C9A7942B49}"/>
          </ac:picMkLst>
        </pc:picChg>
        <pc:picChg chg="add del mod ord">
          <ac:chgData name="Emma Enocson" userId="34809eff-22fc-49fa-9d80-7f711c022a1b" providerId="ADAL" clId="{AC64F9FC-0530-4B30-B851-5C880D0EA0A3}" dt="2023-02-01T17:12:08.255" v="36780" actId="478"/>
          <ac:picMkLst>
            <pc:docMk/>
            <pc:sldMk cId="2465645348" sldId="2630"/>
            <ac:picMk id="21" creationId="{316C863F-9EC3-7464-3AD6-5E4CDB8678B7}"/>
          </ac:picMkLst>
        </pc:picChg>
        <pc:picChg chg="del mod">
          <ac:chgData name="Emma Enocson" userId="34809eff-22fc-49fa-9d80-7f711c022a1b" providerId="ADAL" clId="{AC64F9FC-0530-4B30-B851-5C880D0EA0A3}" dt="2023-01-19T09:21:04.562" v="15304" actId="478"/>
          <ac:picMkLst>
            <pc:docMk/>
            <pc:sldMk cId="2465645348" sldId="2630"/>
            <ac:picMk id="23" creationId="{2DFF4427-3650-4B58-9BBA-3E9EAAE26686}"/>
          </ac:picMkLst>
        </pc:picChg>
        <pc:picChg chg="del mod">
          <ac:chgData name="Emma Enocson" userId="34809eff-22fc-49fa-9d80-7f711c022a1b" providerId="ADAL" clId="{AC64F9FC-0530-4B30-B851-5C880D0EA0A3}" dt="2023-01-19T09:21:47.884" v="15359" actId="478"/>
          <ac:picMkLst>
            <pc:docMk/>
            <pc:sldMk cId="2465645348" sldId="2630"/>
            <ac:picMk id="26" creationId="{B64D4F53-8A3B-4185-98EA-E39140B4FFC4}"/>
          </ac:picMkLst>
        </pc:picChg>
        <pc:picChg chg="del ord">
          <ac:chgData name="Emma Enocson" userId="34809eff-22fc-49fa-9d80-7f711c022a1b" providerId="ADAL" clId="{AC64F9FC-0530-4B30-B851-5C880D0EA0A3}" dt="2023-01-19T09:18:11.262" v="15235" actId="478"/>
          <ac:picMkLst>
            <pc:docMk/>
            <pc:sldMk cId="2465645348" sldId="2630"/>
            <ac:picMk id="93" creationId="{6947C036-A534-40C3-999F-F6641D14E1B6}"/>
          </ac:picMkLst>
        </pc:picChg>
        <pc:picChg chg="del mod">
          <ac:chgData name="Emma Enocson" userId="34809eff-22fc-49fa-9d80-7f711c022a1b" providerId="ADAL" clId="{AC64F9FC-0530-4B30-B851-5C880D0EA0A3}" dt="2023-01-19T09:26:44.767" v="15586" actId="478"/>
          <ac:picMkLst>
            <pc:docMk/>
            <pc:sldMk cId="2465645348" sldId="2630"/>
            <ac:picMk id="96" creationId="{766DA6C2-8365-4953-997D-AE0C92D8A830}"/>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1T08:56:41.491" v="31299"/>
              <pc2:cmMkLst xmlns:pc2="http://schemas.microsoft.com/office/powerpoint/2019/9/main/command">
                <pc:docMk/>
                <pc:sldMk cId="2465645348" sldId="2630"/>
                <pc2:cmMk id="{AD910406-C3DC-4A46-A79B-2087AA989E12}"/>
              </pc2:cmMkLst>
            </pc226:cmChg>
            <pc226:cmChg xmlns:pc226="http://schemas.microsoft.com/office/powerpoint/2022/06/main/command" chg="add">
              <pc226:chgData name="Emma Enocson" userId="34809eff-22fc-49fa-9d80-7f711c022a1b" providerId="ADAL" clId="{AC64F9FC-0530-4B30-B851-5C880D0EA0A3}" dt="2023-02-01T13:25:13.465" v="33708"/>
              <pc2:cmMkLst xmlns:pc2="http://schemas.microsoft.com/office/powerpoint/2019/9/main/command">
                <pc:docMk/>
                <pc:sldMk cId="2465645348" sldId="2630"/>
                <pc2:cmMk id="{0FEB99FB-071D-4249-9ED6-C8BC83B3B30C}"/>
              </pc2:cmMkLst>
            </pc226:cmChg>
          </p:ext>
        </pc:extLst>
      </pc:sldChg>
      <pc:sldChg chg="addSp delSp modSp del mod ord modNotesTx">
        <pc:chgData name="Emma Enocson" userId="34809eff-22fc-49fa-9d80-7f711c022a1b" providerId="ADAL" clId="{AC64F9FC-0530-4B30-B851-5C880D0EA0A3}" dt="2023-01-20T10:47:47.805" v="23181" actId="47"/>
        <pc:sldMkLst>
          <pc:docMk/>
          <pc:sldMk cId="3245753818" sldId="2638"/>
        </pc:sldMkLst>
        <pc:spChg chg="add del mod">
          <ac:chgData name="Emma Enocson" userId="34809eff-22fc-49fa-9d80-7f711c022a1b" providerId="ADAL" clId="{AC64F9FC-0530-4B30-B851-5C880D0EA0A3}" dt="2023-01-20T07:24:39.402" v="16872"/>
          <ac:spMkLst>
            <pc:docMk/>
            <pc:sldMk cId="3245753818" sldId="2638"/>
            <ac:spMk id="2" creationId="{50F85F12-F0A3-C370-85B5-FDFDF974E3C4}"/>
          </ac:spMkLst>
        </pc:spChg>
        <pc:spChg chg="add del mod">
          <ac:chgData name="Emma Enocson" userId="34809eff-22fc-49fa-9d80-7f711c022a1b" providerId="ADAL" clId="{AC64F9FC-0530-4B30-B851-5C880D0EA0A3}" dt="2023-01-20T07:24:38.629" v="16871"/>
          <ac:spMkLst>
            <pc:docMk/>
            <pc:sldMk cId="3245753818" sldId="2638"/>
            <ac:spMk id="6" creationId="{71B2A67F-C481-C983-9A14-FA04C417D46F}"/>
          </ac:spMkLst>
        </pc:spChg>
        <pc:spChg chg="mod">
          <ac:chgData name="Emma Enocson" userId="34809eff-22fc-49fa-9d80-7f711c022a1b" providerId="ADAL" clId="{AC64F9FC-0530-4B30-B851-5C880D0EA0A3}" dt="2023-01-20T10:34:55.806" v="22074" actId="20577"/>
          <ac:spMkLst>
            <pc:docMk/>
            <pc:sldMk cId="3245753818" sldId="2638"/>
            <ac:spMk id="7" creationId="{F1007AD0-F439-C37C-0F38-78C2E38A63A4}"/>
          </ac:spMkLst>
        </pc:spChg>
        <pc:spChg chg="add del mod">
          <ac:chgData name="Emma Enocson" userId="34809eff-22fc-49fa-9d80-7f711c022a1b" providerId="ADAL" clId="{AC64F9FC-0530-4B30-B851-5C880D0EA0A3}" dt="2023-01-20T07:24:38.182" v="16870"/>
          <ac:spMkLst>
            <pc:docMk/>
            <pc:sldMk cId="3245753818" sldId="2638"/>
            <ac:spMk id="12" creationId="{5E789448-39E4-164B-82CE-59A7C2768010}"/>
          </ac:spMkLst>
        </pc:spChg>
        <pc:spChg chg="del mod">
          <ac:chgData name="Emma Enocson" userId="34809eff-22fc-49fa-9d80-7f711c022a1b" providerId="ADAL" clId="{AC64F9FC-0530-4B30-B851-5C880D0EA0A3}" dt="2023-01-20T10:46:55.587" v="23080"/>
          <ac:spMkLst>
            <pc:docMk/>
            <pc:sldMk cId="3245753818" sldId="2638"/>
            <ac:spMk id="13" creationId="{B2608E4A-5297-4D2D-B287-55F147F948D8}"/>
          </ac:spMkLst>
        </pc:spChg>
        <pc:spChg chg="mod">
          <ac:chgData name="Emma Enocson" userId="34809eff-22fc-49fa-9d80-7f711c022a1b" providerId="ADAL" clId="{AC64F9FC-0530-4B30-B851-5C880D0EA0A3}" dt="2023-01-20T07:23:47.795" v="16861" actId="14100"/>
          <ac:spMkLst>
            <pc:docMk/>
            <pc:sldMk cId="3245753818" sldId="2638"/>
            <ac:spMk id="27" creationId="{C2CED7DD-91A7-4BA9-A908-5B948B2FAD16}"/>
          </ac:spMkLst>
        </pc:spChg>
        <pc:picChg chg="mod">
          <ac:chgData name="Emma Enocson" userId="34809eff-22fc-49fa-9d80-7f711c022a1b" providerId="ADAL" clId="{AC64F9FC-0530-4B30-B851-5C880D0EA0A3}" dt="2023-01-20T07:23:49.126" v="16866" actId="1038"/>
          <ac:picMkLst>
            <pc:docMk/>
            <pc:sldMk cId="3245753818" sldId="2638"/>
            <ac:picMk id="26" creationId="{26B086CD-4F4C-463E-AA72-1947C982ECD3}"/>
          </ac:picMkLst>
        </pc:picChg>
      </pc:sldChg>
      <pc:sldChg chg="add ord modNotesTx">
        <pc:chgData name="Emma Enocson" userId="34809eff-22fc-49fa-9d80-7f711c022a1b" providerId="ADAL" clId="{AC64F9FC-0530-4B30-B851-5C880D0EA0A3}" dt="2023-02-21T12:37:45.084" v="46898" actId="113"/>
        <pc:sldMkLst>
          <pc:docMk/>
          <pc:sldMk cId="2778174672" sldId="2673"/>
        </pc:sldMkLst>
      </pc:sldChg>
      <pc:sldChg chg="addSp delSp modSp add del mod addCm delCm">
        <pc:chgData name="Emma Enocson" userId="34809eff-22fc-49fa-9d80-7f711c022a1b" providerId="ADAL" clId="{AC64F9FC-0530-4B30-B851-5C880D0EA0A3}" dt="2023-01-16T09:20:21.321" v="12976" actId="47"/>
        <pc:sldMkLst>
          <pc:docMk/>
          <pc:sldMk cId="3907597389" sldId="2680"/>
        </pc:sldMkLst>
        <pc:grpChg chg="ord">
          <ac:chgData name="Emma Enocson" userId="34809eff-22fc-49fa-9d80-7f711c022a1b" providerId="ADAL" clId="{AC64F9FC-0530-4B30-B851-5C880D0EA0A3}" dt="2023-01-12T07:46:00.810" v="6831" actId="166"/>
          <ac:grpSpMkLst>
            <pc:docMk/>
            <pc:sldMk cId="3907597389" sldId="2680"/>
            <ac:grpSpMk id="7" creationId="{4827D0D1-136A-565D-29BE-DCF0EE7C19EA}"/>
          </ac:grpSpMkLst>
        </pc:grpChg>
        <pc:picChg chg="add mod">
          <ac:chgData name="Emma Enocson" userId="34809eff-22fc-49fa-9d80-7f711c022a1b" providerId="ADAL" clId="{AC64F9FC-0530-4B30-B851-5C880D0EA0A3}" dt="2023-01-12T07:45:55.284" v="6829" actId="1076"/>
          <ac:picMkLst>
            <pc:docMk/>
            <pc:sldMk cId="3907597389" sldId="2680"/>
            <ac:picMk id="2" creationId="{537BF451-5F2F-8D20-6F8F-D67BBDF5D73E}"/>
          </ac:picMkLst>
        </pc:picChg>
        <pc:picChg chg="add mod">
          <ac:chgData name="Emma Enocson" userId="34809eff-22fc-49fa-9d80-7f711c022a1b" providerId="ADAL" clId="{AC64F9FC-0530-4B30-B851-5C880D0EA0A3}" dt="2023-01-12T07:45:56.959" v="6830" actId="1076"/>
          <ac:picMkLst>
            <pc:docMk/>
            <pc:sldMk cId="3907597389" sldId="2680"/>
            <ac:picMk id="3" creationId="{47AD0FBF-A8B8-6F0A-4680-ABDC9D4CDB5C}"/>
          </ac:picMkLst>
        </pc:picChg>
        <pc:picChg chg="del mod">
          <ac:chgData name="Emma Enocson" userId="34809eff-22fc-49fa-9d80-7f711c022a1b" providerId="ADAL" clId="{AC64F9FC-0530-4B30-B851-5C880D0EA0A3}" dt="2023-01-12T07:46:04.159" v="6833" actId="478"/>
          <ac:picMkLst>
            <pc:docMk/>
            <pc:sldMk cId="3907597389" sldId="2680"/>
            <ac:picMk id="5" creationId="{C1AEC0B8-CC27-D0CC-D933-97C4FCFDD007}"/>
          </ac:picMkLst>
        </pc:picChg>
        <pc:picChg chg="del mod">
          <ac:chgData name="Emma Enocson" userId="34809eff-22fc-49fa-9d80-7f711c022a1b" providerId="ADAL" clId="{AC64F9FC-0530-4B30-B851-5C880D0EA0A3}" dt="2023-01-12T07:46:03.181" v="6832" actId="478"/>
          <ac:picMkLst>
            <pc:docMk/>
            <pc:sldMk cId="3907597389" sldId="2680"/>
            <ac:picMk id="6" creationId="{30B58D1F-C59D-8606-0878-C4481582DA86}"/>
          </ac:picMkLst>
        </pc:picChg>
      </pc:sldChg>
      <pc:sldChg chg="addSp delSp modSp add del mod addCm delCm modNotesTx">
        <pc:chgData name="Emma Enocson" userId="34809eff-22fc-49fa-9d80-7f711c022a1b" providerId="ADAL" clId="{AC64F9FC-0530-4B30-B851-5C880D0EA0A3}" dt="2023-02-21T12:06:22.792" v="46480" actId="20577"/>
        <pc:sldMkLst>
          <pc:docMk/>
          <pc:sldMk cId="2778905322" sldId="2681"/>
        </pc:sldMkLst>
        <pc:spChg chg="mod">
          <ac:chgData name="Emma Enocson" userId="34809eff-22fc-49fa-9d80-7f711c022a1b" providerId="ADAL" clId="{AC64F9FC-0530-4B30-B851-5C880D0EA0A3}" dt="2023-02-02T17:51:53.112" v="40532" actId="20577"/>
          <ac:spMkLst>
            <pc:docMk/>
            <pc:sldMk cId="2778905322" sldId="2681"/>
            <ac:spMk id="9" creationId="{0BB211AA-8A3D-B32E-2188-DFC47D275B16}"/>
          </ac:spMkLst>
        </pc:spChg>
        <pc:picChg chg="del mod">
          <ac:chgData name="Emma Enocson" userId="34809eff-22fc-49fa-9d80-7f711c022a1b" providerId="ADAL" clId="{AC64F9FC-0530-4B30-B851-5C880D0EA0A3}" dt="2023-01-12T07:45:01.720" v="6803" actId="478"/>
          <ac:picMkLst>
            <pc:docMk/>
            <pc:sldMk cId="2778905322" sldId="2681"/>
            <ac:picMk id="3" creationId="{659D9608-EEBF-90DA-0677-369CC06146EF}"/>
          </ac:picMkLst>
        </pc:picChg>
        <pc:picChg chg="del mod">
          <ac:chgData name="Emma Enocson" userId="34809eff-22fc-49fa-9d80-7f711c022a1b" providerId="ADAL" clId="{AC64F9FC-0530-4B30-B851-5C880D0EA0A3}" dt="2023-01-12T07:45:00.940" v="6802" actId="478"/>
          <ac:picMkLst>
            <pc:docMk/>
            <pc:sldMk cId="2778905322" sldId="2681"/>
            <ac:picMk id="6" creationId="{F1AE6B8E-0B6D-28EB-9D8F-52B002139751}"/>
          </ac:picMkLst>
        </pc:picChg>
        <pc:picChg chg="add mod">
          <ac:chgData name="Emma Enocson" userId="34809eff-22fc-49fa-9d80-7f711c022a1b" providerId="ADAL" clId="{AC64F9FC-0530-4B30-B851-5C880D0EA0A3}" dt="2023-01-12T07:44:57.216" v="6800" actId="1076"/>
          <ac:picMkLst>
            <pc:docMk/>
            <pc:sldMk cId="2778905322" sldId="2681"/>
            <ac:picMk id="11" creationId="{1D2A43A9-73F5-0B7D-C6E9-00EA7C40A598}"/>
          </ac:picMkLst>
        </pc:picChg>
        <pc:picChg chg="add mod">
          <ac:chgData name="Emma Enocson" userId="34809eff-22fc-49fa-9d80-7f711c022a1b" providerId="ADAL" clId="{AC64F9FC-0530-4B30-B851-5C880D0EA0A3}" dt="2023-01-12T07:45:00.161" v="6801" actId="1076"/>
          <ac:picMkLst>
            <pc:docMk/>
            <pc:sldMk cId="2778905322" sldId="2681"/>
            <ac:picMk id="12" creationId="{4C9098CE-C411-E354-F8C6-605495DD186F}"/>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2T09:19:25.013" v="38230"/>
              <pc2:cmMkLst xmlns:pc2="http://schemas.microsoft.com/office/powerpoint/2019/9/main/command">
                <pc:docMk/>
                <pc:sldMk cId="2778905322" sldId="2681"/>
                <pc2:cmMk id="{7DFF002E-3206-4142-BE24-E3071A0618B1}"/>
              </pc2:cmMkLst>
            </pc226:cmChg>
            <pc226:cmChg xmlns:pc226="http://schemas.microsoft.com/office/powerpoint/2022/06/main/command" chg="add del">
              <pc226:chgData name="Emma Enocson" userId="34809eff-22fc-49fa-9d80-7f711c022a1b" providerId="ADAL" clId="{AC64F9FC-0530-4B30-B851-5C880D0EA0A3}" dt="2023-02-02T17:52:39.095" v="40693"/>
              <pc2:cmMkLst xmlns:pc2="http://schemas.microsoft.com/office/powerpoint/2019/9/main/command">
                <pc:docMk/>
                <pc:sldMk cId="2778905322" sldId="2681"/>
                <pc2:cmMk id="{10C647BC-4585-469B-A3CE-08747D134B22}"/>
              </pc2:cmMkLst>
            </pc226:cmChg>
            <pc226:cmChg xmlns:pc226="http://schemas.microsoft.com/office/powerpoint/2022/06/main/command" chg="add del">
              <pc226:chgData name="Emma Enocson" userId="34809eff-22fc-49fa-9d80-7f711c022a1b" providerId="ADAL" clId="{AC64F9FC-0530-4B30-B851-5C880D0EA0A3}" dt="2023-02-21T08:38:59.537" v="43246"/>
              <pc2:cmMkLst xmlns:pc2="http://schemas.microsoft.com/office/powerpoint/2019/9/main/command">
                <pc:docMk/>
                <pc:sldMk cId="2778905322" sldId="2681"/>
                <pc2:cmMk id="{088209FB-75C7-4D31-A981-9E8C2F184EA3}"/>
              </pc2:cmMkLst>
            </pc226:cmChg>
          </p:ext>
        </pc:extLst>
      </pc:sldChg>
      <pc:sldChg chg="add del">
        <pc:chgData name="Emma Enocson" userId="34809eff-22fc-49fa-9d80-7f711c022a1b" providerId="ADAL" clId="{AC64F9FC-0530-4B30-B851-5C880D0EA0A3}" dt="2023-01-04T10:17:00.379" v="1387" actId="47"/>
        <pc:sldMkLst>
          <pc:docMk/>
          <pc:sldMk cId="2080530555" sldId="2685"/>
        </pc:sldMkLst>
      </pc:sldChg>
      <pc:sldChg chg="addSp delSp modSp add del mod ord delAnim modAnim addCm modNotesTx">
        <pc:chgData name="Emma Enocson" userId="34809eff-22fc-49fa-9d80-7f711c022a1b" providerId="ADAL" clId="{AC64F9FC-0530-4B30-B851-5C880D0EA0A3}" dt="2023-03-01T14:35:19.868" v="56684" actId="47"/>
        <pc:sldMkLst>
          <pc:docMk/>
          <pc:sldMk cId="868201900" sldId="2688"/>
        </pc:sldMkLst>
        <pc:spChg chg="add del mod">
          <ac:chgData name="Emma Enocson" userId="34809eff-22fc-49fa-9d80-7f711c022a1b" providerId="ADAL" clId="{AC64F9FC-0530-4B30-B851-5C880D0EA0A3}" dt="2023-02-01T08:57:17.874" v="31349" actId="478"/>
          <ac:spMkLst>
            <pc:docMk/>
            <pc:sldMk cId="868201900" sldId="2688"/>
            <ac:spMk id="2" creationId="{F382DC22-EF2E-7312-3154-B61CE0AA2EAE}"/>
          </ac:spMkLst>
        </pc:spChg>
        <pc:spChg chg="del topLvl">
          <ac:chgData name="Emma Enocson" userId="34809eff-22fc-49fa-9d80-7f711c022a1b" providerId="ADAL" clId="{AC64F9FC-0530-4B30-B851-5C880D0EA0A3}" dt="2023-01-20T10:43:27.928" v="22969" actId="478"/>
          <ac:spMkLst>
            <pc:docMk/>
            <pc:sldMk cId="868201900" sldId="2688"/>
            <ac:spMk id="5" creationId="{579DD765-4792-CE35-D049-A5AAFC0AC518}"/>
          </ac:spMkLst>
        </pc:spChg>
        <pc:spChg chg="mod">
          <ac:chgData name="Emma Enocson" userId="34809eff-22fc-49fa-9d80-7f711c022a1b" providerId="ADAL" clId="{AC64F9FC-0530-4B30-B851-5C880D0EA0A3}" dt="2023-01-20T10:41:31.180" v="22959" actId="113"/>
          <ac:spMkLst>
            <pc:docMk/>
            <pc:sldMk cId="868201900" sldId="2688"/>
            <ac:spMk id="7" creationId="{E66506DA-3C74-F9CF-A9C9-69895D5B681A}"/>
          </ac:spMkLst>
        </pc:spChg>
        <pc:spChg chg="del mod">
          <ac:chgData name="Emma Enocson" userId="34809eff-22fc-49fa-9d80-7f711c022a1b" providerId="ADAL" clId="{AC64F9FC-0530-4B30-B851-5C880D0EA0A3}" dt="2023-01-20T10:51:28.542" v="23269" actId="478"/>
          <ac:spMkLst>
            <pc:docMk/>
            <pc:sldMk cId="868201900" sldId="2688"/>
            <ac:spMk id="8" creationId="{97B9F3C8-1DC9-D129-4D3B-7244F7C6160E}"/>
          </ac:spMkLst>
        </pc:spChg>
        <pc:spChg chg="add del mod">
          <ac:chgData name="Emma Enocson" userId="34809eff-22fc-49fa-9d80-7f711c022a1b" providerId="ADAL" clId="{AC64F9FC-0530-4B30-B851-5C880D0EA0A3}" dt="2023-01-20T10:35:48.871" v="22106" actId="478"/>
          <ac:spMkLst>
            <pc:docMk/>
            <pc:sldMk cId="868201900" sldId="2688"/>
            <ac:spMk id="9" creationId="{10EB3A9A-6227-CDB9-0A2A-0D04769B9CB2}"/>
          </ac:spMkLst>
        </pc:spChg>
        <pc:spChg chg="mod">
          <ac:chgData name="Emma Enocson" userId="34809eff-22fc-49fa-9d80-7f711c022a1b" providerId="ADAL" clId="{AC64F9FC-0530-4B30-B851-5C880D0EA0A3}" dt="2023-01-20T10:44:49.643" v="23055" actId="20577"/>
          <ac:spMkLst>
            <pc:docMk/>
            <pc:sldMk cId="868201900" sldId="2688"/>
            <ac:spMk id="10" creationId="{49F70D27-4EEF-FD3F-A639-CF29CC1C05EA}"/>
          </ac:spMkLst>
        </pc:spChg>
        <pc:spChg chg="mod">
          <ac:chgData name="Emma Enocson" userId="34809eff-22fc-49fa-9d80-7f711c022a1b" providerId="ADAL" clId="{AC64F9FC-0530-4B30-B851-5C880D0EA0A3}" dt="2023-01-20T10:52:28.624" v="23365" actId="1035"/>
          <ac:spMkLst>
            <pc:docMk/>
            <pc:sldMk cId="868201900" sldId="2688"/>
            <ac:spMk id="11" creationId="{12D75B40-6396-4CF8-85BB-38CEA80DD1E9}"/>
          </ac:spMkLst>
        </pc:spChg>
        <pc:spChg chg="del mod topLvl">
          <ac:chgData name="Emma Enocson" userId="34809eff-22fc-49fa-9d80-7f711c022a1b" providerId="ADAL" clId="{AC64F9FC-0530-4B30-B851-5C880D0EA0A3}" dt="2023-01-20T10:43:24.407" v="22967" actId="478"/>
          <ac:spMkLst>
            <pc:docMk/>
            <pc:sldMk cId="868201900" sldId="2688"/>
            <ac:spMk id="18" creationId="{F5867B67-B98C-4D24-860A-CB3BD1FEB2EB}"/>
          </ac:spMkLst>
        </pc:spChg>
        <pc:spChg chg="del topLvl">
          <ac:chgData name="Emma Enocson" userId="34809eff-22fc-49fa-9d80-7f711c022a1b" providerId="ADAL" clId="{AC64F9FC-0530-4B30-B851-5C880D0EA0A3}" dt="2023-01-20T10:35:31.194" v="22098" actId="478"/>
          <ac:spMkLst>
            <pc:docMk/>
            <pc:sldMk cId="868201900" sldId="2688"/>
            <ac:spMk id="21" creationId="{E093C207-AD8D-4AE4-9458-803E5CCC9022}"/>
          </ac:spMkLst>
        </pc:spChg>
        <pc:spChg chg="mod">
          <ac:chgData name="Emma Enocson" userId="34809eff-22fc-49fa-9d80-7f711c022a1b" providerId="ADAL" clId="{AC64F9FC-0530-4B30-B851-5C880D0EA0A3}" dt="2023-01-20T10:42:01.993" v="22966" actId="113"/>
          <ac:spMkLst>
            <pc:docMk/>
            <pc:sldMk cId="868201900" sldId="2688"/>
            <ac:spMk id="24" creationId="{E2240F98-97E3-7AC4-13AC-E39B5447EADC}"/>
          </ac:spMkLst>
        </pc:spChg>
        <pc:spChg chg="add del mod">
          <ac:chgData name="Emma Enocson" userId="34809eff-22fc-49fa-9d80-7f711c022a1b" providerId="ADAL" clId="{AC64F9FC-0530-4B30-B851-5C880D0EA0A3}" dt="2023-01-26T19:15:41.833" v="27185" actId="478"/>
          <ac:spMkLst>
            <pc:docMk/>
            <pc:sldMk cId="868201900" sldId="2688"/>
            <ac:spMk id="26" creationId="{E7EB1DC2-BD71-6781-1454-24DE2CCA6FCC}"/>
          </ac:spMkLst>
        </pc:spChg>
        <pc:grpChg chg="del">
          <ac:chgData name="Emma Enocson" userId="34809eff-22fc-49fa-9d80-7f711c022a1b" providerId="ADAL" clId="{AC64F9FC-0530-4B30-B851-5C880D0EA0A3}" dt="2023-01-20T10:43:24.407" v="22967" actId="478"/>
          <ac:grpSpMkLst>
            <pc:docMk/>
            <pc:sldMk cId="868201900" sldId="2688"/>
            <ac:grpSpMk id="3" creationId="{E06C430B-86C0-D857-0855-9135066261FE}"/>
          </ac:grpSpMkLst>
        </pc:grpChg>
        <pc:grpChg chg="del">
          <ac:chgData name="Emma Enocson" userId="34809eff-22fc-49fa-9d80-7f711c022a1b" providerId="ADAL" clId="{AC64F9FC-0530-4B30-B851-5C880D0EA0A3}" dt="2023-01-20T10:35:31.194" v="22098" actId="478"/>
          <ac:grpSpMkLst>
            <pc:docMk/>
            <pc:sldMk cId="868201900" sldId="2688"/>
            <ac:grpSpMk id="4" creationId="{78A63EF2-DBD0-2024-D255-8E693A730C68}"/>
          </ac:grpSpMkLst>
        </pc:grpChg>
        <pc:grpChg chg="add mod">
          <ac:chgData name="Emma Enocson" userId="34809eff-22fc-49fa-9d80-7f711c022a1b" providerId="ADAL" clId="{AC64F9FC-0530-4B30-B851-5C880D0EA0A3}" dt="2023-01-20T10:52:08.978" v="23344" actId="1035"/>
          <ac:grpSpMkLst>
            <pc:docMk/>
            <pc:sldMk cId="868201900" sldId="2688"/>
            <ac:grpSpMk id="14" creationId="{CB3DA654-B1E2-EC28-C527-5F1953AE2381}"/>
          </ac:grpSpMkLst>
        </pc:grpChg>
        <pc:grpChg chg="del">
          <ac:chgData name="Emma Enocson" userId="34809eff-22fc-49fa-9d80-7f711c022a1b" providerId="ADAL" clId="{AC64F9FC-0530-4B30-B851-5C880D0EA0A3}" dt="2023-01-20T10:43:27.928" v="22969" actId="478"/>
          <ac:grpSpMkLst>
            <pc:docMk/>
            <pc:sldMk cId="868201900" sldId="2688"/>
            <ac:grpSpMk id="16" creationId="{4582EDC7-2C17-4C6F-92B4-FBAC6CFA19AB}"/>
          </ac:grpSpMkLst>
        </pc:grpChg>
        <pc:grpChg chg="mod">
          <ac:chgData name="Emma Enocson" userId="34809eff-22fc-49fa-9d80-7f711c022a1b" providerId="ADAL" clId="{AC64F9FC-0530-4B30-B851-5C880D0EA0A3}" dt="2023-01-20T10:52:08.978" v="23344" actId="1035"/>
          <ac:grpSpMkLst>
            <pc:docMk/>
            <pc:sldMk cId="868201900" sldId="2688"/>
            <ac:grpSpMk id="17" creationId="{D1C2A893-7B71-B778-36D3-3E539230AA0C}"/>
          </ac:grpSpMkLst>
        </pc:grpChg>
        <pc:picChg chg="del topLvl">
          <ac:chgData name="Emma Enocson" userId="34809eff-22fc-49fa-9d80-7f711c022a1b" providerId="ADAL" clId="{AC64F9FC-0530-4B30-B851-5C880D0EA0A3}" dt="2023-01-20T10:43:29.154" v="22970" actId="478"/>
          <ac:picMkLst>
            <pc:docMk/>
            <pc:sldMk cId="868201900" sldId="2688"/>
            <ac:picMk id="2" creationId="{22337A72-F452-3537-CC9C-075243A03CFA}"/>
          </ac:picMkLst>
        </pc:picChg>
        <pc:picChg chg="add del mod">
          <ac:chgData name="Emma Enocson" userId="34809eff-22fc-49fa-9d80-7f711c022a1b" providerId="ADAL" clId="{AC64F9FC-0530-4B30-B851-5C880D0EA0A3}" dt="2023-03-01T10:15:08.376" v="56624" actId="478"/>
          <ac:picMkLst>
            <pc:docMk/>
            <pc:sldMk cId="868201900" sldId="2688"/>
            <ac:picMk id="2" creationId="{AC1E836F-6D02-4905-92AC-8372A4CC320D}"/>
          </ac:picMkLst>
        </pc:picChg>
        <pc:picChg chg="add del mod">
          <ac:chgData name="Emma Enocson" userId="34809eff-22fc-49fa-9d80-7f711c022a1b" providerId="ADAL" clId="{AC64F9FC-0530-4B30-B851-5C880D0EA0A3}" dt="2023-02-01T08:34:37.748" v="30985" actId="478"/>
          <ac:picMkLst>
            <pc:docMk/>
            <pc:sldMk cId="868201900" sldId="2688"/>
            <ac:picMk id="3" creationId="{5AEFDFA2-B203-C2BE-51A1-E57CC3E54501}"/>
          </ac:picMkLst>
        </pc:picChg>
        <pc:picChg chg="del topLvl">
          <ac:chgData name="Emma Enocson" userId="34809eff-22fc-49fa-9d80-7f711c022a1b" providerId="ADAL" clId="{AC64F9FC-0530-4B30-B851-5C880D0EA0A3}" dt="2023-01-20T10:35:32.983" v="22099" actId="478"/>
          <ac:picMkLst>
            <pc:docMk/>
            <pc:sldMk cId="868201900" sldId="2688"/>
            <ac:picMk id="15" creationId="{41F2D45A-BCCA-4D53-9479-2DCF774C000E}"/>
          </ac:picMkLst>
        </pc:picChg>
        <pc:picChg chg="del topLvl">
          <ac:chgData name="Emma Enocson" userId="34809eff-22fc-49fa-9d80-7f711c022a1b" providerId="ADAL" clId="{AC64F9FC-0530-4B30-B851-5C880D0EA0A3}" dt="2023-01-20T10:43:26.520" v="22968" actId="478"/>
          <ac:picMkLst>
            <pc:docMk/>
            <pc:sldMk cId="868201900" sldId="2688"/>
            <ac:picMk id="20" creationId="{1776E7F5-10F0-40E8-9547-5B8081CB9FAC}"/>
          </ac:picMkLst>
        </pc:picChg>
        <pc:picChg chg="del">
          <ac:chgData name="Emma Enocson" userId="34809eff-22fc-49fa-9d80-7f711c022a1b" providerId="ADAL" clId="{AC64F9FC-0530-4B30-B851-5C880D0EA0A3}" dt="2023-01-20T10:51:27.721" v="23268" actId="478"/>
          <ac:picMkLst>
            <pc:docMk/>
            <pc:sldMk cId="868201900" sldId="2688"/>
            <ac:picMk id="22" creationId="{E2DE9563-A101-87A0-CD28-913CE8412C5F}"/>
          </ac:picMkLst>
        </pc:picChg>
        <pc:picChg chg="mod">
          <ac:chgData name="Emma Enocson" userId="34809eff-22fc-49fa-9d80-7f711c022a1b" providerId="ADAL" clId="{AC64F9FC-0530-4B30-B851-5C880D0EA0A3}" dt="2023-01-20T10:35:40.965" v="22103"/>
          <ac:picMkLst>
            <pc:docMk/>
            <pc:sldMk cId="868201900" sldId="2688"/>
            <ac:picMk id="23" creationId="{F64863B5-2B69-199B-FA00-45B607B3AB37}"/>
          </ac:picMkLst>
        </pc:picChg>
        <pc:picChg chg="add del mod">
          <ac:chgData name="Emma Enocson" userId="34809eff-22fc-49fa-9d80-7f711c022a1b" providerId="ADAL" clId="{AC64F9FC-0530-4B30-B851-5C880D0EA0A3}" dt="2023-01-26T19:15:43.300" v="27186" actId="478"/>
          <ac:picMkLst>
            <pc:docMk/>
            <pc:sldMk cId="868201900" sldId="2688"/>
            <ac:picMk id="25" creationId="{809086B1-A2E0-3F93-2CF4-ECEE802ECAC0}"/>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1T10:40:01.791" v="56627"/>
              <pc2:cmMkLst xmlns:pc2="http://schemas.microsoft.com/office/powerpoint/2019/9/main/command">
                <pc:docMk/>
                <pc:sldMk cId="868201900" sldId="2688"/>
                <pc2:cmMk id="{32752D2F-2312-49FD-9D9A-4949A234A8C4}"/>
              </pc2:cmMkLst>
            </pc226:cmChg>
          </p:ext>
        </pc:extLst>
      </pc:sldChg>
      <pc:sldChg chg="addSp delSp modSp add del mod setBg delAnim modAnim addCm delCm modCm modNotesTx">
        <pc:chgData name="Emma Enocson" userId="34809eff-22fc-49fa-9d80-7f711c022a1b" providerId="ADAL" clId="{AC64F9FC-0530-4B30-B851-5C880D0EA0A3}" dt="2023-01-16T09:20:24.679" v="12978" actId="47"/>
        <pc:sldMkLst>
          <pc:docMk/>
          <pc:sldMk cId="2465182825" sldId="2690"/>
        </pc:sldMkLst>
        <pc:spChg chg="mod">
          <ac:chgData name="Emma Enocson" userId="34809eff-22fc-49fa-9d80-7f711c022a1b" providerId="ADAL" clId="{AC64F9FC-0530-4B30-B851-5C880D0EA0A3}" dt="2023-01-12T07:40:47.448" v="6596" actId="1037"/>
          <ac:spMkLst>
            <pc:docMk/>
            <pc:sldMk cId="2465182825" sldId="2690"/>
            <ac:spMk id="15" creationId="{49A5B24F-7BCD-4933-8770-FBEF816261D7}"/>
          </ac:spMkLst>
        </pc:spChg>
        <pc:spChg chg="mod">
          <ac:chgData name="Emma Enocson" userId="34809eff-22fc-49fa-9d80-7f711c022a1b" providerId="ADAL" clId="{AC64F9FC-0530-4B30-B851-5C880D0EA0A3}" dt="2023-01-12T07:41:31.576" v="6610" actId="1035"/>
          <ac:spMkLst>
            <pc:docMk/>
            <pc:sldMk cId="2465182825" sldId="2690"/>
            <ac:spMk id="17" creationId="{F26C57B1-00C5-44C1-B40E-DCD84E8697F2}"/>
          </ac:spMkLst>
        </pc:spChg>
        <pc:spChg chg="mod">
          <ac:chgData name="Emma Enocson" userId="34809eff-22fc-49fa-9d80-7f711c022a1b" providerId="ADAL" clId="{AC64F9FC-0530-4B30-B851-5C880D0EA0A3}" dt="2023-01-12T07:33:14.610" v="6519" actId="1036"/>
          <ac:spMkLst>
            <pc:docMk/>
            <pc:sldMk cId="2465182825" sldId="2690"/>
            <ac:spMk id="27" creationId="{3CC833B9-A8FE-24A0-7B33-18D6C2B8E06C}"/>
          </ac:spMkLst>
        </pc:spChg>
        <pc:spChg chg="mod">
          <ac:chgData name="Emma Enocson" userId="34809eff-22fc-49fa-9d80-7f711c022a1b" providerId="ADAL" clId="{AC64F9FC-0530-4B30-B851-5C880D0EA0A3}" dt="2023-01-09T06:58:01.677" v="6280" actId="20577"/>
          <ac:spMkLst>
            <pc:docMk/>
            <pc:sldMk cId="2465182825" sldId="2690"/>
            <ac:spMk id="28" creationId="{DF0F0207-47FB-E00B-9D11-4730A027AB57}"/>
          </ac:spMkLst>
        </pc:spChg>
        <pc:spChg chg="mod">
          <ac:chgData name="Emma Enocson" userId="34809eff-22fc-49fa-9d80-7f711c022a1b" providerId="ADAL" clId="{AC64F9FC-0530-4B30-B851-5C880D0EA0A3}" dt="2023-01-12T07:41:53.451" v="6688" actId="20577"/>
          <ac:spMkLst>
            <pc:docMk/>
            <pc:sldMk cId="2465182825" sldId="2690"/>
            <ac:spMk id="52" creationId="{88C54B66-B99A-46CE-A450-9AC599FD153A}"/>
          </ac:spMkLst>
        </pc:spChg>
        <pc:grpChg chg="del">
          <ac:chgData name="Emma Enocson" userId="34809eff-22fc-49fa-9d80-7f711c022a1b" providerId="ADAL" clId="{AC64F9FC-0530-4B30-B851-5C880D0EA0A3}" dt="2023-01-12T07:33:25.439" v="6520" actId="478"/>
          <ac:grpSpMkLst>
            <pc:docMk/>
            <pc:sldMk cId="2465182825" sldId="2690"/>
            <ac:grpSpMk id="2" creationId="{72B1E455-8428-D2F9-71D1-80BAE634ACF0}"/>
          </ac:grpSpMkLst>
        </pc:grpChg>
        <pc:grpChg chg="add mod">
          <ac:chgData name="Emma Enocson" userId="34809eff-22fc-49fa-9d80-7f711c022a1b" providerId="ADAL" clId="{AC64F9FC-0530-4B30-B851-5C880D0EA0A3}" dt="2023-01-12T07:41:19.784" v="6602" actId="1076"/>
          <ac:grpSpMkLst>
            <pc:docMk/>
            <pc:sldMk cId="2465182825" sldId="2690"/>
            <ac:grpSpMk id="16" creationId="{00173CD5-A29B-C511-18BE-E6ADB8E6FF94}"/>
          </ac:grpSpMkLst>
        </pc:grpChg>
        <pc:grpChg chg="mod">
          <ac:chgData name="Emma Enocson" userId="34809eff-22fc-49fa-9d80-7f711c022a1b" providerId="ADAL" clId="{AC64F9FC-0530-4B30-B851-5C880D0EA0A3}" dt="2023-01-12T07:40:39.697" v="6584" actId="1076"/>
          <ac:grpSpMkLst>
            <pc:docMk/>
            <pc:sldMk cId="2465182825" sldId="2690"/>
            <ac:grpSpMk id="19" creationId="{119FB396-B5FC-CCA2-87F5-C02FB59E128D}"/>
          </ac:grpSpMkLst>
        </pc:grpChg>
        <pc:picChg chg="add del">
          <ac:chgData name="Emma Enocson" userId="34809eff-22fc-49fa-9d80-7f711c022a1b" providerId="ADAL" clId="{AC64F9FC-0530-4B30-B851-5C880D0EA0A3}" dt="2023-01-12T07:24:13.888" v="6448" actId="478"/>
          <ac:picMkLst>
            <pc:docMk/>
            <pc:sldMk cId="2465182825" sldId="2690"/>
            <ac:picMk id="3" creationId="{0094200E-C163-CE42-B9B5-598E7D6EF3C7}"/>
          </ac:picMkLst>
        </pc:picChg>
        <pc:picChg chg="add mod ord">
          <ac:chgData name="Emma Enocson" userId="34809eff-22fc-49fa-9d80-7f711c022a1b" providerId="ADAL" clId="{AC64F9FC-0530-4B30-B851-5C880D0EA0A3}" dt="2023-01-12T07:40:56.517" v="6598" actId="166"/>
          <ac:picMkLst>
            <pc:docMk/>
            <pc:sldMk cId="2465182825" sldId="2690"/>
            <ac:picMk id="3" creationId="{DBB496DF-9169-1BCF-CE3C-87B863380E57}"/>
          </ac:picMkLst>
        </pc:picChg>
        <pc:picChg chg="mod ord">
          <ac:chgData name="Emma Enocson" userId="34809eff-22fc-49fa-9d80-7f711c022a1b" providerId="ADAL" clId="{AC64F9FC-0530-4B30-B851-5C880D0EA0A3}" dt="2023-01-12T07:41:16.317" v="6601" actId="1076"/>
          <ac:picMkLst>
            <pc:docMk/>
            <pc:sldMk cId="2465182825" sldId="2690"/>
            <ac:picMk id="4" creationId="{34481D22-67F0-40C9-8590-32E815E08697}"/>
          </ac:picMkLst>
        </pc:picChg>
        <pc:picChg chg="del">
          <ac:chgData name="Emma Enocson" userId="34809eff-22fc-49fa-9d80-7f711c022a1b" providerId="ADAL" clId="{AC64F9FC-0530-4B30-B851-5C880D0EA0A3}" dt="2023-01-12T07:29:12.840" v="6474" actId="478"/>
          <ac:picMkLst>
            <pc:docMk/>
            <pc:sldMk cId="2465182825" sldId="2690"/>
            <ac:picMk id="17" creationId="{4A87B0F2-1A5F-12BE-BA0F-06AC4FA49BB4}"/>
          </ac:picMkLst>
        </pc:picChg>
        <pc:cxnChg chg="mod ord">
          <ac:chgData name="Emma Enocson" userId="34809eff-22fc-49fa-9d80-7f711c022a1b" providerId="ADAL" clId="{AC64F9FC-0530-4B30-B851-5C880D0EA0A3}" dt="2023-01-12T07:33:03.227" v="6495" actId="171"/>
          <ac:cxnSpMkLst>
            <pc:docMk/>
            <pc:sldMk cId="2465182825" sldId="2690"/>
            <ac:cxnSpMk id="8" creationId="{2D462B34-47E3-0C91-979E-380101BFE464}"/>
          </ac:cxnSpMkLst>
        </pc:cxnChg>
        <pc:cxnChg chg="mod">
          <ac:chgData name="Emma Enocson" userId="34809eff-22fc-49fa-9d80-7f711c022a1b" providerId="ADAL" clId="{AC64F9FC-0530-4B30-B851-5C880D0EA0A3}" dt="2023-01-12T07:41:29.094" v="6605" actId="1076"/>
          <ac:cxnSpMkLst>
            <pc:docMk/>
            <pc:sldMk cId="2465182825" sldId="2690"/>
            <ac:cxnSpMk id="18" creationId="{6437BA45-76D7-3CFA-F90D-54772A742779}"/>
          </ac:cxnSpMkLst>
        </pc:cxnChg>
        <pc:cxnChg chg="ord">
          <ac:chgData name="Emma Enocson" userId="34809eff-22fc-49fa-9d80-7f711c022a1b" providerId="ADAL" clId="{AC64F9FC-0530-4B30-B851-5C880D0EA0A3}" dt="2023-01-12T07:40:52.040" v="6597" actId="171"/>
          <ac:cxnSpMkLst>
            <pc:docMk/>
            <pc:sldMk cId="2465182825" sldId="2690"/>
            <ac:cxnSpMk id="24" creationId="{531762BF-CEF6-3F88-DBC9-2AB988A59C7F}"/>
          </ac:cxnSpMkLst>
        </pc:cxnChg>
        <pc:cxnChg chg="mod ord">
          <ac:chgData name="Emma Enocson" userId="34809eff-22fc-49fa-9d80-7f711c022a1b" providerId="ADAL" clId="{AC64F9FC-0530-4B30-B851-5C880D0EA0A3}" dt="2023-01-12T07:40:35.617" v="6583" actId="171"/>
          <ac:cxnSpMkLst>
            <pc:docMk/>
            <pc:sldMk cId="2465182825" sldId="2690"/>
            <ac:cxnSpMk id="25" creationId="{5270BC57-F7AD-A7CE-B305-3A100C548AE0}"/>
          </ac:cxnSpMkLst>
        </pc:cxnChg>
        <pc:cxnChg chg="mod">
          <ac:chgData name="Emma Enocson" userId="34809eff-22fc-49fa-9d80-7f711c022a1b" providerId="ADAL" clId="{AC64F9FC-0530-4B30-B851-5C880D0EA0A3}" dt="2023-01-12T07:33:11.452" v="6513" actId="14100"/>
          <ac:cxnSpMkLst>
            <pc:docMk/>
            <pc:sldMk cId="2465182825" sldId="2690"/>
            <ac:cxnSpMk id="31" creationId="{6FEFAC8E-1B69-DA04-8129-660FD32B5854}"/>
          </ac:cxnSpMkLst>
        </pc:cxnChg>
      </pc:sldChg>
      <pc:sldChg chg="addSp delSp modSp add del mod addCm delCm modNotesTx">
        <pc:chgData name="Emma Enocson" userId="34809eff-22fc-49fa-9d80-7f711c022a1b" providerId="ADAL" clId="{AC64F9FC-0530-4B30-B851-5C880D0EA0A3}" dt="2023-01-16T09:20:18.194" v="12974" actId="47"/>
        <pc:sldMkLst>
          <pc:docMk/>
          <pc:sldMk cId="259983758" sldId="2691"/>
        </pc:sldMkLst>
        <pc:spChg chg="mod">
          <ac:chgData name="Emma Enocson" userId="34809eff-22fc-49fa-9d80-7f711c022a1b" providerId="ADAL" clId="{AC64F9FC-0530-4B30-B851-5C880D0EA0A3}" dt="2023-01-12T07:46:41.735" v="6847" actId="20577"/>
          <ac:spMkLst>
            <pc:docMk/>
            <pc:sldMk cId="259983758" sldId="2691"/>
            <ac:spMk id="13" creationId="{C584A64E-1146-4CE8-909E-F33EE438F546}"/>
          </ac:spMkLst>
        </pc:spChg>
        <pc:picChg chg="del">
          <ac:chgData name="Emma Enocson" userId="34809eff-22fc-49fa-9d80-7f711c022a1b" providerId="ADAL" clId="{AC64F9FC-0530-4B30-B851-5C880D0EA0A3}" dt="2023-01-12T07:46:20.861" v="6839" actId="478"/>
          <ac:picMkLst>
            <pc:docMk/>
            <pc:sldMk cId="259983758" sldId="2691"/>
            <ac:picMk id="5" creationId="{FF27AD62-4BBA-1A3A-804D-DF8319AC6E64}"/>
          </ac:picMkLst>
        </pc:picChg>
        <pc:picChg chg="add del mod modCrop">
          <ac:chgData name="Emma Enocson" userId="34809eff-22fc-49fa-9d80-7f711c022a1b" providerId="ADAL" clId="{AC64F9FC-0530-4B30-B851-5C880D0EA0A3}" dt="2023-01-12T07:46:39.238" v="6843" actId="732"/>
          <ac:picMkLst>
            <pc:docMk/>
            <pc:sldMk cId="259983758" sldId="2691"/>
            <ac:picMk id="6" creationId="{D1A15C70-95D6-AE53-7CD0-E6D580447E87}"/>
          </ac:picMkLst>
        </pc:picChg>
      </pc:sldChg>
      <pc:sldChg chg="add del addCm">
        <pc:chgData name="Emma Enocson" userId="34809eff-22fc-49fa-9d80-7f711c022a1b" providerId="ADAL" clId="{AC64F9FC-0530-4B30-B851-5C880D0EA0A3}" dt="2023-01-09T06:58:55.191" v="6287" actId="47"/>
        <pc:sldMkLst>
          <pc:docMk/>
          <pc:sldMk cId="885542091" sldId="2692"/>
        </pc:sldMkLst>
      </pc:sldChg>
      <pc:sldChg chg="add del addCm modCm">
        <pc:chgData name="Emma Enocson" userId="34809eff-22fc-49fa-9d80-7f711c022a1b" providerId="ADAL" clId="{AC64F9FC-0530-4B30-B851-5C880D0EA0A3}" dt="2023-01-16T09:20:36.679" v="12983" actId="47"/>
        <pc:sldMkLst>
          <pc:docMk/>
          <pc:sldMk cId="2800658771" sldId="2693"/>
        </pc:sldMkLst>
      </pc:sldChg>
      <pc:sldChg chg="addSp delSp modSp add del mod addCm delCm">
        <pc:chgData name="Emma Enocson" userId="34809eff-22fc-49fa-9d80-7f711c022a1b" providerId="ADAL" clId="{AC64F9FC-0530-4B30-B851-5C880D0EA0A3}" dt="2023-01-16T09:19:56.344" v="12973" actId="47"/>
        <pc:sldMkLst>
          <pc:docMk/>
          <pc:sldMk cId="3807662200" sldId="2694"/>
        </pc:sldMkLst>
        <pc:picChg chg="del">
          <ac:chgData name="Emma Enocson" userId="34809eff-22fc-49fa-9d80-7f711c022a1b" providerId="ADAL" clId="{AC64F9FC-0530-4B30-B851-5C880D0EA0A3}" dt="2023-01-12T07:48:01.845" v="6864" actId="478"/>
          <ac:picMkLst>
            <pc:docMk/>
            <pc:sldMk cId="3807662200" sldId="2694"/>
            <ac:picMk id="4" creationId="{77773C1E-3551-B1F2-C097-09CED38F45D3}"/>
          </ac:picMkLst>
        </pc:picChg>
        <pc:picChg chg="add mod modCrop">
          <ac:chgData name="Emma Enocson" userId="34809eff-22fc-49fa-9d80-7f711c022a1b" providerId="ADAL" clId="{AC64F9FC-0530-4B30-B851-5C880D0EA0A3}" dt="2023-01-12T07:47:55.295" v="6861" actId="1076"/>
          <ac:picMkLst>
            <pc:docMk/>
            <pc:sldMk cId="3807662200" sldId="2694"/>
            <ac:picMk id="10" creationId="{C7E59791-303F-5E52-7C34-001D26E73C8E}"/>
          </ac:picMkLst>
        </pc:picChg>
        <pc:picChg chg="add del mod">
          <ac:chgData name="Emma Enocson" userId="34809eff-22fc-49fa-9d80-7f711c022a1b" providerId="ADAL" clId="{AC64F9FC-0530-4B30-B851-5C880D0EA0A3}" dt="2023-01-12T07:47:24.720" v="6852" actId="478"/>
          <ac:picMkLst>
            <pc:docMk/>
            <pc:sldMk cId="3807662200" sldId="2694"/>
            <ac:picMk id="17" creationId="{66231998-B144-AB8D-9132-42979CB5B551}"/>
          </ac:picMkLst>
        </pc:picChg>
        <pc:picChg chg="add mod">
          <ac:chgData name="Emma Enocson" userId="34809eff-22fc-49fa-9d80-7f711c022a1b" providerId="ADAL" clId="{AC64F9FC-0530-4B30-B851-5C880D0EA0A3}" dt="2023-01-12T07:48:15.163" v="6869" actId="1076"/>
          <ac:picMkLst>
            <pc:docMk/>
            <pc:sldMk cId="3807662200" sldId="2694"/>
            <ac:picMk id="18" creationId="{B548B7EF-005D-AE0D-0A46-A8162B5714C6}"/>
          </ac:picMkLst>
        </pc:picChg>
        <pc:picChg chg="del">
          <ac:chgData name="Emma Enocson" userId="34809eff-22fc-49fa-9d80-7f711c022a1b" providerId="ADAL" clId="{AC64F9FC-0530-4B30-B851-5C880D0EA0A3}" dt="2023-01-12T07:47:29.289" v="6855" actId="478"/>
          <ac:picMkLst>
            <pc:docMk/>
            <pc:sldMk cId="3807662200" sldId="2694"/>
            <ac:picMk id="22" creationId="{74D5BE5C-91C0-2B5F-DA45-56555A3ECF40}"/>
          </ac:picMkLst>
        </pc:picChg>
      </pc:sldChg>
      <pc:sldChg chg="add ord">
        <pc:chgData name="Emma Enocson" userId="34809eff-22fc-49fa-9d80-7f711c022a1b" providerId="ADAL" clId="{AC64F9FC-0530-4B30-B851-5C880D0EA0A3}" dt="2023-02-02T09:32:08.495" v="38368"/>
        <pc:sldMkLst>
          <pc:docMk/>
          <pc:sldMk cId="1231490198" sldId="2695"/>
        </pc:sldMkLst>
      </pc:sldChg>
      <pc:sldChg chg="addSp delSp modSp add del mod addCm delCm">
        <pc:chgData name="Emma Enocson" userId="34809eff-22fc-49fa-9d80-7f711c022a1b" providerId="ADAL" clId="{AC64F9FC-0530-4B30-B851-5C880D0EA0A3}" dt="2023-01-12T08:01:43.234" v="7634" actId="47"/>
        <pc:sldMkLst>
          <pc:docMk/>
          <pc:sldMk cId="2697698855" sldId="2695"/>
        </pc:sldMkLst>
        <pc:picChg chg="add mod modCrop">
          <ac:chgData name="Emma Enocson" userId="34809eff-22fc-49fa-9d80-7f711c022a1b" providerId="ADAL" clId="{AC64F9FC-0530-4B30-B851-5C880D0EA0A3}" dt="2023-01-12T08:01:10.778" v="7632" actId="14100"/>
          <ac:picMkLst>
            <pc:docMk/>
            <pc:sldMk cId="2697698855" sldId="2695"/>
            <ac:picMk id="2" creationId="{92A63515-CFB8-075D-407C-2425F0CCC816}"/>
          </ac:picMkLst>
        </pc:picChg>
        <pc:picChg chg="del">
          <ac:chgData name="Emma Enocson" userId="34809eff-22fc-49fa-9d80-7f711c022a1b" providerId="ADAL" clId="{AC64F9FC-0530-4B30-B851-5C880D0EA0A3}" dt="2023-01-12T07:52:42.852" v="7623" actId="478"/>
          <ac:picMkLst>
            <pc:docMk/>
            <pc:sldMk cId="2697698855" sldId="2695"/>
            <ac:picMk id="7" creationId="{4004CB97-B7D8-49FA-B255-D8CC75EFB569}"/>
          </ac:picMkLst>
        </pc:picChg>
      </pc:sldChg>
      <pc:sldChg chg="add del">
        <pc:chgData name="Emma Enocson" userId="34809eff-22fc-49fa-9d80-7f711c022a1b" providerId="ADAL" clId="{AC64F9FC-0530-4B30-B851-5C880D0EA0A3}" dt="2023-01-09T07:00:33.080" v="6292" actId="47"/>
        <pc:sldMkLst>
          <pc:docMk/>
          <pc:sldMk cId="1961111516" sldId="2696"/>
        </pc:sldMkLst>
      </pc:sldChg>
      <pc:sldChg chg="addSp delSp modSp add del mod modNotesTx">
        <pc:chgData name="Emma Enocson" userId="34809eff-22fc-49fa-9d80-7f711c022a1b" providerId="ADAL" clId="{AC64F9FC-0530-4B30-B851-5C880D0EA0A3}" dt="2023-01-16T09:19:47.262" v="12971" actId="47"/>
        <pc:sldMkLst>
          <pc:docMk/>
          <pc:sldMk cId="63755497" sldId="2697"/>
        </pc:sldMkLst>
        <pc:spChg chg="mod">
          <ac:chgData name="Emma Enocson" userId="34809eff-22fc-49fa-9d80-7f711c022a1b" providerId="ADAL" clId="{AC64F9FC-0530-4B30-B851-5C880D0EA0A3}" dt="2023-01-09T07:05:00.151" v="6406" actId="207"/>
          <ac:spMkLst>
            <pc:docMk/>
            <pc:sldMk cId="63755497" sldId="2697"/>
            <ac:spMk id="4" creationId="{77A06A4D-2B87-1415-92B8-E79B2E3DC2E3}"/>
          </ac:spMkLst>
        </pc:spChg>
        <pc:spChg chg="mod">
          <ac:chgData name="Emma Enocson" userId="34809eff-22fc-49fa-9d80-7f711c022a1b" providerId="ADAL" clId="{AC64F9FC-0530-4B30-B851-5C880D0EA0A3}" dt="2023-01-09T07:01:46.471" v="6301" actId="20577"/>
          <ac:spMkLst>
            <pc:docMk/>
            <pc:sldMk cId="63755497" sldId="2697"/>
            <ac:spMk id="19" creationId="{36FFFDAB-BB2E-4A5C-9A3D-DAFF2A29A55F}"/>
          </ac:spMkLst>
        </pc:spChg>
        <pc:spChg chg="mod">
          <ac:chgData name="Emma Enocson" userId="34809eff-22fc-49fa-9d80-7f711c022a1b" providerId="ADAL" clId="{AC64F9FC-0530-4B30-B851-5C880D0EA0A3}" dt="2023-01-09T07:04:41.889" v="6401" actId="207"/>
          <ac:spMkLst>
            <pc:docMk/>
            <pc:sldMk cId="63755497" sldId="2697"/>
            <ac:spMk id="28" creationId="{9D5AE1C0-B1C2-7C86-647F-CAE24C2B84D8}"/>
          </ac:spMkLst>
        </pc:spChg>
        <pc:spChg chg="mod">
          <ac:chgData name="Emma Enocson" userId="34809eff-22fc-49fa-9d80-7f711c022a1b" providerId="ADAL" clId="{AC64F9FC-0530-4B30-B851-5C880D0EA0A3}" dt="2023-01-12T08:48:13.069" v="7880" actId="14100"/>
          <ac:spMkLst>
            <pc:docMk/>
            <pc:sldMk cId="63755497" sldId="2697"/>
            <ac:spMk id="33" creationId="{E24E37C1-0D50-1BA9-DC2D-F7E0AB6E85A0}"/>
          </ac:spMkLst>
        </pc:spChg>
        <pc:grpChg chg="del">
          <ac:chgData name="Emma Enocson" userId="34809eff-22fc-49fa-9d80-7f711c022a1b" providerId="ADAL" clId="{AC64F9FC-0530-4B30-B851-5C880D0EA0A3}" dt="2023-01-12T08:18:17.036" v="7756" actId="478"/>
          <ac:grpSpMkLst>
            <pc:docMk/>
            <pc:sldMk cId="63755497" sldId="2697"/>
            <ac:grpSpMk id="6" creationId="{4BED92E9-BBAB-B45A-29B1-8998954247C7}"/>
          </ac:grpSpMkLst>
        </pc:grpChg>
        <pc:picChg chg="add del mod">
          <ac:chgData name="Emma Enocson" userId="34809eff-22fc-49fa-9d80-7f711c022a1b" providerId="ADAL" clId="{AC64F9FC-0530-4B30-B851-5C880D0EA0A3}" dt="2023-01-12T08:18:36.392" v="7760" actId="478"/>
          <ac:picMkLst>
            <pc:docMk/>
            <pc:sldMk cId="63755497" sldId="2697"/>
            <ac:picMk id="12" creationId="{8A320396-423B-9B91-BAE5-3DA2ECD78E57}"/>
          </ac:picMkLst>
        </pc:picChg>
        <pc:picChg chg="add del mod">
          <ac:chgData name="Emma Enocson" userId="34809eff-22fc-49fa-9d80-7f711c022a1b" providerId="ADAL" clId="{AC64F9FC-0530-4B30-B851-5C880D0EA0A3}" dt="2023-01-12T08:18:34.921" v="7759" actId="478"/>
          <ac:picMkLst>
            <pc:docMk/>
            <pc:sldMk cId="63755497" sldId="2697"/>
            <ac:picMk id="18" creationId="{AC83FA5F-B71F-1E3F-9A2C-86CA53138AA3}"/>
          </ac:picMkLst>
        </pc:picChg>
        <pc:picChg chg="add mod">
          <ac:chgData name="Emma Enocson" userId="34809eff-22fc-49fa-9d80-7f711c022a1b" providerId="ADAL" clId="{AC64F9FC-0530-4B30-B851-5C880D0EA0A3}" dt="2023-01-12T08:18:36.714" v="7761"/>
          <ac:picMkLst>
            <pc:docMk/>
            <pc:sldMk cId="63755497" sldId="2697"/>
            <ac:picMk id="20" creationId="{8E2BA3B7-7917-14F7-784D-9ED6054E9D14}"/>
          </ac:picMkLst>
        </pc:picChg>
        <pc:picChg chg="add mod">
          <ac:chgData name="Emma Enocson" userId="34809eff-22fc-49fa-9d80-7f711c022a1b" providerId="ADAL" clId="{AC64F9FC-0530-4B30-B851-5C880D0EA0A3}" dt="2023-01-12T08:18:36.714" v="7761"/>
          <ac:picMkLst>
            <pc:docMk/>
            <pc:sldMk cId="63755497" sldId="2697"/>
            <ac:picMk id="21" creationId="{C1E5B99E-135B-3483-6F74-E44BC154E72C}"/>
          </ac:picMkLst>
        </pc:picChg>
      </pc:sldChg>
      <pc:sldChg chg="modNotesTx">
        <pc:chgData name="Emma Enocson" userId="34809eff-22fc-49fa-9d80-7f711c022a1b" providerId="ADAL" clId="{AC64F9FC-0530-4B30-B851-5C880D0EA0A3}" dt="2023-02-24T08:57:51.844" v="51620" actId="20577"/>
        <pc:sldMkLst>
          <pc:docMk/>
          <pc:sldMk cId="3703504822" sldId="2700"/>
        </pc:sldMkLst>
      </pc:sldChg>
      <pc:sldChg chg="add del addCm modCm modNotesTx">
        <pc:chgData name="Emma Enocson" userId="34809eff-22fc-49fa-9d80-7f711c022a1b" providerId="ADAL" clId="{AC64F9FC-0530-4B30-B851-5C880D0EA0A3}" dt="2023-01-16T09:20:34.866" v="12982" actId="47"/>
        <pc:sldMkLst>
          <pc:docMk/>
          <pc:sldMk cId="2820346946" sldId="2703"/>
        </pc:sldMkLst>
      </pc:sldChg>
      <pc:sldChg chg="addSp delSp modSp add del mod ord delAnim delCm modNotesTx">
        <pc:chgData name="Emma Enocson" userId="34809eff-22fc-49fa-9d80-7f711c022a1b" providerId="ADAL" clId="{AC64F9FC-0530-4B30-B851-5C880D0EA0A3}" dt="2023-01-19T08:11:36.486" v="13709" actId="47"/>
        <pc:sldMkLst>
          <pc:docMk/>
          <pc:sldMk cId="1618216152" sldId="2706"/>
        </pc:sldMkLst>
        <pc:spChg chg="add del mod">
          <ac:chgData name="Emma Enocson" userId="34809eff-22fc-49fa-9d80-7f711c022a1b" providerId="ADAL" clId="{AC64F9FC-0530-4B30-B851-5C880D0EA0A3}" dt="2023-01-17T09:31:25.280" v="13270" actId="20577"/>
          <ac:spMkLst>
            <pc:docMk/>
            <pc:sldMk cId="1618216152" sldId="2706"/>
            <ac:spMk id="21" creationId="{84C820A4-039A-493B-B773-20D92F2477FE}"/>
          </ac:spMkLst>
        </pc:spChg>
        <pc:grpChg chg="del">
          <ac:chgData name="Emma Enocson" userId="34809eff-22fc-49fa-9d80-7f711c022a1b" providerId="ADAL" clId="{AC64F9FC-0530-4B30-B851-5C880D0EA0A3}" dt="2023-01-05T10:49:11.296" v="5839" actId="478"/>
          <ac:grpSpMkLst>
            <pc:docMk/>
            <pc:sldMk cId="1618216152" sldId="2706"/>
            <ac:grpSpMk id="4" creationId="{39C10A18-56BA-3FE1-2BD3-3BF71F889EAA}"/>
          </ac:grpSpMkLst>
        </pc:grpChg>
        <pc:grpChg chg="del">
          <ac:chgData name="Emma Enocson" userId="34809eff-22fc-49fa-9d80-7f711c022a1b" providerId="ADAL" clId="{AC64F9FC-0530-4B30-B851-5C880D0EA0A3}" dt="2023-01-05T10:49:11.949" v="5840" actId="478"/>
          <ac:grpSpMkLst>
            <pc:docMk/>
            <pc:sldMk cId="1618216152" sldId="2706"/>
            <ac:grpSpMk id="5" creationId="{AD19AE9D-3EDB-BB10-4703-8B073BCB80AD}"/>
          </ac:grpSpMkLst>
        </pc:grpChg>
        <pc:grpChg chg="del">
          <ac:chgData name="Emma Enocson" userId="34809eff-22fc-49fa-9d80-7f711c022a1b" providerId="ADAL" clId="{AC64F9FC-0530-4B30-B851-5C880D0EA0A3}" dt="2023-01-05T10:49:09.543" v="5838" actId="478"/>
          <ac:grpSpMkLst>
            <pc:docMk/>
            <pc:sldMk cId="1618216152" sldId="2706"/>
            <ac:grpSpMk id="7" creationId="{11B5041C-DC2D-42E4-B604-3147B6AF8240}"/>
          </ac:grpSpMkLst>
        </pc:grpChg>
        <pc:picChg chg="add del mod">
          <ac:chgData name="Emma Enocson" userId="34809eff-22fc-49fa-9d80-7f711c022a1b" providerId="ADAL" clId="{AC64F9FC-0530-4B30-B851-5C880D0EA0A3}" dt="2023-01-17T09:31:38.503" v="13273" actId="478"/>
          <ac:picMkLst>
            <pc:docMk/>
            <pc:sldMk cId="1618216152" sldId="2706"/>
            <ac:picMk id="6" creationId="{AACAD007-976B-806E-E6C2-B563292157B2}"/>
          </ac:picMkLst>
        </pc:picChg>
        <pc:picChg chg="add del">
          <ac:chgData name="Emma Enocson" userId="34809eff-22fc-49fa-9d80-7f711c022a1b" providerId="ADAL" clId="{AC64F9FC-0530-4B30-B851-5C880D0EA0A3}" dt="2023-01-05T10:49:21.467" v="5847" actId="478"/>
          <ac:picMkLst>
            <pc:docMk/>
            <pc:sldMk cId="1618216152" sldId="2706"/>
            <ac:picMk id="22" creationId="{34FD15AB-70F3-4CD9-A06E-8A2C43CFCEF2}"/>
          </ac:picMkLst>
        </pc:picChg>
        <pc:picChg chg="del">
          <ac:chgData name="Emma Enocson" userId="34809eff-22fc-49fa-9d80-7f711c022a1b" providerId="ADAL" clId="{AC64F9FC-0530-4B30-B851-5C880D0EA0A3}" dt="2023-01-05T10:49:06.255" v="5836" actId="478"/>
          <ac:picMkLst>
            <pc:docMk/>
            <pc:sldMk cId="1618216152" sldId="2706"/>
            <ac:picMk id="24" creationId="{D486B323-711E-5129-E735-B2C5E0C974A8}"/>
          </ac:picMkLst>
        </pc:picChg>
      </pc:sldChg>
      <pc:sldChg chg="addSp delSp modSp add del mod ord delAnim addCm modNotesTx">
        <pc:chgData name="Emma Enocson" userId="34809eff-22fc-49fa-9d80-7f711c022a1b" providerId="ADAL" clId="{AC64F9FC-0530-4B30-B851-5C880D0EA0A3}" dt="2023-01-20T10:30:37.287" v="21766" actId="47"/>
        <pc:sldMkLst>
          <pc:docMk/>
          <pc:sldMk cId="210701580" sldId="2716"/>
        </pc:sldMkLst>
        <pc:spChg chg="add del mod">
          <ac:chgData name="Emma Enocson" userId="34809eff-22fc-49fa-9d80-7f711c022a1b" providerId="ADAL" clId="{AC64F9FC-0530-4B30-B851-5C880D0EA0A3}" dt="2023-01-19T09:33:56.682" v="15901" actId="478"/>
          <ac:spMkLst>
            <pc:docMk/>
            <pc:sldMk cId="210701580" sldId="2716"/>
            <ac:spMk id="2" creationId="{C1AB91E3-942A-D11A-FCF8-BF69C94E0CBB}"/>
          </ac:spMkLst>
        </pc:spChg>
        <pc:spChg chg="add mod">
          <ac:chgData name="Emma Enocson" userId="34809eff-22fc-49fa-9d80-7f711c022a1b" providerId="ADAL" clId="{AC64F9FC-0530-4B30-B851-5C880D0EA0A3}" dt="2023-01-05T09:52:59.835" v="4430"/>
          <ac:spMkLst>
            <pc:docMk/>
            <pc:sldMk cId="210701580" sldId="2716"/>
            <ac:spMk id="4" creationId="{103434C7-6C4A-3CF5-1E08-01BC456E97A2}"/>
          </ac:spMkLst>
        </pc:spChg>
        <pc:spChg chg="add mod">
          <ac:chgData name="Emma Enocson" userId="34809eff-22fc-49fa-9d80-7f711c022a1b" providerId="ADAL" clId="{AC64F9FC-0530-4B30-B851-5C880D0EA0A3}" dt="2023-01-05T09:52:59.835" v="4430"/>
          <ac:spMkLst>
            <pc:docMk/>
            <pc:sldMk cId="210701580" sldId="2716"/>
            <ac:spMk id="5" creationId="{97B2AB82-58DC-B915-A458-68B299F9FA86}"/>
          </ac:spMkLst>
        </pc:spChg>
        <pc:spChg chg="add mod">
          <ac:chgData name="Emma Enocson" userId="34809eff-22fc-49fa-9d80-7f711c022a1b" providerId="ADAL" clId="{AC64F9FC-0530-4B30-B851-5C880D0EA0A3}" dt="2023-01-19T09:42:00.285" v="15980" actId="20577"/>
          <ac:spMkLst>
            <pc:docMk/>
            <pc:sldMk cId="210701580" sldId="2716"/>
            <ac:spMk id="6" creationId="{156A6113-8A71-9029-3F84-C223980D8733}"/>
          </ac:spMkLst>
        </pc:spChg>
        <pc:spChg chg="del">
          <ac:chgData name="Emma Enocson" userId="34809eff-22fc-49fa-9d80-7f711c022a1b" providerId="ADAL" clId="{AC64F9FC-0530-4B30-B851-5C880D0EA0A3}" dt="2023-01-05T09:44:25.356" v="4349" actId="478"/>
          <ac:spMkLst>
            <pc:docMk/>
            <pc:sldMk cId="210701580" sldId="2716"/>
            <ac:spMk id="27" creationId="{4D6A5E9D-DE86-1583-6068-27D17F5F24A7}"/>
          </ac:spMkLst>
        </pc:spChg>
        <pc:spChg chg="del">
          <ac:chgData name="Emma Enocson" userId="34809eff-22fc-49fa-9d80-7f711c022a1b" providerId="ADAL" clId="{AC64F9FC-0530-4B30-B851-5C880D0EA0A3}" dt="2023-01-05T09:44:23.600" v="4348" actId="478"/>
          <ac:spMkLst>
            <pc:docMk/>
            <pc:sldMk cId="210701580" sldId="2716"/>
            <ac:spMk id="28" creationId="{1446A06E-1B38-6295-59FE-95D1F2D58629}"/>
          </ac:spMkLst>
        </pc:spChg>
        <pc:spChg chg="del mod">
          <ac:chgData name="Emma Enocson" userId="34809eff-22fc-49fa-9d80-7f711c022a1b" providerId="ADAL" clId="{AC64F9FC-0530-4B30-B851-5C880D0EA0A3}" dt="2023-01-05T09:48:56.803" v="4385" actId="21"/>
          <ac:spMkLst>
            <pc:docMk/>
            <pc:sldMk cId="210701580" sldId="2716"/>
            <ac:spMk id="30" creationId="{1582977A-E609-F05F-1691-64301B210AA7}"/>
          </ac:spMkLst>
        </pc:spChg>
        <pc:spChg chg="del">
          <ac:chgData name="Emma Enocson" userId="34809eff-22fc-49fa-9d80-7f711c022a1b" providerId="ADAL" clId="{AC64F9FC-0530-4B30-B851-5C880D0EA0A3}" dt="2023-01-05T09:49:07.808" v="4390" actId="21"/>
          <ac:spMkLst>
            <pc:docMk/>
            <pc:sldMk cId="210701580" sldId="2716"/>
            <ac:spMk id="31" creationId="{9DF3B4C7-E1F8-4FBE-DB9B-AAC3FD81CCE7}"/>
          </ac:spMkLst>
        </pc:spChg>
        <pc:spChg chg="del mod">
          <ac:chgData name="Emma Enocson" userId="34809eff-22fc-49fa-9d80-7f711c022a1b" providerId="ADAL" clId="{AC64F9FC-0530-4B30-B851-5C880D0EA0A3}" dt="2023-01-19T09:42:06.143" v="15983" actId="478"/>
          <ac:spMkLst>
            <pc:docMk/>
            <pc:sldMk cId="210701580" sldId="2716"/>
            <ac:spMk id="32" creationId="{DD82CC39-31F6-C435-2606-6079C2D8E2CF}"/>
          </ac:spMkLst>
        </pc:spChg>
        <pc:picChg chg="del">
          <ac:chgData name="Emma Enocson" userId="34809eff-22fc-49fa-9d80-7f711c022a1b" providerId="ADAL" clId="{AC64F9FC-0530-4B30-B851-5C880D0EA0A3}" dt="2023-01-04T15:05:49.106" v="3416" actId="478"/>
          <ac:picMkLst>
            <pc:docMk/>
            <pc:sldMk cId="210701580" sldId="2716"/>
            <ac:picMk id="2" creationId="{1D3522D5-3DD3-6DF3-E6B5-B29424CC73F1}"/>
          </ac:picMkLst>
        </pc:picChg>
        <pc:picChg chg="add del mod">
          <ac:chgData name="Emma Enocson" userId="34809eff-22fc-49fa-9d80-7f711c022a1b" providerId="ADAL" clId="{AC64F9FC-0530-4B30-B851-5C880D0EA0A3}" dt="2023-01-19T09:33:57.119" v="15902" actId="478"/>
          <ac:picMkLst>
            <pc:docMk/>
            <pc:sldMk cId="210701580" sldId="2716"/>
            <ac:picMk id="7" creationId="{3894FC39-C122-275E-81ED-52F148A4318A}"/>
          </ac:picMkLst>
        </pc:picChg>
        <pc:picChg chg="del">
          <ac:chgData name="Emma Enocson" userId="34809eff-22fc-49fa-9d80-7f711c022a1b" providerId="ADAL" clId="{AC64F9FC-0530-4B30-B851-5C880D0EA0A3}" dt="2023-01-05T09:49:14.392" v="4393" actId="478"/>
          <ac:picMkLst>
            <pc:docMk/>
            <pc:sldMk cId="210701580" sldId="2716"/>
            <ac:picMk id="29" creationId="{17C6471F-A811-FF87-B29C-B5B3E8C73413}"/>
          </ac:picMkLst>
        </pc:picChg>
      </pc:sldChg>
      <pc:sldChg chg="addSp delSp modSp add mod ord modAnim modNotesTx">
        <pc:chgData name="Emma Enocson" userId="34809eff-22fc-49fa-9d80-7f711c022a1b" providerId="ADAL" clId="{AC64F9FC-0530-4B30-B851-5C880D0EA0A3}" dt="2023-02-02T09:26:21.989" v="38237" actId="20577"/>
        <pc:sldMkLst>
          <pc:docMk/>
          <pc:sldMk cId="1942554593" sldId="2912"/>
        </pc:sldMkLst>
        <pc:spChg chg="del">
          <ac:chgData name="Emma Enocson" userId="34809eff-22fc-49fa-9d80-7f711c022a1b" providerId="ADAL" clId="{AC64F9FC-0530-4B30-B851-5C880D0EA0A3}" dt="2023-01-20T11:40:51.472" v="24265" actId="478"/>
          <ac:spMkLst>
            <pc:docMk/>
            <pc:sldMk cId="1942554593" sldId="2912"/>
            <ac:spMk id="3" creationId="{679D281E-B1F7-3AA0-A501-8E3286CE6348}"/>
          </ac:spMkLst>
        </pc:spChg>
        <pc:spChg chg="del">
          <ac:chgData name="Emma Enocson" userId="34809eff-22fc-49fa-9d80-7f711c022a1b" providerId="ADAL" clId="{AC64F9FC-0530-4B30-B851-5C880D0EA0A3}" dt="2023-01-20T11:40:48.952" v="24264" actId="478"/>
          <ac:spMkLst>
            <pc:docMk/>
            <pc:sldMk cId="1942554593" sldId="2912"/>
            <ac:spMk id="5" creationId="{D835BB8D-FCC1-877A-2FC7-CB1F3042711C}"/>
          </ac:spMkLst>
        </pc:spChg>
        <pc:spChg chg="mod">
          <ac:chgData name="Emma Enocson" userId="34809eff-22fc-49fa-9d80-7f711c022a1b" providerId="ADAL" clId="{AC64F9FC-0530-4B30-B851-5C880D0EA0A3}" dt="2023-02-01T14:09:58.939" v="35299" actId="20577"/>
          <ac:spMkLst>
            <pc:docMk/>
            <pc:sldMk cId="1942554593" sldId="2912"/>
            <ac:spMk id="7" creationId="{17BA26F9-58C6-4254-A8A5-705CA754B828}"/>
          </ac:spMkLst>
        </pc:spChg>
        <pc:spChg chg="add mod">
          <ac:chgData name="Emma Enocson" userId="34809eff-22fc-49fa-9d80-7f711c022a1b" providerId="ADAL" clId="{AC64F9FC-0530-4B30-B851-5C880D0EA0A3}" dt="2023-01-20T11:44:58.377" v="24355" actId="1076"/>
          <ac:spMkLst>
            <pc:docMk/>
            <pc:sldMk cId="1942554593" sldId="2912"/>
            <ac:spMk id="8" creationId="{C642563C-85DF-C220-ED56-918084FF81B5}"/>
          </ac:spMkLst>
        </pc:spChg>
        <pc:spChg chg="mod">
          <ac:chgData name="Emma Enocson" userId="34809eff-22fc-49fa-9d80-7f711c022a1b" providerId="ADAL" clId="{AC64F9FC-0530-4B30-B851-5C880D0EA0A3}" dt="2023-02-02T09:26:21.989" v="38237" actId="20577"/>
          <ac:spMkLst>
            <pc:docMk/>
            <pc:sldMk cId="1942554593" sldId="2912"/>
            <ac:spMk id="18" creationId="{C3367F17-353E-421F-8F78-580A71BF6743}"/>
          </ac:spMkLst>
        </pc:spChg>
        <pc:spChg chg="del">
          <ac:chgData name="Emma Enocson" userId="34809eff-22fc-49fa-9d80-7f711c022a1b" providerId="ADAL" clId="{AC64F9FC-0530-4B30-B851-5C880D0EA0A3}" dt="2023-01-20T11:45:58.489" v="24369" actId="478"/>
          <ac:spMkLst>
            <pc:docMk/>
            <pc:sldMk cId="1942554593" sldId="2912"/>
            <ac:spMk id="37" creationId="{4B1E1ED5-9C0B-619B-69A7-59E448553C1E}"/>
          </ac:spMkLst>
        </pc:spChg>
        <pc:spChg chg="add mod">
          <ac:chgData name="Emma Enocson" userId="34809eff-22fc-49fa-9d80-7f711c022a1b" providerId="ADAL" clId="{AC64F9FC-0530-4B30-B851-5C880D0EA0A3}" dt="2023-01-20T11:49:06.416" v="24619" actId="1076"/>
          <ac:spMkLst>
            <pc:docMk/>
            <pc:sldMk cId="1942554593" sldId="2912"/>
            <ac:spMk id="38" creationId="{D6B3C103-8E51-3F99-1E01-0BA6BBD0E6B8}"/>
          </ac:spMkLst>
        </pc:spChg>
        <pc:spChg chg="del">
          <ac:chgData name="Emma Enocson" userId="34809eff-22fc-49fa-9d80-7f711c022a1b" providerId="ADAL" clId="{AC64F9FC-0530-4B30-B851-5C880D0EA0A3}" dt="2023-01-20T11:42:54.513" v="24310" actId="478"/>
          <ac:spMkLst>
            <pc:docMk/>
            <pc:sldMk cId="1942554593" sldId="2912"/>
            <ac:spMk id="44" creationId="{873CE078-8A28-A784-A3E3-279D28CEDDC8}"/>
          </ac:spMkLst>
        </pc:spChg>
        <pc:spChg chg="mod">
          <ac:chgData name="Emma Enocson" userId="34809eff-22fc-49fa-9d80-7f711c022a1b" providerId="ADAL" clId="{AC64F9FC-0530-4B30-B851-5C880D0EA0A3}" dt="2023-01-20T11:53:10.932" v="25476" actId="20577"/>
          <ac:spMkLst>
            <pc:docMk/>
            <pc:sldMk cId="1942554593" sldId="2912"/>
            <ac:spMk id="45" creationId="{C951478F-9A78-7999-C3D7-57CEDB567159}"/>
          </ac:spMkLst>
        </pc:spChg>
        <pc:spChg chg="mod">
          <ac:chgData name="Emma Enocson" userId="34809eff-22fc-49fa-9d80-7f711c022a1b" providerId="ADAL" clId="{AC64F9FC-0530-4B30-B851-5C880D0EA0A3}" dt="2023-01-20T11:44:13.871" v="24325" actId="1076"/>
          <ac:spMkLst>
            <pc:docMk/>
            <pc:sldMk cId="1942554593" sldId="2912"/>
            <ac:spMk id="48" creationId="{10A224A1-C0FE-0FE4-6F31-D0A2EEE93789}"/>
          </ac:spMkLst>
        </pc:spChg>
        <pc:spChg chg="del">
          <ac:chgData name="Emma Enocson" userId="34809eff-22fc-49fa-9d80-7f711c022a1b" providerId="ADAL" clId="{AC64F9FC-0530-4B30-B851-5C880D0EA0A3}" dt="2023-01-20T11:40:46.211" v="24263" actId="478"/>
          <ac:spMkLst>
            <pc:docMk/>
            <pc:sldMk cId="1942554593" sldId="2912"/>
            <ac:spMk id="53" creationId="{7740AD69-EE2E-431D-8247-86E0E5364571}"/>
          </ac:spMkLst>
        </pc:spChg>
        <pc:spChg chg="del">
          <ac:chgData name="Emma Enocson" userId="34809eff-22fc-49fa-9d80-7f711c022a1b" providerId="ADAL" clId="{AC64F9FC-0530-4B30-B851-5C880D0EA0A3}" dt="2023-01-20T11:40:52.575" v="24266" actId="478"/>
          <ac:spMkLst>
            <pc:docMk/>
            <pc:sldMk cId="1942554593" sldId="2912"/>
            <ac:spMk id="54" creationId="{0417F65B-8F02-4ED8-8B19-D00AB093E5F0}"/>
          </ac:spMkLst>
        </pc:spChg>
        <pc:spChg chg="mod">
          <ac:chgData name="Emma Enocson" userId="34809eff-22fc-49fa-9d80-7f711c022a1b" providerId="ADAL" clId="{AC64F9FC-0530-4B30-B851-5C880D0EA0A3}" dt="2023-01-20T11:42:10.742" v="24276" actId="1076"/>
          <ac:spMkLst>
            <pc:docMk/>
            <pc:sldMk cId="1942554593" sldId="2912"/>
            <ac:spMk id="55" creationId="{804B20A9-D6E5-44E2-BB23-4B792567D9BB}"/>
          </ac:spMkLst>
        </pc:spChg>
        <pc:spChg chg="add mod">
          <ac:chgData name="Emma Enocson" userId="34809eff-22fc-49fa-9d80-7f711c022a1b" providerId="ADAL" clId="{AC64F9FC-0530-4B30-B851-5C880D0EA0A3}" dt="2023-01-20T11:44:36.504" v="24334" actId="1076"/>
          <ac:spMkLst>
            <pc:docMk/>
            <pc:sldMk cId="1942554593" sldId="2912"/>
            <ac:spMk id="57" creationId="{0A7CFE5B-6626-B6D7-A1F4-5DB6E0330D12}"/>
          </ac:spMkLst>
        </pc:spChg>
        <pc:spChg chg="mod">
          <ac:chgData name="Emma Enocson" userId="34809eff-22fc-49fa-9d80-7f711c022a1b" providerId="ADAL" clId="{AC64F9FC-0530-4B30-B851-5C880D0EA0A3}" dt="2023-01-20T11:44:22.409" v="24328" actId="1076"/>
          <ac:spMkLst>
            <pc:docMk/>
            <pc:sldMk cId="1942554593" sldId="2912"/>
            <ac:spMk id="61" creationId="{0E011C94-E32D-029E-0121-13CF46D83B74}"/>
          </ac:spMkLst>
        </pc:spChg>
        <pc:spChg chg="del">
          <ac:chgData name="Emma Enocson" userId="34809eff-22fc-49fa-9d80-7f711c022a1b" providerId="ADAL" clId="{AC64F9FC-0530-4B30-B851-5C880D0EA0A3}" dt="2023-01-20T11:42:57.249" v="24311" actId="478"/>
          <ac:spMkLst>
            <pc:docMk/>
            <pc:sldMk cId="1942554593" sldId="2912"/>
            <ac:spMk id="70" creationId="{CEBD3BBE-77CC-FB93-9E9F-C3711B495E30}"/>
          </ac:spMkLst>
        </pc:spChg>
        <pc:spChg chg="add mod">
          <ac:chgData name="Emma Enocson" userId="34809eff-22fc-49fa-9d80-7f711c022a1b" providerId="ADAL" clId="{AC64F9FC-0530-4B30-B851-5C880D0EA0A3}" dt="2023-01-20T11:48:52.642" v="24614" actId="1036"/>
          <ac:spMkLst>
            <pc:docMk/>
            <pc:sldMk cId="1942554593" sldId="2912"/>
            <ac:spMk id="74" creationId="{397BEF5E-2981-2372-8228-7A00EBF7CADF}"/>
          </ac:spMkLst>
        </pc:spChg>
        <pc:spChg chg="del topLvl">
          <ac:chgData name="Emma Enocson" userId="34809eff-22fc-49fa-9d80-7f711c022a1b" providerId="ADAL" clId="{AC64F9FC-0530-4B30-B851-5C880D0EA0A3}" dt="2023-01-20T11:45:57.260" v="24368" actId="478"/>
          <ac:spMkLst>
            <pc:docMk/>
            <pc:sldMk cId="1942554593" sldId="2912"/>
            <ac:spMk id="77" creationId="{61E2A74D-4BAE-718C-77F0-DCCF30B00DA8}"/>
          </ac:spMkLst>
        </pc:spChg>
        <pc:spChg chg="add del mod">
          <ac:chgData name="Emma Enocson" userId="34809eff-22fc-49fa-9d80-7f711c022a1b" providerId="ADAL" clId="{AC64F9FC-0530-4B30-B851-5C880D0EA0A3}" dt="2023-01-20T11:45:10.378" v="24359" actId="478"/>
          <ac:spMkLst>
            <pc:docMk/>
            <pc:sldMk cId="1942554593" sldId="2912"/>
            <ac:spMk id="81" creationId="{E212A365-B23C-3A25-3AC9-F5E0CB002328}"/>
          </ac:spMkLst>
        </pc:spChg>
        <pc:spChg chg="add mod">
          <ac:chgData name="Emma Enocson" userId="34809eff-22fc-49fa-9d80-7f711c022a1b" providerId="ADAL" clId="{AC64F9FC-0530-4B30-B851-5C880D0EA0A3}" dt="2023-01-20T11:45:20.609" v="24364" actId="1035"/>
          <ac:spMkLst>
            <pc:docMk/>
            <pc:sldMk cId="1942554593" sldId="2912"/>
            <ac:spMk id="85" creationId="{7C933C2B-5724-C17A-E7D3-1167F01FBDCF}"/>
          </ac:spMkLst>
        </pc:spChg>
        <pc:spChg chg="add mod">
          <ac:chgData name="Emma Enocson" userId="34809eff-22fc-49fa-9d80-7f711c022a1b" providerId="ADAL" clId="{AC64F9FC-0530-4B30-B851-5C880D0EA0A3}" dt="2023-01-20T11:58:24.344" v="25544" actId="1076"/>
          <ac:spMkLst>
            <pc:docMk/>
            <pc:sldMk cId="1942554593" sldId="2912"/>
            <ac:spMk id="86" creationId="{780DECF8-183D-4612-463E-33ACB85FAA41}"/>
          </ac:spMkLst>
        </pc:spChg>
        <pc:spChg chg="del topLvl">
          <ac:chgData name="Emma Enocson" userId="34809eff-22fc-49fa-9d80-7f711c022a1b" providerId="ADAL" clId="{AC64F9FC-0530-4B30-B851-5C880D0EA0A3}" dt="2023-01-20T11:45:55.826" v="24367" actId="478"/>
          <ac:spMkLst>
            <pc:docMk/>
            <pc:sldMk cId="1942554593" sldId="2912"/>
            <ac:spMk id="87" creationId="{FD303A24-E5A4-7038-3790-69851C2095F0}"/>
          </ac:spMkLst>
        </pc:spChg>
        <pc:spChg chg="del topLvl">
          <ac:chgData name="Emma Enocson" userId="34809eff-22fc-49fa-9d80-7f711c022a1b" providerId="ADAL" clId="{AC64F9FC-0530-4B30-B851-5C880D0EA0A3}" dt="2023-01-20T11:45:54.855" v="24366" actId="478"/>
          <ac:spMkLst>
            <pc:docMk/>
            <pc:sldMk cId="1942554593" sldId="2912"/>
            <ac:spMk id="88" creationId="{BA729DBB-EB6E-FF32-522D-DD18039823F8}"/>
          </ac:spMkLst>
        </pc:spChg>
        <pc:spChg chg="add mod">
          <ac:chgData name="Emma Enocson" userId="34809eff-22fc-49fa-9d80-7f711c022a1b" providerId="ADAL" clId="{AC64F9FC-0530-4B30-B851-5C880D0EA0A3}" dt="2023-01-20T11:58:24.344" v="25544" actId="1076"/>
          <ac:spMkLst>
            <pc:docMk/>
            <pc:sldMk cId="1942554593" sldId="2912"/>
            <ac:spMk id="90" creationId="{00E1F459-2637-FA2C-9304-2DB4754C1C21}"/>
          </ac:spMkLst>
        </pc:spChg>
        <pc:spChg chg="mod">
          <ac:chgData name="Emma Enocson" userId="34809eff-22fc-49fa-9d80-7f711c022a1b" providerId="ADAL" clId="{AC64F9FC-0530-4B30-B851-5C880D0EA0A3}" dt="2023-01-20T11:56:25.044" v="25539"/>
          <ac:spMkLst>
            <pc:docMk/>
            <pc:sldMk cId="1942554593" sldId="2912"/>
            <ac:spMk id="100" creationId="{C4DFD4D9-5515-3C90-0397-A332DF4217EC}"/>
          </ac:spMkLst>
        </pc:spChg>
        <pc:spChg chg="mod">
          <ac:chgData name="Emma Enocson" userId="34809eff-22fc-49fa-9d80-7f711c022a1b" providerId="ADAL" clId="{AC64F9FC-0530-4B30-B851-5C880D0EA0A3}" dt="2023-01-20T11:56:25.044" v="25539"/>
          <ac:spMkLst>
            <pc:docMk/>
            <pc:sldMk cId="1942554593" sldId="2912"/>
            <ac:spMk id="106" creationId="{4E303D79-C039-CA41-C7C3-B27A1CA3AB84}"/>
          </ac:spMkLst>
        </pc:spChg>
        <pc:spChg chg="mod">
          <ac:chgData name="Emma Enocson" userId="34809eff-22fc-49fa-9d80-7f711c022a1b" providerId="ADAL" clId="{AC64F9FC-0530-4B30-B851-5C880D0EA0A3}" dt="2023-01-20T11:56:25.044" v="25539"/>
          <ac:spMkLst>
            <pc:docMk/>
            <pc:sldMk cId="1942554593" sldId="2912"/>
            <ac:spMk id="109" creationId="{ED15B578-5D50-8453-7BFA-073E21406CCB}"/>
          </ac:spMkLst>
        </pc:spChg>
        <pc:spChg chg="mod">
          <ac:chgData name="Emma Enocson" userId="34809eff-22fc-49fa-9d80-7f711c022a1b" providerId="ADAL" clId="{AC64F9FC-0530-4B30-B851-5C880D0EA0A3}" dt="2023-01-20T11:56:25.044" v="25539"/>
          <ac:spMkLst>
            <pc:docMk/>
            <pc:sldMk cId="1942554593" sldId="2912"/>
            <ac:spMk id="112" creationId="{C046D714-E1B7-23F6-AED9-8D3082B5411F}"/>
          </ac:spMkLst>
        </pc:spChg>
        <pc:spChg chg="mod">
          <ac:chgData name="Emma Enocson" userId="34809eff-22fc-49fa-9d80-7f711c022a1b" providerId="ADAL" clId="{AC64F9FC-0530-4B30-B851-5C880D0EA0A3}" dt="2023-01-20T11:56:25.044" v="25539"/>
          <ac:spMkLst>
            <pc:docMk/>
            <pc:sldMk cId="1942554593" sldId="2912"/>
            <ac:spMk id="114" creationId="{7E183A1F-5FEA-651B-6D8E-008D326FEF7A}"/>
          </ac:spMkLst>
        </pc:spChg>
        <pc:spChg chg="mod">
          <ac:chgData name="Emma Enocson" userId="34809eff-22fc-49fa-9d80-7f711c022a1b" providerId="ADAL" clId="{AC64F9FC-0530-4B30-B851-5C880D0EA0A3}" dt="2023-01-20T11:56:25.044" v="25539"/>
          <ac:spMkLst>
            <pc:docMk/>
            <pc:sldMk cId="1942554593" sldId="2912"/>
            <ac:spMk id="120" creationId="{017378AA-9014-5395-14E0-3ED9B1650D48}"/>
          </ac:spMkLst>
        </pc:spChg>
        <pc:spChg chg="mod">
          <ac:chgData name="Emma Enocson" userId="34809eff-22fc-49fa-9d80-7f711c022a1b" providerId="ADAL" clId="{AC64F9FC-0530-4B30-B851-5C880D0EA0A3}" dt="2023-01-20T11:56:25.044" v="25539"/>
          <ac:spMkLst>
            <pc:docMk/>
            <pc:sldMk cId="1942554593" sldId="2912"/>
            <ac:spMk id="122" creationId="{D5067D2E-E46A-4F90-121E-62335233B1EB}"/>
          </ac:spMkLst>
        </pc:spChg>
        <pc:spChg chg="mod">
          <ac:chgData name="Emma Enocson" userId="34809eff-22fc-49fa-9d80-7f711c022a1b" providerId="ADAL" clId="{AC64F9FC-0530-4B30-B851-5C880D0EA0A3}" dt="2023-01-20T11:56:25.044" v="25539"/>
          <ac:spMkLst>
            <pc:docMk/>
            <pc:sldMk cId="1942554593" sldId="2912"/>
            <ac:spMk id="125" creationId="{94510298-FB12-14E9-2F37-0191C048D03E}"/>
          </ac:spMkLst>
        </pc:spChg>
        <pc:spChg chg="del">
          <ac:chgData name="Emma Enocson" userId="34809eff-22fc-49fa-9d80-7f711c022a1b" providerId="ADAL" clId="{AC64F9FC-0530-4B30-B851-5C880D0EA0A3}" dt="2023-01-20T11:40:36.386" v="24262" actId="478"/>
          <ac:spMkLst>
            <pc:docMk/>
            <pc:sldMk cId="1942554593" sldId="2912"/>
            <ac:spMk id="157" creationId="{9DB8573F-4A00-43CC-AEC5-83AF3BEA7DE9}"/>
          </ac:spMkLst>
        </pc:spChg>
        <pc:spChg chg="del">
          <ac:chgData name="Emma Enocson" userId="34809eff-22fc-49fa-9d80-7f711c022a1b" providerId="ADAL" clId="{AC64F9FC-0530-4B30-B851-5C880D0EA0A3}" dt="2023-01-20T11:40:31.518" v="24260" actId="478"/>
          <ac:spMkLst>
            <pc:docMk/>
            <pc:sldMk cId="1942554593" sldId="2912"/>
            <ac:spMk id="158" creationId="{4CE9A33F-4F82-47E5-BAED-0844C76343C5}"/>
          </ac:spMkLst>
        </pc:spChg>
        <pc:grpChg chg="del">
          <ac:chgData name="Emma Enocson" userId="34809eff-22fc-49fa-9d80-7f711c022a1b" providerId="ADAL" clId="{AC64F9FC-0530-4B30-B851-5C880D0EA0A3}" dt="2023-01-20T11:40:32.826" v="24261" actId="478"/>
          <ac:grpSpMkLst>
            <pc:docMk/>
            <pc:sldMk cId="1942554593" sldId="2912"/>
            <ac:grpSpMk id="6" creationId="{67C37F7F-5B49-AA23-F88C-AF0FD84E0706}"/>
          </ac:grpSpMkLst>
        </pc:grpChg>
        <pc:grpChg chg="del">
          <ac:chgData name="Emma Enocson" userId="34809eff-22fc-49fa-9d80-7f711c022a1b" providerId="ADAL" clId="{AC64F9FC-0530-4B30-B851-5C880D0EA0A3}" dt="2023-01-20T11:42:54.513" v="24310" actId="478"/>
          <ac:grpSpMkLst>
            <pc:docMk/>
            <pc:sldMk cId="1942554593" sldId="2912"/>
            <ac:grpSpMk id="16" creationId="{88685704-DE41-4DA2-5245-0A16E5D963B1}"/>
          </ac:grpSpMkLst>
        </pc:grpChg>
        <pc:grpChg chg="del">
          <ac:chgData name="Emma Enocson" userId="34809eff-22fc-49fa-9d80-7f711c022a1b" providerId="ADAL" clId="{AC64F9FC-0530-4B30-B851-5C880D0EA0A3}" dt="2023-01-20T11:45:59.638" v="24370" actId="478"/>
          <ac:grpSpMkLst>
            <pc:docMk/>
            <pc:sldMk cId="1942554593" sldId="2912"/>
            <ac:grpSpMk id="51" creationId="{EC717B60-5621-F040-C103-C4FF2C88ECF9}"/>
          </ac:grpSpMkLst>
        </pc:grpChg>
        <pc:grpChg chg="del">
          <ac:chgData name="Emma Enocson" userId="34809eff-22fc-49fa-9d80-7f711c022a1b" providerId="ADAL" clId="{AC64F9FC-0530-4B30-B851-5C880D0EA0A3}" dt="2023-01-20T11:45:57.260" v="24368" actId="478"/>
          <ac:grpSpMkLst>
            <pc:docMk/>
            <pc:sldMk cId="1942554593" sldId="2912"/>
            <ac:grpSpMk id="52" creationId="{56CFB5F6-8A0B-7ADB-892E-F43B35F9A6CD}"/>
          </ac:grpSpMkLst>
        </pc:grpChg>
        <pc:grpChg chg="del">
          <ac:chgData name="Emma Enocson" userId="34809eff-22fc-49fa-9d80-7f711c022a1b" providerId="ADAL" clId="{AC64F9FC-0530-4B30-B851-5C880D0EA0A3}" dt="2023-01-20T11:45:55.826" v="24367" actId="478"/>
          <ac:grpSpMkLst>
            <pc:docMk/>
            <pc:sldMk cId="1942554593" sldId="2912"/>
            <ac:grpSpMk id="62" creationId="{FBC8007D-BC23-72F4-DC6B-CEA2EC630C4E}"/>
          </ac:grpSpMkLst>
        </pc:grpChg>
        <pc:grpChg chg="del">
          <ac:chgData name="Emma Enocson" userId="34809eff-22fc-49fa-9d80-7f711c022a1b" providerId="ADAL" clId="{AC64F9FC-0530-4B30-B851-5C880D0EA0A3}" dt="2023-01-20T11:45:54.855" v="24366" actId="478"/>
          <ac:grpSpMkLst>
            <pc:docMk/>
            <pc:sldMk cId="1942554593" sldId="2912"/>
            <ac:grpSpMk id="63" creationId="{D583FBEE-B1B1-1BDE-0541-24E28F0C62D9}"/>
          </ac:grpSpMkLst>
        </pc:grpChg>
        <pc:grpChg chg="del topLvl">
          <ac:chgData name="Emma Enocson" userId="34809eff-22fc-49fa-9d80-7f711c022a1b" providerId="ADAL" clId="{AC64F9FC-0530-4B30-B851-5C880D0EA0A3}" dt="2023-01-20T11:46:00.424" v="24371" actId="478"/>
          <ac:grpSpMkLst>
            <pc:docMk/>
            <pc:sldMk cId="1942554593" sldId="2912"/>
            <ac:grpSpMk id="80" creationId="{B22D192E-EF8E-D57E-4D82-41B5B7087903}"/>
          </ac:grpSpMkLst>
        </pc:grpChg>
        <pc:grpChg chg="add mod">
          <ac:chgData name="Emma Enocson" userId="34809eff-22fc-49fa-9d80-7f711c022a1b" providerId="ADAL" clId="{AC64F9FC-0530-4B30-B851-5C880D0EA0A3}" dt="2023-01-20T11:56:25.044" v="25539"/>
          <ac:grpSpMkLst>
            <pc:docMk/>
            <pc:sldMk cId="1942554593" sldId="2912"/>
            <ac:grpSpMk id="95" creationId="{86BB95E1-35A5-9515-3301-E7AF6287FD28}"/>
          </ac:grpSpMkLst>
        </pc:grpChg>
        <pc:grpChg chg="del topLvl">
          <ac:chgData name="Emma Enocson" userId="34809eff-22fc-49fa-9d80-7f711c022a1b" providerId="ADAL" clId="{AC64F9FC-0530-4B30-B851-5C880D0EA0A3}" dt="2023-01-20T11:46:01.828" v="24372" actId="478"/>
          <ac:grpSpMkLst>
            <pc:docMk/>
            <pc:sldMk cId="1942554593" sldId="2912"/>
            <ac:grpSpMk id="103" creationId="{1368E8EC-9509-0E2E-E52D-E41EDF1CF042}"/>
          </ac:grpSpMkLst>
        </pc:grpChg>
        <pc:grpChg chg="add mod">
          <ac:chgData name="Emma Enocson" userId="34809eff-22fc-49fa-9d80-7f711c022a1b" providerId="ADAL" clId="{AC64F9FC-0530-4B30-B851-5C880D0EA0A3}" dt="2023-01-20T11:56:25.044" v="25539"/>
          <ac:grpSpMkLst>
            <pc:docMk/>
            <pc:sldMk cId="1942554593" sldId="2912"/>
            <ac:grpSpMk id="107" creationId="{34BB0E38-8202-0196-845F-94D0F9473FE6}"/>
          </ac:grpSpMkLst>
        </pc:grpChg>
        <pc:grpChg chg="mod">
          <ac:chgData name="Emma Enocson" userId="34809eff-22fc-49fa-9d80-7f711c022a1b" providerId="ADAL" clId="{AC64F9FC-0530-4B30-B851-5C880D0EA0A3}" dt="2023-01-20T11:56:25.044" v="25539"/>
          <ac:grpSpMkLst>
            <pc:docMk/>
            <pc:sldMk cId="1942554593" sldId="2912"/>
            <ac:grpSpMk id="110" creationId="{9F1CAD6C-8D00-BC0F-2A6E-75FE4F136261}"/>
          </ac:grpSpMkLst>
        </pc:grpChg>
        <pc:grpChg chg="add mod">
          <ac:chgData name="Emma Enocson" userId="34809eff-22fc-49fa-9d80-7f711c022a1b" providerId="ADAL" clId="{AC64F9FC-0530-4B30-B851-5C880D0EA0A3}" dt="2023-01-20T11:56:25.044" v="25539"/>
          <ac:grpSpMkLst>
            <pc:docMk/>
            <pc:sldMk cId="1942554593" sldId="2912"/>
            <ac:grpSpMk id="113" creationId="{73E3BF80-9604-B27F-B6E5-FA9431FCD52B}"/>
          </ac:grpSpMkLst>
        </pc:grpChg>
        <pc:grpChg chg="del topLvl">
          <ac:chgData name="Emma Enocson" userId="34809eff-22fc-49fa-9d80-7f711c022a1b" providerId="ADAL" clId="{AC64F9FC-0530-4B30-B851-5C880D0EA0A3}" dt="2023-01-20T11:46:02.656" v="24373" actId="478"/>
          <ac:grpSpMkLst>
            <pc:docMk/>
            <pc:sldMk cId="1942554593" sldId="2912"/>
            <ac:grpSpMk id="115" creationId="{95D937E7-9B84-EE43-6ECA-C73036B5D684}"/>
          </ac:grpSpMkLst>
        </pc:grpChg>
        <pc:grpChg chg="mod">
          <ac:chgData name="Emma Enocson" userId="34809eff-22fc-49fa-9d80-7f711c022a1b" providerId="ADAL" clId="{AC64F9FC-0530-4B30-B851-5C880D0EA0A3}" dt="2023-01-20T11:56:25.044" v="25539"/>
          <ac:grpSpMkLst>
            <pc:docMk/>
            <pc:sldMk cId="1942554593" sldId="2912"/>
            <ac:grpSpMk id="118" creationId="{364DE961-FEB1-2189-AFF5-44C781437937}"/>
          </ac:grpSpMkLst>
        </pc:grpChg>
        <pc:grpChg chg="add mod">
          <ac:chgData name="Emma Enocson" userId="34809eff-22fc-49fa-9d80-7f711c022a1b" providerId="ADAL" clId="{AC64F9FC-0530-4B30-B851-5C880D0EA0A3}" dt="2023-01-20T11:56:25.044" v="25539"/>
          <ac:grpSpMkLst>
            <pc:docMk/>
            <pc:sldMk cId="1942554593" sldId="2912"/>
            <ac:grpSpMk id="121" creationId="{10D3BA14-3B35-2939-4270-402FF683BE73}"/>
          </ac:grpSpMkLst>
        </pc:grpChg>
        <pc:grpChg chg="mod">
          <ac:chgData name="Emma Enocson" userId="34809eff-22fc-49fa-9d80-7f711c022a1b" providerId="ADAL" clId="{AC64F9FC-0530-4B30-B851-5C880D0EA0A3}" dt="2023-01-20T11:56:25.044" v="25539"/>
          <ac:grpSpMkLst>
            <pc:docMk/>
            <pc:sldMk cId="1942554593" sldId="2912"/>
            <ac:grpSpMk id="123" creationId="{4EB7C08B-326A-C783-DE9A-DA1F795E3AFA}"/>
          </ac:grpSpMkLst>
        </pc:grpChg>
        <pc:cxnChg chg="mod">
          <ac:chgData name="Emma Enocson" userId="34809eff-22fc-49fa-9d80-7f711c022a1b" providerId="ADAL" clId="{AC64F9FC-0530-4B30-B851-5C880D0EA0A3}" dt="2023-01-20T11:40:31.518" v="24260" actId="478"/>
          <ac:cxnSpMkLst>
            <pc:docMk/>
            <pc:sldMk cId="1942554593" sldId="2912"/>
            <ac:cxnSpMk id="4" creationId="{E3A665A6-5435-2F50-2276-387FA26E073E}"/>
          </ac:cxnSpMkLst>
        </pc:cxnChg>
        <pc:cxnChg chg="add del mod">
          <ac:chgData name="Emma Enocson" userId="34809eff-22fc-49fa-9d80-7f711c022a1b" providerId="ADAL" clId="{AC64F9FC-0530-4B30-B851-5C880D0EA0A3}" dt="2023-01-20T11:43:02.981" v="24313" actId="478"/>
          <ac:cxnSpMkLst>
            <pc:docMk/>
            <pc:sldMk cId="1942554593" sldId="2912"/>
            <ac:cxnSpMk id="11" creationId="{FDC81CA1-F995-121E-444E-032D4D178087}"/>
          </ac:cxnSpMkLst>
        </pc:cxnChg>
        <pc:cxnChg chg="mod">
          <ac:chgData name="Emma Enocson" userId="34809eff-22fc-49fa-9d80-7f711c022a1b" providerId="ADAL" clId="{AC64F9FC-0530-4B30-B851-5C880D0EA0A3}" dt="2023-01-20T11:44:22.409" v="24328" actId="1076"/>
          <ac:cxnSpMkLst>
            <pc:docMk/>
            <pc:sldMk cId="1942554593" sldId="2912"/>
            <ac:cxnSpMk id="22" creationId="{AAC262A3-DC98-B874-AD63-334008CE35A8}"/>
          </ac:cxnSpMkLst>
        </pc:cxnChg>
        <pc:cxnChg chg="add mod">
          <ac:chgData name="Emma Enocson" userId="34809eff-22fc-49fa-9d80-7f711c022a1b" providerId="ADAL" clId="{AC64F9FC-0530-4B30-B851-5C880D0EA0A3}" dt="2023-01-20T11:44:32.569" v="24333" actId="1076"/>
          <ac:cxnSpMkLst>
            <pc:docMk/>
            <pc:sldMk cId="1942554593" sldId="2912"/>
            <ac:cxnSpMk id="49" creationId="{00CD614C-A1E3-F601-65E9-F86E1F278D3B}"/>
          </ac:cxnSpMkLst>
        </pc:cxnChg>
        <pc:cxnChg chg="mod">
          <ac:chgData name="Emma Enocson" userId="34809eff-22fc-49fa-9d80-7f711c022a1b" providerId="ADAL" clId="{AC64F9FC-0530-4B30-B851-5C880D0EA0A3}" dt="2023-01-20T11:45:59.638" v="24370" actId="478"/>
          <ac:cxnSpMkLst>
            <pc:docMk/>
            <pc:sldMk cId="1942554593" sldId="2912"/>
            <ac:cxnSpMk id="69" creationId="{9164E2D1-689B-0D10-64E3-6DCF4CE5CE3C}"/>
          </ac:cxnSpMkLst>
        </pc:cxnChg>
        <pc:cxnChg chg="add mod">
          <ac:chgData name="Emma Enocson" userId="34809eff-22fc-49fa-9d80-7f711c022a1b" providerId="ADAL" clId="{AC64F9FC-0530-4B30-B851-5C880D0EA0A3}" dt="2023-01-20T11:44:55.228" v="24354" actId="1076"/>
          <ac:cxnSpMkLst>
            <pc:docMk/>
            <pc:sldMk cId="1942554593" sldId="2912"/>
            <ac:cxnSpMk id="76" creationId="{4B4F1569-8B84-E41C-F937-4C3E061EEE55}"/>
          </ac:cxnSpMkLst>
        </pc:cxnChg>
        <pc:cxnChg chg="mod">
          <ac:chgData name="Emma Enocson" userId="34809eff-22fc-49fa-9d80-7f711c022a1b" providerId="ADAL" clId="{AC64F9FC-0530-4B30-B851-5C880D0EA0A3}" dt="2023-01-20T11:46:00.424" v="24371" actId="478"/>
          <ac:cxnSpMkLst>
            <pc:docMk/>
            <pc:sldMk cId="1942554593" sldId="2912"/>
            <ac:cxnSpMk id="78" creationId="{936033D0-9B84-0CE2-6E2A-A018973A966E}"/>
          </ac:cxnSpMkLst>
        </pc:cxnChg>
        <pc:cxnChg chg="mod">
          <ac:chgData name="Emma Enocson" userId="34809eff-22fc-49fa-9d80-7f711c022a1b" providerId="ADAL" clId="{AC64F9FC-0530-4B30-B851-5C880D0EA0A3}" dt="2023-01-20T11:46:01.828" v="24372" actId="478"/>
          <ac:cxnSpMkLst>
            <pc:docMk/>
            <pc:sldMk cId="1942554593" sldId="2912"/>
            <ac:cxnSpMk id="104" creationId="{A3AA5CA6-BBB1-B97C-83F2-E6D01B444B25}"/>
          </ac:cxnSpMkLst>
        </pc:cxnChg>
        <pc:cxnChg chg="mod">
          <ac:chgData name="Emma Enocson" userId="34809eff-22fc-49fa-9d80-7f711c022a1b" providerId="ADAL" clId="{AC64F9FC-0530-4B30-B851-5C880D0EA0A3}" dt="2023-01-20T11:56:25.044" v="25539"/>
          <ac:cxnSpMkLst>
            <pc:docMk/>
            <pc:sldMk cId="1942554593" sldId="2912"/>
            <ac:cxnSpMk id="105" creationId="{C7F13347-D9E2-A01E-445F-E07BB5F28A20}"/>
          </ac:cxnSpMkLst>
        </pc:cxnChg>
        <pc:cxnChg chg="mod">
          <ac:chgData name="Emma Enocson" userId="34809eff-22fc-49fa-9d80-7f711c022a1b" providerId="ADAL" clId="{AC64F9FC-0530-4B30-B851-5C880D0EA0A3}" dt="2023-01-20T11:56:25.044" v="25539"/>
          <ac:cxnSpMkLst>
            <pc:docMk/>
            <pc:sldMk cId="1942554593" sldId="2912"/>
            <ac:cxnSpMk id="111" creationId="{05E3F518-BB4F-7A73-EAF4-577F3416DD9F}"/>
          </ac:cxnSpMkLst>
        </pc:cxnChg>
        <pc:cxnChg chg="mod">
          <ac:chgData name="Emma Enocson" userId="34809eff-22fc-49fa-9d80-7f711c022a1b" providerId="ADAL" clId="{AC64F9FC-0530-4B30-B851-5C880D0EA0A3}" dt="2023-01-20T11:46:02.656" v="24373" actId="478"/>
          <ac:cxnSpMkLst>
            <pc:docMk/>
            <pc:sldMk cId="1942554593" sldId="2912"/>
            <ac:cxnSpMk id="116" creationId="{102CCCA9-41B6-657C-AD30-3A752AB026A5}"/>
          </ac:cxnSpMkLst>
        </pc:cxnChg>
        <pc:cxnChg chg="mod">
          <ac:chgData name="Emma Enocson" userId="34809eff-22fc-49fa-9d80-7f711c022a1b" providerId="ADAL" clId="{AC64F9FC-0530-4B30-B851-5C880D0EA0A3}" dt="2023-01-20T11:56:25.044" v="25539"/>
          <ac:cxnSpMkLst>
            <pc:docMk/>
            <pc:sldMk cId="1942554593" sldId="2912"/>
            <ac:cxnSpMk id="119" creationId="{9EF092B7-4E95-AF19-C88A-37CCC42ED90F}"/>
          </ac:cxnSpMkLst>
        </pc:cxnChg>
        <pc:cxnChg chg="mod">
          <ac:chgData name="Emma Enocson" userId="34809eff-22fc-49fa-9d80-7f711c022a1b" providerId="ADAL" clId="{AC64F9FC-0530-4B30-B851-5C880D0EA0A3}" dt="2023-01-20T11:56:25.044" v="25539"/>
          <ac:cxnSpMkLst>
            <pc:docMk/>
            <pc:sldMk cId="1942554593" sldId="2912"/>
            <ac:cxnSpMk id="124" creationId="{98D6F030-A986-40A8-371E-BD3EF47127AE}"/>
          </ac:cxnSpMkLst>
        </pc:cxnChg>
      </pc:sldChg>
      <pc:sldChg chg="modSp mod ord modShow modNotesTx">
        <pc:chgData name="Emma Enocson" userId="34809eff-22fc-49fa-9d80-7f711c022a1b" providerId="ADAL" clId="{AC64F9FC-0530-4B30-B851-5C880D0EA0A3}" dt="2023-02-28T14:05:07.423" v="53495" actId="14100"/>
        <pc:sldMkLst>
          <pc:docMk/>
          <pc:sldMk cId="1659548597" sldId="2996"/>
        </pc:sldMkLst>
        <pc:spChg chg="mod">
          <ac:chgData name="Emma Enocson" userId="34809eff-22fc-49fa-9d80-7f711c022a1b" providerId="ADAL" clId="{AC64F9FC-0530-4B30-B851-5C880D0EA0A3}" dt="2023-02-28T14:05:07.423" v="53495" actId="14100"/>
          <ac:spMkLst>
            <pc:docMk/>
            <pc:sldMk cId="1659548597" sldId="2996"/>
            <ac:spMk id="20" creationId="{595A6562-16E0-7D72-6776-104A13A3BF1E}"/>
          </ac:spMkLst>
        </pc:spChg>
        <pc:picChg chg="mod">
          <ac:chgData name="Emma Enocson" userId="34809eff-22fc-49fa-9d80-7f711c022a1b" providerId="ADAL" clId="{AC64F9FC-0530-4B30-B851-5C880D0EA0A3}" dt="2023-02-28T14:05:03.764" v="53494" actId="1038"/>
          <ac:picMkLst>
            <pc:docMk/>
            <pc:sldMk cId="1659548597" sldId="2996"/>
            <ac:picMk id="21" creationId="{A4C1730E-9E4D-28B9-A24A-369FFC4133CA}"/>
          </ac:picMkLst>
        </pc:picChg>
      </pc:sldChg>
      <pc:sldChg chg="addSp delSp modSp del mod addAnim delAnim modNotesTx">
        <pc:chgData name="Emma Enocson" userId="34809eff-22fc-49fa-9d80-7f711c022a1b" providerId="ADAL" clId="{AC64F9FC-0530-4B30-B851-5C880D0EA0A3}" dt="2023-01-26T19:19:07.722" v="27347" actId="47"/>
        <pc:sldMkLst>
          <pc:docMk/>
          <pc:sldMk cId="1026860767" sldId="2997"/>
        </pc:sldMkLst>
        <pc:spChg chg="add mod">
          <ac:chgData name="Emma Enocson" userId="34809eff-22fc-49fa-9d80-7f711c022a1b" providerId="ADAL" clId="{AC64F9FC-0530-4B30-B851-5C880D0EA0A3}" dt="2023-01-20T07:15:58.581" v="16659"/>
          <ac:spMkLst>
            <pc:docMk/>
            <pc:sldMk cId="1026860767" sldId="2997"/>
            <ac:spMk id="2" creationId="{30CF6EAD-F8C8-33B6-84D9-0BEF568F6A09}"/>
          </ac:spMkLst>
        </pc:spChg>
        <pc:spChg chg="del mod">
          <ac:chgData name="Emma Enocson" userId="34809eff-22fc-49fa-9d80-7f711c022a1b" providerId="ADAL" clId="{AC64F9FC-0530-4B30-B851-5C880D0EA0A3}" dt="2023-01-20T07:15:44.138" v="16654" actId="478"/>
          <ac:spMkLst>
            <pc:docMk/>
            <pc:sldMk cId="1026860767" sldId="2997"/>
            <ac:spMk id="10" creationId="{C1AEAECE-C89D-34C3-52E9-3EF1AF80624F}"/>
          </ac:spMkLst>
        </pc:spChg>
        <pc:picChg chg="del">
          <ac:chgData name="Emma Enocson" userId="34809eff-22fc-49fa-9d80-7f711c022a1b" providerId="ADAL" clId="{AC64F9FC-0530-4B30-B851-5C880D0EA0A3}" dt="2023-01-20T07:15:54.766" v="16658" actId="478"/>
          <ac:picMkLst>
            <pc:docMk/>
            <pc:sldMk cId="1026860767" sldId="2997"/>
            <ac:picMk id="11" creationId="{700BA6B3-57C6-307A-1EA1-60BA7296559A}"/>
          </ac:picMkLst>
        </pc:picChg>
        <pc:picChg chg="add mod">
          <ac:chgData name="Emma Enocson" userId="34809eff-22fc-49fa-9d80-7f711c022a1b" providerId="ADAL" clId="{AC64F9FC-0530-4B30-B851-5C880D0EA0A3}" dt="2023-01-20T07:15:58.581" v="16659"/>
          <ac:picMkLst>
            <pc:docMk/>
            <pc:sldMk cId="1026860767" sldId="2997"/>
            <ac:picMk id="12" creationId="{6471318F-4AFE-90F2-F262-FD02A7845781}"/>
          </ac:picMkLst>
        </pc:picChg>
        <pc:picChg chg="add del mod modCrop">
          <ac:chgData name="Emma Enocson" userId="34809eff-22fc-49fa-9d80-7f711c022a1b" providerId="ADAL" clId="{AC64F9FC-0530-4B30-B851-5C880D0EA0A3}" dt="2023-01-20T07:15:52.169" v="16657" actId="732"/>
          <ac:picMkLst>
            <pc:docMk/>
            <pc:sldMk cId="1026860767" sldId="2997"/>
            <ac:picMk id="16" creationId="{8C192AB7-A71F-323F-7FE0-DB0C7E531AAF}"/>
          </ac:picMkLst>
        </pc:picChg>
      </pc:sldChg>
      <pc:sldChg chg="addSp delSp modSp del mod delAnim">
        <pc:chgData name="Emma Enocson" userId="34809eff-22fc-49fa-9d80-7f711c022a1b" providerId="ADAL" clId="{AC64F9FC-0530-4B30-B851-5C880D0EA0A3}" dt="2023-01-16T09:20:28.092" v="12980" actId="47"/>
        <pc:sldMkLst>
          <pc:docMk/>
          <pc:sldMk cId="1003568034" sldId="3000"/>
        </pc:sldMkLst>
        <pc:picChg chg="add mod">
          <ac:chgData name="Emma Enocson" userId="34809eff-22fc-49fa-9d80-7f711c022a1b" providerId="ADAL" clId="{AC64F9FC-0530-4B30-B851-5C880D0EA0A3}" dt="2023-01-12T07:28:51.510" v="6473" actId="1076"/>
          <ac:picMkLst>
            <pc:docMk/>
            <pc:sldMk cId="1003568034" sldId="3000"/>
            <ac:picMk id="3" creationId="{E742B244-60DD-E32F-FD10-4406C39BCCBD}"/>
          </ac:picMkLst>
        </pc:picChg>
        <pc:picChg chg="add mod">
          <ac:chgData name="Emma Enocson" userId="34809eff-22fc-49fa-9d80-7f711c022a1b" providerId="ADAL" clId="{AC64F9FC-0530-4B30-B851-5C880D0EA0A3}" dt="2023-01-12T07:28:47.503" v="6472" actId="1076"/>
          <ac:picMkLst>
            <pc:docMk/>
            <pc:sldMk cId="1003568034" sldId="3000"/>
            <ac:picMk id="4" creationId="{035C5EDE-3FA8-6194-9A7A-EA91479D1323}"/>
          </ac:picMkLst>
        </pc:picChg>
        <pc:picChg chg="del">
          <ac:chgData name="Emma Enocson" userId="34809eff-22fc-49fa-9d80-7f711c022a1b" providerId="ADAL" clId="{AC64F9FC-0530-4B30-B851-5C880D0EA0A3}" dt="2023-01-12T07:21:49.455" v="6443" actId="478"/>
          <ac:picMkLst>
            <pc:docMk/>
            <pc:sldMk cId="1003568034" sldId="3000"/>
            <ac:picMk id="9" creationId="{B78B1C15-6583-8E0F-6413-201E35F4DF38}"/>
          </ac:picMkLst>
        </pc:picChg>
        <pc:picChg chg="del">
          <ac:chgData name="Emma Enocson" userId="34809eff-22fc-49fa-9d80-7f711c022a1b" providerId="ADAL" clId="{AC64F9FC-0530-4B30-B851-5C880D0EA0A3}" dt="2023-01-12T07:28:19.893" v="6449" actId="478"/>
          <ac:picMkLst>
            <pc:docMk/>
            <pc:sldMk cId="1003568034" sldId="3000"/>
            <ac:picMk id="12" creationId="{78359047-AF55-E4F2-04A1-A3A11C3DF80A}"/>
          </ac:picMkLst>
        </pc:picChg>
      </pc:sldChg>
      <pc:sldChg chg="del">
        <pc:chgData name="Emma Enocson" userId="34809eff-22fc-49fa-9d80-7f711c022a1b" providerId="ADAL" clId="{AC64F9FC-0530-4B30-B851-5C880D0EA0A3}" dt="2022-12-19T13:24:57.629" v="0" actId="47"/>
        <pc:sldMkLst>
          <pc:docMk/>
          <pc:sldMk cId="4149818940" sldId="3003"/>
        </pc:sldMkLst>
      </pc:sldChg>
      <pc:sldChg chg="delSp modSp del mod ord">
        <pc:chgData name="Emma Enocson" userId="34809eff-22fc-49fa-9d80-7f711c022a1b" providerId="ADAL" clId="{AC64F9FC-0530-4B30-B851-5C880D0EA0A3}" dt="2023-01-20T07:14:12.854" v="16604" actId="47"/>
        <pc:sldMkLst>
          <pc:docMk/>
          <pc:sldMk cId="14922809" sldId="3006"/>
        </pc:sldMkLst>
        <pc:spChg chg="del">
          <ac:chgData name="Emma Enocson" userId="34809eff-22fc-49fa-9d80-7f711c022a1b" providerId="ADAL" clId="{AC64F9FC-0530-4B30-B851-5C880D0EA0A3}" dt="2023-01-12T10:27:34.875" v="10902" actId="478"/>
          <ac:spMkLst>
            <pc:docMk/>
            <pc:sldMk cId="14922809" sldId="3006"/>
            <ac:spMk id="4" creationId="{AAC93D3F-9BD4-1A1F-D029-178BDB4D938F}"/>
          </ac:spMkLst>
        </pc:spChg>
        <pc:picChg chg="del mod">
          <ac:chgData name="Emma Enocson" userId="34809eff-22fc-49fa-9d80-7f711c022a1b" providerId="ADAL" clId="{AC64F9FC-0530-4B30-B851-5C880D0EA0A3}" dt="2023-01-12T10:28:59.363" v="10951" actId="21"/>
          <ac:picMkLst>
            <pc:docMk/>
            <pc:sldMk cId="14922809" sldId="3006"/>
            <ac:picMk id="2" creationId="{11601253-2F6E-C727-DD37-D577F22A08FB}"/>
          </ac:picMkLst>
        </pc:picChg>
      </pc:sldChg>
      <pc:sldChg chg="delSp modSp mod ord modNotesTx">
        <pc:chgData name="Emma Enocson" userId="34809eff-22fc-49fa-9d80-7f711c022a1b" providerId="ADAL" clId="{AC64F9FC-0530-4B30-B851-5C880D0EA0A3}" dt="2023-01-30T07:47:46.830" v="27491" actId="478"/>
        <pc:sldMkLst>
          <pc:docMk/>
          <pc:sldMk cId="478988271" sldId="3007"/>
        </pc:sldMkLst>
        <pc:spChg chg="del mod">
          <ac:chgData name="Emma Enocson" userId="34809eff-22fc-49fa-9d80-7f711c022a1b" providerId="ADAL" clId="{AC64F9FC-0530-4B30-B851-5C880D0EA0A3}" dt="2023-01-30T07:47:46.142" v="27490" actId="478"/>
          <ac:spMkLst>
            <pc:docMk/>
            <pc:sldMk cId="478988271" sldId="3007"/>
            <ac:spMk id="3" creationId="{7D6E4011-BE26-A5BC-E4D0-8D60C7442300}"/>
          </ac:spMkLst>
        </pc:spChg>
        <pc:spChg chg="mod">
          <ac:chgData name="Emma Enocson" userId="34809eff-22fc-49fa-9d80-7f711c022a1b" providerId="ADAL" clId="{AC64F9FC-0530-4B30-B851-5C880D0EA0A3}" dt="2023-01-12T08:49:44.987" v="7932" actId="6549"/>
          <ac:spMkLst>
            <pc:docMk/>
            <pc:sldMk cId="478988271" sldId="3007"/>
            <ac:spMk id="8" creationId="{89760685-3120-4604-9EDD-1646DEAA257A}"/>
          </ac:spMkLst>
        </pc:spChg>
        <pc:picChg chg="del">
          <ac:chgData name="Emma Enocson" userId="34809eff-22fc-49fa-9d80-7f711c022a1b" providerId="ADAL" clId="{AC64F9FC-0530-4B30-B851-5C880D0EA0A3}" dt="2023-01-30T07:47:46.830" v="27491" actId="478"/>
          <ac:picMkLst>
            <pc:docMk/>
            <pc:sldMk cId="478988271" sldId="3007"/>
            <ac:picMk id="2" creationId="{BDDB5684-8AFF-B66E-CA78-CE78FE44E24E}"/>
          </ac:picMkLst>
        </pc:picChg>
      </pc:sldChg>
      <pc:sldChg chg="addSp delSp modSp del mod ord addAnim delAnim modNotesTx">
        <pc:chgData name="Emma Enocson" userId="34809eff-22fc-49fa-9d80-7f711c022a1b" providerId="ADAL" clId="{AC64F9FC-0530-4B30-B851-5C880D0EA0A3}" dt="2023-02-21T10:22:13.552" v="44239" actId="47"/>
        <pc:sldMkLst>
          <pc:docMk/>
          <pc:sldMk cId="1053943299" sldId="3008"/>
        </pc:sldMkLst>
        <pc:spChg chg="add del mod">
          <ac:chgData name="Emma Enocson" userId="34809eff-22fc-49fa-9d80-7f711c022a1b" providerId="ADAL" clId="{AC64F9FC-0530-4B30-B851-5C880D0EA0A3}" dt="2023-01-31T13:31:49.542" v="27885" actId="478"/>
          <ac:spMkLst>
            <pc:docMk/>
            <pc:sldMk cId="1053943299" sldId="3008"/>
            <ac:spMk id="3" creationId="{BE0F58A2-587C-4FD3-675E-D05A6B6E503E}"/>
          </ac:spMkLst>
        </pc:spChg>
        <pc:spChg chg="add mod">
          <ac:chgData name="Emma Enocson" userId="34809eff-22fc-49fa-9d80-7f711c022a1b" providerId="ADAL" clId="{AC64F9FC-0530-4B30-B851-5C880D0EA0A3}" dt="2023-02-01T08:53:37.648" v="31270" actId="1076"/>
          <ac:spMkLst>
            <pc:docMk/>
            <pc:sldMk cId="1053943299" sldId="3008"/>
            <ac:spMk id="3" creationId="{D72E4DFA-CC64-140D-F752-D0D7994E1236}"/>
          </ac:spMkLst>
        </pc:spChg>
        <pc:spChg chg="add mod">
          <ac:chgData name="Emma Enocson" userId="34809eff-22fc-49fa-9d80-7f711c022a1b" providerId="ADAL" clId="{AC64F9FC-0530-4B30-B851-5C880D0EA0A3}" dt="2023-02-01T08:53:40.705" v="31271" actId="1076"/>
          <ac:spMkLst>
            <pc:docMk/>
            <pc:sldMk cId="1053943299" sldId="3008"/>
            <ac:spMk id="4" creationId="{87C3DA5D-0A4B-8143-5699-330D9CF381D9}"/>
          </ac:spMkLst>
        </pc:spChg>
        <pc:spChg chg="del">
          <ac:chgData name="Emma Enocson" userId="34809eff-22fc-49fa-9d80-7f711c022a1b" providerId="ADAL" clId="{AC64F9FC-0530-4B30-B851-5C880D0EA0A3}" dt="2023-01-31T13:31:04.606" v="27790" actId="478"/>
          <ac:spMkLst>
            <pc:docMk/>
            <pc:sldMk cId="1053943299" sldId="3008"/>
            <ac:spMk id="4" creationId="{C27008EF-0A39-2979-2F3E-405DBFF4401F}"/>
          </ac:spMkLst>
        </pc:spChg>
        <pc:spChg chg="add mod">
          <ac:chgData name="Emma Enocson" userId="34809eff-22fc-49fa-9d80-7f711c022a1b" providerId="ADAL" clId="{AC64F9FC-0530-4B30-B851-5C880D0EA0A3}" dt="2023-02-01T08:53:25.448" v="31267" actId="14100"/>
          <ac:spMkLst>
            <pc:docMk/>
            <pc:sldMk cId="1053943299" sldId="3008"/>
            <ac:spMk id="5" creationId="{6C57AAB8-3299-9971-A738-3E56B9DA44E5}"/>
          </ac:spMkLst>
        </pc:spChg>
        <pc:spChg chg="del">
          <ac:chgData name="Emma Enocson" userId="34809eff-22fc-49fa-9d80-7f711c022a1b" providerId="ADAL" clId="{AC64F9FC-0530-4B30-B851-5C880D0EA0A3}" dt="2023-01-31T13:31:23.486" v="27813" actId="478"/>
          <ac:spMkLst>
            <pc:docMk/>
            <pc:sldMk cId="1053943299" sldId="3008"/>
            <ac:spMk id="5" creationId="{C3CE99D9-021B-1A25-020E-82E6EF10EF1B}"/>
          </ac:spMkLst>
        </pc:spChg>
        <pc:spChg chg="add mod">
          <ac:chgData name="Emma Enocson" userId="34809eff-22fc-49fa-9d80-7f711c022a1b" providerId="ADAL" clId="{AC64F9FC-0530-4B30-B851-5C880D0EA0A3}" dt="2023-02-01T08:53:51.388" v="31273" actId="1076"/>
          <ac:spMkLst>
            <pc:docMk/>
            <pc:sldMk cId="1053943299" sldId="3008"/>
            <ac:spMk id="6" creationId="{85151DED-12B2-C147-8534-B325AA195A8C}"/>
          </ac:spMkLst>
        </pc:spChg>
        <pc:spChg chg="del">
          <ac:chgData name="Emma Enocson" userId="34809eff-22fc-49fa-9d80-7f711c022a1b" providerId="ADAL" clId="{AC64F9FC-0530-4B30-B851-5C880D0EA0A3}" dt="2023-01-31T13:30:58.106" v="27788" actId="478"/>
          <ac:spMkLst>
            <pc:docMk/>
            <pc:sldMk cId="1053943299" sldId="3008"/>
            <ac:spMk id="6" creationId="{9B74A2E1-89D9-2222-474D-435A0BC688AD}"/>
          </ac:spMkLst>
        </pc:spChg>
        <pc:spChg chg="del">
          <ac:chgData name="Emma Enocson" userId="34809eff-22fc-49fa-9d80-7f711c022a1b" providerId="ADAL" clId="{AC64F9FC-0530-4B30-B851-5C880D0EA0A3}" dt="2023-01-31T13:31:25.421" v="27814" actId="478"/>
          <ac:spMkLst>
            <pc:docMk/>
            <pc:sldMk cId="1053943299" sldId="3008"/>
            <ac:spMk id="7" creationId="{333C1F23-E5ED-04D7-11AF-149E1CE4452B}"/>
          </ac:spMkLst>
        </pc:spChg>
        <pc:spChg chg="add mod">
          <ac:chgData name="Emma Enocson" userId="34809eff-22fc-49fa-9d80-7f711c022a1b" providerId="ADAL" clId="{AC64F9FC-0530-4B30-B851-5C880D0EA0A3}" dt="2023-02-01T08:53:29.527" v="31269" actId="14100"/>
          <ac:spMkLst>
            <pc:docMk/>
            <pc:sldMk cId="1053943299" sldId="3008"/>
            <ac:spMk id="7" creationId="{AF9EA6A7-4009-0106-C72D-91CA8EB9D5C9}"/>
          </ac:spMkLst>
        </pc:spChg>
        <pc:spChg chg="mod">
          <ac:chgData name="Emma Enocson" userId="34809eff-22fc-49fa-9d80-7f711c022a1b" providerId="ADAL" clId="{AC64F9FC-0530-4B30-B851-5C880D0EA0A3}" dt="2023-01-31T13:31:18.235" v="27812" actId="20577"/>
          <ac:spMkLst>
            <pc:docMk/>
            <pc:sldMk cId="1053943299" sldId="3008"/>
            <ac:spMk id="8" creationId="{6E5CED23-A7FA-540E-2485-E251E401C982}"/>
          </ac:spMkLst>
        </pc:spChg>
        <pc:spChg chg="mod">
          <ac:chgData name="Emma Enocson" userId="34809eff-22fc-49fa-9d80-7f711c022a1b" providerId="ADAL" clId="{AC64F9FC-0530-4B30-B851-5C880D0EA0A3}" dt="2023-01-31T13:31:49.801" v="27886"/>
          <ac:spMkLst>
            <pc:docMk/>
            <pc:sldMk cId="1053943299" sldId="3008"/>
            <ac:spMk id="10" creationId="{0948B022-B127-0F12-7209-108A1003BE27}"/>
          </ac:spMkLst>
        </pc:spChg>
        <pc:spChg chg="mod">
          <ac:chgData name="Emma Enocson" userId="34809eff-22fc-49fa-9d80-7f711c022a1b" providerId="ADAL" clId="{AC64F9FC-0530-4B30-B851-5C880D0EA0A3}" dt="2023-01-31T13:31:49.801" v="27886"/>
          <ac:spMkLst>
            <pc:docMk/>
            <pc:sldMk cId="1053943299" sldId="3008"/>
            <ac:spMk id="11" creationId="{3BD0556D-D607-23D1-521A-E08933BA43EE}"/>
          </ac:spMkLst>
        </pc:spChg>
        <pc:spChg chg="mod">
          <ac:chgData name="Emma Enocson" userId="34809eff-22fc-49fa-9d80-7f711c022a1b" providerId="ADAL" clId="{AC64F9FC-0530-4B30-B851-5C880D0EA0A3}" dt="2023-01-31T13:31:49.801" v="27886"/>
          <ac:spMkLst>
            <pc:docMk/>
            <pc:sldMk cId="1053943299" sldId="3008"/>
            <ac:spMk id="12" creationId="{7434381F-FF69-8BC1-5D40-5DB5CF749883}"/>
          </ac:spMkLst>
        </pc:spChg>
        <pc:spChg chg="del mod">
          <ac:chgData name="Emma Enocson" userId="34809eff-22fc-49fa-9d80-7f711c022a1b" providerId="ADAL" clId="{AC64F9FC-0530-4B30-B851-5C880D0EA0A3}" dt="2023-01-31T13:31:58.324" v="27894" actId="478"/>
          <ac:spMkLst>
            <pc:docMk/>
            <pc:sldMk cId="1053943299" sldId="3008"/>
            <ac:spMk id="13" creationId="{1EA3E55E-18DC-B08A-5BCA-1729182EBECD}"/>
          </ac:spMkLst>
        </pc:spChg>
        <pc:spChg chg="add mod">
          <ac:chgData name="Emma Enocson" userId="34809eff-22fc-49fa-9d80-7f711c022a1b" providerId="ADAL" clId="{AC64F9FC-0530-4B30-B851-5C880D0EA0A3}" dt="2023-02-01T08:53:22.153" v="31265" actId="14100"/>
          <ac:spMkLst>
            <pc:docMk/>
            <pc:sldMk cId="1053943299" sldId="3008"/>
            <ac:spMk id="13" creationId="{8A8C1183-2BB0-9FB2-22AB-765E4F97A2DD}"/>
          </ac:spMkLst>
        </pc:spChg>
        <pc:spChg chg="mod">
          <ac:chgData name="Emma Enocson" userId="34809eff-22fc-49fa-9d80-7f711c022a1b" providerId="ADAL" clId="{AC64F9FC-0530-4B30-B851-5C880D0EA0A3}" dt="2023-02-07T12:09:34.718" v="41151" actId="20577"/>
          <ac:spMkLst>
            <pc:docMk/>
            <pc:sldMk cId="1053943299" sldId="3008"/>
            <ac:spMk id="14" creationId="{DA811306-70A0-5C97-EB92-B89C5DD4DE2C}"/>
          </ac:spMkLst>
        </pc:spChg>
        <pc:spChg chg="add del mod">
          <ac:chgData name="Emma Enocson" userId="34809eff-22fc-49fa-9d80-7f711c022a1b" providerId="ADAL" clId="{AC64F9FC-0530-4B30-B851-5C880D0EA0A3}" dt="2023-02-07T12:09:01.011" v="41132" actId="478"/>
          <ac:spMkLst>
            <pc:docMk/>
            <pc:sldMk cId="1053943299" sldId="3008"/>
            <ac:spMk id="15" creationId="{18C8ACC0-FFD5-E956-29D9-44ABE4B8321F}"/>
          </ac:spMkLst>
        </pc:spChg>
        <pc:spChg chg="mod">
          <ac:chgData name="Emma Enocson" userId="34809eff-22fc-49fa-9d80-7f711c022a1b" providerId="ADAL" clId="{AC64F9FC-0530-4B30-B851-5C880D0EA0A3}" dt="2023-01-31T13:31:49.801" v="27886"/>
          <ac:spMkLst>
            <pc:docMk/>
            <pc:sldMk cId="1053943299" sldId="3008"/>
            <ac:spMk id="16" creationId="{2AA370CD-AE4A-C489-EEDA-A4786ADB80E3}"/>
          </ac:spMkLst>
        </pc:spChg>
        <pc:spChg chg="mod">
          <ac:chgData name="Emma Enocson" userId="34809eff-22fc-49fa-9d80-7f711c022a1b" providerId="ADAL" clId="{AC64F9FC-0530-4B30-B851-5C880D0EA0A3}" dt="2023-01-31T13:31:49.801" v="27886"/>
          <ac:spMkLst>
            <pc:docMk/>
            <pc:sldMk cId="1053943299" sldId="3008"/>
            <ac:spMk id="17" creationId="{A2876FD1-F892-AA0B-6212-1DEE8E41B4E6}"/>
          </ac:spMkLst>
        </pc:spChg>
        <pc:spChg chg="add mod">
          <ac:chgData name="Emma Enocson" userId="34809eff-22fc-49fa-9d80-7f711c022a1b" providerId="ADAL" clId="{AC64F9FC-0530-4B30-B851-5C880D0EA0A3}" dt="2023-02-01T08:53:47.479" v="31272" actId="1076"/>
          <ac:spMkLst>
            <pc:docMk/>
            <pc:sldMk cId="1053943299" sldId="3008"/>
            <ac:spMk id="18" creationId="{D9375E8F-021A-3B0A-AEB0-64ABB589CC1F}"/>
          </ac:spMkLst>
        </pc:spChg>
        <pc:spChg chg="mod">
          <ac:chgData name="Emma Enocson" userId="34809eff-22fc-49fa-9d80-7f711c022a1b" providerId="ADAL" clId="{AC64F9FC-0530-4B30-B851-5C880D0EA0A3}" dt="2023-01-31T13:31:49.801" v="27886"/>
          <ac:spMkLst>
            <pc:docMk/>
            <pc:sldMk cId="1053943299" sldId="3008"/>
            <ac:spMk id="19" creationId="{D3F2C5D9-9D81-C547-6B8D-0F3E6A07EF9E}"/>
          </ac:spMkLst>
        </pc:spChg>
        <pc:spChg chg="mod">
          <ac:chgData name="Emma Enocson" userId="34809eff-22fc-49fa-9d80-7f711c022a1b" providerId="ADAL" clId="{AC64F9FC-0530-4B30-B851-5C880D0EA0A3}" dt="2023-01-31T13:31:49.801" v="27886"/>
          <ac:spMkLst>
            <pc:docMk/>
            <pc:sldMk cId="1053943299" sldId="3008"/>
            <ac:spMk id="20" creationId="{40A8FD04-DC1D-3D94-3A81-BC5407F4E689}"/>
          </ac:spMkLst>
        </pc:spChg>
        <pc:spChg chg="mod">
          <ac:chgData name="Emma Enocson" userId="34809eff-22fc-49fa-9d80-7f711c022a1b" providerId="ADAL" clId="{AC64F9FC-0530-4B30-B851-5C880D0EA0A3}" dt="2023-01-31T13:31:49.801" v="27886"/>
          <ac:spMkLst>
            <pc:docMk/>
            <pc:sldMk cId="1053943299" sldId="3008"/>
            <ac:spMk id="21" creationId="{4C189142-C59F-6160-6AAB-FDDF5CE40DA7}"/>
          </ac:spMkLst>
        </pc:spChg>
        <pc:spChg chg="mod">
          <ac:chgData name="Emma Enocson" userId="34809eff-22fc-49fa-9d80-7f711c022a1b" providerId="ADAL" clId="{AC64F9FC-0530-4B30-B851-5C880D0EA0A3}" dt="2023-01-31T13:31:49.801" v="27886"/>
          <ac:spMkLst>
            <pc:docMk/>
            <pc:sldMk cId="1053943299" sldId="3008"/>
            <ac:spMk id="22" creationId="{3A203739-4E11-106A-C945-7CAAC87DAC58}"/>
          </ac:spMkLst>
        </pc:spChg>
        <pc:spChg chg="mod">
          <ac:chgData name="Emma Enocson" userId="34809eff-22fc-49fa-9d80-7f711c022a1b" providerId="ADAL" clId="{AC64F9FC-0530-4B30-B851-5C880D0EA0A3}" dt="2023-01-31T13:31:49.801" v="27886"/>
          <ac:spMkLst>
            <pc:docMk/>
            <pc:sldMk cId="1053943299" sldId="3008"/>
            <ac:spMk id="23" creationId="{8618A572-D5BD-8DFA-9FE2-926FEE304DCD}"/>
          </ac:spMkLst>
        </pc:spChg>
        <pc:spChg chg="mod">
          <ac:chgData name="Emma Enocson" userId="34809eff-22fc-49fa-9d80-7f711c022a1b" providerId="ADAL" clId="{AC64F9FC-0530-4B30-B851-5C880D0EA0A3}" dt="2023-01-31T13:31:49.801" v="27886"/>
          <ac:spMkLst>
            <pc:docMk/>
            <pc:sldMk cId="1053943299" sldId="3008"/>
            <ac:spMk id="24" creationId="{76925C68-332E-7D22-1875-075730EF179B}"/>
          </ac:spMkLst>
        </pc:spChg>
        <pc:spChg chg="mod">
          <ac:chgData name="Emma Enocson" userId="34809eff-22fc-49fa-9d80-7f711c022a1b" providerId="ADAL" clId="{AC64F9FC-0530-4B30-B851-5C880D0EA0A3}" dt="2023-01-31T13:31:49.801" v="27886"/>
          <ac:spMkLst>
            <pc:docMk/>
            <pc:sldMk cId="1053943299" sldId="3008"/>
            <ac:spMk id="25" creationId="{C077344F-A9CA-8D50-CF16-7E2105C4CF3F}"/>
          </ac:spMkLst>
        </pc:spChg>
        <pc:spChg chg="del mod topLvl">
          <ac:chgData name="Emma Enocson" userId="34809eff-22fc-49fa-9d80-7f711c022a1b" providerId="ADAL" clId="{AC64F9FC-0530-4B30-B851-5C880D0EA0A3}" dt="2023-02-07T12:09:30.588" v="41150" actId="478"/>
          <ac:spMkLst>
            <pc:docMk/>
            <pc:sldMk cId="1053943299" sldId="3008"/>
            <ac:spMk id="27" creationId="{C0033CD0-96DF-443F-EB34-A276C9F896BA}"/>
          </ac:spMkLst>
        </pc:spChg>
        <pc:spChg chg="del mod">
          <ac:chgData name="Emma Enocson" userId="34809eff-22fc-49fa-9d80-7f711c022a1b" providerId="ADAL" clId="{AC64F9FC-0530-4B30-B851-5C880D0EA0A3}" dt="2023-02-07T12:08:51.631" v="41127" actId="478"/>
          <ac:spMkLst>
            <pc:docMk/>
            <pc:sldMk cId="1053943299" sldId="3008"/>
            <ac:spMk id="28" creationId="{43ECE309-CAE0-E79C-EEDF-7754A71A3EF0}"/>
          </ac:spMkLst>
        </pc:spChg>
        <pc:spChg chg="del mod topLvl">
          <ac:chgData name="Emma Enocson" userId="34809eff-22fc-49fa-9d80-7f711c022a1b" providerId="ADAL" clId="{AC64F9FC-0530-4B30-B851-5C880D0EA0A3}" dt="2023-02-07T12:09:02.898" v="41133" actId="478"/>
          <ac:spMkLst>
            <pc:docMk/>
            <pc:sldMk cId="1053943299" sldId="3008"/>
            <ac:spMk id="29" creationId="{0BBD09F5-2447-67C3-1AC2-5CC76F0D8046}"/>
          </ac:spMkLst>
        </pc:spChg>
        <pc:spChg chg="del mod">
          <ac:chgData name="Emma Enocson" userId="34809eff-22fc-49fa-9d80-7f711c022a1b" providerId="ADAL" clId="{AC64F9FC-0530-4B30-B851-5C880D0EA0A3}" dt="2023-02-07T12:09:04.707" v="41134" actId="478"/>
          <ac:spMkLst>
            <pc:docMk/>
            <pc:sldMk cId="1053943299" sldId="3008"/>
            <ac:spMk id="31" creationId="{6FCA7B79-26F2-D1CA-AF44-658CD29E7456}"/>
          </ac:spMkLst>
        </pc:spChg>
        <pc:spChg chg="del mod topLvl">
          <ac:chgData name="Emma Enocson" userId="34809eff-22fc-49fa-9d80-7f711c022a1b" providerId="ADAL" clId="{AC64F9FC-0530-4B30-B851-5C880D0EA0A3}" dt="2023-02-07T12:09:06.658" v="41135" actId="478"/>
          <ac:spMkLst>
            <pc:docMk/>
            <pc:sldMk cId="1053943299" sldId="3008"/>
            <ac:spMk id="32" creationId="{E7228AE5-9847-2E29-228B-33FA67390ABC}"/>
          </ac:spMkLst>
        </pc:spChg>
        <pc:spChg chg="del mod topLvl">
          <ac:chgData name="Emma Enocson" userId="34809eff-22fc-49fa-9d80-7f711c022a1b" providerId="ADAL" clId="{AC64F9FC-0530-4B30-B851-5C880D0EA0A3}" dt="2023-02-07T12:09:07.864" v="41136" actId="478"/>
          <ac:spMkLst>
            <pc:docMk/>
            <pc:sldMk cId="1053943299" sldId="3008"/>
            <ac:spMk id="33" creationId="{699E8924-717E-8160-74FB-7515A966B27C}"/>
          </ac:spMkLst>
        </pc:spChg>
        <pc:spChg chg="del mod">
          <ac:chgData name="Emma Enocson" userId="34809eff-22fc-49fa-9d80-7f711c022a1b" providerId="ADAL" clId="{AC64F9FC-0530-4B30-B851-5C880D0EA0A3}" dt="2023-02-07T12:09:11.813" v="41139" actId="478"/>
          <ac:spMkLst>
            <pc:docMk/>
            <pc:sldMk cId="1053943299" sldId="3008"/>
            <ac:spMk id="35" creationId="{7B8FBDBA-53D6-0069-D7B9-CA39FADB7904}"/>
          </ac:spMkLst>
        </pc:spChg>
        <pc:spChg chg="del mod topLvl">
          <ac:chgData name="Emma Enocson" userId="34809eff-22fc-49fa-9d80-7f711c022a1b" providerId="ADAL" clId="{AC64F9FC-0530-4B30-B851-5C880D0EA0A3}" dt="2023-02-07T12:09:14.776" v="41140" actId="478"/>
          <ac:spMkLst>
            <pc:docMk/>
            <pc:sldMk cId="1053943299" sldId="3008"/>
            <ac:spMk id="36" creationId="{248C7C8D-7385-72A2-3E5C-F5C6AA1041B5}"/>
          </ac:spMkLst>
        </pc:spChg>
        <pc:spChg chg="del mod topLvl">
          <ac:chgData name="Emma Enocson" userId="34809eff-22fc-49fa-9d80-7f711c022a1b" providerId="ADAL" clId="{AC64F9FC-0530-4B30-B851-5C880D0EA0A3}" dt="2023-02-07T12:09:28.350" v="41149" actId="478"/>
          <ac:spMkLst>
            <pc:docMk/>
            <pc:sldMk cId="1053943299" sldId="3008"/>
            <ac:spMk id="37" creationId="{C219CBE8-F529-2E9F-665D-0686DE59F399}"/>
          </ac:spMkLst>
        </pc:spChg>
        <pc:spChg chg="add mod">
          <ac:chgData name="Emma Enocson" userId="34809eff-22fc-49fa-9d80-7f711c022a1b" providerId="ADAL" clId="{AC64F9FC-0530-4B30-B851-5C880D0EA0A3}" dt="2023-02-01T08:53:09.535" v="31261" actId="14100"/>
          <ac:spMkLst>
            <pc:docMk/>
            <pc:sldMk cId="1053943299" sldId="3008"/>
            <ac:spMk id="38" creationId="{46B0514F-DE0B-E120-3E9E-4071ABE29B33}"/>
          </ac:spMkLst>
        </pc:spChg>
        <pc:spChg chg="add mod">
          <ac:chgData name="Emma Enocson" userId="34809eff-22fc-49fa-9d80-7f711c022a1b" providerId="ADAL" clId="{AC64F9FC-0530-4B30-B851-5C880D0EA0A3}" dt="2023-02-01T08:53:16.235" v="31263" actId="14100"/>
          <ac:spMkLst>
            <pc:docMk/>
            <pc:sldMk cId="1053943299" sldId="3008"/>
            <ac:spMk id="39" creationId="{EBEB7504-AA9D-A6BC-E61C-086B959210CB}"/>
          </ac:spMkLst>
        </pc:spChg>
        <pc:spChg chg="add mod">
          <ac:chgData name="Emma Enocson" userId="34809eff-22fc-49fa-9d80-7f711c022a1b" providerId="ADAL" clId="{AC64F9FC-0530-4B30-B851-5C880D0EA0A3}" dt="2023-02-21T10:22:09.532" v="44235" actId="21"/>
          <ac:spMkLst>
            <pc:docMk/>
            <pc:sldMk cId="1053943299" sldId="3008"/>
            <ac:spMk id="49" creationId="{3B910950-A14C-77EF-AC64-D57406F2E474}"/>
          </ac:spMkLst>
        </pc:spChg>
        <pc:grpChg chg="add del mod">
          <ac:chgData name="Emma Enocson" userId="34809eff-22fc-49fa-9d80-7f711c022a1b" providerId="ADAL" clId="{AC64F9FC-0530-4B30-B851-5C880D0EA0A3}" dt="2023-02-07T12:09:25.572" v="41147" actId="478"/>
          <ac:grpSpMkLst>
            <pc:docMk/>
            <pc:sldMk cId="1053943299" sldId="3008"/>
            <ac:grpSpMk id="2" creationId="{8CD4BA13-D225-A41E-B9C4-2F86C4CCF18A}"/>
          </ac:grpSpMkLst>
        </pc:grpChg>
        <pc:grpChg chg="add del mod">
          <ac:chgData name="Emma Enocson" userId="34809eff-22fc-49fa-9d80-7f711c022a1b" providerId="ADAL" clId="{AC64F9FC-0530-4B30-B851-5C880D0EA0A3}" dt="2023-02-07T12:09:02.898" v="41133" actId="478"/>
          <ac:grpSpMkLst>
            <pc:docMk/>
            <pc:sldMk cId="1053943299" sldId="3008"/>
            <ac:grpSpMk id="26" creationId="{8676C9BD-45EE-5973-88C5-FC4007E35913}"/>
          </ac:grpSpMkLst>
        </pc:grpChg>
        <pc:grpChg chg="add del mod">
          <ac:chgData name="Emma Enocson" userId="34809eff-22fc-49fa-9d80-7f711c022a1b" providerId="ADAL" clId="{AC64F9FC-0530-4B30-B851-5C880D0EA0A3}" dt="2023-02-07T12:09:06.658" v="41135" actId="478"/>
          <ac:grpSpMkLst>
            <pc:docMk/>
            <pc:sldMk cId="1053943299" sldId="3008"/>
            <ac:grpSpMk id="30" creationId="{89834361-F97A-FEC8-82E2-BF9AA42BFDA0}"/>
          </ac:grpSpMkLst>
        </pc:grpChg>
        <pc:grpChg chg="add del mod">
          <ac:chgData name="Emma Enocson" userId="34809eff-22fc-49fa-9d80-7f711c022a1b" providerId="ADAL" clId="{AC64F9FC-0530-4B30-B851-5C880D0EA0A3}" dt="2023-02-07T12:09:14.776" v="41140" actId="478"/>
          <ac:grpSpMkLst>
            <pc:docMk/>
            <pc:sldMk cId="1053943299" sldId="3008"/>
            <ac:grpSpMk id="34" creationId="{562603FD-4CB9-C251-0009-A137498A565E}"/>
          </ac:grpSpMkLst>
        </pc:grpChg>
        <pc:picChg chg="mod">
          <ac:chgData name="Emma Enocson" userId="34809eff-22fc-49fa-9d80-7f711c022a1b" providerId="ADAL" clId="{AC64F9FC-0530-4B30-B851-5C880D0EA0A3}" dt="2023-01-31T13:31:29.836" v="27864" actId="1038"/>
          <ac:picMkLst>
            <pc:docMk/>
            <pc:sldMk cId="1053943299" sldId="3008"/>
            <ac:picMk id="9" creationId="{A8E4DC2C-DA1C-B998-38A8-1ED5E70192FD}"/>
          </ac:picMkLst>
        </pc:picChg>
        <pc:picChg chg="del">
          <ac:chgData name="Emma Enocson" userId="34809eff-22fc-49fa-9d80-7f711c022a1b" providerId="ADAL" clId="{AC64F9FC-0530-4B30-B851-5C880D0EA0A3}" dt="2023-01-31T13:31:06.072" v="27791" actId="478"/>
          <ac:picMkLst>
            <pc:docMk/>
            <pc:sldMk cId="1053943299" sldId="3008"/>
            <ac:picMk id="18" creationId="{CE7B4A25-541E-CB0B-06EA-F35CB9F1A062}"/>
          </ac:picMkLst>
        </pc:picChg>
        <pc:cxnChg chg="add del mod">
          <ac:chgData name="Emma Enocson" userId="34809eff-22fc-49fa-9d80-7f711c022a1b" providerId="ADAL" clId="{AC64F9FC-0530-4B30-B851-5C880D0EA0A3}" dt="2023-01-31T13:34:07.667" v="28115" actId="478"/>
          <ac:cxnSpMkLst>
            <pc:docMk/>
            <pc:sldMk cId="1053943299" sldId="3008"/>
            <ac:cxnSpMk id="39" creationId="{90607731-44D0-8831-95B1-53EFD9FB43CB}"/>
          </ac:cxnSpMkLst>
        </pc:cxnChg>
        <pc:cxnChg chg="add mod">
          <ac:chgData name="Emma Enocson" userId="34809eff-22fc-49fa-9d80-7f711c022a1b" providerId="ADAL" clId="{AC64F9FC-0530-4B30-B851-5C880D0EA0A3}" dt="2023-01-31T13:35:06.293" v="28179" actId="1076"/>
          <ac:cxnSpMkLst>
            <pc:docMk/>
            <pc:sldMk cId="1053943299" sldId="3008"/>
            <ac:cxnSpMk id="40" creationId="{207AEDEE-D6D6-8C2F-72FB-E988F4867798}"/>
          </ac:cxnSpMkLst>
        </pc:cxnChg>
        <pc:cxnChg chg="add mod">
          <ac:chgData name="Emma Enocson" userId="34809eff-22fc-49fa-9d80-7f711c022a1b" providerId="ADAL" clId="{AC64F9FC-0530-4B30-B851-5C880D0EA0A3}" dt="2023-01-31T13:35:09.042" v="28180"/>
          <ac:cxnSpMkLst>
            <pc:docMk/>
            <pc:sldMk cId="1053943299" sldId="3008"/>
            <ac:cxnSpMk id="41" creationId="{E946CA81-D1E5-75F1-7806-116D11E227D7}"/>
          </ac:cxnSpMkLst>
        </pc:cxnChg>
        <pc:cxnChg chg="add mod">
          <ac:chgData name="Emma Enocson" userId="34809eff-22fc-49fa-9d80-7f711c022a1b" providerId="ADAL" clId="{AC64F9FC-0530-4B30-B851-5C880D0EA0A3}" dt="2023-01-31T13:35:17.970" v="28183" actId="1076"/>
          <ac:cxnSpMkLst>
            <pc:docMk/>
            <pc:sldMk cId="1053943299" sldId="3008"/>
            <ac:cxnSpMk id="42" creationId="{DCB29AEE-A5ED-F31E-D4E9-27441399C8D5}"/>
          </ac:cxnSpMkLst>
        </pc:cxnChg>
        <pc:cxnChg chg="add mod">
          <ac:chgData name="Emma Enocson" userId="34809eff-22fc-49fa-9d80-7f711c022a1b" providerId="ADAL" clId="{AC64F9FC-0530-4B30-B851-5C880D0EA0A3}" dt="2023-01-31T13:35:25.501" v="28190" actId="1035"/>
          <ac:cxnSpMkLst>
            <pc:docMk/>
            <pc:sldMk cId="1053943299" sldId="3008"/>
            <ac:cxnSpMk id="43" creationId="{6261209E-B6D9-CDB7-370E-3FF41B0E99E8}"/>
          </ac:cxnSpMkLst>
        </pc:cxnChg>
        <pc:cxnChg chg="add mod">
          <ac:chgData name="Emma Enocson" userId="34809eff-22fc-49fa-9d80-7f711c022a1b" providerId="ADAL" clId="{AC64F9FC-0530-4B30-B851-5C880D0EA0A3}" dt="2023-01-31T13:35:44.588" v="28192" actId="1076"/>
          <ac:cxnSpMkLst>
            <pc:docMk/>
            <pc:sldMk cId="1053943299" sldId="3008"/>
            <ac:cxnSpMk id="44" creationId="{097D5B69-3049-65E8-7CA7-0CC8835864EE}"/>
          </ac:cxnSpMkLst>
        </pc:cxnChg>
        <pc:cxnChg chg="add mod">
          <ac:chgData name="Emma Enocson" userId="34809eff-22fc-49fa-9d80-7f711c022a1b" providerId="ADAL" clId="{AC64F9FC-0530-4B30-B851-5C880D0EA0A3}" dt="2023-01-31T13:35:52.239" v="28194" actId="1076"/>
          <ac:cxnSpMkLst>
            <pc:docMk/>
            <pc:sldMk cId="1053943299" sldId="3008"/>
            <ac:cxnSpMk id="45" creationId="{7CA42C82-0A1F-3F2A-7177-69C3816205C4}"/>
          </ac:cxnSpMkLst>
        </pc:cxnChg>
        <pc:cxnChg chg="add mod">
          <ac:chgData name="Emma Enocson" userId="34809eff-22fc-49fa-9d80-7f711c022a1b" providerId="ADAL" clId="{AC64F9FC-0530-4B30-B851-5C880D0EA0A3}" dt="2023-01-31T13:36:02.791" v="28196" actId="1076"/>
          <ac:cxnSpMkLst>
            <pc:docMk/>
            <pc:sldMk cId="1053943299" sldId="3008"/>
            <ac:cxnSpMk id="46" creationId="{85F64433-5A57-69E6-1A4F-1CFAE07134FC}"/>
          </ac:cxnSpMkLst>
        </pc:cxnChg>
        <pc:cxnChg chg="add mod">
          <ac:chgData name="Emma Enocson" userId="34809eff-22fc-49fa-9d80-7f711c022a1b" providerId="ADAL" clId="{AC64F9FC-0530-4B30-B851-5C880D0EA0A3}" dt="2023-01-31T13:36:09.981" v="28198" actId="1076"/>
          <ac:cxnSpMkLst>
            <pc:docMk/>
            <pc:sldMk cId="1053943299" sldId="3008"/>
            <ac:cxnSpMk id="47" creationId="{9E26580B-2FD8-4952-7D20-3513F0921B83}"/>
          </ac:cxnSpMkLst>
        </pc:cxnChg>
        <pc:cxnChg chg="add mod">
          <ac:chgData name="Emma Enocson" userId="34809eff-22fc-49fa-9d80-7f711c022a1b" providerId="ADAL" clId="{AC64F9FC-0530-4B30-B851-5C880D0EA0A3}" dt="2023-01-31T13:36:16.054" v="28200" actId="1076"/>
          <ac:cxnSpMkLst>
            <pc:docMk/>
            <pc:sldMk cId="1053943299" sldId="3008"/>
            <ac:cxnSpMk id="48" creationId="{75874DA1-31E9-76A2-01C9-8DB3B52735E3}"/>
          </ac:cxnSpMkLst>
        </pc:cxnChg>
      </pc:sldChg>
      <pc:sldChg chg="delSp del mod ord">
        <pc:chgData name="Emma Enocson" userId="34809eff-22fc-49fa-9d80-7f711c022a1b" providerId="ADAL" clId="{AC64F9FC-0530-4B30-B851-5C880D0EA0A3}" dt="2023-01-05T09:53:02.077" v="4431" actId="47"/>
        <pc:sldMkLst>
          <pc:docMk/>
          <pc:sldMk cId="517618227" sldId="3009"/>
        </pc:sldMkLst>
        <pc:spChg chg="del">
          <ac:chgData name="Emma Enocson" userId="34809eff-22fc-49fa-9d80-7f711c022a1b" providerId="ADAL" clId="{AC64F9FC-0530-4B30-B851-5C880D0EA0A3}" dt="2023-01-05T09:52:58.562" v="4429" actId="21"/>
          <ac:spMkLst>
            <pc:docMk/>
            <pc:sldMk cId="517618227" sldId="3009"/>
            <ac:spMk id="2" creationId="{C27D2234-10FC-2463-38E0-7DB58ACF4E67}"/>
          </ac:spMkLst>
        </pc:spChg>
        <pc:spChg chg="del">
          <ac:chgData name="Emma Enocson" userId="34809eff-22fc-49fa-9d80-7f711c022a1b" providerId="ADAL" clId="{AC64F9FC-0530-4B30-B851-5C880D0EA0A3}" dt="2023-01-05T09:52:58.562" v="4429" actId="21"/>
          <ac:spMkLst>
            <pc:docMk/>
            <pc:sldMk cId="517618227" sldId="3009"/>
            <ac:spMk id="4" creationId="{677E47EE-8938-00FE-289E-60EE01085AAB}"/>
          </ac:spMkLst>
        </pc:spChg>
        <pc:spChg chg="del">
          <ac:chgData name="Emma Enocson" userId="34809eff-22fc-49fa-9d80-7f711c022a1b" providerId="ADAL" clId="{AC64F9FC-0530-4B30-B851-5C880D0EA0A3}" dt="2023-01-05T09:52:58.562" v="4429" actId="21"/>
          <ac:spMkLst>
            <pc:docMk/>
            <pc:sldMk cId="517618227" sldId="3009"/>
            <ac:spMk id="5" creationId="{48A0F74E-1BAD-296F-83C1-022D18BE5610}"/>
          </ac:spMkLst>
        </pc:spChg>
      </pc:sldChg>
      <pc:sldChg chg="delSp del mod modShow">
        <pc:chgData name="Emma Enocson" userId="34809eff-22fc-49fa-9d80-7f711c022a1b" providerId="ADAL" clId="{AC64F9FC-0530-4B30-B851-5C880D0EA0A3}" dt="2023-01-05T10:01:04.287" v="4691" actId="47"/>
        <pc:sldMkLst>
          <pc:docMk/>
          <pc:sldMk cId="2518135651" sldId="3010"/>
        </pc:sldMkLst>
        <pc:spChg chg="del">
          <ac:chgData name="Emma Enocson" userId="34809eff-22fc-49fa-9d80-7f711c022a1b" providerId="ADAL" clId="{AC64F9FC-0530-4B30-B851-5C880D0EA0A3}" dt="2023-01-05T10:00:18.830" v="4687" actId="478"/>
          <ac:spMkLst>
            <pc:docMk/>
            <pc:sldMk cId="2518135651" sldId="3010"/>
            <ac:spMk id="2" creationId="{15EFE57C-8BB4-B96F-AA3E-CAC29A21C0B1}"/>
          </ac:spMkLst>
        </pc:spChg>
        <pc:spChg chg="del">
          <ac:chgData name="Emma Enocson" userId="34809eff-22fc-49fa-9d80-7f711c022a1b" providerId="ADAL" clId="{AC64F9FC-0530-4B30-B851-5C880D0EA0A3}" dt="2023-01-05T10:00:45.923" v="4689" actId="478"/>
          <ac:spMkLst>
            <pc:docMk/>
            <pc:sldMk cId="2518135651" sldId="3010"/>
            <ac:spMk id="4" creationId="{336FB44D-B243-5882-2AD5-A0758CCAB3F0}"/>
          </ac:spMkLst>
        </pc:spChg>
      </pc:sldChg>
      <pc:sldChg chg="addSp delSp modSp del mod ord modShow">
        <pc:chgData name="Emma Enocson" userId="34809eff-22fc-49fa-9d80-7f711c022a1b" providerId="ADAL" clId="{AC64F9FC-0530-4B30-B851-5C880D0EA0A3}" dt="2023-01-26T19:14:41.249" v="27145" actId="47"/>
        <pc:sldMkLst>
          <pc:docMk/>
          <pc:sldMk cId="4029083560" sldId="3011"/>
        </pc:sldMkLst>
        <pc:spChg chg="mod">
          <ac:chgData name="Emma Enocson" userId="34809eff-22fc-49fa-9d80-7f711c022a1b" providerId="ADAL" clId="{AC64F9FC-0530-4B30-B851-5C880D0EA0A3}" dt="2023-01-04T10:01:26.588" v="244" actId="1076"/>
          <ac:spMkLst>
            <pc:docMk/>
            <pc:sldMk cId="4029083560" sldId="3011"/>
            <ac:spMk id="2" creationId="{E766D920-FAD2-F7C3-4EEB-2E66CDC0F213}"/>
          </ac:spMkLst>
        </pc:spChg>
        <pc:spChg chg="add del">
          <ac:chgData name="Emma Enocson" userId="34809eff-22fc-49fa-9d80-7f711c022a1b" providerId="ADAL" clId="{AC64F9FC-0530-4B30-B851-5C880D0EA0A3}" dt="2023-01-20T10:50:04.351" v="23231" actId="478"/>
          <ac:spMkLst>
            <pc:docMk/>
            <pc:sldMk cId="4029083560" sldId="3011"/>
            <ac:spMk id="6" creationId="{E1EE3AB1-37E2-2336-B74B-8EF839A06416}"/>
          </ac:spMkLst>
        </pc:spChg>
        <pc:picChg chg="add mod">
          <ac:chgData name="Emma Enocson" userId="34809eff-22fc-49fa-9d80-7f711c022a1b" providerId="ADAL" clId="{AC64F9FC-0530-4B30-B851-5C880D0EA0A3}" dt="2023-01-04T10:01:25.027" v="243" actId="1076"/>
          <ac:picMkLst>
            <pc:docMk/>
            <pc:sldMk cId="4029083560" sldId="3011"/>
            <ac:picMk id="4" creationId="{63112E82-9CAF-AB8B-8DF3-AF94D752862A}"/>
          </ac:picMkLst>
        </pc:picChg>
        <pc:picChg chg="mod">
          <ac:chgData name="Emma Enocson" userId="34809eff-22fc-49fa-9d80-7f711c022a1b" providerId="ADAL" clId="{AC64F9FC-0530-4B30-B851-5C880D0EA0A3}" dt="2023-01-20T10:50:04.040" v="23230" actId="1076"/>
          <ac:picMkLst>
            <pc:docMk/>
            <pc:sldMk cId="4029083560" sldId="3011"/>
            <ac:picMk id="7" creationId="{1694A504-0CAA-DBE6-C958-7590404FC870}"/>
          </ac:picMkLst>
        </pc:picChg>
        <pc:picChg chg="add mod">
          <ac:chgData name="Emma Enocson" userId="34809eff-22fc-49fa-9d80-7f711c022a1b" providerId="ADAL" clId="{AC64F9FC-0530-4B30-B851-5C880D0EA0A3}" dt="2023-01-04T10:01:51.003" v="247" actId="1076"/>
          <ac:picMkLst>
            <pc:docMk/>
            <pc:sldMk cId="4029083560" sldId="3011"/>
            <ac:picMk id="8" creationId="{B463DC6D-5EF3-4054-2BBB-DC938682C22A}"/>
          </ac:picMkLst>
        </pc:picChg>
      </pc:sldChg>
      <pc:sldChg chg="delSp modSp del mod modNotesTx">
        <pc:chgData name="Emma Enocson" userId="34809eff-22fc-49fa-9d80-7f711c022a1b" providerId="ADAL" clId="{AC64F9FC-0530-4B30-B851-5C880D0EA0A3}" dt="2023-01-26T19:04:29.978" v="26891" actId="47"/>
        <pc:sldMkLst>
          <pc:docMk/>
          <pc:sldMk cId="3380896625" sldId="3012"/>
        </pc:sldMkLst>
        <pc:spChg chg="del mod">
          <ac:chgData name="Emma Enocson" userId="34809eff-22fc-49fa-9d80-7f711c022a1b" providerId="ADAL" clId="{AC64F9FC-0530-4B30-B851-5C880D0EA0A3}" dt="2023-01-26T19:03:53.344" v="26878" actId="21"/>
          <ac:spMkLst>
            <pc:docMk/>
            <pc:sldMk cId="3380896625" sldId="3012"/>
            <ac:spMk id="10" creationId="{C1AEAECE-C89D-34C3-52E9-3EF1AF80624F}"/>
          </ac:spMkLst>
        </pc:spChg>
        <pc:spChg chg="del">
          <ac:chgData name="Emma Enocson" userId="34809eff-22fc-49fa-9d80-7f711c022a1b" providerId="ADAL" clId="{AC64F9FC-0530-4B30-B851-5C880D0EA0A3}" dt="2023-01-26T19:03:53.344" v="26878" actId="21"/>
          <ac:spMkLst>
            <pc:docMk/>
            <pc:sldMk cId="3380896625" sldId="3012"/>
            <ac:spMk id="12" creationId="{459F3D93-606E-560C-9ACC-3111869046F2}"/>
          </ac:spMkLst>
        </pc:spChg>
        <pc:picChg chg="del">
          <ac:chgData name="Emma Enocson" userId="34809eff-22fc-49fa-9d80-7f711c022a1b" providerId="ADAL" clId="{AC64F9FC-0530-4B30-B851-5C880D0EA0A3}" dt="2023-01-26T19:03:53.344" v="26878" actId="21"/>
          <ac:picMkLst>
            <pc:docMk/>
            <pc:sldMk cId="3380896625" sldId="3012"/>
            <ac:picMk id="14" creationId="{1CFA783B-CD90-22CE-23D7-AC40038A393B}"/>
          </ac:picMkLst>
        </pc:picChg>
      </pc:sldChg>
      <pc:sldChg chg="modSp mod ord modShow addCm delCm modNotesTx">
        <pc:chgData name="Emma Enocson" userId="34809eff-22fc-49fa-9d80-7f711c022a1b" providerId="ADAL" clId="{AC64F9FC-0530-4B30-B851-5C880D0EA0A3}" dt="2023-02-01T07:14:45.935" v="28368" actId="20577"/>
        <pc:sldMkLst>
          <pc:docMk/>
          <pc:sldMk cId="1384701464" sldId="3013"/>
        </pc:sldMkLst>
        <pc:spChg chg="mod">
          <ac:chgData name="Emma Enocson" userId="34809eff-22fc-49fa-9d80-7f711c022a1b" providerId="ADAL" clId="{AC64F9FC-0530-4B30-B851-5C880D0EA0A3}" dt="2023-01-20T10:49:29.085" v="23227" actId="20577"/>
          <ac:spMkLst>
            <pc:docMk/>
            <pc:sldMk cId="1384701464" sldId="3013"/>
            <ac:spMk id="2" creationId="{15EFE57C-8BB4-B96F-AA3E-CAC29A21C0B1}"/>
          </ac:spMkLst>
        </pc:spChg>
      </pc:sldChg>
      <pc:sldChg chg="del ord modNotesTx">
        <pc:chgData name="Emma Enocson" userId="34809eff-22fc-49fa-9d80-7f711c022a1b" providerId="ADAL" clId="{AC64F9FC-0530-4B30-B851-5C880D0EA0A3}" dt="2023-02-01T13:06:34.174" v="31432" actId="47"/>
        <pc:sldMkLst>
          <pc:docMk/>
          <pc:sldMk cId="479316930" sldId="3014"/>
        </pc:sldMkLst>
      </pc:sldChg>
      <pc:sldChg chg="mod ord modShow modNotesTx">
        <pc:chgData name="Emma Enocson" userId="34809eff-22fc-49fa-9d80-7f711c022a1b" providerId="ADAL" clId="{AC64F9FC-0530-4B30-B851-5C880D0EA0A3}" dt="2023-02-01T07:34:59.823" v="29615"/>
        <pc:sldMkLst>
          <pc:docMk/>
          <pc:sldMk cId="3406462943" sldId="3015"/>
        </pc:sldMkLst>
      </pc:sldChg>
      <pc:sldChg chg="del modNotesTx">
        <pc:chgData name="Emma Enocson" userId="34809eff-22fc-49fa-9d80-7f711c022a1b" providerId="ADAL" clId="{AC64F9FC-0530-4B30-B851-5C880D0EA0A3}" dt="2023-01-19T08:14:32.216" v="13848" actId="47"/>
        <pc:sldMkLst>
          <pc:docMk/>
          <pc:sldMk cId="1592997985" sldId="3016"/>
        </pc:sldMkLst>
      </pc:sldChg>
      <pc:sldChg chg="modSp mod modNotesTx">
        <pc:chgData name="Emma Enocson" userId="34809eff-22fc-49fa-9d80-7f711c022a1b" providerId="ADAL" clId="{AC64F9FC-0530-4B30-B851-5C880D0EA0A3}" dt="2023-02-01T13:26:57.715" v="34397" actId="20577"/>
        <pc:sldMkLst>
          <pc:docMk/>
          <pc:sldMk cId="2896277370" sldId="3017"/>
        </pc:sldMkLst>
        <pc:spChg chg="mod">
          <ac:chgData name="Emma Enocson" userId="34809eff-22fc-49fa-9d80-7f711c022a1b" providerId="ADAL" clId="{AC64F9FC-0530-4B30-B851-5C880D0EA0A3}" dt="2023-01-20T07:15:33.463" v="16635" actId="14100"/>
          <ac:spMkLst>
            <pc:docMk/>
            <pc:sldMk cId="2896277370" sldId="3017"/>
            <ac:spMk id="23" creationId="{FC068992-25D9-7C09-92A8-D0942E8B4E90}"/>
          </ac:spMkLst>
        </pc:spChg>
        <pc:picChg chg="mod">
          <ac:chgData name="Emma Enocson" userId="34809eff-22fc-49fa-9d80-7f711c022a1b" providerId="ADAL" clId="{AC64F9FC-0530-4B30-B851-5C880D0EA0A3}" dt="2023-01-20T07:15:34.628" v="16644" actId="1037"/>
          <ac:picMkLst>
            <pc:docMk/>
            <pc:sldMk cId="2896277370" sldId="3017"/>
            <ac:picMk id="24" creationId="{54F97BA4-A4FC-2F78-912F-B2EC3193B203}"/>
          </ac:picMkLst>
        </pc:picChg>
      </pc:sldChg>
      <pc:sldChg chg="del mod modShow modNotesTx">
        <pc:chgData name="Emma Enocson" userId="34809eff-22fc-49fa-9d80-7f711c022a1b" providerId="ADAL" clId="{AC64F9FC-0530-4B30-B851-5C880D0EA0A3}" dt="2023-01-17T09:33:47.698" v="13285" actId="47"/>
        <pc:sldMkLst>
          <pc:docMk/>
          <pc:sldMk cId="700036362" sldId="3018"/>
        </pc:sldMkLst>
      </pc:sldChg>
      <pc:sldChg chg="addSp delSp modSp del mod modShow modNotesTx">
        <pc:chgData name="Emma Enocson" userId="34809eff-22fc-49fa-9d80-7f711c022a1b" providerId="ADAL" clId="{AC64F9FC-0530-4B30-B851-5C880D0EA0A3}" dt="2023-01-19T08:51:12.265" v="14383" actId="47"/>
        <pc:sldMkLst>
          <pc:docMk/>
          <pc:sldMk cId="748143566" sldId="3019"/>
        </pc:sldMkLst>
        <pc:spChg chg="mod">
          <ac:chgData name="Emma Enocson" userId="34809eff-22fc-49fa-9d80-7f711c022a1b" providerId="ADAL" clId="{AC64F9FC-0530-4B30-B851-5C880D0EA0A3}" dt="2023-01-17T09:19:52.906" v="13006" actId="20577"/>
          <ac:spMkLst>
            <pc:docMk/>
            <pc:sldMk cId="748143566" sldId="3019"/>
            <ac:spMk id="8" creationId="{89760685-3120-4604-9EDD-1646DEAA257A}"/>
          </ac:spMkLst>
        </pc:spChg>
        <pc:picChg chg="add del mod">
          <ac:chgData name="Emma Enocson" userId="34809eff-22fc-49fa-9d80-7f711c022a1b" providerId="ADAL" clId="{AC64F9FC-0530-4B30-B851-5C880D0EA0A3}" dt="2023-01-04T09:40:36.606" v="139" actId="478"/>
          <ac:picMkLst>
            <pc:docMk/>
            <pc:sldMk cId="748143566" sldId="3019"/>
            <ac:picMk id="4" creationId="{F7E947DD-E849-2886-9BE7-631001195B70}"/>
          </ac:picMkLst>
        </pc:picChg>
        <pc:picChg chg="add del mod">
          <ac:chgData name="Emma Enocson" userId="34809eff-22fc-49fa-9d80-7f711c022a1b" providerId="ADAL" clId="{AC64F9FC-0530-4B30-B851-5C880D0EA0A3}" dt="2023-01-04T09:41:23" v="145" actId="478"/>
          <ac:picMkLst>
            <pc:docMk/>
            <pc:sldMk cId="748143566" sldId="3019"/>
            <ac:picMk id="5" creationId="{8BEE98DC-588D-445B-CDBD-EF53E95A7B41}"/>
          </ac:picMkLst>
        </pc:picChg>
      </pc:sldChg>
      <pc:sldChg chg="addSp delSp modSp mod ord modNotesTx">
        <pc:chgData name="Emma Enocson" userId="34809eff-22fc-49fa-9d80-7f711c022a1b" providerId="ADAL" clId="{AC64F9FC-0530-4B30-B851-5C880D0EA0A3}" dt="2023-02-01T07:31:58.955" v="29295" actId="20577"/>
        <pc:sldMkLst>
          <pc:docMk/>
          <pc:sldMk cId="3029062557" sldId="3020"/>
        </pc:sldMkLst>
        <pc:spChg chg="del">
          <ac:chgData name="Emma Enocson" userId="34809eff-22fc-49fa-9d80-7f711c022a1b" providerId="ADAL" clId="{AC64F9FC-0530-4B30-B851-5C880D0EA0A3}" dt="2023-01-26T19:01:33.280" v="26756" actId="478"/>
          <ac:spMkLst>
            <pc:docMk/>
            <pc:sldMk cId="3029062557" sldId="3020"/>
            <ac:spMk id="3" creationId="{7D6E4011-BE26-A5BC-E4D0-8D60C7442300}"/>
          </ac:spMkLst>
        </pc:spChg>
        <pc:spChg chg="mod">
          <ac:chgData name="Emma Enocson" userId="34809eff-22fc-49fa-9d80-7f711c022a1b" providerId="ADAL" clId="{AC64F9FC-0530-4B30-B851-5C880D0EA0A3}" dt="2023-01-30T07:58:50.057" v="27642" actId="21"/>
          <ac:spMkLst>
            <pc:docMk/>
            <pc:sldMk cId="3029062557" sldId="3020"/>
            <ac:spMk id="8" creationId="{89760685-3120-4604-9EDD-1646DEAA257A}"/>
          </ac:spMkLst>
        </pc:spChg>
        <pc:picChg chg="del">
          <ac:chgData name="Emma Enocson" userId="34809eff-22fc-49fa-9d80-7f711c022a1b" providerId="ADAL" clId="{AC64F9FC-0530-4B30-B851-5C880D0EA0A3}" dt="2023-01-26T19:01:32.137" v="26755" actId="478"/>
          <ac:picMkLst>
            <pc:docMk/>
            <pc:sldMk cId="3029062557" sldId="3020"/>
            <ac:picMk id="2" creationId="{BDDB5684-8AFF-B66E-CA78-CE78FE44E24E}"/>
          </ac:picMkLst>
        </pc:picChg>
        <pc:picChg chg="add del mod">
          <ac:chgData name="Emma Enocson" userId="34809eff-22fc-49fa-9d80-7f711c022a1b" providerId="ADAL" clId="{AC64F9FC-0530-4B30-B851-5C880D0EA0A3}" dt="2023-01-04T09:46:24.661" v="149" actId="478"/>
          <ac:picMkLst>
            <pc:docMk/>
            <pc:sldMk cId="3029062557" sldId="3020"/>
            <ac:picMk id="5" creationId="{96190D51-71FD-F301-9976-B03C06E943A4}"/>
          </ac:picMkLst>
        </pc:picChg>
        <pc:picChg chg="mod">
          <ac:chgData name="Emma Enocson" userId="34809eff-22fc-49fa-9d80-7f711c022a1b" providerId="ADAL" clId="{AC64F9FC-0530-4B30-B851-5C880D0EA0A3}" dt="2023-01-26T19:02:05.120" v="26820" actId="1076"/>
          <ac:picMkLst>
            <pc:docMk/>
            <pc:sldMk cId="3029062557" sldId="3020"/>
            <ac:picMk id="14" creationId="{CA3C94F4-2E93-4316-9547-7AE7AF57BB3F}"/>
          </ac:picMkLst>
        </pc:picChg>
        <pc:picChg chg="add mod">
          <ac:chgData name="Emma Enocson" userId="34809eff-22fc-49fa-9d80-7f711c022a1b" providerId="ADAL" clId="{AC64F9FC-0530-4B30-B851-5C880D0EA0A3}" dt="2023-01-30T07:58:43.194" v="27638" actId="1076"/>
          <ac:picMkLst>
            <pc:docMk/>
            <pc:sldMk cId="3029062557" sldId="3020"/>
            <ac:picMk id="1026" creationId="{0F7206AB-DBE8-750C-11A0-CCA462A3931B}"/>
          </ac:picMkLst>
        </pc:picChg>
        <pc:picChg chg="add mod">
          <ac:chgData name="Emma Enocson" userId="34809eff-22fc-49fa-9d80-7f711c022a1b" providerId="ADAL" clId="{AC64F9FC-0530-4B30-B851-5C880D0EA0A3}" dt="2023-01-30T07:58:16.800" v="27630" actId="1076"/>
          <ac:picMkLst>
            <pc:docMk/>
            <pc:sldMk cId="3029062557" sldId="3020"/>
            <ac:picMk id="1027" creationId="{DF070DDB-72E6-5AF6-7B54-C139BC3F0AA6}"/>
          </ac:picMkLst>
        </pc:picChg>
        <pc:picChg chg="add mod">
          <ac:chgData name="Emma Enocson" userId="34809eff-22fc-49fa-9d80-7f711c022a1b" providerId="ADAL" clId="{AC64F9FC-0530-4B30-B851-5C880D0EA0A3}" dt="2023-01-30T07:58:22.111" v="27633" actId="1076"/>
          <ac:picMkLst>
            <pc:docMk/>
            <pc:sldMk cId="3029062557" sldId="3020"/>
            <ac:picMk id="1028" creationId="{CD8FC2E1-A8D5-6F41-1BD0-BFCF165BADBF}"/>
          </ac:picMkLst>
        </pc:picChg>
        <pc:picChg chg="add mod">
          <ac:chgData name="Emma Enocson" userId="34809eff-22fc-49fa-9d80-7f711c022a1b" providerId="ADAL" clId="{AC64F9FC-0530-4B30-B851-5C880D0EA0A3}" dt="2023-01-30T07:58:46.748" v="27641" actId="1076"/>
          <ac:picMkLst>
            <pc:docMk/>
            <pc:sldMk cId="3029062557" sldId="3020"/>
            <ac:picMk id="1030" creationId="{BDA917D9-1837-4B43-7A88-668165BF5D65}"/>
          </ac:picMkLst>
        </pc:picChg>
      </pc:sldChg>
      <pc:sldChg chg="addSp delSp modSp mod ord modNotesTx">
        <pc:chgData name="Emma Enocson" userId="34809eff-22fc-49fa-9d80-7f711c022a1b" providerId="ADAL" clId="{AC64F9FC-0530-4B30-B851-5C880D0EA0A3}" dt="2023-01-30T07:50:19.576" v="27622" actId="1076"/>
        <pc:sldMkLst>
          <pc:docMk/>
          <pc:sldMk cId="2474806221" sldId="3021"/>
        </pc:sldMkLst>
        <pc:spChg chg="del mod">
          <ac:chgData name="Emma Enocson" userId="34809eff-22fc-49fa-9d80-7f711c022a1b" providerId="ADAL" clId="{AC64F9FC-0530-4B30-B851-5C880D0EA0A3}" dt="2023-01-30T07:49:07.902" v="27595" actId="478"/>
          <ac:spMkLst>
            <pc:docMk/>
            <pc:sldMk cId="2474806221" sldId="3021"/>
            <ac:spMk id="3" creationId="{7D6E4011-BE26-A5BC-E4D0-8D60C7442300}"/>
          </ac:spMkLst>
        </pc:spChg>
        <pc:spChg chg="add del mod">
          <ac:chgData name="Emma Enocson" userId="34809eff-22fc-49fa-9d80-7f711c022a1b" providerId="ADAL" clId="{AC64F9FC-0530-4B30-B851-5C880D0EA0A3}" dt="2023-01-26T19:00:29.757" v="26702" actId="478"/>
          <ac:spMkLst>
            <pc:docMk/>
            <pc:sldMk cId="2474806221" sldId="3021"/>
            <ac:spMk id="4" creationId="{3D571D72-3937-915F-C78B-2BDA40E8A052}"/>
          </ac:spMkLst>
        </pc:spChg>
        <pc:spChg chg="add mod">
          <ac:chgData name="Emma Enocson" userId="34809eff-22fc-49fa-9d80-7f711c022a1b" providerId="ADAL" clId="{AC64F9FC-0530-4B30-B851-5C880D0EA0A3}" dt="2023-01-30T07:49:35.557" v="27610" actId="1076"/>
          <ac:spMkLst>
            <pc:docMk/>
            <pc:sldMk cId="2474806221" sldId="3021"/>
            <ac:spMk id="5" creationId="{B1C0FAEF-9CE5-286C-0BFA-AA216A36EA35}"/>
          </ac:spMkLst>
        </pc:spChg>
        <pc:spChg chg="del mod">
          <ac:chgData name="Emma Enocson" userId="34809eff-22fc-49fa-9d80-7f711c022a1b" providerId="ADAL" clId="{AC64F9FC-0530-4B30-B851-5C880D0EA0A3}" dt="2023-01-30T07:49:14.303" v="27600" actId="478"/>
          <ac:spMkLst>
            <pc:docMk/>
            <pc:sldMk cId="2474806221" sldId="3021"/>
            <ac:spMk id="8" creationId="{89760685-3120-4604-9EDD-1646DEAA257A}"/>
          </ac:spMkLst>
        </pc:spChg>
        <pc:spChg chg="add mod">
          <ac:chgData name="Emma Enocson" userId="34809eff-22fc-49fa-9d80-7f711c022a1b" providerId="ADAL" clId="{AC64F9FC-0530-4B30-B851-5C880D0EA0A3}" dt="2023-01-30T07:50:16.644" v="27621" actId="1076"/>
          <ac:spMkLst>
            <pc:docMk/>
            <pc:sldMk cId="2474806221" sldId="3021"/>
            <ac:spMk id="9" creationId="{7D8E7E88-5F3F-1809-26A1-895A4395C77B}"/>
          </ac:spMkLst>
        </pc:spChg>
        <pc:picChg chg="del mod">
          <ac:chgData name="Emma Enocson" userId="34809eff-22fc-49fa-9d80-7f711c022a1b" providerId="ADAL" clId="{AC64F9FC-0530-4B30-B851-5C880D0EA0A3}" dt="2023-01-30T07:49:08.612" v="27596" actId="478"/>
          <ac:picMkLst>
            <pc:docMk/>
            <pc:sldMk cId="2474806221" sldId="3021"/>
            <ac:picMk id="2" creationId="{BDDB5684-8AFF-B66E-CA78-CE78FE44E24E}"/>
          </ac:picMkLst>
        </pc:picChg>
        <pc:picChg chg="add mod">
          <ac:chgData name="Emma Enocson" userId="34809eff-22fc-49fa-9d80-7f711c022a1b" providerId="ADAL" clId="{AC64F9FC-0530-4B30-B851-5C880D0EA0A3}" dt="2023-01-30T07:50:19.576" v="27622" actId="1076"/>
          <ac:picMkLst>
            <pc:docMk/>
            <pc:sldMk cId="2474806221" sldId="3021"/>
            <ac:picMk id="6" creationId="{BDADC691-6E34-F9A4-A6A4-16FD192A4663}"/>
          </ac:picMkLst>
        </pc:picChg>
        <pc:picChg chg="del">
          <ac:chgData name="Emma Enocson" userId="34809eff-22fc-49fa-9d80-7f711c022a1b" providerId="ADAL" clId="{AC64F9FC-0530-4B30-B851-5C880D0EA0A3}" dt="2023-01-30T06:46:18.846" v="27443" actId="478"/>
          <ac:picMkLst>
            <pc:docMk/>
            <pc:sldMk cId="2474806221" sldId="3021"/>
            <ac:picMk id="14" creationId="{CA3C94F4-2E93-4316-9547-7AE7AF57BB3F}"/>
          </ac:picMkLst>
        </pc:picChg>
      </pc:sldChg>
      <pc:sldChg chg="delSp modSp add del mod ord addCm delCm modNotesTx">
        <pc:chgData name="Emma Enocson" userId="34809eff-22fc-49fa-9d80-7f711c022a1b" providerId="ADAL" clId="{AC64F9FC-0530-4B30-B851-5C880D0EA0A3}" dt="2023-01-26T18:59:23.338" v="26666" actId="47"/>
        <pc:sldMkLst>
          <pc:docMk/>
          <pc:sldMk cId="3663336145" sldId="3022"/>
        </pc:sldMkLst>
        <pc:spChg chg="del mod">
          <ac:chgData name="Emma Enocson" userId="34809eff-22fc-49fa-9d80-7f711c022a1b" providerId="ADAL" clId="{AC64F9FC-0530-4B30-B851-5C880D0EA0A3}" dt="2023-01-26T18:59:08.712" v="26660" actId="21"/>
          <ac:spMkLst>
            <pc:docMk/>
            <pc:sldMk cId="3663336145" sldId="3022"/>
            <ac:spMk id="3" creationId="{7D6E4011-BE26-A5BC-E4D0-8D60C7442300}"/>
          </ac:spMkLst>
        </pc:spChg>
        <pc:spChg chg="del">
          <ac:chgData name="Emma Enocson" userId="34809eff-22fc-49fa-9d80-7f711c022a1b" providerId="ADAL" clId="{AC64F9FC-0530-4B30-B851-5C880D0EA0A3}" dt="2022-12-21T14:45:31.810" v="15" actId="478"/>
          <ac:spMkLst>
            <pc:docMk/>
            <pc:sldMk cId="3663336145" sldId="3022"/>
            <ac:spMk id="8" creationId="{89760685-3120-4604-9EDD-1646DEAA257A}"/>
          </ac:spMkLst>
        </pc:spChg>
        <pc:picChg chg="mod">
          <ac:chgData name="Emma Enocson" userId="34809eff-22fc-49fa-9d80-7f711c022a1b" providerId="ADAL" clId="{AC64F9FC-0530-4B30-B851-5C880D0EA0A3}" dt="2023-01-05T10:54:09.499" v="6004" actId="1076"/>
          <ac:picMkLst>
            <pc:docMk/>
            <pc:sldMk cId="3663336145" sldId="3022"/>
            <ac:picMk id="2" creationId="{BDDB5684-8AFF-B66E-CA78-CE78FE44E24E}"/>
          </ac:picMkLst>
        </pc:picChg>
        <pc:picChg chg="del">
          <ac:chgData name="Emma Enocson" userId="34809eff-22fc-49fa-9d80-7f711c022a1b" providerId="ADAL" clId="{AC64F9FC-0530-4B30-B851-5C880D0EA0A3}" dt="2022-12-21T14:45:52.552" v="17" actId="478"/>
          <ac:picMkLst>
            <pc:docMk/>
            <pc:sldMk cId="3663336145" sldId="3022"/>
            <ac:picMk id="14" creationId="{CA3C94F4-2E93-4316-9547-7AE7AF57BB3F}"/>
          </ac:picMkLst>
        </pc:picChg>
      </pc:sldChg>
      <pc:sldChg chg="new del">
        <pc:chgData name="Emma Enocson" userId="34809eff-22fc-49fa-9d80-7f711c022a1b" providerId="ADAL" clId="{AC64F9FC-0530-4B30-B851-5C880D0EA0A3}" dt="2022-12-29T09:55:27.102" v="135" actId="47"/>
        <pc:sldMkLst>
          <pc:docMk/>
          <pc:sldMk cId="3067010481" sldId="3023"/>
        </pc:sldMkLst>
      </pc:sldChg>
      <pc:sldChg chg="addSp delSp modSp add mod ord addAnim delAnim modAnim addCm delCm modCm modNotesTx">
        <pc:chgData name="Emma Enocson" userId="34809eff-22fc-49fa-9d80-7f711c022a1b" providerId="ADAL" clId="{AC64F9FC-0530-4B30-B851-5C880D0EA0A3}" dt="2023-02-01T17:27:03.014" v="37499" actId="255"/>
        <pc:sldMkLst>
          <pc:docMk/>
          <pc:sldMk cId="3949455080" sldId="3023"/>
        </pc:sldMkLst>
        <pc:spChg chg="add del mod">
          <ac:chgData name="Emma Enocson" userId="34809eff-22fc-49fa-9d80-7f711c022a1b" providerId="ADAL" clId="{AC64F9FC-0530-4B30-B851-5C880D0EA0A3}" dt="2023-01-04T10:10:14.519" v="831" actId="478"/>
          <ac:spMkLst>
            <pc:docMk/>
            <pc:sldMk cId="3949455080" sldId="3023"/>
            <ac:spMk id="2" creationId="{0B85FC3D-4DFC-3E2B-8DCE-3D8D329BC236}"/>
          </ac:spMkLst>
        </pc:spChg>
        <pc:spChg chg="add del mod topLvl">
          <ac:chgData name="Emma Enocson" userId="34809eff-22fc-49fa-9d80-7f711c022a1b" providerId="ADAL" clId="{AC64F9FC-0530-4B30-B851-5C880D0EA0A3}" dt="2023-01-20T08:20:52.926" v="17197" actId="20577"/>
          <ac:spMkLst>
            <pc:docMk/>
            <pc:sldMk cId="3949455080" sldId="3023"/>
            <ac:spMk id="4" creationId="{6F08AEA6-7CA0-9BD6-5D60-5AC20D153D63}"/>
          </ac:spMkLst>
        </pc:spChg>
        <pc:spChg chg="add del mod">
          <ac:chgData name="Emma Enocson" userId="34809eff-22fc-49fa-9d80-7f711c022a1b" providerId="ADAL" clId="{AC64F9FC-0530-4B30-B851-5C880D0EA0A3}" dt="2023-01-19T09:33:41.986" v="15860" actId="478"/>
          <ac:spMkLst>
            <pc:docMk/>
            <pc:sldMk cId="3949455080" sldId="3023"/>
            <ac:spMk id="6" creationId="{1BBBC911-CD97-6094-87AE-7061F8CA7C5D}"/>
          </ac:spMkLst>
        </pc:spChg>
        <pc:spChg chg="del mod topLvl">
          <ac:chgData name="Emma Enocson" userId="34809eff-22fc-49fa-9d80-7f711c022a1b" providerId="ADAL" clId="{AC64F9FC-0530-4B30-B851-5C880D0EA0A3}" dt="2023-02-01T17:05:23.682" v="36462" actId="478"/>
          <ac:spMkLst>
            <pc:docMk/>
            <pc:sldMk cId="3949455080" sldId="3023"/>
            <ac:spMk id="7" creationId="{6E11F32D-B364-5993-6BA3-841F5547E6E6}"/>
          </ac:spMkLst>
        </pc:spChg>
        <pc:spChg chg="add del mod">
          <ac:chgData name="Emma Enocson" userId="34809eff-22fc-49fa-9d80-7f711c022a1b" providerId="ADAL" clId="{AC64F9FC-0530-4B30-B851-5C880D0EA0A3}" dt="2023-01-04T10:08:14.537" v="594" actId="478"/>
          <ac:spMkLst>
            <pc:docMk/>
            <pc:sldMk cId="3949455080" sldId="3023"/>
            <ac:spMk id="9" creationId="{9E3E6FC0-2253-9F7F-6966-5DC9DFE74D71}"/>
          </ac:spMkLst>
        </pc:spChg>
        <pc:spChg chg="add mod">
          <ac:chgData name="Emma Enocson" userId="34809eff-22fc-49fa-9d80-7f711c022a1b" providerId="ADAL" clId="{AC64F9FC-0530-4B30-B851-5C880D0EA0A3}" dt="2023-02-01T17:02:16.248" v="36425" actId="21"/>
          <ac:spMkLst>
            <pc:docMk/>
            <pc:sldMk cId="3949455080" sldId="3023"/>
            <ac:spMk id="10" creationId="{6802D83E-1FDB-0EBA-7010-31EF4E97E4A9}"/>
          </ac:spMkLst>
        </pc:spChg>
        <pc:spChg chg="del mod">
          <ac:chgData name="Emma Enocson" userId="34809eff-22fc-49fa-9d80-7f711c022a1b" providerId="ADAL" clId="{AC64F9FC-0530-4B30-B851-5C880D0EA0A3}" dt="2023-01-04T10:08:13.044" v="593" actId="478"/>
          <ac:spMkLst>
            <pc:docMk/>
            <pc:sldMk cId="3949455080" sldId="3023"/>
            <ac:spMk id="11" creationId="{00000000-0000-0000-0000-000000000000}"/>
          </ac:spMkLst>
        </pc:spChg>
        <pc:spChg chg="mod">
          <ac:chgData name="Emma Enocson" userId="34809eff-22fc-49fa-9d80-7f711c022a1b" providerId="ADAL" clId="{AC64F9FC-0530-4B30-B851-5C880D0EA0A3}" dt="2023-01-20T08:50:59.378" v="17646" actId="20577"/>
          <ac:spMkLst>
            <pc:docMk/>
            <pc:sldMk cId="3949455080" sldId="3023"/>
            <ac:spMk id="13" creationId="{55ED30BA-F809-3F9A-AAE1-11E4357820A3}"/>
          </ac:spMkLst>
        </pc:spChg>
        <pc:spChg chg="add del mod">
          <ac:chgData name="Emma Enocson" userId="34809eff-22fc-49fa-9d80-7f711c022a1b" providerId="ADAL" clId="{AC64F9FC-0530-4B30-B851-5C880D0EA0A3}" dt="2023-01-05T09:53:37.857" v="4434" actId="478"/>
          <ac:spMkLst>
            <pc:docMk/>
            <pc:sldMk cId="3949455080" sldId="3023"/>
            <ac:spMk id="14" creationId="{812CD235-274B-F631-1AEE-ADCE504B81F8}"/>
          </ac:spMkLst>
        </pc:spChg>
        <pc:spChg chg="add del mod">
          <ac:chgData name="Emma Enocson" userId="34809eff-22fc-49fa-9d80-7f711c022a1b" providerId="ADAL" clId="{AC64F9FC-0530-4B30-B851-5C880D0EA0A3}" dt="2023-01-30T08:08:26.840" v="27646" actId="478"/>
          <ac:spMkLst>
            <pc:docMk/>
            <pc:sldMk cId="3949455080" sldId="3023"/>
            <ac:spMk id="15" creationId="{6CFF8986-E292-8D7C-62CD-B251309DB78A}"/>
          </ac:spMkLst>
        </pc:spChg>
        <pc:spChg chg="add mod">
          <ac:chgData name="Emma Enocson" userId="34809eff-22fc-49fa-9d80-7f711c022a1b" providerId="ADAL" clId="{AC64F9FC-0530-4B30-B851-5C880D0EA0A3}" dt="2023-02-01T17:10:25.920" v="36770" actId="1076"/>
          <ac:spMkLst>
            <pc:docMk/>
            <pc:sldMk cId="3949455080" sldId="3023"/>
            <ac:spMk id="15" creationId="{D8D735C4-1C5D-B52B-79C8-33519488217A}"/>
          </ac:spMkLst>
        </pc:spChg>
        <pc:spChg chg="add mod">
          <ac:chgData name="Emma Enocson" userId="34809eff-22fc-49fa-9d80-7f711c022a1b" providerId="ADAL" clId="{AC64F9FC-0530-4B30-B851-5C880D0EA0A3}" dt="2023-02-01T17:09:42.395" v="36627" actId="20577"/>
          <ac:spMkLst>
            <pc:docMk/>
            <pc:sldMk cId="3949455080" sldId="3023"/>
            <ac:spMk id="16" creationId="{3115A117-9BA7-B362-7DD6-D48D59EF178A}"/>
          </ac:spMkLst>
        </pc:spChg>
        <pc:spChg chg="del mod">
          <ac:chgData name="Emma Enocson" userId="34809eff-22fc-49fa-9d80-7f711c022a1b" providerId="ADAL" clId="{AC64F9FC-0530-4B30-B851-5C880D0EA0A3}" dt="2023-01-04T10:08:15.864" v="595" actId="478"/>
          <ac:spMkLst>
            <pc:docMk/>
            <pc:sldMk cId="3949455080" sldId="3023"/>
            <ac:spMk id="18" creationId="{00000000-0000-0000-0000-000000000000}"/>
          </ac:spMkLst>
        </pc:spChg>
        <pc:spChg chg="add del">
          <ac:chgData name="Emma Enocson" userId="34809eff-22fc-49fa-9d80-7f711c022a1b" providerId="ADAL" clId="{AC64F9FC-0530-4B30-B851-5C880D0EA0A3}" dt="2023-01-20T07:55:55.537" v="16887" actId="22"/>
          <ac:spMkLst>
            <pc:docMk/>
            <pc:sldMk cId="3949455080" sldId="3023"/>
            <ac:spMk id="18" creationId="{54F96FE9-97EC-D1EE-87C0-9CBFE74171B5}"/>
          </ac:spMkLst>
        </pc:spChg>
        <pc:spChg chg="add mod">
          <ac:chgData name="Emma Enocson" userId="34809eff-22fc-49fa-9d80-7f711c022a1b" providerId="ADAL" clId="{AC64F9FC-0530-4B30-B851-5C880D0EA0A3}" dt="2023-02-01T17:27:03.014" v="37499" actId="255"/>
          <ac:spMkLst>
            <pc:docMk/>
            <pc:sldMk cId="3949455080" sldId="3023"/>
            <ac:spMk id="20" creationId="{409C2D45-E635-23BA-E3AF-92EABE0C67AE}"/>
          </ac:spMkLst>
        </pc:spChg>
        <pc:spChg chg="del">
          <ac:chgData name="Emma Enocson" userId="34809eff-22fc-49fa-9d80-7f711c022a1b" providerId="ADAL" clId="{AC64F9FC-0530-4B30-B851-5C880D0EA0A3}" dt="2023-01-04T09:52:47.201" v="196" actId="478"/>
          <ac:spMkLst>
            <pc:docMk/>
            <pc:sldMk cId="3949455080" sldId="3023"/>
            <ac:spMk id="20" creationId="{A14FE1D5-9A42-4029-8B17-F029174992AA}"/>
          </ac:spMkLst>
        </pc:spChg>
        <pc:spChg chg="del mod">
          <ac:chgData name="Emma Enocson" userId="34809eff-22fc-49fa-9d80-7f711c022a1b" providerId="ADAL" clId="{AC64F9FC-0530-4B30-B851-5C880D0EA0A3}" dt="2023-01-04T09:52:49.967" v="200" actId="478"/>
          <ac:spMkLst>
            <pc:docMk/>
            <pc:sldMk cId="3949455080" sldId="3023"/>
            <ac:spMk id="21" creationId="{87657223-6059-4A11-9718-21400A975C33}"/>
          </ac:spMkLst>
        </pc:spChg>
        <pc:spChg chg="del">
          <ac:chgData name="Emma Enocson" userId="34809eff-22fc-49fa-9d80-7f711c022a1b" providerId="ADAL" clId="{AC64F9FC-0530-4B30-B851-5C880D0EA0A3}" dt="2023-01-04T09:52:50.906" v="201" actId="478"/>
          <ac:spMkLst>
            <pc:docMk/>
            <pc:sldMk cId="3949455080" sldId="3023"/>
            <ac:spMk id="22" creationId="{E0DC2F4B-26CF-4405-B4ED-9D7BB6D0C7E3}"/>
          </ac:spMkLst>
        </pc:spChg>
        <pc:spChg chg="mod">
          <ac:chgData name="Emma Enocson" userId="34809eff-22fc-49fa-9d80-7f711c022a1b" providerId="ADAL" clId="{AC64F9FC-0530-4B30-B851-5C880D0EA0A3}" dt="2023-01-20T09:56:30.132" v="21377" actId="20577"/>
          <ac:spMkLst>
            <pc:docMk/>
            <pc:sldMk cId="3949455080" sldId="3023"/>
            <ac:spMk id="23" creationId="{DD1E38F8-5774-86B3-4647-A7631C66D3C2}"/>
          </ac:spMkLst>
        </pc:spChg>
        <pc:spChg chg="mod">
          <ac:chgData name="Emma Enocson" userId="34809eff-22fc-49fa-9d80-7f711c022a1b" providerId="ADAL" clId="{AC64F9FC-0530-4B30-B851-5C880D0EA0A3}" dt="2023-01-19T09:32:56.316" v="15842" actId="947"/>
          <ac:spMkLst>
            <pc:docMk/>
            <pc:sldMk cId="3949455080" sldId="3023"/>
            <ac:spMk id="26" creationId="{58131A6D-6EA7-E33E-0EF9-2568C82A4D0D}"/>
          </ac:spMkLst>
        </pc:spChg>
        <pc:spChg chg="add del">
          <ac:chgData name="Emma Enocson" userId="34809eff-22fc-49fa-9d80-7f711c022a1b" providerId="ADAL" clId="{AC64F9FC-0530-4B30-B851-5C880D0EA0A3}" dt="2023-01-04T10:16:02.284" v="1248" actId="22"/>
          <ac:spMkLst>
            <pc:docMk/>
            <pc:sldMk cId="3949455080" sldId="3023"/>
            <ac:spMk id="29" creationId="{74668FB0-F09E-16EA-0D28-749A91E27B88}"/>
          </ac:spMkLst>
        </pc:spChg>
        <pc:spChg chg="add del mod">
          <ac:chgData name="Emma Enocson" userId="34809eff-22fc-49fa-9d80-7f711c022a1b" providerId="ADAL" clId="{AC64F9FC-0530-4B30-B851-5C880D0EA0A3}" dt="2023-01-04T10:16:05.516" v="1250"/>
          <ac:spMkLst>
            <pc:docMk/>
            <pc:sldMk cId="3949455080" sldId="3023"/>
            <ac:spMk id="30" creationId="{66787EDF-9961-BC72-EF6F-9E575BDA4FAB}"/>
          </ac:spMkLst>
        </pc:spChg>
        <pc:spChg chg="add del mod">
          <ac:chgData name="Emma Enocson" userId="34809eff-22fc-49fa-9d80-7f711c022a1b" providerId="ADAL" clId="{AC64F9FC-0530-4B30-B851-5C880D0EA0A3}" dt="2023-01-04T10:25:08.931" v="1600"/>
          <ac:spMkLst>
            <pc:docMk/>
            <pc:sldMk cId="3949455080" sldId="3023"/>
            <ac:spMk id="31" creationId="{6FAE7E1F-51A1-7581-34BD-6237D36B6887}"/>
          </ac:spMkLst>
        </pc:spChg>
        <pc:spChg chg="add del mod">
          <ac:chgData name="Emma Enocson" userId="34809eff-22fc-49fa-9d80-7f711c022a1b" providerId="ADAL" clId="{AC64F9FC-0530-4B30-B851-5C880D0EA0A3}" dt="2023-01-19T09:33:52.020" v="15900" actId="478"/>
          <ac:spMkLst>
            <pc:docMk/>
            <pc:sldMk cId="3949455080" sldId="3023"/>
            <ac:spMk id="33" creationId="{17AEF7AD-DB99-AAE0-C429-70AE3045E6CE}"/>
          </ac:spMkLst>
        </pc:spChg>
        <pc:grpChg chg="add del mod">
          <ac:chgData name="Emma Enocson" userId="34809eff-22fc-49fa-9d80-7f711c022a1b" providerId="ADAL" clId="{AC64F9FC-0530-4B30-B851-5C880D0EA0A3}" dt="2023-02-01T17:05:27.824" v="36466" actId="478"/>
          <ac:grpSpMkLst>
            <pc:docMk/>
            <pc:sldMk cId="3949455080" sldId="3023"/>
            <ac:grpSpMk id="2" creationId="{86053455-4E2E-CF27-725B-6B59DB40853D}"/>
          </ac:grpSpMkLst>
        </pc:grpChg>
        <pc:grpChg chg="add del mod">
          <ac:chgData name="Emma Enocson" userId="34809eff-22fc-49fa-9d80-7f711c022a1b" providerId="ADAL" clId="{AC64F9FC-0530-4B30-B851-5C880D0EA0A3}" dt="2023-02-01T17:05:23.682" v="36462" actId="478"/>
          <ac:grpSpMkLst>
            <pc:docMk/>
            <pc:sldMk cId="3949455080" sldId="3023"/>
            <ac:grpSpMk id="6" creationId="{1CA98D9E-EA4C-7F71-B02D-876C52E6C760}"/>
          </ac:grpSpMkLst>
        </pc:grpChg>
        <pc:grpChg chg="add del mod">
          <ac:chgData name="Emma Enocson" userId="34809eff-22fc-49fa-9d80-7f711c022a1b" providerId="ADAL" clId="{AC64F9FC-0530-4B30-B851-5C880D0EA0A3}" dt="2023-02-01T17:05:26.211" v="36465" actId="478"/>
          <ac:grpSpMkLst>
            <pc:docMk/>
            <pc:sldMk cId="3949455080" sldId="3023"/>
            <ac:grpSpMk id="12" creationId="{754A5F88-46EB-96FC-2AEE-7D61BEC2A56D}"/>
          </ac:grpSpMkLst>
        </pc:grpChg>
        <pc:grpChg chg="add del mod">
          <ac:chgData name="Emma Enocson" userId="34809eff-22fc-49fa-9d80-7f711c022a1b" providerId="ADAL" clId="{AC64F9FC-0530-4B30-B851-5C880D0EA0A3}" dt="2023-02-01T17:05:29.642" v="36467" actId="478"/>
          <ac:grpSpMkLst>
            <pc:docMk/>
            <pc:sldMk cId="3949455080" sldId="3023"/>
            <ac:grpSpMk id="17" creationId="{8DAB8E0C-89E7-8A91-211F-9A5099ED97A6}"/>
          </ac:grpSpMkLst>
        </pc:grpChg>
        <pc:grpChg chg="add del mod">
          <ac:chgData name="Emma Enocson" userId="34809eff-22fc-49fa-9d80-7f711c022a1b" providerId="ADAL" clId="{AC64F9FC-0530-4B30-B851-5C880D0EA0A3}" dt="2023-01-20T07:58:51.250" v="17096" actId="478"/>
          <ac:grpSpMkLst>
            <pc:docMk/>
            <pc:sldMk cId="3949455080" sldId="3023"/>
            <ac:grpSpMk id="25" creationId="{CCFB144E-4BF4-DB90-70C3-11DB6AA1E1AD}"/>
          </ac:grpSpMkLst>
        </pc:grpChg>
        <pc:picChg chg="add del mod">
          <ac:chgData name="Emma Enocson" userId="34809eff-22fc-49fa-9d80-7f711c022a1b" providerId="ADAL" clId="{AC64F9FC-0530-4B30-B851-5C880D0EA0A3}" dt="2023-02-01T17:02:45.965" v="36430" actId="478"/>
          <ac:picMkLst>
            <pc:docMk/>
            <pc:sldMk cId="3949455080" sldId="3023"/>
            <ac:picMk id="5" creationId="{BF61DA09-1FF6-FBA5-B8F9-642FD118263B}"/>
          </ac:picMkLst>
        </pc:picChg>
        <pc:picChg chg="add del mod">
          <ac:chgData name="Emma Enocson" userId="34809eff-22fc-49fa-9d80-7f711c022a1b" providerId="ADAL" clId="{AC64F9FC-0530-4B30-B851-5C880D0EA0A3}" dt="2023-01-19T09:33:42.502" v="15861" actId="478"/>
          <ac:picMkLst>
            <pc:docMk/>
            <pc:sldMk cId="3949455080" sldId="3023"/>
            <ac:picMk id="7" creationId="{07B9A4D3-30BB-07F8-F722-995216BAABA4}"/>
          </ac:picMkLst>
        </pc:picChg>
        <pc:picChg chg="add del mod topLvl">
          <ac:chgData name="Emma Enocson" userId="34809eff-22fc-49fa-9d80-7f711c022a1b" providerId="ADAL" clId="{AC64F9FC-0530-4B30-B851-5C880D0EA0A3}" dt="2023-01-05T10:32:30.844" v="5687" actId="478"/>
          <ac:picMkLst>
            <pc:docMk/>
            <pc:sldMk cId="3949455080" sldId="3023"/>
            <ac:picMk id="8" creationId="{D2F4F9DF-3B3A-FA30-85EC-242F62258190}"/>
          </ac:picMkLst>
        </pc:picChg>
        <pc:picChg chg="add del mod">
          <ac:chgData name="Emma Enocson" userId="34809eff-22fc-49fa-9d80-7f711c022a1b" providerId="ADAL" clId="{AC64F9FC-0530-4B30-B851-5C880D0EA0A3}" dt="2023-02-01T17:02:13.569" v="36424" actId="478"/>
          <ac:picMkLst>
            <pc:docMk/>
            <pc:sldMk cId="3949455080" sldId="3023"/>
            <ac:picMk id="9" creationId="{ACA87A1A-4994-93CA-3199-947638A05DE2}"/>
          </ac:picMkLst>
        </pc:picChg>
        <pc:picChg chg="add del mod">
          <ac:chgData name="Emma Enocson" userId="34809eff-22fc-49fa-9d80-7f711c022a1b" providerId="ADAL" clId="{AC64F9FC-0530-4B30-B851-5C880D0EA0A3}" dt="2023-01-19T09:33:20.795" v="15850" actId="478"/>
          <ac:picMkLst>
            <pc:docMk/>
            <pc:sldMk cId="3949455080" sldId="3023"/>
            <ac:picMk id="11" creationId="{23632EA0-0257-087F-283F-DB923F2380F0}"/>
          </ac:picMkLst>
        </pc:picChg>
        <pc:picChg chg="del mod topLvl">
          <ac:chgData name="Emma Enocson" userId="34809eff-22fc-49fa-9d80-7f711c022a1b" providerId="ADAL" clId="{AC64F9FC-0530-4B30-B851-5C880D0EA0A3}" dt="2023-02-01T17:05:24.831" v="36464" actId="478"/>
          <ac:picMkLst>
            <pc:docMk/>
            <pc:sldMk cId="3949455080" sldId="3023"/>
            <ac:picMk id="11" creationId="{E2FFFC17-649A-F3F5-464E-E8EDF591E55A}"/>
          </ac:picMkLst>
        </pc:picChg>
        <pc:picChg chg="del mod">
          <ac:chgData name="Emma Enocson" userId="34809eff-22fc-49fa-9d80-7f711c022a1b" providerId="ADAL" clId="{AC64F9FC-0530-4B30-B851-5C880D0EA0A3}" dt="2023-01-05T09:53:36.620" v="4433" actId="478"/>
          <ac:picMkLst>
            <pc:docMk/>
            <pc:sldMk cId="3949455080" sldId="3023"/>
            <ac:picMk id="12" creationId="{E7C5E707-0371-495F-BA30-7B58DA226520}"/>
          </ac:picMkLst>
        </pc:picChg>
        <pc:picChg chg="del">
          <ac:chgData name="Emma Enocson" userId="34809eff-22fc-49fa-9d80-7f711c022a1b" providerId="ADAL" clId="{AC64F9FC-0530-4B30-B851-5C880D0EA0A3}" dt="2023-01-04T09:52:48.934" v="199" actId="478"/>
          <ac:picMkLst>
            <pc:docMk/>
            <pc:sldMk cId="3949455080" sldId="3023"/>
            <ac:picMk id="13" creationId="{072BBF79-339D-4689-A16E-95DE9EEFDC4B}"/>
          </ac:picMkLst>
        </pc:picChg>
        <pc:picChg chg="mod">
          <ac:chgData name="Emma Enocson" userId="34809eff-22fc-49fa-9d80-7f711c022a1b" providerId="ADAL" clId="{AC64F9FC-0530-4B30-B851-5C880D0EA0A3}" dt="2023-01-19T09:33:22.488" v="15851"/>
          <ac:picMkLst>
            <pc:docMk/>
            <pc:sldMk cId="3949455080" sldId="3023"/>
            <ac:picMk id="14" creationId="{4A3B0E08-99FE-C935-2D01-6E3458EF99C8}"/>
          </ac:picMkLst>
        </pc:picChg>
        <pc:picChg chg="del">
          <ac:chgData name="Emma Enocson" userId="34809eff-22fc-49fa-9d80-7f711c022a1b" providerId="ADAL" clId="{AC64F9FC-0530-4B30-B851-5C880D0EA0A3}" dt="2023-01-04T09:52:51.254" v="202" actId="478"/>
          <ac:picMkLst>
            <pc:docMk/>
            <pc:sldMk cId="3949455080" sldId="3023"/>
            <ac:picMk id="16" creationId="{58619E3E-F77F-4AA4-AE64-4FF7A167FBD7}"/>
          </ac:picMkLst>
        </pc:picChg>
        <pc:picChg chg="add del mod">
          <ac:chgData name="Emma Enocson" userId="34809eff-22fc-49fa-9d80-7f711c022a1b" providerId="ADAL" clId="{AC64F9FC-0530-4B30-B851-5C880D0EA0A3}" dt="2023-02-01T17:02:18.469" v="36427" actId="478"/>
          <ac:picMkLst>
            <pc:docMk/>
            <pc:sldMk cId="3949455080" sldId="3023"/>
            <ac:picMk id="18" creationId="{2975EEEB-D3ED-D014-022A-CDF7B984FB03}"/>
          </ac:picMkLst>
        </pc:picChg>
        <pc:picChg chg="add del mod ord modCrop">
          <ac:chgData name="Emma Enocson" userId="34809eff-22fc-49fa-9d80-7f711c022a1b" providerId="ADAL" clId="{AC64F9FC-0530-4B30-B851-5C880D0EA0A3}" dt="2023-02-01T17:05:22.217" v="36461" actId="478"/>
          <ac:picMkLst>
            <pc:docMk/>
            <pc:sldMk cId="3949455080" sldId="3023"/>
            <ac:picMk id="19" creationId="{23013F57-238A-44BE-E581-37197909917A}"/>
          </ac:picMkLst>
        </pc:picChg>
        <pc:picChg chg="del">
          <ac:chgData name="Emma Enocson" userId="34809eff-22fc-49fa-9d80-7f711c022a1b" providerId="ADAL" clId="{AC64F9FC-0530-4B30-B851-5C880D0EA0A3}" dt="2023-01-04T09:52:47.799" v="197" actId="478"/>
          <ac:picMkLst>
            <pc:docMk/>
            <pc:sldMk cId="3949455080" sldId="3023"/>
            <ac:picMk id="19" creationId="{C6705170-6D12-445B-AAD0-85E9FA424A78}"/>
          </ac:picMkLst>
        </pc:picChg>
        <pc:picChg chg="mod">
          <ac:chgData name="Emma Enocson" userId="34809eff-22fc-49fa-9d80-7f711c022a1b" providerId="ADAL" clId="{AC64F9FC-0530-4B30-B851-5C880D0EA0A3}" dt="2023-01-04T10:10:00.845" v="827"/>
          <ac:picMkLst>
            <pc:docMk/>
            <pc:sldMk cId="3949455080" sldId="3023"/>
            <ac:picMk id="24" creationId="{BA505926-5DFB-D771-0E03-6E24BE865C04}"/>
          </ac:picMkLst>
        </pc:picChg>
        <pc:picChg chg="mod">
          <ac:chgData name="Emma Enocson" userId="34809eff-22fc-49fa-9d80-7f711c022a1b" providerId="ADAL" clId="{AC64F9FC-0530-4B30-B851-5C880D0EA0A3}" dt="2023-01-04T10:14:35.253" v="952"/>
          <ac:picMkLst>
            <pc:docMk/>
            <pc:sldMk cId="3949455080" sldId="3023"/>
            <ac:picMk id="27" creationId="{755C7E26-3ED2-061D-7FFB-492BD39E7A51}"/>
          </ac:picMkLst>
        </pc:picChg>
        <pc:picChg chg="add del mod">
          <ac:chgData name="Emma Enocson" userId="34809eff-22fc-49fa-9d80-7f711c022a1b" providerId="ADAL" clId="{AC64F9FC-0530-4B30-B851-5C880D0EA0A3}" dt="2023-01-04T10:25:08.910" v="1598" actId="478"/>
          <ac:picMkLst>
            <pc:docMk/>
            <pc:sldMk cId="3949455080" sldId="3023"/>
            <ac:picMk id="32" creationId="{AB2AE086-C08A-F396-6054-0F090966F8B6}"/>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1-20T08:52:25.932" v="17656"/>
              <pc2:cmMkLst xmlns:pc2="http://schemas.microsoft.com/office/powerpoint/2019/9/main/command">
                <pc:docMk/>
                <pc:sldMk cId="3949455080" sldId="3023"/>
                <pc2:cmMk id="{2372074E-7280-473C-AFC1-0A8DB1BC67A0}"/>
              </pc2:cmMkLst>
            </pc226:cmChg>
            <pc226:cmChg xmlns:pc226="http://schemas.microsoft.com/office/powerpoint/2022/06/main/command" chg="add mod">
              <pc226:chgData name="Emma Enocson" userId="34809eff-22fc-49fa-9d80-7f711c022a1b" providerId="ADAL" clId="{AC64F9FC-0530-4B30-B851-5C880D0EA0A3}" dt="2023-02-01T17:05:23.688" v="36463" actId="2056"/>
              <pc2:cmMkLst xmlns:pc2="http://schemas.microsoft.com/office/powerpoint/2019/9/main/command">
                <pc:docMk/>
                <pc:sldMk cId="3949455080" sldId="3023"/>
                <pc2:cmMk id="{EA30546D-2552-422C-AB22-256572504F7C}"/>
              </pc2:cmMkLst>
              <pc226:cmRplyChg chg="add">
                <pc226:chgData name="Emma Enocson" userId="34809eff-22fc-49fa-9d80-7f711c022a1b" providerId="ADAL" clId="{AC64F9FC-0530-4B30-B851-5C880D0EA0A3}" dt="2023-01-20T08:47:40.120" v="17433"/>
                <pc2:cmRplyMkLst xmlns:pc2="http://schemas.microsoft.com/office/powerpoint/2019/9/main/command">
                  <pc:docMk/>
                  <pc:sldMk cId="3949455080" sldId="3023"/>
                  <pc2:cmMk id="{EA30546D-2552-422C-AB22-256572504F7C}"/>
                  <pc2:cmRplyMk id="{6E8CCB34-342D-46ED-9885-27C8846CD61C}"/>
                </pc2:cmRplyMkLst>
              </pc226:cmRplyChg>
              <pc226:cmRplyChg chg="add">
                <pc226:chgData name="Emma Enocson" userId="34809eff-22fc-49fa-9d80-7f711c022a1b" providerId="ADAL" clId="{AC64F9FC-0530-4B30-B851-5C880D0EA0A3}" dt="2023-01-20T08:47:17.408" v="17421"/>
                <pc2:cmRplyMkLst xmlns:pc2="http://schemas.microsoft.com/office/powerpoint/2019/9/main/command">
                  <pc:docMk/>
                  <pc:sldMk cId="3949455080" sldId="3023"/>
                  <pc2:cmMk id="{EA30546D-2552-422C-AB22-256572504F7C}"/>
                  <pc2:cmRplyMk id="{52A3C46C-C682-4C5F-B052-CC7156F1E041}"/>
                </pc2:cmRplyMkLst>
              </pc226:cmRplyChg>
            </pc226:cmChg>
            <pc226:cmChg xmlns:pc226="http://schemas.microsoft.com/office/powerpoint/2022/06/main/command" chg="mod">
              <pc226:chgData name="Emma Enocson" userId="34809eff-22fc-49fa-9d80-7f711c022a1b" providerId="ADAL" clId="{AC64F9FC-0530-4B30-B851-5C880D0EA0A3}" dt="2023-02-01T17:05:29.644" v="36468" actId="2056"/>
              <pc2:cmMkLst xmlns:pc2="http://schemas.microsoft.com/office/powerpoint/2019/9/main/command">
                <pc:docMk/>
                <pc:sldMk cId="3949455080" sldId="3023"/>
                <pc2:cmMk id="{2DEF4185-E87A-4781-B132-C1023DA4B686}"/>
              </pc2:cmMkLst>
            </pc226:cmChg>
            <pc226:cmChg xmlns:pc226="http://schemas.microsoft.com/office/powerpoint/2022/06/main/command" chg="del mod">
              <pc226:chgData name="Emma Enocson" userId="34809eff-22fc-49fa-9d80-7f711c022a1b" providerId="ADAL" clId="{AC64F9FC-0530-4B30-B851-5C880D0EA0A3}" dt="2023-01-20T08:21:24.819" v="17205"/>
              <pc2:cmMkLst xmlns:pc2="http://schemas.microsoft.com/office/powerpoint/2019/9/main/command">
                <pc:docMk/>
                <pc:sldMk cId="3949455080" sldId="3023"/>
                <pc2:cmMk id="{748C5AD1-028C-4391-91D9-51802BF227A5}"/>
              </pc2:cmMkLst>
            </pc226:cmChg>
            <pc226:cmChg xmlns:pc226="http://schemas.microsoft.com/office/powerpoint/2022/06/main/command" chg="del">
              <pc226:chgData name="Emma Enocson" userId="34809eff-22fc-49fa-9d80-7f711c022a1b" providerId="ADAL" clId="{AC64F9FC-0530-4B30-B851-5C880D0EA0A3}" dt="2023-01-20T07:59:25.242" v="17122"/>
              <pc2:cmMkLst xmlns:pc2="http://schemas.microsoft.com/office/powerpoint/2019/9/main/command">
                <pc:docMk/>
                <pc:sldMk cId="3949455080" sldId="3023"/>
                <pc2:cmMk id="{0DF6EDD7-CD04-4A11-BFD1-3C0DA578EE04}"/>
              </pc2:cmMkLst>
            </pc226:cmChg>
            <pc226:cmChg xmlns:pc226="http://schemas.microsoft.com/office/powerpoint/2022/06/main/command" chg="del mod">
              <pc226:chgData name="Emma Enocson" userId="34809eff-22fc-49fa-9d80-7f711c022a1b" providerId="ADAL" clId="{AC64F9FC-0530-4B30-B851-5C880D0EA0A3}" dt="2023-01-20T08:51:12.027" v="17650"/>
              <pc2:cmMkLst xmlns:pc2="http://schemas.microsoft.com/office/powerpoint/2019/9/main/command">
                <pc:docMk/>
                <pc:sldMk cId="3949455080" sldId="3023"/>
                <pc2:cmMk id="{C736CAFA-FE28-4F33-8D25-CEE1EEA77015}"/>
              </pc2:cmMkLst>
            </pc226:cmChg>
          </p:ext>
        </pc:extLst>
      </pc:sldChg>
      <pc:sldChg chg="addSp delSp modSp add del mod ord addAnim delAnim modAnim addCm delCm modCm modNotesTx">
        <pc:chgData name="Emma Enocson" userId="34809eff-22fc-49fa-9d80-7f711c022a1b" providerId="ADAL" clId="{AC64F9FC-0530-4B30-B851-5C880D0EA0A3}" dt="2023-02-01T15:25:41.325" v="35976" actId="47"/>
        <pc:sldMkLst>
          <pc:docMk/>
          <pc:sldMk cId="3726855672" sldId="3024"/>
        </pc:sldMkLst>
        <pc:spChg chg="mod">
          <ac:chgData name="Emma Enocson" userId="34809eff-22fc-49fa-9d80-7f711c022a1b" providerId="ADAL" clId="{AC64F9FC-0530-4B30-B851-5C880D0EA0A3}" dt="2023-01-20T10:20:03.803" v="21733" actId="20577"/>
          <ac:spMkLst>
            <pc:docMk/>
            <pc:sldMk cId="3726855672" sldId="3024"/>
            <ac:spMk id="4" creationId="{6F08AEA6-7CA0-9BD6-5D60-5AC20D153D63}"/>
          </ac:spMkLst>
        </pc:spChg>
        <pc:spChg chg="del">
          <ac:chgData name="Emma Enocson" userId="34809eff-22fc-49fa-9d80-7f711c022a1b" providerId="ADAL" clId="{AC64F9FC-0530-4B30-B851-5C880D0EA0A3}" dt="2023-01-19T08:57:34.491" v="14783" actId="478"/>
          <ac:spMkLst>
            <pc:docMk/>
            <pc:sldMk cId="3726855672" sldId="3024"/>
            <ac:spMk id="6" creationId="{1BBBC911-CD97-6094-87AE-7061F8CA7C5D}"/>
          </ac:spMkLst>
        </pc:spChg>
        <pc:spChg chg="mod">
          <ac:chgData name="Emma Enocson" userId="34809eff-22fc-49fa-9d80-7f711c022a1b" providerId="ADAL" clId="{AC64F9FC-0530-4B30-B851-5C880D0EA0A3}" dt="2023-01-20T10:25:04.237" v="21759" actId="20577"/>
          <ac:spMkLst>
            <pc:docMk/>
            <pc:sldMk cId="3726855672" sldId="3024"/>
            <ac:spMk id="7" creationId="{83BAF8B8-DCD0-124C-ECF8-2527DD39A372}"/>
          </ac:spMkLst>
        </pc:spChg>
        <pc:spChg chg="mod">
          <ac:chgData name="Emma Enocson" userId="34809eff-22fc-49fa-9d80-7f711c022a1b" providerId="ADAL" clId="{AC64F9FC-0530-4B30-B851-5C880D0EA0A3}" dt="2023-02-01T15:06:51.708" v="35951" actId="21"/>
          <ac:spMkLst>
            <pc:docMk/>
            <pc:sldMk cId="3726855672" sldId="3024"/>
            <ac:spMk id="10" creationId="{6802D83E-1FDB-0EBA-7010-31EF4E97E4A9}"/>
          </ac:spMkLst>
        </pc:spChg>
        <pc:spChg chg="add mod">
          <ac:chgData name="Emma Enocson" userId="34809eff-22fc-49fa-9d80-7f711c022a1b" providerId="ADAL" clId="{AC64F9FC-0530-4B30-B851-5C880D0EA0A3}" dt="2023-01-25T09:04:13.995" v="26051"/>
          <ac:spMkLst>
            <pc:docMk/>
            <pc:sldMk cId="3726855672" sldId="3024"/>
            <ac:spMk id="11" creationId="{796FC868-596F-F209-57B8-D4669E4714D6}"/>
          </ac:spMkLst>
        </pc:spChg>
        <pc:spChg chg="add del mod">
          <ac:chgData name="Emma Enocson" userId="34809eff-22fc-49fa-9d80-7f711c022a1b" providerId="ADAL" clId="{AC64F9FC-0530-4B30-B851-5C880D0EA0A3}" dt="2023-01-20T10:21:43.220" v="21752" actId="478"/>
          <ac:spMkLst>
            <pc:docMk/>
            <pc:sldMk cId="3726855672" sldId="3024"/>
            <ac:spMk id="12" creationId="{7891852A-CC96-55ED-C7D0-D13E1C0C7D60}"/>
          </ac:spMkLst>
        </pc:spChg>
        <pc:spChg chg="add mod">
          <ac:chgData name="Emma Enocson" userId="34809eff-22fc-49fa-9d80-7f711c022a1b" providerId="ADAL" clId="{AC64F9FC-0530-4B30-B851-5C880D0EA0A3}" dt="2023-02-01T07:33:56.101" v="29551"/>
          <ac:spMkLst>
            <pc:docMk/>
            <pc:sldMk cId="3726855672" sldId="3024"/>
            <ac:spMk id="13" creationId="{4C4DC909-A00E-1764-41D4-84F3FA35DB59}"/>
          </ac:spMkLst>
        </pc:spChg>
        <pc:spChg chg="del">
          <ac:chgData name="Emma Enocson" userId="34809eff-22fc-49fa-9d80-7f711c022a1b" providerId="ADAL" clId="{AC64F9FC-0530-4B30-B851-5C880D0EA0A3}" dt="2023-01-05T09:54:48.311" v="4448" actId="478"/>
          <ac:spMkLst>
            <pc:docMk/>
            <pc:sldMk cId="3726855672" sldId="3024"/>
            <ac:spMk id="14" creationId="{812CD235-274B-F631-1AEE-ADCE504B81F8}"/>
          </ac:spMkLst>
        </pc:spChg>
        <pc:spChg chg="del mod">
          <ac:chgData name="Emma Enocson" userId="34809eff-22fc-49fa-9d80-7f711c022a1b" providerId="ADAL" clId="{AC64F9FC-0530-4B30-B851-5C880D0EA0A3}" dt="2023-01-30T08:08:04.196" v="27645" actId="478"/>
          <ac:spMkLst>
            <pc:docMk/>
            <pc:sldMk cId="3726855672" sldId="3024"/>
            <ac:spMk id="15" creationId="{6CFF8986-E292-8D7C-62CD-B251309DB78A}"/>
          </ac:spMkLst>
        </pc:spChg>
        <pc:spChg chg="add del mod topLvl">
          <ac:chgData name="Emma Enocson" userId="34809eff-22fc-49fa-9d80-7f711c022a1b" providerId="ADAL" clId="{AC64F9FC-0530-4B30-B851-5C880D0EA0A3}" dt="2023-01-19T09:31:56.863" v="15732" actId="1035"/>
          <ac:spMkLst>
            <pc:docMk/>
            <pc:sldMk cId="3726855672" sldId="3024"/>
            <ac:spMk id="19" creationId="{20BD461E-3488-5500-6C50-F3D1718072E6}"/>
          </ac:spMkLst>
        </pc:spChg>
        <pc:spChg chg="mod">
          <ac:chgData name="Emma Enocson" userId="34809eff-22fc-49fa-9d80-7f711c022a1b" providerId="ADAL" clId="{AC64F9FC-0530-4B30-B851-5C880D0EA0A3}" dt="2023-01-04T10:40:57.806" v="2072" actId="20577"/>
          <ac:spMkLst>
            <pc:docMk/>
            <pc:sldMk cId="3726855672" sldId="3024"/>
            <ac:spMk id="23" creationId="{DD1E38F8-5774-86B3-4647-A7631C66D3C2}"/>
          </ac:spMkLst>
        </pc:spChg>
        <pc:spChg chg="mod">
          <ac:chgData name="Emma Enocson" userId="34809eff-22fc-49fa-9d80-7f711c022a1b" providerId="ADAL" clId="{AC64F9FC-0530-4B30-B851-5C880D0EA0A3}" dt="2023-01-05T10:28:26.591" v="5533" actId="14100"/>
          <ac:spMkLst>
            <pc:docMk/>
            <pc:sldMk cId="3726855672" sldId="3024"/>
            <ac:spMk id="26" creationId="{58131A6D-6EA7-E33E-0EF9-2568C82A4D0D}"/>
          </ac:spMkLst>
        </pc:spChg>
        <pc:spChg chg="del">
          <ac:chgData name="Emma Enocson" userId="34809eff-22fc-49fa-9d80-7f711c022a1b" providerId="ADAL" clId="{AC64F9FC-0530-4B30-B851-5C880D0EA0A3}" dt="2023-01-19T09:30:01.954" v="15646" actId="478"/>
          <ac:spMkLst>
            <pc:docMk/>
            <pc:sldMk cId="3726855672" sldId="3024"/>
            <ac:spMk id="33" creationId="{17AEF7AD-DB99-AAE0-C429-70AE3045E6CE}"/>
          </ac:spMkLst>
        </pc:spChg>
        <pc:grpChg chg="del mod">
          <ac:chgData name="Emma Enocson" userId="34809eff-22fc-49fa-9d80-7f711c022a1b" providerId="ADAL" clId="{AC64F9FC-0530-4B30-B851-5C880D0EA0A3}" dt="2023-02-01T15:25:35.200" v="35973" actId="21"/>
          <ac:grpSpMkLst>
            <pc:docMk/>
            <pc:sldMk cId="3726855672" sldId="3024"/>
            <ac:grpSpMk id="2" creationId="{86053455-4E2E-CF27-725B-6B59DB40853D}"/>
          </ac:grpSpMkLst>
        </pc:grpChg>
        <pc:grpChg chg="add del mod">
          <ac:chgData name="Emma Enocson" userId="34809eff-22fc-49fa-9d80-7f711c022a1b" providerId="ADAL" clId="{AC64F9FC-0530-4B30-B851-5C880D0EA0A3}" dt="2023-02-01T15:25:35.200" v="35973" actId="21"/>
          <ac:grpSpMkLst>
            <pc:docMk/>
            <pc:sldMk cId="3726855672" sldId="3024"/>
            <ac:grpSpMk id="6" creationId="{42D2A70C-D907-A318-9EF9-055956B5AB1D}"/>
          </ac:grpSpMkLst>
        </pc:grpChg>
        <pc:grpChg chg="del">
          <ac:chgData name="Emma Enocson" userId="34809eff-22fc-49fa-9d80-7f711c022a1b" providerId="ADAL" clId="{AC64F9FC-0530-4B30-B851-5C880D0EA0A3}" dt="2023-01-05T10:23:20.658" v="5446" actId="478"/>
          <ac:grpSpMkLst>
            <pc:docMk/>
            <pc:sldMk cId="3726855672" sldId="3024"/>
            <ac:grpSpMk id="17" creationId="{8DAB8E0C-89E7-8A91-211F-9A5099ED97A6}"/>
          </ac:grpSpMkLst>
        </pc:grpChg>
        <pc:grpChg chg="add del mod">
          <ac:chgData name="Emma Enocson" userId="34809eff-22fc-49fa-9d80-7f711c022a1b" providerId="ADAL" clId="{AC64F9FC-0530-4B30-B851-5C880D0EA0A3}" dt="2023-02-01T15:25:35.200" v="35973" actId="21"/>
          <ac:grpSpMkLst>
            <pc:docMk/>
            <pc:sldMk cId="3726855672" sldId="3024"/>
            <ac:grpSpMk id="18" creationId="{A86116E1-BBA2-E076-4BB4-273D6A353E28}"/>
          </ac:grpSpMkLst>
        </pc:grpChg>
        <pc:grpChg chg="del mod">
          <ac:chgData name="Emma Enocson" userId="34809eff-22fc-49fa-9d80-7f711c022a1b" providerId="ADAL" clId="{AC64F9FC-0530-4B30-B851-5C880D0EA0A3}" dt="2023-01-05T10:29:06.384" v="5537" actId="478"/>
          <ac:grpSpMkLst>
            <pc:docMk/>
            <pc:sldMk cId="3726855672" sldId="3024"/>
            <ac:grpSpMk id="25" creationId="{CCFB144E-4BF4-DB90-70C3-11DB6AA1E1AD}"/>
          </ac:grpSpMkLst>
        </pc:grpChg>
        <pc:picChg chg="add mod">
          <ac:chgData name="Emma Enocson" userId="34809eff-22fc-49fa-9d80-7f711c022a1b" providerId="ADAL" clId="{AC64F9FC-0530-4B30-B851-5C880D0EA0A3}" dt="2023-01-19T08:50:06.284" v="14357" actId="1076"/>
          <ac:picMkLst>
            <pc:docMk/>
            <pc:sldMk cId="3726855672" sldId="3024"/>
            <ac:picMk id="5" creationId="{57C27489-CF94-A836-3216-B55699357867}"/>
          </ac:picMkLst>
        </pc:picChg>
        <pc:picChg chg="del">
          <ac:chgData name="Emma Enocson" userId="34809eff-22fc-49fa-9d80-7f711c022a1b" providerId="ADAL" clId="{AC64F9FC-0530-4B30-B851-5C880D0EA0A3}" dt="2023-01-04T10:36:29.475" v="2031" actId="478"/>
          <ac:picMkLst>
            <pc:docMk/>
            <pc:sldMk cId="3726855672" sldId="3024"/>
            <ac:picMk id="5" creationId="{BF61DA09-1FF6-FBA5-B8F9-642FD118263B}"/>
          </ac:picMkLst>
        </pc:picChg>
        <pc:picChg chg="del">
          <ac:chgData name="Emma Enocson" userId="34809eff-22fc-49fa-9d80-7f711c022a1b" providerId="ADAL" clId="{AC64F9FC-0530-4B30-B851-5C880D0EA0A3}" dt="2023-01-19T08:57:35.547" v="14784" actId="478"/>
          <ac:picMkLst>
            <pc:docMk/>
            <pc:sldMk cId="3726855672" sldId="3024"/>
            <ac:picMk id="7" creationId="{07B9A4D3-30BB-07F8-F722-995216BAABA4}"/>
          </ac:picMkLst>
        </pc:picChg>
        <pc:picChg chg="mod">
          <ac:chgData name="Emma Enocson" userId="34809eff-22fc-49fa-9d80-7f711c022a1b" providerId="ADAL" clId="{AC64F9FC-0530-4B30-B851-5C880D0EA0A3}" dt="2023-01-20T10:16:44.106" v="21442"/>
          <ac:picMkLst>
            <pc:docMk/>
            <pc:sldMk cId="3726855672" sldId="3024"/>
            <ac:picMk id="9" creationId="{6F2A1E7A-2ABE-41F7-8A47-EF267CB2E787}"/>
          </ac:picMkLst>
        </pc:picChg>
        <pc:picChg chg="add del mod">
          <ac:chgData name="Emma Enocson" userId="34809eff-22fc-49fa-9d80-7f711c022a1b" providerId="ADAL" clId="{AC64F9FC-0530-4B30-B851-5C880D0EA0A3}" dt="2023-01-05T10:23:28.924" v="5471" actId="478"/>
          <ac:picMkLst>
            <pc:docMk/>
            <pc:sldMk cId="3726855672" sldId="3024"/>
            <ac:picMk id="11" creationId="{EED52EB9-CE31-C8EA-F410-93FCBEC09D1A}"/>
          </ac:picMkLst>
        </pc:picChg>
        <pc:picChg chg="add mod">
          <ac:chgData name="Emma Enocson" userId="34809eff-22fc-49fa-9d80-7f711c022a1b" providerId="ADAL" clId="{AC64F9FC-0530-4B30-B851-5C880D0EA0A3}" dt="2023-01-25T09:04:13.995" v="26051"/>
          <ac:picMkLst>
            <pc:docMk/>
            <pc:sldMk cId="3726855672" sldId="3024"/>
            <ac:picMk id="12" creationId="{1B8ECF4A-3C9C-2661-5823-4DC70CDBD45C}"/>
          </ac:picMkLst>
        </pc:picChg>
        <pc:picChg chg="del">
          <ac:chgData name="Emma Enocson" userId="34809eff-22fc-49fa-9d80-7f711c022a1b" providerId="ADAL" clId="{AC64F9FC-0530-4B30-B851-5C880D0EA0A3}" dt="2023-01-05T09:54:47.119" v="4447" actId="478"/>
          <ac:picMkLst>
            <pc:docMk/>
            <pc:sldMk cId="3726855672" sldId="3024"/>
            <ac:picMk id="12" creationId="{E7C5E707-0371-495F-BA30-7B58DA226520}"/>
          </ac:picMkLst>
        </pc:picChg>
        <pc:picChg chg="add del mod">
          <ac:chgData name="Emma Enocson" userId="34809eff-22fc-49fa-9d80-7f711c022a1b" providerId="ADAL" clId="{AC64F9FC-0530-4B30-B851-5C880D0EA0A3}" dt="2023-01-04T15:00:20.857" v="3397" actId="478"/>
          <ac:picMkLst>
            <pc:docMk/>
            <pc:sldMk cId="3726855672" sldId="3024"/>
            <ac:picMk id="16" creationId="{A8469130-2FB5-C62E-3BD1-7CCE9D4A4F81}"/>
          </ac:picMkLst>
        </pc:picChg>
        <pc:picChg chg="add del mod topLvl">
          <ac:chgData name="Emma Enocson" userId="34809eff-22fc-49fa-9d80-7f711c022a1b" providerId="ADAL" clId="{AC64F9FC-0530-4B30-B851-5C880D0EA0A3}" dt="2023-01-19T09:31:56.863" v="15732" actId="1035"/>
          <ac:picMkLst>
            <pc:docMk/>
            <pc:sldMk cId="3726855672" sldId="3024"/>
            <ac:picMk id="20" creationId="{EFCEE500-FC24-7A93-9FC2-B7B555C9A19E}"/>
          </ac:picMkLst>
        </pc:picChg>
        <pc:picChg chg="add del mod">
          <ac:chgData name="Emma Enocson" userId="34809eff-22fc-49fa-9d80-7f711c022a1b" providerId="ADAL" clId="{AC64F9FC-0530-4B30-B851-5C880D0EA0A3}" dt="2023-01-04T15:04:11.263" v="3407"/>
          <ac:picMkLst>
            <pc:docMk/>
            <pc:sldMk cId="3726855672" sldId="3024"/>
            <ac:picMk id="1026" creationId="{9BDF6D2C-DFD8-1AA5-8B97-C9049A533614}"/>
          </ac:picMkLst>
        </pc:picChg>
        <pc:picChg chg="add del mod">
          <ac:chgData name="Emma Enocson" userId="34809eff-22fc-49fa-9d80-7f711c022a1b" providerId="ADAL" clId="{AC64F9FC-0530-4B30-B851-5C880D0EA0A3}" dt="2023-01-05T09:17:20.571" v="3608" actId="478"/>
          <ac:picMkLst>
            <pc:docMk/>
            <pc:sldMk cId="3726855672" sldId="3024"/>
            <ac:picMk id="1028" creationId="{77998964-E471-85CA-9847-F6177179285E}"/>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01T15:25:33.044" v="35972"/>
              <pc2:cmMkLst xmlns:pc2="http://schemas.microsoft.com/office/powerpoint/2019/9/main/command">
                <pc:docMk/>
                <pc:sldMk cId="3726855672" sldId="3024"/>
                <pc2:cmMk id="{BBE10417-DFEF-459A-82B3-754AB0BD3188}"/>
              </pc2:cmMkLst>
            </pc226:cmChg>
            <pc226:cmChg xmlns:pc226="http://schemas.microsoft.com/office/powerpoint/2022/06/main/command" chg="del">
              <pc226:chgData name="Emma Enocson" userId="34809eff-22fc-49fa-9d80-7f711c022a1b" providerId="ADAL" clId="{AC64F9FC-0530-4B30-B851-5C880D0EA0A3}" dt="2023-01-20T10:21:11.002" v="21751"/>
              <pc2:cmMkLst xmlns:pc2="http://schemas.microsoft.com/office/powerpoint/2019/9/main/command">
                <pc:docMk/>
                <pc:sldMk cId="3726855672" sldId="3024"/>
                <pc2:cmMk id="{FB4CF730-DAD6-400E-940F-EC46920822A7}"/>
              </pc2:cmMkLst>
            </pc226:cmChg>
            <pc226:cmChg xmlns:pc226="http://schemas.microsoft.com/office/powerpoint/2022/06/main/command" chg="del mod">
              <pc226:chgData name="Emma Enocson" userId="34809eff-22fc-49fa-9d80-7f711c022a1b" providerId="ADAL" clId="{AC64F9FC-0530-4B30-B851-5C880D0EA0A3}" dt="2023-01-20T10:21:03.943" v="21750"/>
              <pc2:cmMkLst xmlns:pc2="http://schemas.microsoft.com/office/powerpoint/2019/9/main/command">
                <pc:docMk/>
                <pc:sldMk cId="3726855672" sldId="3024"/>
                <pc2:cmMk id="{2474A071-9517-4CD5-AA21-08CE15E6008E}"/>
              </pc2:cmMkLst>
            </pc226:cmChg>
            <pc226:cmChg xmlns:pc226="http://schemas.microsoft.com/office/powerpoint/2022/06/main/command" chg="add del">
              <pc226:chgData name="Emma Enocson" userId="34809eff-22fc-49fa-9d80-7f711c022a1b" providerId="ADAL" clId="{AC64F9FC-0530-4B30-B851-5C880D0EA0A3}" dt="2023-02-01T15:25:31.903" v="35971"/>
              <pc2:cmMkLst xmlns:pc2="http://schemas.microsoft.com/office/powerpoint/2019/9/main/command">
                <pc:docMk/>
                <pc:sldMk cId="3726855672" sldId="3024"/>
                <pc2:cmMk id="{9FC1C9A1-44C6-4AFF-876B-17F040709329}"/>
              </pc2:cmMkLst>
            </pc226:cmChg>
            <pc226:cmChg xmlns:pc226="http://schemas.microsoft.com/office/powerpoint/2022/06/main/command" chg="del mod">
              <pc226:chgData name="Emma Enocson" userId="34809eff-22fc-49fa-9d80-7f711c022a1b" providerId="ADAL" clId="{AC64F9FC-0530-4B30-B851-5C880D0EA0A3}" dt="2023-02-01T15:25:11.043" v="35968"/>
              <pc2:cmMkLst xmlns:pc2="http://schemas.microsoft.com/office/powerpoint/2019/9/main/command">
                <pc:docMk/>
                <pc:sldMk cId="3726855672" sldId="3024"/>
                <pc2:cmMk id="{963FA8C8-2693-40CE-B6C0-66B7B21A3DEF}"/>
              </pc2:cmMkLst>
            </pc226:cmChg>
          </p:ext>
        </pc:extLst>
      </pc:sldChg>
      <pc:sldChg chg="addSp delSp modSp add mod ord delAnim modAnim addCm delCm modCm modNotesTx">
        <pc:chgData name="Emma Enocson" userId="34809eff-22fc-49fa-9d80-7f711c022a1b" providerId="ADAL" clId="{AC64F9FC-0530-4B30-B851-5C880D0EA0A3}" dt="2023-02-01T17:26:43.269" v="37496" actId="255"/>
        <pc:sldMkLst>
          <pc:docMk/>
          <pc:sldMk cId="3460896695" sldId="3025"/>
        </pc:sldMkLst>
        <pc:spChg chg="add del mod">
          <ac:chgData name="Emma Enocson" userId="34809eff-22fc-49fa-9d80-7f711c022a1b" providerId="ADAL" clId="{AC64F9FC-0530-4B30-B851-5C880D0EA0A3}" dt="2023-01-20T09:13:45.442" v="18788" actId="478"/>
          <ac:spMkLst>
            <pc:docMk/>
            <pc:sldMk cId="3460896695" sldId="3025"/>
            <ac:spMk id="4" creationId="{44AE645E-7375-3AB1-159B-ACB6C64325E0}"/>
          </ac:spMkLst>
        </pc:spChg>
        <pc:spChg chg="del mod topLvl">
          <ac:chgData name="Emma Enocson" userId="34809eff-22fc-49fa-9d80-7f711c022a1b" providerId="ADAL" clId="{AC64F9FC-0530-4B30-B851-5C880D0EA0A3}" dt="2023-01-04T12:04:25.389" v="3164" actId="478"/>
          <ac:spMkLst>
            <pc:docMk/>
            <pc:sldMk cId="3460896695" sldId="3025"/>
            <ac:spMk id="4" creationId="{6F08AEA6-7CA0-9BD6-5D60-5AC20D153D63}"/>
          </ac:spMkLst>
        </pc:spChg>
        <pc:spChg chg="add del mod">
          <ac:chgData name="Emma Enocson" userId="34809eff-22fc-49fa-9d80-7f711c022a1b" providerId="ADAL" clId="{AC64F9FC-0530-4B30-B851-5C880D0EA0A3}" dt="2023-02-01T14:45:48.735" v="35443" actId="478"/>
          <ac:spMkLst>
            <pc:docMk/>
            <pc:sldMk cId="3460896695" sldId="3025"/>
            <ac:spMk id="4" creationId="{985BAB04-A4F2-1348-CE85-863E9D3D44BA}"/>
          </ac:spMkLst>
        </pc:spChg>
        <pc:spChg chg="add del mod topLvl">
          <ac:chgData name="Emma Enocson" userId="34809eff-22fc-49fa-9d80-7f711c022a1b" providerId="ADAL" clId="{AC64F9FC-0530-4B30-B851-5C880D0EA0A3}" dt="2023-02-01T14:34:02.532" v="35394" actId="478"/>
          <ac:spMkLst>
            <pc:docMk/>
            <pc:sldMk cId="3460896695" sldId="3025"/>
            <ac:spMk id="5" creationId="{66F8D335-8B2C-7A52-C8E0-9CE3B7431E96}"/>
          </ac:spMkLst>
        </pc:spChg>
        <pc:spChg chg="del">
          <ac:chgData name="Emma Enocson" userId="34809eff-22fc-49fa-9d80-7f711c022a1b" providerId="ADAL" clId="{AC64F9FC-0530-4B30-B851-5C880D0EA0A3}" dt="2023-01-19T08:57:30.275" v="14781" actId="478"/>
          <ac:spMkLst>
            <pc:docMk/>
            <pc:sldMk cId="3460896695" sldId="3025"/>
            <ac:spMk id="6" creationId="{1BBBC911-CD97-6094-87AE-7061F8CA7C5D}"/>
          </ac:spMkLst>
        </pc:spChg>
        <pc:spChg chg="add del mod">
          <ac:chgData name="Emma Enocson" userId="34809eff-22fc-49fa-9d80-7f711c022a1b" providerId="ADAL" clId="{AC64F9FC-0530-4B30-B851-5C880D0EA0A3}" dt="2023-01-20T09:37:03.599" v="20373" actId="478"/>
          <ac:spMkLst>
            <pc:docMk/>
            <pc:sldMk cId="3460896695" sldId="3025"/>
            <ac:spMk id="9" creationId="{63AE1B47-726C-6B9A-901D-BC6DDD796DD6}"/>
          </ac:spMkLst>
        </pc:spChg>
        <pc:spChg chg="add del mod">
          <ac:chgData name="Emma Enocson" userId="34809eff-22fc-49fa-9d80-7f711c022a1b" providerId="ADAL" clId="{AC64F9FC-0530-4B30-B851-5C880D0EA0A3}" dt="2023-01-05T09:54:44.336" v="4446" actId="478"/>
          <ac:spMkLst>
            <pc:docMk/>
            <pc:sldMk cId="3460896695" sldId="3025"/>
            <ac:spMk id="9" creationId="{AC65032F-3D8E-2C58-E4E7-E7D984F899BD}"/>
          </ac:spMkLst>
        </pc:spChg>
        <pc:spChg chg="add mod">
          <ac:chgData name="Emma Enocson" userId="34809eff-22fc-49fa-9d80-7f711c022a1b" providerId="ADAL" clId="{AC64F9FC-0530-4B30-B851-5C880D0EA0A3}" dt="2023-02-01T17:01:20.786" v="36410" actId="1036"/>
          <ac:spMkLst>
            <pc:docMk/>
            <pc:sldMk cId="3460896695" sldId="3025"/>
            <ac:spMk id="9" creationId="{E6388599-19E1-7968-4A0D-A50CE7163553}"/>
          </ac:spMkLst>
        </pc:spChg>
        <pc:spChg chg="del mod">
          <ac:chgData name="Emma Enocson" userId="34809eff-22fc-49fa-9d80-7f711c022a1b" providerId="ADAL" clId="{AC64F9FC-0530-4B30-B851-5C880D0EA0A3}" dt="2023-02-01T14:48:02.048" v="35573" actId="478"/>
          <ac:spMkLst>
            <pc:docMk/>
            <pc:sldMk cId="3460896695" sldId="3025"/>
            <ac:spMk id="10" creationId="{6802D83E-1FDB-0EBA-7010-31EF4E97E4A9}"/>
          </ac:spMkLst>
        </pc:spChg>
        <pc:spChg chg="add del mod">
          <ac:chgData name="Emma Enocson" userId="34809eff-22fc-49fa-9d80-7f711c022a1b" providerId="ADAL" clId="{AC64F9FC-0530-4B30-B851-5C880D0EA0A3}" dt="2023-02-01T14:50:35.464" v="35784" actId="478"/>
          <ac:spMkLst>
            <pc:docMk/>
            <pc:sldMk cId="3460896695" sldId="3025"/>
            <ac:spMk id="11" creationId="{04817372-AC5D-4577-F60A-5722CB15188F}"/>
          </ac:spMkLst>
        </pc:spChg>
        <pc:spChg chg="add del mod">
          <ac:chgData name="Emma Enocson" userId="34809eff-22fc-49fa-9d80-7f711c022a1b" providerId="ADAL" clId="{AC64F9FC-0530-4B30-B851-5C880D0EA0A3}" dt="2023-01-20T09:41:46.168" v="20767" actId="478"/>
          <ac:spMkLst>
            <pc:docMk/>
            <pc:sldMk cId="3460896695" sldId="3025"/>
            <ac:spMk id="12" creationId="{6E6A69AB-00FE-5348-3870-7BB2369A4D06}"/>
          </ac:spMkLst>
        </pc:spChg>
        <pc:spChg chg="add mod">
          <ac:chgData name="Emma Enocson" userId="34809eff-22fc-49fa-9d80-7f711c022a1b" providerId="ADAL" clId="{AC64F9FC-0530-4B30-B851-5C880D0EA0A3}" dt="2023-02-01T14:48:01.124" v="35572" actId="14100"/>
          <ac:spMkLst>
            <pc:docMk/>
            <pc:sldMk cId="3460896695" sldId="3025"/>
            <ac:spMk id="12" creationId="{91B639AF-98A7-D85E-536C-480060416F75}"/>
          </ac:spMkLst>
        </pc:spChg>
        <pc:spChg chg="del mod">
          <ac:chgData name="Emma Enocson" userId="34809eff-22fc-49fa-9d80-7f711c022a1b" providerId="ADAL" clId="{AC64F9FC-0530-4B30-B851-5C880D0EA0A3}" dt="2023-01-04T10:28:51.714" v="1674" actId="478"/>
          <ac:spMkLst>
            <pc:docMk/>
            <pc:sldMk cId="3460896695" sldId="3025"/>
            <ac:spMk id="14" creationId="{812CD235-274B-F631-1AEE-ADCE504B81F8}"/>
          </ac:spMkLst>
        </pc:spChg>
        <pc:spChg chg="del mod">
          <ac:chgData name="Emma Enocson" userId="34809eff-22fc-49fa-9d80-7f711c022a1b" providerId="ADAL" clId="{AC64F9FC-0530-4B30-B851-5C880D0EA0A3}" dt="2023-02-01T14:51:59.306" v="35872" actId="478"/>
          <ac:spMkLst>
            <pc:docMk/>
            <pc:sldMk cId="3460896695" sldId="3025"/>
            <ac:spMk id="15" creationId="{6CFF8986-E292-8D7C-62CD-B251309DB78A}"/>
          </ac:spMkLst>
        </pc:spChg>
        <pc:spChg chg="mod">
          <ac:chgData name="Emma Enocson" userId="34809eff-22fc-49fa-9d80-7f711c022a1b" providerId="ADAL" clId="{AC64F9FC-0530-4B30-B851-5C880D0EA0A3}" dt="2023-02-01T14:34:25.245" v="35423" actId="21"/>
          <ac:spMkLst>
            <pc:docMk/>
            <pc:sldMk cId="3460896695" sldId="3025"/>
            <ac:spMk id="16" creationId="{62E2D681-E9F9-579B-47F6-17EE3D8A0B47}"/>
          </ac:spMkLst>
        </pc:spChg>
        <pc:spChg chg="mod">
          <ac:chgData name="Emma Enocson" userId="34809eff-22fc-49fa-9d80-7f711c022a1b" providerId="ADAL" clId="{AC64F9FC-0530-4B30-B851-5C880D0EA0A3}" dt="2023-02-01T14:34:48.275" v="35437" actId="21"/>
          <ac:spMkLst>
            <pc:docMk/>
            <pc:sldMk cId="3460896695" sldId="3025"/>
            <ac:spMk id="17" creationId="{BB5E41EE-AE24-3C3E-DD65-7C4F9C379F41}"/>
          </ac:spMkLst>
        </pc:spChg>
        <pc:spChg chg="add del mod">
          <ac:chgData name="Emma Enocson" userId="34809eff-22fc-49fa-9d80-7f711c022a1b" providerId="ADAL" clId="{AC64F9FC-0530-4B30-B851-5C880D0EA0A3}" dt="2023-02-01T14:50:33.095" v="35783" actId="478"/>
          <ac:spMkLst>
            <pc:docMk/>
            <pc:sldMk cId="3460896695" sldId="3025"/>
            <ac:spMk id="19" creationId="{96C038CB-9A70-6A7E-4DE4-BA0B983B7FCC}"/>
          </ac:spMkLst>
        </pc:spChg>
        <pc:spChg chg="mod">
          <ac:chgData name="Emma Enocson" userId="34809eff-22fc-49fa-9d80-7f711c022a1b" providerId="ADAL" clId="{AC64F9FC-0530-4B30-B851-5C880D0EA0A3}" dt="2023-01-19T09:31:19.024" v="15700" actId="947"/>
          <ac:spMkLst>
            <pc:docMk/>
            <pc:sldMk cId="3460896695" sldId="3025"/>
            <ac:spMk id="20" creationId="{B2782A99-610D-4910-5509-92E1AC6EE2B5}"/>
          </ac:spMkLst>
        </pc:spChg>
        <pc:spChg chg="add mod">
          <ac:chgData name="Emma Enocson" userId="34809eff-22fc-49fa-9d80-7f711c022a1b" providerId="ADAL" clId="{AC64F9FC-0530-4B30-B851-5C880D0EA0A3}" dt="2023-02-01T17:26:43.269" v="37496" actId="255"/>
          <ac:spMkLst>
            <pc:docMk/>
            <pc:sldMk cId="3460896695" sldId="3025"/>
            <ac:spMk id="20" creationId="{D978C630-78D9-8A1B-7DE6-1FBF1062FAF1}"/>
          </ac:spMkLst>
        </pc:spChg>
        <pc:spChg chg="del mod topLvl">
          <ac:chgData name="Emma Enocson" userId="34809eff-22fc-49fa-9d80-7f711c022a1b" providerId="ADAL" clId="{AC64F9FC-0530-4B30-B851-5C880D0EA0A3}" dt="2023-01-04T12:05:41.150" v="3259" actId="478"/>
          <ac:spMkLst>
            <pc:docMk/>
            <pc:sldMk cId="3460896695" sldId="3025"/>
            <ac:spMk id="23" creationId="{DD1E38F8-5774-86B3-4647-A7631C66D3C2}"/>
          </ac:spMkLst>
        </pc:spChg>
        <pc:spChg chg="add del mod">
          <ac:chgData name="Emma Enocson" userId="34809eff-22fc-49fa-9d80-7f711c022a1b" providerId="ADAL" clId="{AC64F9FC-0530-4B30-B851-5C880D0EA0A3}" dt="2023-01-20T09:52:58.478" v="21202" actId="478"/>
          <ac:spMkLst>
            <pc:docMk/>
            <pc:sldMk cId="3460896695" sldId="3025"/>
            <ac:spMk id="24" creationId="{80CD2577-47BB-B16D-556F-249650E1F1F6}"/>
          </ac:spMkLst>
        </pc:spChg>
        <pc:spChg chg="del mod topLvl">
          <ac:chgData name="Emma Enocson" userId="34809eff-22fc-49fa-9d80-7f711c022a1b" providerId="ADAL" clId="{AC64F9FC-0530-4B30-B851-5C880D0EA0A3}" dt="2023-01-20T09:22:08.858" v="20088" actId="478"/>
          <ac:spMkLst>
            <pc:docMk/>
            <pc:sldMk cId="3460896695" sldId="3025"/>
            <ac:spMk id="26" creationId="{58131A6D-6EA7-E33E-0EF9-2568C82A4D0D}"/>
          </ac:spMkLst>
        </pc:spChg>
        <pc:spChg chg="add del mod ord">
          <ac:chgData name="Emma Enocson" userId="34809eff-22fc-49fa-9d80-7f711c022a1b" providerId="ADAL" clId="{AC64F9FC-0530-4B30-B851-5C880D0EA0A3}" dt="2023-02-01T16:50:22.183" v="36119" actId="1076"/>
          <ac:spMkLst>
            <pc:docMk/>
            <pc:sldMk cId="3460896695" sldId="3025"/>
            <ac:spMk id="27" creationId="{267B0AAC-5F61-99D5-AD3B-A6C555A5E2A0}"/>
          </ac:spMkLst>
        </pc:spChg>
        <pc:spChg chg="mod">
          <ac:chgData name="Emma Enocson" userId="34809eff-22fc-49fa-9d80-7f711c022a1b" providerId="ADAL" clId="{AC64F9FC-0530-4B30-B851-5C880D0EA0A3}" dt="2023-01-05T10:15:04.997" v="5328" actId="6549"/>
          <ac:spMkLst>
            <pc:docMk/>
            <pc:sldMk cId="3460896695" sldId="3025"/>
            <ac:spMk id="28" creationId="{56A588AD-3399-0DF0-07CE-E9800F327888}"/>
          </ac:spMkLst>
        </pc:spChg>
        <pc:spChg chg="add del mod">
          <ac:chgData name="Emma Enocson" userId="34809eff-22fc-49fa-9d80-7f711c022a1b" providerId="ADAL" clId="{AC64F9FC-0530-4B30-B851-5C880D0EA0A3}" dt="2023-01-05T10:27:45.670" v="5493" actId="478"/>
          <ac:spMkLst>
            <pc:docMk/>
            <pc:sldMk cId="3460896695" sldId="3025"/>
            <ac:spMk id="31" creationId="{F0FC3379-2708-85AE-C302-3EDCC06EEE94}"/>
          </ac:spMkLst>
        </pc:spChg>
        <pc:spChg chg="del">
          <ac:chgData name="Emma Enocson" userId="34809eff-22fc-49fa-9d80-7f711c022a1b" providerId="ADAL" clId="{AC64F9FC-0530-4B30-B851-5C880D0EA0A3}" dt="2023-01-20T09:13:12.103" v="18761" actId="478"/>
          <ac:spMkLst>
            <pc:docMk/>
            <pc:sldMk cId="3460896695" sldId="3025"/>
            <ac:spMk id="33" creationId="{17AEF7AD-DB99-AAE0-C429-70AE3045E6CE}"/>
          </ac:spMkLst>
        </pc:spChg>
        <pc:spChg chg="add del mod">
          <ac:chgData name="Emma Enocson" userId="34809eff-22fc-49fa-9d80-7f711c022a1b" providerId="ADAL" clId="{AC64F9FC-0530-4B30-B851-5C880D0EA0A3}" dt="2023-01-05T10:27:47.323" v="5494" actId="478"/>
          <ac:spMkLst>
            <pc:docMk/>
            <pc:sldMk cId="3460896695" sldId="3025"/>
            <ac:spMk id="34" creationId="{5D5DFB4B-94B2-B237-CD3D-7D1C539888F5}"/>
          </ac:spMkLst>
        </pc:spChg>
        <pc:spChg chg="add mod">
          <ac:chgData name="Emma Enocson" userId="34809eff-22fc-49fa-9d80-7f711c022a1b" providerId="ADAL" clId="{AC64F9FC-0530-4B30-B851-5C880D0EA0A3}" dt="2023-02-01T14:34:35.356" v="35430" actId="20577"/>
          <ac:spMkLst>
            <pc:docMk/>
            <pc:sldMk cId="3460896695" sldId="3025"/>
            <ac:spMk id="35" creationId="{17F2789F-8340-55C0-F375-2019848D0D9E}"/>
          </ac:spMkLst>
        </pc:spChg>
        <pc:spChg chg="mod">
          <ac:chgData name="Emma Enocson" userId="34809eff-22fc-49fa-9d80-7f711c022a1b" providerId="ADAL" clId="{AC64F9FC-0530-4B30-B851-5C880D0EA0A3}" dt="2023-02-01T14:34:44.157" v="35434" actId="21"/>
          <ac:spMkLst>
            <pc:docMk/>
            <pc:sldMk cId="3460896695" sldId="3025"/>
            <ac:spMk id="38" creationId="{9EB34F80-25EB-D406-FB21-958F472A33F6}"/>
          </ac:spMkLst>
        </pc:spChg>
        <pc:grpChg chg="del mod">
          <ac:chgData name="Emma Enocson" userId="34809eff-22fc-49fa-9d80-7f711c022a1b" providerId="ADAL" clId="{AC64F9FC-0530-4B30-B851-5C880D0EA0A3}" dt="2023-01-04T12:04:25.389" v="3164" actId="478"/>
          <ac:grpSpMkLst>
            <pc:docMk/>
            <pc:sldMk cId="3460896695" sldId="3025"/>
            <ac:grpSpMk id="2" creationId="{86053455-4E2E-CF27-725B-6B59DB40853D}"/>
          </ac:grpSpMkLst>
        </pc:grpChg>
        <pc:grpChg chg="add del mod">
          <ac:chgData name="Emma Enocson" userId="34809eff-22fc-49fa-9d80-7f711c022a1b" providerId="ADAL" clId="{AC64F9FC-0530-4B30-B851-5C880D0EA0A3}" dt="2023-02-01T14:34:02.532" v="35394" actId="478"/>
          <ac:grpSpMkLst>
            <pc:docMk/>
            <pc:sldMk cId="3460896695" sldId="3025"/>
            <ac:grpSpMk id="7" creationId="{B3A9FC68-079D-82AC-3659-562A111F6B07}"/>
          </ac:grpSpMkLst>
        </pc:grpChg>
        <pc:grpChg chg="add del mod">
          <ac:chgData name="Emma Enocson" userId="34809eff-22fc-49fa-9d80-7f711c022a1b" providerId="ADAL" clId="{AC64F9FC-0530-4B30-B851-5C880D0EA0A3}" dt="2023-02-01T14:34:29.061" v="35426" actId="478"/>
          <ac:grpSpMkLst>
            <pc:docMk/>
            <pc:sldMk cId="3460896695" sldId="3025"/>
            <ac:grpSpMk id="13" creationId="{9B4EAD35-C8B9-5F19-1FA7-DCB15A09EBE6}"/>
          </ac:grpSpMkLst>
        </pc:grpChg>
        <pc:grpChg chg="add del mod">
          <ac:chgData name="Emma Enocson" userId="34809eff-22fc-49fa-9d80-7f711c022a1b" providerId="ADAL" clId="{AC64F9FC-0530-4B30-B851-5C880D0EA0A3}" dt="2023-02-01T14:45:46.618" v="35441" actId="478"/>
          <ac:grpSpMkLst>
            <pc:docMk/>
            <pc:sldMk cId="3460896695" sldId="3025"/>
            <ac:grpSpMk id="14" creationId="{1C9E5CB4-1520-3A56-093F-84825F525286}"/>
          </ac:grpSpMkLst>
        </pc:grpChg>
        <pc:grpChg chg="del">
          <ac:chgData name="Emma Enocson" userId="34809eff-22fc-49fa-9d80-7f711c022a1b" providerId="ADAL" clId="{AC64F9FC-0530-4B30-B851-5C880D0EA0A3}" dt="2023-01-04T12:05:41.150" v="3259" actId="478"/>
          <ac:grpSpMkLst>
            <pc:docMk/>
            <pc:sldMk cId="3460896695" sldId="3025"/>
            <ac:grpSpMk id="17" creationId="{8DAB8E0C-89E7-8A91-211F-9A5099ED97A6}"/>
          </ac:grpSpMkLst>
        </pc:grpChg>
        <pc:grpChg chg="add del mod">
          <ac:chgData name="Emma Enocson" userId="34809eff-22fc-49fa-9d80-7f711c022a1b" providerId="ADAL" clId="{AC64F9FC-0530-4B30-B851-5C880D0EA0A3}" dt="2023-01-20T09:27:51.112" v="20195" actId="478"/>
          <ac:grpSpMkLst>
            <pc:docMk/>
            <pc:sldMk cId="3460896695" sldId="3025"/>
            <ac:grpSpMk id="19" creationId="{0AF7AA62-B897-6CB2-CD04-FAC91E1CCFD4}"/>
          </ac:grpSpMkLst>
        </pc:grpChg>
        <pc:grpChg chg="add del mod">
          <ac:chgData name="Emma Enocson" userId="34809eff-22fc-49fa-9d80-7f711c022a1b" providerId="ADAL" clId="{AC64F9FC-0530-4B30-B851-5C880D0EA0A3}" dt="2023-01-05T10:15:06.196" v="5329" actId="478"/>
          <ac:grpSpMkLst>
            <pc:docMk/>
            <pc:sldMk cId="3460896695" sldId="3025"/>
            <ac:grpSpMk id="22" creationId="{C454F88E-48DA-2616-BC7D-3FA30CF3EC02}"/>
          </ac:grpSpMkLst>
        </pc:grpChg>
        <pc:grpChg chg="del mod">
          <ac:chgData name="Emma Enocson" userId="34809eff-22fc-49fa-9d80-7f711c022a1b" providerId="ADAL" clId="{AC64F9FC-0530-4B30-B851-5C880D0EA0A3}" dt="2023-01-20T09:22:08.858" v="20088" actId="478"/>
          <ac:grpSpMkLst>
            <pc:docMk/>
            <pc:sldMk cId="3460896695" sldId="3025"/>
            <ac:grpSpMk id="25" creationId="{CCFB144E-4BF4-DB90-70C3-11DB6AA1E1AD}"/>
          </ac:grpSpMkLst>
        </pc:grpChg>
        <pc:grpChg chg="add del mod">
          <ac:chgData name="Emma Enocson" userId="34809eff-22fc-49fa-9d80-7f711c022a1b" providerId="ADAL" clId="{AC64F9FC-0530-4B30-B851-5C880D0EA0A3}" dt="2023-02-01T14:45:45.523" v="35439" actId="478"/>
          <ac:grpSpMkLst>
            <pc:docMk/>
            <pc:sldMk cId="3460896695" sldId="3025"/>
            <ac:grpSpMk id="28" creationId="{0599D98D-1B8B-E519-2E99-FF6541FF8C44}"/>
          </ac:grpSpMkLst>
        </pc:grpChg>
        <pc:grpChg chg="add del mod">
          <ac:chgData name="Emma Enocson" userId="34809eff-22fc-49fa-9d80-7f711c022a1b" providerId="ADAL" clId="{AC64F9FC-0530-4B30-B851-5C880D0EA0A3}" dt="2023-02-01T14:45:46.089" v="35440" actId="478"/>
          <ac:grpSpMkLst>
            <pc:docMk/>
            <pc:sldMk cId="3460896695" sldId="3025"/>
            <ac:grpSpMk id="37" creationId="{ABC5CC1B-2063-B105-EA84-05CA1CB81725}"/>
          </ac:grpSpMkLst>
        </pc:grpChg>
        <pc:picChg chg="add del mod">
          <ac:chgData name="Emma Enocson" userId="34809eff-22fc-49fa-9d80-7f711c022a1b" providerId="ADAL" clId="{AC64F9FC-0530-4B30-B851-5C880D0EA0A3}" dt="2023-02-01T15:02:18.536" v="35927" actId="478"/>
          <ac:picMkLst>
            <pc:docMk/>
            <pc:sldMk cId="3460896695" sldId="3025"/>
            <ac:picMk id="2" creationId="{809F28F8-3ADB-43ED-484E-809C5270FCB9}"/>
          </ac:picMkLst>
        </pc:picChg>
        <pc:picChg chg="del">
          <ac:chgData name="Emma Enocson" userId="34809eff-22fc-49fa-9d80-7f711c022a1b" providerId="ADAL" clId="{AC64F9FC-0530-4B30-B851-5C880D0EA0A3}" dt="2023-01-04T10:28:49.929" v="1671" actId="478"/>
          <ac:picMkLst>
            <pc:docMk/>
            <pc:sldMk cId="3460896695" sldId="3025"/>
            <ac:picMk id="5" creationId="{BF61DA09-1FF6-FBA5-B8F9-642FD118263B}"/>
          </ac:picMkLst>
        </pc:picChg>
        <pc:picChg chg="add del mod topLvl">
          <ac:chgData name="Emma Enocson" userId="34809eff-22fc-49fa-9d80-7f711c022a1b" providerId="ADAL" clId="{AC64F9FC-0530-4B30-B851-5C880D0EA0A3}" dt="2023-02-01T14:34:03.511" v="35395" actId="478"/>
          <ac:picMkLst>
            <pc:docMk/>
            <pc:sldMk cId="3460896695" sldId="3025"/>
            <ac:picMk id="6" creationId="{637F4316-7E0B-1E93-7511-6E33AD01BA70}"/>
          </ac:picMkLst>
        </pc:picChg>
        <pc:picChg chg="del">
          <ac:chgData name="Emma Enocson" userId="34809eff-22fc-49fa-9d80-7f711c022a1b" providerId="ADAL" clId="{AC64F9FC-0530-4B30-B851-5C880D0EA0A3}" dt="2023-01-19T08:57:30.805" v="14782" actId="478"/>
          <ac:picMkLst>
            <pc:docMk/>
            <pc:sldMk cId="3460896695" sldId="3025"/>
            <ac:picMk id="7" creationId="{07B9A4D3-30BB-07F8-F722-995216BAABA4}"/>
          </ac:picMkLst>
        </pc:picChg>
        <pc:picChg chg="add del mod">
          <ac:chgData name="Emma Enocson" userId="34809eff-22fc-49fa-9d80-7f711c022a1b" providerId="ADAL" clId="{AC64F9FC-0530-4B30-B851-5C880D0EA0A3}" dt="2023-02-01T14:45:47.683" v="35442" actId="478"/>
          <ac:picMkLst>
            <pc:docMk/>
            <pc:sldMk cId="3460896695" sldId="3025"/>
            <ac:picMk id="8" creationId="{47DE9C39-4264-9AD7-EDF9-A9DEA0BD87D6}"/>
          </ac:picMkLst>
        </pc:picChg>
        <pc:picChg chg="del topLvl">
          <ac:chgData name="Emma Enocson" userId="34809eff-22fc-49fa-9d80-7f711c022a1b" providerId="ADAL" clId="{AC64F9FC-0530-4B30-B851-5C880D0EA0A3}" dt="2023-01-04T12:04:26.262" v="3165" actId="478"/>
          <ac:picMkLst>
            <pc:docMk/>
            <pc:sldMk cId="3460896695" sldId="3025"/>
            <ac:picMk id="8" creationId="{D2F4F9DF-3B3A-FA30-85EC-242F62258190}"/>
          </ac:picMkLst>
        </pc:picChg>
        <pc:picChg chg="add del mod">
          <ac:chgData name="Emma Enocson" userId="34809eff-22fc-49fa-9d80-7f711c022a1b" providerId="ADAL" clId="{AC64F9FC-0530-4B30-B851-5C880D0EA0A3}" dt="2023-01-05T09:54:42.834" v="4445" actId="478"/>
          <ac:picMkLst>
            <pc:docMk/>
            <pc:sldMk cId="3460896695" sldId="3025"/>
            <ac:picMk id="11" creationId="{4F95F8D0-9E1C-F2EF-980D-4128AF18D697}"/>
          </ac:picMkLst>
        </pc:picChg>
        <pc:picChg chg="del">
          <ac:chgData name="Emma Enocson" userId="34809eff-22fc-49fa-9d80-7f711c022a1b" providerId="ADAL" clId="{AC64F9FC-0530-4B30-B851-5C880D0EA0A3}" dt="2023-01-04T10:28:50.678" v="1673" actId="478"/>
          <ac:picMkLst>
            <pc:docMk/>
            <pc:sldMk cId="3460896695" sldId="3025"/>
            <ac:picMk id="12" creationId="{E7C5E707-0371-495F-BA30-7B58DA226520}"/>
          </ac:picMkLst>
        </pc:picChg>
        <pc:picChg chg="mod">
          <ac:chgData name="Emma Enocson" userId="34809eff-22fc-49fa-9d80-7f711c022a1b" providerId="ADAL" clId="{AC64F9FC-0530-4B30-B851-5C880D0EA0A3}" dt="2023-01-04T11:54:59.779" v="2677"/>
          <ac:picMkLst>
            <pc:docMk/>
            <pc:sldMk cId="3460896695" sldId="3025"/>
            <ac:picMk id="18" creationId="{B5118A63-0746-B2BA-448D-363EF8A62113}"/>
          </ac:picMkLst>
        </pc:picChg>
        <pc:picChg chg="add del mod ord">
          <ac:chgData name="Emma Enocson" userId="34809eff-22fc-49fa-9d80-7f711c022a1b" providerId="ADAL" clId="{AC64F9FC-0530-4B30-B851-5C880D0EA0A3}" dt="2023-02-01T14:57:39.946" v="35887" actId="478"/>
          <ac:picMkLst>
            <pc:docMk/>
            <pc:sldMk cId="3460896695" sldId="3025"/>
            <ac:picMk id="21" creationId="{D2511FE9-DAB5-D2B2-7104-79164561A9C1}"/>
          </ac:picMkLst>
        </pc:picChg>
        <pc:picChg chg="mod">
          <ac:chgData name="Emma Enocson" userId="34809eff-22fc-49fa-9d80-7f711c022a1b" providerId="ADAL" clId="{AC64F9FC-0530-4B30-B851-5C880D0EA0A3}" dt="2023-01-04T12:05:08.722" v="3167"/>
          <ac:picMkLst>
            <pc:docMk/>
            <pc:sldMk cId="3460896695" sldId="3025"/>
            <ac:picMk id="21" creationId="{FB372BA5-A92F-D1A2-D32F-045D37648B26}"/>
          </ac:picMkLst>
        </pc:picChg>
        <pc:picChg chg="mod">
          <ac:chgData name="Emma Enocson" userId="34809eff-22fc-49fa-9d80-7f711c022a1b" providerId="ADAL" clId="{AC64F9FC-0530-4B30-B851-5C880D0EA0A3}" dt="2023-01-20T09:49:41.511" v="20909"/>
          <ac:picMkLst>
            <pc:docMk/>
            <pc:sldMk cId="3460896695" sldId="3025"/>
            <ac:picMk id="22" creationId="{E63A815C-BA3C-A870-1C0A-EACE4D0E9B0E}"/>
          </ac:picMkLst>
        </pc:picChg>
        <pc:picChg chg="add mod ord modCrop">
          <ac:chgData name="Emma Enocson" userId="34809eff-22fc-49fa-9d80-7f711c022a1b" providerId="ADAL" clId="{AC64F9FC-0530-4B30-B851-5C880D0EA0A3}" dt="2023-02-01T16:50:12.495" v="36117" actId="732"/>
          <ac:picMkLst>
            <pc:docMk/>
            <pc:sldMk cId="3460896695" sldId="3025"/>
            <ac:picMk id="23" creationId="{D54A4F5D-48D4-0668-4BB1-5AB0FC3F2471}"/>
          </ac:picMkLst>
        </pc:picChg>
        <pc:picChg chg="add del">
          <ac:chgData name="Emma Enocson" userId="34809eff-22fc-49fa-9d80-7f711c022a1b" providerId="ADAL" clId="{AC64F9FC-0530-4B30-B851-5C880D0EA0A3}" dt="2023-02-01T14:57:15.295" v="35881" actId="478"/>
          <ac:picMkLst>
            <pc:docMk/>
            <pc:sldMk cId="3460896695" sldId="3025"/>
            <ac:picMk id="24" creationId="{6BBF0480-43DA-4C7A-A74C-680292693360}"/>
          </ac:picMkLst>
        </pc:picChg>
        <pc:picChg chg="del topLvl">
          <ac:chgData name="Emma Enocson" userId="34809eff-22fc-49fa-9d80-7f711c022a1b" providerId="ADAL" clId="{AC64F9FC-0530-4B30-B851-5C880D0EA0A3}" dt="2023-01-04T12:05:41.735" v="3261" actId="478"/>
          <ac:picMkLst>
            <pc:docMk/>
            <pc:sldMk cId="3460896695" sldId="3025"/>
            <ac:picMk id="24" creationId="{BA505926-5DFB-D771-0E03-6E24BE865C04}"/>
          </ac:picMkLst>
        </pc:picChg>
        <pc:picChg chg="add del">
          <ac:chgData name="Emma Enocson" userId="34809eff-22fc-49fa-9d80-7f711c022a1b" providerId="ADAL" clId="{AC64F9FC-0530-4B30-B851-5C880D0EA0A3}" dt="2023-02-01T14:57:28.679" v="35883" actId="478"/>
          <ac:picMkLst>
            <pc:docMk/>
            <pc:sldMk cId="3460896695" sldId="3025"/>
            <ac:picMk id="25" creationId="{F48ADFCC-3A66-8685-2483-F3F3E5CEFBAB}"/>
          </ac:picMkLst>
        </pc:picChg>
        <pc:picChg chg="add del">
          <ac:chgData name="Emma Enocson" userId="34809eff-22fc-49fa-9d80-7f711c022a1b" providerId="ADAL" clId="{AC64F9FC-0530-4B30-B851-5C880D0EA0A3}" dt="2023-02-01T14:57:33.977" v="35885" actId="478"/>
          <ac:picMkLst>
            <pc:docMk/>
            <pc:sldMk cId="3460896695" sldId="3025"/>
            <ac:picMk id="26" creationId="{61FB37DE-AD62-0B6A-EB83-908C379AE630}"/>
          </ac:picMkLst>
        </pc:picChg>
        <pc:picChg chg="del topLvl">
          <ac:chgData name="Emma Enocson" userId="34809eff-22fc-49fa-9d80-7f711c022a1b" providerId="ADAL" clId="{AC64F9FC-0530-4B30-B851-5C880D0EA0A3}" dt="2023-01-20T09:22:09.692" v="20089" actId="478"/>
          <ac:picMkLst>
            <pc:docMk/>
            <pc:sldMk cId="3460896695" sldId="3025"/>
            <ac:picMk id="27" creationId="{755C7E26-3ED2-061D-7FFB-492BD39E7A51}"/>
          </ac:picMkLst>
        </pc:picChg>
        <pc:picChg chg="mod">
          <ac:chgData name="Emma Enocson" userId="34809eff-22fc-49fa-9d80-7f711c022a1b" providerId="ADAL" clId="{AC64F9FC-0530-4B30-B851-5C880D0EA0A3}" dt="2023-01-04T12:12:56.430" v="3302"/>
          <ac:picMkLst>
            <pc:docMk/>
            <pc:sldMk cId="3460896695" sldId="3025"/>
            <ac:picMk id="29" creationId="{635D2ECF-4FE0-A9C2-661B-EA6B9F891359}"/>
          </ac:picMkLst>
        </pc:picChg>
        <pc:picChg chg="add del mod">
          <ac:chgData name="Emma Enocson" userId="34809eff-22fc-49fa-9d80-7f711c022a1b" providerId="ADAL" clId="{AC64F9FC-0530-4B30-B851-5C880D0EA0A3}" dt="2023-01-05T10:08:20.351" v="5006" actId="478"/>
          <ac:picMkLst>
            <pc:docMk/>
            <pc:sldMk cId="3460896695" sldId="3025"/>
            <ac:picMk id="30" creationId="{B9D23177-069A-D643-201F-DFE72229F812}"/>
          </ac:picMkLst>
        </pc:picChg>
        <pc:picChg chg="add del mod">
          <ac:chgData name="Emma Enocson" userId="34809eff-22fc-49fa-9d80-7f711c022a1b" providerId="ADAL" clId="{AC64F9FC-0530-4B30-B851-5C880D0EA0A3}" dt="2023-01-05T10:27:44.946" v="5492" actId="478"/>
          <ac:picMkLst>
            <pc:docMk/>
            <pc:sldMk cId="3460896695" sldId="3025"/>
            <ac:picMk id="32" creationId="{35EA1F6F-E21A-8CC4-3CCC-173691F091CA}"/>
          </ac:picMkLst>
        </pc:picChg>
        <pc:picChg chg="add mod">
          <ac:chgData name="Emma Enocson" userId="34809eff-22fc-49fa-9d80-7f711c022a1b" providerId="ADAL" clId="{AC64F9FC-0530-4B30-B851-5C880D0EA0A3}" dt="2023-01-20T09:54:25.067" v="21285" actId="164"/>
          <ac:picMkLst>
            <pc:docMk/>
            <pc:sldMk cId="3460896695" sldId="3025"/>
            <ac:picMk id="36" creationId="{DC48D7E4-98AE-A00A-1905-56651EEA64D4}"/>
          </ac:picMkLst>
        </pc:picChg>
        <pc:picChg chg="mod">
          <ac:chgData name="Emma Enocson" userId="34809eff-22fc-49fa-9d80-7f711c022a1b" providerId="ADAL" clId="{AC64F9FC-0530-4B30-B851-5C880D0EA0A3}" dt="2023-01-20T09:28:26.069" v="20251" actId="1035"/>
          <ac:picMkLst>
            <pc:docMk/>
            <pc:sldMk cId="3460896695" sldId="3025"/>
            <ac:picMk id="39" creationId="{913E769E-4E6D-D857-B328-5659564E4359}"/>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1-20T09:41:50.333" v="20768"/>
              <pc2:cmMkLst xmlns:pc2="http://schemas.microsoft.com/office/powerpoint/2019/9/main/command">
                <pc:docMk/>
                <pc:sldMk cId="3460896695" sldId="3025"/>
                <pc2:cmMk id="{80656704-A653-43E5-B9FE-C0FDABF6BFD9}"/>
              </pc2:cmMkLst>
            </pc226:cmChg>
            <pc226:cmChg xmlns:pc226="http://schemas.microsoft.com/office/powerpoint/2022/06/main/command" chg="del">
              <pc226:chgData name="Emma Enocson" userId="34809eff-22fc-49fa-9d80-7f711c022a1b" providerId="ADAL" clId="{AC64F9FC-0530-4B30-B851-5C880D0EA0A3}" dt="2023-01-20T09:27:57.734" v="20221"/>
              <pc2:cmMkLst xmlns:pc2="http://schemas.microsoft.com/office/powerpoint/2019/9/main/command">
                <pc:docMk/>
                <pc:sldMk cId="3460896695" sldId="3025"/>
                <pc2:cmMk id="{30959D45-51F3-4FD1-B3AE-4DF188A405C3}"/>
              </pc2:cmMkLst>
            </pc226:cmChg>
            <pc226:cmChg xmlns:pc226="http://schemas.microsoft.com/office/powerpoint/2022/06/main/command" chg="add mod">
              <pc226:chgData name="Emma Enocson" userId="34809eff-22fc-49fa-9d80-7f711c022a1b" providerId="ADAL" clId="{AC64F9FC-0530-4B30-B851-5C880D0EA0A3}" dt="2023-02-01T14:34:29.063" v="35427" actId="2056"/>
              <pc2:cmMkLst xmlns:pc2="http://schemas.microsoft.com/office/powerpoint/2019/9/main/command">
                <pc:docMk/>
                <pc:sldMk cId="3460896695" sldId="3025"/>
                <pc2:cmMk id="{C752EC56-1779-4DEF-9684-FDFD8ECEE00C}"/>
              </pc2:cmMkLst>
            </pc226:cmChg>
            <pc226:cmChg xmlns:pc226="http://schemas.microsoft.com/office/powerpoint/2022/06/main/command" chg="add del">
              <pc226:chgData name="Emma Enocson" userId="34809eff-22fc-49fa-9d80-7f711c022a1b" providerId="ADAL" clId="{AC64F9FC-0530-4B30-B851-5C880D0EA0A3}" dt="2023-02-01T14:53:01.029" v="35874"/>
              <pc2:cmMkLst xmlns:pc2="http://schemas.microsoft.com/office/powerpoint/2019/9/main/command">
                <pc:docMk/>
                <pc:sldMk cId="3460896695" sldId="3025"/>
                <pc2:cmMk id="{32119D88-BEEB-4AF3-AEF9-9DE1BE8CDE23}"/>
              </pc2:cmMkLst>
            </pc226:cmChg>
            <pc226:cmChg xmlns:pc226="http://schemas.microsoft.com/office/powerpoint/2022/06/main/command" chg="del">
              <pc226:chgData name="Emma Enocson" userId="34809eff-22fc-49fa-9d80-7f711c022a1b" providerId="ADAL" clId="{AC64F9FC-0530-4B30-B851-5C880D0EA0A3}" dt="2023-01-20T09:39:04.187" v="20609"/>
              <pc2:cmMkLst xmlns:pc2="http://schemas.microsoft.com/office/powerpoint/2019/9/main/command">
                <pc:docMk/>
                <pc:sldMk cId="3460896695" sldId="3025"/>
                <pc2:cmMk id="{376906A7-3DC1-475E-A649-3A5A5922642B}"/>
              </pc2:cmMkLst>
            </pc226:cmChg>
          </p:ext>
        </pc:extLst>
      </pc:sldChg>
      <pc:sldChg chg="add del">
        <pc:chgData name="Emma Enocson" userId="34809eff-22fc-49fa-9d80-7f711c022a1b" providerId="ADAL" clId="{AC64F9FC-0530-4B30-B851-5C880D0EA0A3}" dt="2023-01-05T09:21:42.340" v="3621" actId="2890"/>
        <pc:sldMkLst>
          <pc:docMk/>
          <pc:sldMk cId="3057799676" sldId="3026"/>
        </pc:sldMkLst>
      </pc:sldChg>
      <pc:sldChg chg="addSp delSp modSp add del mod delAnim modAnim modNotesTx">
        <pc:chgData name="Emma Enocson" userId="34809eff-22fc-49fa-9d80-7f711c022a1b" providerId="ADAL" clId="{AC64F9FC-0530-4B30-B851-5C880D0EA0A3}" dt="2023-01-05T09:33:27.983" v="4039" actId="47"/>
        <pc:sldMkLst>
          <pc:docMk/>
          <pc:sldMk cId="3523466722" sldId="3026"/>
        </pc:sldMkLst>
        <pc:spChg chg="add mod">
          <ac:chgData name="Emma Enocson" userId="34809eff-22fc-49fa-9d80-7f711c022a1b" providerId="ADAL" clId="{AC64F9FC-0530-4B30-B851-5C880D0EA0A3}" dt="2023-01-05T09:23:04.237" v="3722" actId="14100"/>
          <ac:spMkLst>
            <pc:docMk/>
            <pc:sldMk cId="3523466722" sldId="3026"/>
            <ac:spMk id="2" creationId="{37047F9F-BF93-AE79-A7B0-DC070294BC6E}"/>
          </ac:spMkLst>
        </pc:spChg>
        <pc:spChg chg="del mod">
          <ac:chgData name="Emma Enocson" userId="34809eff-22fc-49fa-9d80-7f711c022a1b" providerId="ADAL" clId="{AC64F9FC-0530-4B30-B851-5C880D0EA0A3}" dt="2023-01-05T09:22:56.611" v="3718"/>
          <ac:spMkLst>
            <pc:docMk/>
            <pc:sldMk cId="3523466722" sldId="3026"/>
            <ac:spMk id="9" creationId="{EFD94160-59F0-5FB4-E9CD-4F39FB78F66E}"/>
          </ac:spMkLst>
        </pc:spChg>
        <pc:spChg chg="del">
          <ac:chgData name="Emma Enocson" userId="34809eff-22fc-49fa-9d80-7f711c022a1b" providerId="ADAL" clId="{AC64F9FC-0530-4B30-B851-5C880D0EA0A3}" dt="2023-01-05T09:23:16.730" v="3724" actId="478"/>
          <ac:spMkLst>
            <pc:docMk/>
            <pc:sldMk cId="3523466722" sldId="3026"/>
            <ac:spMk id="13" creationId="{393A15D6-C3AD-8304-FEAD-3D5C0B0C80F8}"/>
          </ac:spMkLst>
        </pc:spChg>
        <pc:spChg chg="del mod">
          <ac:chgData name="Emma Enocson" userId="34809eff-22fc-49fa-9d80-7f711c022a1b" providerId="ADAL" clId="{AC64F9FC-0530-4B30-B851-5C880D0EA0A3}" dt="2023-01-05T09:22:30.493" v="3683" actId="478"/>
          <ac:spMkLst>
            <pc:docMk/>
            <pc:sldMk cId="3523466722" sldId="3026"/>
            <ac:spMk id="23" creationId="{56D5F014-320E-912C-D54F-CF6191D28286}"/>
          </ac:spMkLst>
        </pc:spChg>
      </pc:sldChg>
      <pc:sldChg chg="addSp delSp modSp add del mod ord delAnim">
        <pc:chgData name="Emma Enocson" userId="34809eff-22fc-49fa-9d80-7f711c022a1b" providerId="ADAL" clId="{AC64F9FC-0530-4B30-B851-5C880D0EA0A3}" dt="2023-01-19T09:22:35.677" v="15384" actId="47"/>
        <pc:sldMkLst>
          <pc:docMk/>
          <pc:sldMk cId="3552188487" sldId="3026"/>
        </pc:sldMkLst>
        <pc:spChg chg="del mod">
          <ac:chgData name="Emma Enocson" userId="34809eff-22fc-49fa-9d80-7f711c022a1b" providerId="ADAL" clId="{AC64F9FC-0530-4B30-B851-5C880D0EA0A3}" dt="2023-01-19T09:22:04.803" v="15370" actId="478"/>
          <ac:spMkLst>
            <pc:docMk/>
            <pc:sldMk cId="3552188487" sldId="3026"/>
            <ac:spMk id="2" creationId="{00000000-0000-0000-0000-000000000000}"/>
          </ac:spMkLst>
        </pc:spChg>
        <pc:spChg chg="del mod">
          <ac:chgData name="Emma Enocson" userId="34809eff-22fc-49fa-9d80-7f711c022a1b" providerId="ADAL" clId="{AC64F9FC-0530-4B30-B851-5C880D0EA0A3}" dt="2023-01-19T09:22:02.738" v="15368" actId="478"/>
          <ac:spMkLst>
            <pc:docMk/>
            <pc:sldMk cId="3552188487" sldId="3026"/>
            <ac:spMk id="3" creationId="{00000000-0000-0000-0000-000000000000}"/>
          </ac:spMkLst>
        </pc:spChg>
        <pc:spChg chg="del mod">
          <ac:chgData name="Emma Enocson" userId="34809eff-22fc-49fa-9d80-7f711c022a1b" providerId="ADAL" clId="{AC64F9FC-0530-4B30-B851-5C880D0EA0A3}" dt="2023-01-05T10:13:43.348" v="5203" actId="478"/>
          <ac:spMkLst>
            <pc:docMk/>
            <pc:sldMk cId="3552188487" sldId="3026"/>
            <ac:spMk id="4" creationId="{00000000-0000-0000-0000-000000000000}"/>
          </ac:spMkLst>
        </pc:spChg>
        <pc:spChg chg="add del mod">
          <ac:chgData name="Emma Enocson" userId="34809eff-22fc-49fa-9d80-7f711c022a1b" providerId="ADAL" clId="{AC64F9FC-0530-4B30-B851-5C880D0EA0A3}" dt="2023-01-19T09:22:04.302" v="15369" actId="478"/>
          <ac:spMkLst>
            <pc:docMk/>
            <pc:sldMk cId="3552188487" sldId="3026"/>
            <ac:spMk id="4" creationId="{F72818C8-E4C7-4C8C-49A2-BBEFA6BF2BB8}"/>
          </ac:spMkLst>
        </pc:spChg>
        <pc:spChg chg="del mod">
          <ac:chgData name="Emma Enocson" userId="34809eff-22fc-49fa-9d80-7f711c022a1b" providerId="ADAL" clId="{AC64F9FC-0530-4B30-B851-5C880D0EA0A3}" dt="2023-01-19T09:22:27.389" v="15382" actId="478"/>
          <ac:spMkLst>
            <pc:docMk/>
            <pc:sldMk cId="3552188487" sldId="3026"/>
            <ac:spMk id="5" creationId="{00000000-0000-0000-0000-000000000000}"/>
          </ac:spMkLst>
        </pc:spChg>
        <pc:spChg chg="add del mod">
          <ac:chgData name="Emma Enocson" userId="34809eff-22fc-49fa-9d80-7f711c022a1b" providerId="ADAL" clId="{AC64F9FC-0530-4B30-B851-5C880D0EA0A3}" dt="2023-01-19T09:22:02.451" v="15367" actId="478"/>
          <ac:spMkLst>
            <pc:docMk/>
            <pc:sldMk cId="3552188487" sldId="3026"/>
            <ac:spMk id="6" creationId="{F2BA160E-E5E1-2313-D9BA-C78C093D22F5}"/>
          </ac:spMkLst>
        </pc:spChg>
        <pc:spChg chg="add del mod topLvl">
          <ac:chgData name="Emma Enocson" userId="34809eff-22fc-49fa-9d80-7f711c022a1b" providerId="ADAL" clId="{AC64F9FC-0530-4B30-B851-5C880D0EA0A3}" dt="2023-01-19T09:22:11.383" v="15373" actId="478"/>
          <ac:spMkLst>
            <pc:docMk/>
            <pc:sldMk cId="3552188487" sldId="3026"/>
            <ac:spMk id="9" creationId="{00000000-0000-0000-0000-000000000000}"/>
          </ac:spMkLst>
        </pc:spChg>
        <pc:spChg chg="mod topLvl">
          <ac:chgData name="Emma Enocson" userId="34809eff-22fc-49fa-9d80-7f711c022a1b" providerId="ADAL" clId="{AC64F9FC-0530-4B30-B851-5C880D0EA0A3}" dt="2023-01-19T09:22:11.383" v="15373" actId="478"/>
          <ac:spMkLst>
            <pc:docMk/>
            <pc:sldMk cId="3552188487" sldId="3026"/>
            <ac:spMk id="10" creationId="{00000000-0000-0000-0000-000000000000}"/>
          </ac:spMkLst>
        </pc:spChg>
        <pc:spChg chg="del mod">
          <ac:chgData name="Emma Enocson" userId="34809eff-22fc-49fa-9d80-7f711c022a1b" providerId="ADAL" clId="{AC64F9FC-0530-4B30-B851-5C880D0EA0A3}" dt="2023-01-19T08:49:33.717" v="14320" actId="478"/>
          <ac:spMkLst>
            <pc:docMk/>
            <pc:sldMk cId="3552188487" sldId="3026"/>
            <ac:spMk id="11" creationId="{00000000-0000-0000-0000-000000000000}"/>
          </ac:spMkLst>
        </pc:spChg>
        <pc:spChg chg="del mod topLvl">
          <ac:chgData name="Emma Enocson" userId="34809eff-22fc-49fa-9d80-7f711c022a1b" providerId="ADAL" clId="{AC64F9FC-0530-4B30-B851-5C880D0EA0A3}" dt="2023-01-19T09:21:55.897" v="15362" actId="21"/>
          <ac:spMkLst>
            <pc:docMk/>
            <pc:sldMk cId="3552188487" sldId="3026"/>
            <ac:spMk id="13" creationId="{00000000-0000-0000-0000-000000000000}"/>
          </ac:spMkLst>
        </pc:spChg>
        <pc:spChg chg="mod topLvl">
          <ac:chgData name="Emma Enocson" userId="34809eff-22fc-49fa-9d80-7f711c022a1b" providerId="ADAL" clId="{AC64F9FC-0530-4B30-B851-5C880D0EA0A3}" dt="2023-01-19T09:21:55.897" v="15362" actId="21"/>
          <ac:spMkLst>
            <pc:docMk/>
            <pc:sldMk cId="3552188487" sldId="3026"/>
            <ac:spMk id="14" creationId="{00000000-0000-0000-0000-000000000000}"/>
          </ac:spMkLst>
        </pc:spChg>
        <pc:spChg chg="del mod topLvl">
          <ac:chgData name="Emma Enocson" userId="34809eff-22fc-49fa-9d80-7f711c022a1b" providerId="ADAL" clId="{AC64F9FC-0530-4B30-B851-5C880D0EA0A3}" dt="2023-01-19T09:22:22.872" v="15379" actId="21"/>
          <ac:spMkLst>
            <pc:docMk/>
            <pc:sldMk cId="3552188487" sldId="3026"/>
            <ac:spMk id="16" creationId="{00000000-0000-0000-0000-000000000000}"/>
          </ac:spMkLst>
        </pc:spChg>
        <pc:spChg chg="mod topLvl">
          <ac:chgData name="Emma Enocson" userId="34809eff-22fc-49fa-9d80-7f711c022a1b" providerId="ADAL" clId="{AC64F9FC-0530-4B30-B851-5C880D0EA0A3}" dt="2023-01-19T09:22:22.872" v="15379" actId="21"/>
          <ac:spMkLst>
            <pc:docMk/>
            <pc:sldMk cId="3552188487" sldId="3026"/>
            <ac:spMk id="17" creationId="{00000000-0000-0000-0000-000000000000}"/>
          </ac:spMkLst>
        </pc:spChg>
        <pc:spChg chg="del mod topLvl">
          <ac:chgData name="Emma Enocson" userId="34809eff-22fc-49fa-9d80-7f711c022a1b" providerId="ADAL" clId="{AC64F9FC-0530-4B30-B851-5C880D0EA0A3}" dt="2023-01-05T10:13:41.739" v="5201" actId="478"/>
          <ac:spMkLst>
            <pc:docMk/>
            <pc:sldMk cId="3552188487" sldId="3026"/>
            <ac:spMk id="19" creationId="{00000000-0000-0000-0000-000000000000}"/>
          </ac:spMkLst>
        </pc:spChg>
        <pc:spChg chg="del mod topLvl">
          <ac:chgData name="Emma Enocson" userId="34809eff-22fc-49fa-9d80-7f711c022a1b" providerId="ADAL" clId="{AC64F9FC-0530-4B30-B851-5C880D0EA0A3}" dt="2023-01-05T10:13:39.542" v="5200" actId="478"/>
          <ac:spMkLst>
            <pc:docMk/>
            <pc:sldMk cId="3552188487" sldId="3026"/>
            <ac:spMk id="20" creationId="{00000000-0000-0000-0000-000000000000}"/>
          </ac:spMkLst>
        </pc:spChg>
        <pc:spChg chg="mod">
          <ac:chgData name="Emma Enocson" userId="34809eff-22fc-49fa-9d80-7f711c022a1b" providerId="ADAL" clId="{AC64F9FC-0530-4B30-B851-5C880D0EA0A3}" dt="2023-01-19T09:18:05.276" v="15232" actId="21"/>
          <ac:spMkLst>
            <pc:docMk/>
            <pc:sldMk cId="3552188487" sldId="3026"/>
            <ac:spMk id="21" creationId="{29D51510-0D25-E353-51CD-63D4C982F6EF}"/>
          </ac:spMkLst>
        </pc:spChg>
        <pc:spChg chg="mod">
          <ac:chgData name="Emma Enocson" userId="34809eff-22fc-49fa-9d80-7f711c022a1b" providerId="ADAL" clId="{AC64F9FC-0530-4B30-B851-5C880D0EA0A3}" dt="2023-01-19T08:59:34.371" v="14927" actId="20577"/>
          <ac:spMkLst>
            <pc:docMk/>
            <pc:sldMk cId="3552188487" sldId="3026"/>
            <ac:spMk id="22" creationId="{6FE8B0CC-FF4C-D1FE-2761-60B91C0CF7F9}"/>
          </ac:spMkLst>
        </pc:spChg>
        <pc:spChg chg="del">
          <ac:chgData name="Emma Enocson" userId="34809eff-22fc-49fa-9d80-7f711c022a1b" providerId="ADAL" clId="{AC64F9FC-0530-4B30-B851-5C880D0EA0A3}" dt="2023-01-05T09:50:50.522" v="4402" actId="478"/>
          <ac:spMkLst>
            <pc:docMk/>
            <pc:sldMk cId="3552188487" sldId="3026"/>
            <ac:spMk id="33" creationId="{BCB15762-CF5D-7BD4-ACE9-4FD2F874BF1D}"/>
          </ac:spMkLst>
        </pc:spChg>
        <pc:spChg chg="del">
          <ac:chgData name="Emma Enocson" userId="34809eff-22fc-49fa-9d80-7f711c022a1b" providerId="ADAL" clId="{AC64F9FC-0530-4B30-B851-5C880D0EA0A3}" dt="2023-01-05T09:51:21.452" v="4413" actId="478"/>
          <ac:spMkLst>
            <pc:docMk/>
            <pc:sldMk cId="3552188487" sldId="3026"/>
            <ac:spMk id="34" creationId="{C09A8935-007B-51D3-ADCA-35C8AC63F885}"/>
          </ac:spMkLst>
        </pc:spChg>
        <pc:grpChg chg="add del mod">
          <ac:chgData name="Emma Enocson" userId="34809eff-22fc-49fa-9d80-7f711c022a1b" providerId="ADAL" clId="{AC64F9FC-0530-4B30-B851-5C880D0EA0A3}" dt="2023-01-19T09:22:01.900" v="15366" actId="478"/>
          <ac:grpSpMkLst>
            <pc:docMk/>
            <pc:sldMk cId="3552188487" sldId="3026"/>
            <ac:grpSpMk id="7" creationId="{BC46AFBD-B834-B30D-CFB1-3856E908B27F}"/>
          </ac:grpSpMkLst>
        </pc:grpChg>
        <pc:grpChg chg="add del mod">
          <ac:chgData name="Emma Enocson" userId="34809eff-22fc-49fa-9d80-7f711c022a1b" providerId="ADAL" clId="{AC64F9FC-0530-4B30-B851-5C880D0EA0A3}" dt="2023-01-19T09:22:11.383" v="15373" actId="478"/>
          <ac:grpSpMkLst>
            <pc:docMk/>
            <pc:sldMk cId="3552188487" sldId="3026"/>
            <ac:grpSpMk id="8" creationId="{00000000-0000-0000-0000-000000000000}"/>
          </ac:grpSpMkLst>
        </pc:grpChg>
        <pc:grpChg chg="del mod">
          <ac:chgData name="Emma Enocson" userId="34809eff-22fc-49fa-9d80-7f711c022a1b" providerId="ADAL" clId="{AC64F9FC-0530-4B30-B851-5C880D0EA0A3}" dt="2023-01-19T09:21:55.897" v="15362" actId="21"/>
          <ac:grpSpMkLst>
            <pc:docMk/>
            <pc:sldMk cId="3552188487" sldId="3026"/>
            <ac:grpSpMk id="12" creationId="{00000000-0000-0000-0000-000000000000}"/>
          </ac:grpSpMkLst>
        </pc:grpChg>
        <pc:grpChg chg="del mod">
          <ac:chgData name="Emma Enocson" userId="34809eff-22fc-49fa-9d80-7f711c022a1b" providerId="ADAL" clId="{AC64F9FC-0530-4B30-B851-5C880D0EA0A3}" dt="2023-01-19T09:22:22.872" v="15379" actId="21"/>
          <ac:grpSpMkLst>
            <pc:docMk/>
            <pc:sldMk cId="3552188487" sldId="3026"/>
            <ac:grpSpMk id="15" creationId="{00000000-0000-0000-0000-000000000000}"/>
          </ac:grpSpMkLst>
        </pc:grpChg>
        <pc:grpChg chg="del">
          <ac:chgData name="Emma Enocson" userId="34809eff-22fc-49fa-9d80-7f711c022a1b" providerId="ADAL" clId="{AC64F9FC-0530-4B30-B851-5C880D0EA0A3}" dt="2023-01-05T10:13:39.542" v="5200" actId="478"/>
          <ac:grpSpMkLst>
            <pc:docMk/>
            <pc:sldMk cId="3552188487" sldId="3026"/>
            <ac:grpSpMk id="18" creationId="{00000000-0000-0000-0000-000000000000}"/>
          </ac:grpSpMkLst>
        </pc:grpChg>
        <pc:picChg chg="del">
          <ac:chgData name="Emma Enocson" userId="34809eff-22fc-49fa-9d80-7f711c022a1b" providerId="ADAL" clId="{AC64F9FC-0530-4B30-B851-5C880D0EA0A3}" dt="2023-01-05T09:48:08.553" v="4367" actId="21"/>
          <ac:picMkLst>
            <pc:docMk/>
            <pc:sldMk cId="3552188487" sldId="3026"/>
            <ac:picMk id="6" creationId="{00000000-0000-0000-0000-000000000000}"/>
          </ac:picMkLst>
        </pc:picChg>
        <pc:picChg chg="del">
          <ac:chgData name="Emma Enocson" userId="34809eff-22fc-49fa-9d80-7f711c022a1b" providerId="ADAL" clId="{AC64F9FC-0530-4B30-B851-5C880D0EA0A3}" dt="2023-01-05T09:48:12.971" v="4369" actId="21"/>
          <ac:picMkLst>
            <pc:docMk/>
            <pc:sldMk cId="3552188487" sldId="3026"/>
            <ac:picMk id="7" creationId="{00000000-0000-0000-0000-000000000000}"/>
          </ac:picMkLst>
        </pc:picChg>
        <pc:picChg chg="del">
          <ac:chgData name="Emma Enocson" userId="34809eff-22fc-49fa-9d80-7f711c022a1b" providerId="ADAL" clId="{AC64F9FC-0530-4B30-B851-5C880D0EA0A3}" dt="2023-01-05T09:48:16.590" v="4371" actId="21"/>
          <ac:picMkLst>
            <pc:docMk/>
            <pc:sldMk cId="3552188487" sldId="3026"/>
            <ac:picMk id="8" creationId="{00000000-0000-0000-0000-000000000000}"/>
          </ac:picMkLst>
        </pc:picChg>
        <pc:picChg chg="del">
          <ac:chgData name="Emma Enocson" userId="34809eff-22fc-49fa-9d80-7f711c022a1b" providerId="ADAL" clId="{AC64F9FC-0530-4B30-B851-5C880D0EA0A3}" dt="2023-01-05T09:48:21.150" v="4373" actId="21"/>
          <ac:picMkLst>
            <pc:docMk/>
            <pc:sldMk cId="3552188487" sldId="3026"/>
            <ac:picMk id="9" creationId="{00000000-0000-0000-0000-000000000000}"/>
          </ac:picMkLst>
        </pc:picChg>
        <pc:picChg chg="add del mod">
          <ac:chgData name="Emma Enocson" userId="34809eff-22fc-49fa-9d80-7f711c022a1b" providerId="ADAL" clId="{AC64F9FC-0530-4B30-B851-5C880D0EA0A3}" dt="2023-01-19T09:18:09.697" v="15234" actId="21"/>
          <ac:picMkLst>
            <pc:docMk/>
            <pc:sldMk cId="3552188487" sldId="3026"/>
            <ac:picMk id="23" creationId="{AE7C7860-CBAF-8349-F5D9-133055C0DEF6}"/>
          </ac:picMkLst>
        </pc:picChg>
        <pc:picChg chg="add del mod">
          <ac:chgData name="Emma Enocson" userId="34809eff-22fc-49fa-9d80-7f711c022a1b" providerId="ADAL" clId="{AC64F9FC-0530-4B30-B851-5C880D0EA0A3}" dt="2023-01-19T09:22:12.476" v="15374" actId="21"/>
          <ac:picMkLst>
            <pc:docMk/>
            <pc:sldMk cId="3552188487" sldId="3026"/>
            <ac:picMk id="24" creationId="{753E6896-2243-CAB7-670F-A1CF7D775032}"/>
          </ac:picMkLst>
        </pc:picChg>
        <pc:picChg chg="add del mod">
          <ac:chgData name="Emma Enocson" userId="34809eff-22fc-49fa-9d80-7f711c022a1b" providerId="ADAL" clId="{AC64F9FC-0530-4B30-B851-5C880D0EA0A3}" dt="2023-01-19T09:22:00.700" v="15365" actId="478"/>
          <ac:picMkLst>
            <pc:docMk/>
            <pc:sldMk cId="3552188487" sldId="3026"/>
            <ac:picMk id="25" creationId="{1FB2072C-AD75-2A25-7F20-A63E12D894E8}"/>
          </ac:picMkLst>
        </pc:picChg>
        <pc:picChg chg="add del mod">
          <ac:chgData name="Emma Enocson" userId="34809eff-22fc-49fa-9d80-7f711c022a1b" providerId="ADAL" clId="{AC64F9FC-0530-4B30-B851-5C880D0EA0A3}" dt="2023-01-05T10:27:35.762" v="5488" actId="21"/>
          <ac:picMkLst>
            <pc:docMk/>
            <pc:sldMk cId="3552188487" sldId="3026"/>
            <ac:picMk id="26" creationId="{9E4D4E19-F77E-2D99-D277-33420F9A5A66}"/>
          </ac:picMkLst>
        </pc:picChg>
        <pc:picChg chg="add del mod">
          <ac:chgData name="Emma Enocson" userId="34809eff-22fc-49fa-9d80-7f711c022a1b" providerId="ADAL" clId="{AC64F9FC-0530-4B30-B851-5C880D0EA0A3}" dt="2023-01-19T09:21:15.199" v="15307" actId="21"/>
          <ac:picMkLst>
            <pc:docMk/>
            <pc:sldMk cId="3552188487" sldId="3026"/>
            <ac:picMk id="27" creationId="{876D6998-1B82-678C-72E1-71845C847003}"/>
          </ac:picMkLst>
        </pc:picChg>
        <pc:picChg chg="del">
          <ac:chgData name="Emma Enocson" userId="34809eff-22fc-49fa-9d80-7f711c022a1b" providerId="ADAL" clId="{AC64F9FC-0530-4B30-B851-5C880D0EA0A3}" dt="2023-01-05T09:50:51.503" v="4403" actId="478"/>
          <ac:picMkLst>
            <pc:docMk/>
            <pc:sldMk cId="3552188487" sldId="3026"/>
            <ac:picMk id="29" creationId="{39945E5C-DD7F-E77B-43A4-0954AB44BFC9}"/>
          </ac:picMkLst>
        </pc:picChg>
        <pc:picChg chg="del">
          <ac:chgData name="Emma Enocson" userId="34809eff-22fc-49fa-9d80-7f711c022a1b" providerId="ADAL" clId="{AC64F9FC-0530-4B30-B851-5C880D0EA0A3}" dt="2023-01-05T09:50:52.807" v="4404" actId="478"/>
          <ac:picMkLst>
            <pc:docMk/>
            <pc:sldMk cId="3552188487" sldId="3026"/>
            <ac:picMk id="30" creationId="{DD82B374-6ADC-76BC-C9D7-FFCFBA161FA0}"/>
          </ac:picMkLst>
        </pc:picChg>
        <pc:picChg chg="del">
          <ac:chgData name="Emma Enocson" userId="34809eff-22fc-49fa-9d80-7f711c022a1b" providerId="ADAL" clId="{AC64F9FC-0530-4B30-B851-5C880D0EA0A3}" dt="2023-01-05T09:50:53.932" v="4405" actId="478"/>
          <ac:picMkLst>
            <pc:docMk/>
            <pc:sldMk cId="3552188487" sldId="3026"/>
            <ac:picMk id="31" creationId="{057C1A05-70DD-0174-B336-EAD8DC237BC6}"/>
          </ac:picMkLst>
        </pc:picChg>
        <pc:picChg chg="del">
          <ac:chgData name="Emma Enocson" userId="34809eff-22fc-49fa-9d80-7f711c022a1b" providerId="ADAL" clId="{AC64F9FC-0530-4B30-B851-5C880D0EA0A3}" dt="2023-01-05T09:50:56.030" v="4406" actId="478"/>
          <ac:picMkLst>
            <pc:docMk/>
            <pc:sldMk cId="3552188487" sldId="3026"/>
            <ac:picMk id="32" creationId="{27F662D8-EE5C-0778-5101-D9FE7D3B16BA}"/>
          </ac:picMkLst>
        </pc:picChg>
      </pc:sldChg>
      <pc:sldChg chg="delSp modSp add del mod delAnim">
        <pc:chgData name="Emma Enocson" userId="34809eff-22fc-49fa-9d80-7f711c022a1b" providerId="ADAL" clId="{AC64F9FC-0530-4B30-B851-5C880D0EA0A3}" dt="2023-01-05T10:24:56.772" v="5478" actId="47"/>
        <pc:sldMkLst>
          <pc:docMk/>
          <pc:sldMk cId="883202839" sldId="3027"/>
        </pc:sldMkLst>
        <pc:spChg chg="del">
          <ac:chgData name="Emma Enocson" userId="34809eff-22fc-49fa-9d80-7f711c022a1b" providerId="ADAL" clId="{AC64F9FC-0530-4B30-B851-5C880D0EA0A3}" dt="2023-01-05T10:19:17.409" v="5358" actId="21"/>
          <ac:spMkLst>
            <pc:docMk/>
            <pc:sldMk cId="883202839" sldId="3027"/>
            <ac:spMk id="3" creationId="{00000000-0000-0000-0000-000000000000}"/>
          </ac:spMkLst>
        </pc:spChg>
        <pc:spChg chg="del">
          <ac:chgData name="Emma Enocson" userId="34809eff-22fc-49fa-9d80-7f711c022a1b" providerId="ADAL" clId="{AC64F9FC-0530-4B30-B851-5C880D0EA0A3}" dt="2023-01-05T10:14:19.308" v="5300" actId="478"/>
          <ac:spMkLst>
            <pc:docMk/>
            <pc:sldMk cId="883202839" sldId="3027"/>
            <ac:spMk id="4" creationId="{00000000-0000-0000-0000-000000000000}"/>
          </ac:spMkLst>
        </pc:spChg>
        <pc:spChg chg="del">
          <ac:chgData name="Emma Enocson" userId="34809eff-22fc-49fa-9d80-7f711c022a1b" providerId="ADAL" clId="{AC64F9FC-0530-4B30-B851-5C880D0EA0A3}" dt="2023-01-05T10:14:15.382" v="5296" actId="478"/>
          <ac:spMkLst>
            <pc:docMk/>
            <pc:sldMk cId="883202839" sldId="3027"/>
            <ac:spMk id="5" creationId="{00000000-0000-0000-0000-000000000000}"/>
          </ac:spMkLst>
        </pc:spChg>
        <pc:spChg chg="mod">
          <ac:chgData name="Emma Enocson" userId="34809eff-22fc-49fa-9d80-7f711c022a1b" providerId="ADAL" clId="{AC64F9FC-0530-4B30-B851-5C880D0EA0A3}" dt="2023-01-05T10:04:36.552" v="4875" actId="1076"/>
          <ac:spMkLst>
            <pc:docMk/>
            <pc:sldMk cId="883202839" sldId="3027"/>
            <ac:spMk id="9" creationId="{00000000-0000-0000-0000-000000000000}"/>
          </ac:spMkLst>
        </pc:spChg>
        <pc:spChg chg="mod">
          <ac:chgData name="Emma Enocson" userId="34809eff-22fc-49fa-9d80-7f711c022a1b" providerId="ADAL" clId="{AC64F9FC-0530-4B30-B851-5C880D0EA0A3}" dt="2023-01-05T10:03:30.624" v="4766" actId="20577"/>
          <ac:spMkLst>
            <pc:docMk/>
            <pc:sldMk cId="883202839" sldId="3027"/>
            <ac:spMk id="10" creationId="{00000000-0000-0000-0000-000000000000}"/>
          </ac:spMkLst>
        </pc:spChg>
        <pc:spChg chg="mod">
          <ac:chgData name="Emma Enocson" userId="34809eff-22fc-49fa-9d80-7f711c022a1b" providerId="ADAL" clId="{AC64F9FC-0530-4B30-B851-5C880D0EA0A3}" dt="2023-01-05T10:24:28.338" v="5474" actId="21"/>
          <ac:spMkLst>
            <pc:docMk/>
            <pc:sldMk cId="883202839" sldId="3027"/>
            <ac:spMk id="13" creationId="{00000000-0000-0000-0000-000000000000}"/>
          </ac:spMkLst>
        </pc:spChg>
        <pc:spChg chg="mod">
          <ac:chgData name="Emma Enocson" userId="34809eff-22fc-49fa-9d80-7f711c022a1b" providerId="ADAL" clId="{AC64F9FC-0530-4B30-B851-5C880D0EA0A3}" dt="2023-01-05T10:24:14.720" v="5472" actId="21"/>
          <ac:spMkLst>
            <pc:docMk/>
            <pc:sldMk cId="883202839" sldId="3027"/>
            <ac:spMk id="14" creationId="{00000000-0000-0000-0000-000000000000}"/>
          </ac:spMkLst>
        </pc:spChg>
        <pc:spChg chg="del mod topLvl">
          <ac:chgData name="Emma Enocson" userId="34809eff-22fc-49fa-9d80-7f711c022a1b" providerId="ADAL" clId="{AC64F9FC-0530-4B30-B851-5C880D0EA0A3}" dt="2023-01-05T10:14:17.619" v="5298" actId="478"/>
          <ac:spMkLst>
            <pc:docMk/>
            <pc:sldMk cId="883202839" sldId="3027"/>
            <ac:spMk id="16" creationId="{00000000-0000-0000-0000-000000000000}"/>
          </ac:spMkLst>
        </pc:spChg>
        <pc:spChg chg="del mod topLvl">
          <ac:chgData name="Emma Enocson" userId="34809eff-22fc-49fa-9d80-7f711c022a1b" providerId="ADAL" clId="{AC64F9FC-0530-4B30-B851-5C880D0EA0A3}" dt="2023-01-05T10:14:16.507" v="5297" actId="478"/>
          <ac:spMkLst>
            <pc:docMk/>
            <pc:sldMk cId="883202839" sldId="3027"/>
            <ac:spMk id="17" creationId="{00000000-0000-0000-0000-000000000000}"/>
          </ac:spMkLst>
        </pc:spChg>
        <pc:spChg chg="del mod topLvl">
          <ac:chgData name="Emma Enocson" userId="34809eff-22fc-49fa-9d80-7f711c022a1b" providerId="ADAL" clId="{AC64F9FC-0530-4B30-B851-5C880D0EA0A3}" dt="2023-01-05T10:14:20.774" v="5301" actId="478"/>
          <ac:spMkLst>
            <pc:docMk/>
            <pc:sldMk cId="883202839" sldId="3027"/>
            <ac:spMk id="19" creationId="{00000000-0000-0000-0000-000000000000}"/>
          </ac:spMkLst>
        </pc:spChg>
        <pc:spChg chg="del mod topLvl">
          <ac:chgData name="Emma Enocson" userId="34809eff-22fc-49fa-9d80-7f711c022a1b" providerId="ADAL" clId="{AC64F9FC-0530-4B30-B851-5C880D0EA0A3}" dt="2023-01-05T10:14:18.881" v="5299" actId="478"/>
          <ac:spMkLst>
            <pc:docMk/>
            <pc:sldMk cId="883202839" sldId="3027"/>
            <ac:spMk id="20" creationId="{00000000-0000-0000-0000-000000000000}"/>
          </ac:spMkLst>
        </pc:spChg>
        <pc:spChg chg="del mod">
          <ac:chgData name="Emma Enocson" userId="34809eff-22fc-49fa-9d80-7f711c022a1b" providerId="ADAL" clId="{AC64F9FC-0530-4B30-B851-5C880D0EA0A3}" dt="2023-01-05T10:03:41.798" v="4769" actId="478"/>
          <ac:spMkLst>
            <pc:docMk/>
            <pc:sldMk cId="883202839" sldId="3027"/>
            <ac:spMk id="33" creationId="{BCB15762-CF5D-7BD4-ACE9-4FD2F874BF1D}"/>
          </ac:spMkLst>
        </pc:spChg>
        <pc:spChg chg="del mod">
          <ac:chgData name="Emma Enocson" userId="34809eff-22fc-49fa-9d80-7f711c022a1b" providerId="ADAL" clId="{AC64F9FC-0530-4B30-B851-5C880D0EA0A3}" dt="2023-01-05T10:04:03.725" v="4823" actId="478"/>
          <ac:spMkLst>
            <pc:docMk/>
            <pc:sldMk cId="883202839" sldId="3027"/>
            <ac:spMk id="34" creationId="{C09A8935-007B-51D3-ADCA-35C8AC63F885}"/>
          </ac:spMkLst>
        </pc:spChg>
        <pc:grpChg chg="del">
          <ac:chgData name="Emma Enocson" userId="34809eff-22fc-49fa-9d80-7f711c022a1b" providerId="ADAL" clId="{AC64F9FC-0530-4B30-B851-5C880D0EA0A3}" dt="2023-01-05T10:19:17.409" v="5358" actId="21"/>
          <ac:grpSpMkLst>
            <pc:docMk/>
            <pc:sldMk cId="883202839" sldId="3027"/>
            <ac:grpSpMk id="8" creationId="{00000000-0000-0000-0000-000000000000}"/>
          </ac:grpSpMkLst>
        </pc:grpChg>
        <pc:grpChg chg="del">
          <ac:chgData name="Emma Enocson" userId="34809eff-22fc-49fa-9d80-7f711c022a1b" providerId="ADAL" clId="{AC64F9FC-0530-4B30-B851-5C880D0EA0A3}" dt="2023-01-05T10:14:16.507" v="5297" actId="478"/>
          <ac:grpSpMkLst>
            <pc:docMk/>
            <pc:sldMk cId="883202839" sldId="3027"/>
            <ac:grpSpMk id="15" creationId="{00000000-0000-0000-0000-000000000000}"/>
          </ac:grpSpMkLst>
        </pc:grpChg>
        <pc:grpChg chg="del">
          <ac:chgData name="Emma Enocson" userId="34809eff-22fc-49fa-9d80-7f711c022a1b" providerId="ADAL" clId="{AC64F9FC-0530-4B30-B851-5C880D0EA0A3}" dt="2023-01-05T10:14:18.881" v="5299" actId="478"/>
          <ac:grpSpMkLst>
            <pc:docMk/>
            <pc:sldMk cId="883202839" sldId="3027"/>
            <ac:grpSpMk id="18" creationId="{00000000-0000-0000-0000-000000000000}"/>
          </ac:grpSpMkLst>
        </pc:grpChg>
        <pc:picChg chg="del">
          <ac:chgData name="Emma Enocson" userId="34809eff-22fc-49fa-9d80-7f711c022a1b" providerId="ADAL" clId="{AC64F9FC-0530-4B30-B851-5C880D0EA0A3}" dt="2023-01-05T10:04:33.880" v="4874" actId="478"/>
          <ac:picMkLst>
            <pc:docMk/>
            <pc:sldMk cId="883202839" sldId="3027"/>
            <ac:picMk id="29" creationId="{39945E5C-DD7F-E77B-43A4-0954AB44BFC9}"/>
          </ac:picMkLst>
        </pc:picChg>
        <pc:picChg chg="del">
          <ac:chgData name="Emma Enocson" userId="34809eff-22fc-49fa-9d80-7f711c022a1b" providerId="ADAL" clId="{AC64F9FC-0530-4B30-B851-5C880D0EA0A3}" dt="2023-01-05T10:04:28.031" v="4870" actId="478"/>
          <ac:picMkLst>
            <pc:docMk/>
            <pc:sldMk cId="883202839" sldId="3027"/>
            <ac:picMk id="30" creationId="{DD82B374-6ADC-76BC-C9D7-FFCFBA161FA0}"/>
          </ac:picMkLst>
        </pc:picChg>
        <pc:picChg chg="del">
          <ac:chgData name="Emma Enocson" userId="34809eff-22fc-49fa-9d80-7f711c022a1b" providerId="ADAL" clId="{AC64F9FC-0530-4B30-B851-5C880D0EA0A3}" dt="2023-01-05T10:04:29.278" v="4871" actId="478"/>
          <ac:picMkLst>
            <pc:docMk/>
            <pc:sldMk cId="883202839" sldId="3027"/>
            <ac:picMk id="31" creationId="{057C1A05-70DD-0174-B336-EAD8DC237BC6}"/>
          </ac:picMkLst>
        </pc:picChg>
        <pc:picChg chg="del">
          <ac:chgData name="Emma Enocson" userId="34809eff-22fc-49fa-9d80-7f711c022a1b" providerId="ADAL" clId="{AC64F9FC-0530-4B30-B851-5C880D0EA0A3}" dt="2023-01-05T10:04:30.448" v="4872" actId="478"/>
          <ac:picMkLst>
            <pc:docMk/>
            <pc:sldMk cId="883202839" sldId="3027"/>
            <ac:picMk id="32" creationId="{27F662D8-EE5C-0778-5101-D9FE7D3B16BA}"/>
          </ac:picMkLst>
        </pc:picChg>
        <pc:picChg chg="del">
          <ac:chgData name="Emma Enocson" userId="34809eff-22fc-49fa-9d80-7f711c022a1b" providerId="ADAL" clId="{AC64F9FC-0530-4B30-B851-5C880D0EA0A3}" dt="2023-01-05T10:04:32.465" v="4873" actId="478"/>
          <ac:picMkLst>
            <pc:docMk/>
            <pc:sldMk cId="883202839" sldId="3027"/>
            <ac:picMk id="35" creationId="{5C1B062C-8451-0E35-146F-7F0A93D3B62D}"/>
          </ac:picMkLst>
        </pc:picChg>
      </pc:sldChg>
      <pc:sldChg chg="addSp delSp modSp add del mod delAnim modNotesTx">
        <pc:chgData name="Emma Enocson" userId="34809eff-22fc-49fa-9d80-7f711c022a1b" providerId="ADAL" clId="{AC64F9FC-0530-4B30-B851-5C880D0EA0A3}" dt="2023-01-13T08:14:24.955" v="12946" actId="47"/>
        <pc:sldMkLst>
          <pc:docMk/>
          <pc:sldMk cId="2741726952" sldId="3027"/>
        </pc:sldMkLst>
        <pc:spChg chg="add mod">
          <ac:chgData name="Emma Enocson" userId="34809eff-22fc-49fa-9d80-7f711c022a1b" providerId="ADAL" clId="{AC64F9FC-0530-4B30-B851-5C880D0EA0A3}" dt="2023-01-05T10:52:31.498" v="5977"/>
          <ac:spMkLst>
            <pc:docMk/>
            <pc:sldMk cId="2741726952" sldId="3027"/>
            <ac:spMk id="6" creationId="{708FB7EE-8AF8-40CD-1B10-FD9975E52EAD}"/>
          </ac:spMkLst>
        </pc:spChg>
        <pc:spChg chg="del">
          <ac:chgData name="Emma Enocson" userId="34809eff-22fc-49fa-9d80-7f711c022a1b" providerId="ADAL" clId="{AC64F9FC-0530-4B30-B851-5C880D0EA0A3}" dt="2023-01-05T10:51:13.459" v="5895" actId="478"/>
          <ac:spMkLst>
            <pc:docMk/>
            <pc:sldMk cId="2741726952" sldId="3027"/>
            <ac:spMk id="27" creationId="{C2CED7DD-91A7-4BA9-A908-5B948B2FAD16}"/>
          </ac:spMkLst>
        </pc:spChg>
        <pc:picChg chg="del">
          <ac:chgData name="Emma Enocson" userId="34809eff-22fc-49fa-9d80-7f711c022a1b" providerId="ADAL" clId="{AC64F9FC-0530-4B30-B851-5C880D0EA0A3}" dt="2023-01-05T10:51:10.988" v="5893" actId="478"/>
          <ac:picMkLst>
            <pc:docMk/>
            <pc:sldMk cId="2741726952" sldId="3027"/>
            <ac:picMk id="2" creationId="{BB177BA1-1528-529D-2B3A-2875DA0691D4}"/>
          </ac:picMkLst>
        </pc:picChg>
        <pc:picChg chg="del">
          <ac:chgData name="Emma Enocson" userId="34809eff-22fc-49fa-9d80-7f711c022a1b" providerId="ADAL" clId="{AC64F9FC-0530-4B30-B851-5C880D0EA0A3}" dt="2023-01-05T10:51:11.529" v="5894" actId="478"/>
          <ac:picMkLst>
            <pc:docMk/>
            <pc:sldMk cId="2741726952" sldId="3027"/>
            <ac:picMk id="3" creationId="{1180C4AE-4F07-A429-263E-BBC93BD4081D}"/>
          </ac:picMkLst>
        </pc:picChg>
        <pc:picChg chg="del">
          <ac:chgData name="Emma Enocson" userId="34809eff-22fc-49fa-9d80-7f711c022a1b" providerId="ADAL" clId="{AC64F9FC-0530-4B30-B851-5C880D0EA0A3}" dt="2023-01-05T10:51:10.545" v="5892" actId="478"/>
          <ac:picMkLst>
            <pc:docMk/>
            <pc:sldMk cId="2741726952" sldId="3027"/>
            <ac:picMk id="4" creationId="{C733CC10-DA67-8DD9-DCAD-AE7AA92B5A29}"/>
          </ac:picMkLst>
        </pc:picChg>
        <pc:picChg chg="del">
          <ac:chgData name="Emma Enocson" userId="34809eff-22fc-49fa-9d80-7f711c022a1b" providerId="ADAL" clId="{AC64F9FC-0530-4B30-B851-5C880D0EA0A3}" dt="2023-01-05T10:51:10.059" v="5891" actId="478"/>
          <ac:picMkLst>
            <pc:docMk/>
            <pc:sldMk cId="2741726952" sldId="3027"/>
            <ac:picMk id="5" creationId="{EFE1CA7E-AB45-B1A1-C8B9-A1DF3A18FE2C}"/>
          </ac:picMkLst>
        </pc:picChg>
        <pc:picChg chg="add mod">
          <ac:chgData name="Emma Enocson" userId="34809eff-22fc-49fa-9d80-7f711c022a1b" providerId="ADAL" clId="{AC64F9FC-0530-4B30-B851-5C880D0EA0A3}" dt="2023-01-05T10:51:19.244" v="5897"/>
          <ac:picMkLst>
            <pc:docMk/>
            <pc:sldMk cId="2741726952" sldId="3027"/>
            <ac:picMk id="7" creationId="{3A173A76-CE8D-AF32-5925-E3A60C1741AD}"/>
          </ac:picMkLst>
        </pc:picChg>
        <pc:picChg chg="del">
          <ac:chgData name="Emma Enocson" userId="34809eff-22fc-49fa-9d80-7f711c022a1b" providerId="ADAL" clId="{AC64F9FC-0530-4B30-B851-5C880D0EA0A3}" dt="2023-01-05T10:51:06.474" v="5889" actId="478"/>
          <ac:picMkLst>
            <pc:docMk/>
            <pc:sldMk cId="2741726952" sldId="3027"/>
            <ac:picMk id="10" creationId="{9447C848-D5BC-9D97-0EDD-33CD8263D1C3}"/>
          </ac:picMkLst>
        </pc:picChg>
        <pc:picChg chg="del">
          <ac:chgData name="Emma Enocson" userId="34809eff-22fc-49fa-9d80-7f711c022a1b" providerId="ADAL" clId="{AC64F9FC-0530-4B30-B851-5C880D0EA0A3}" dt="2023-01-05T10:51:14.065" v="5896" actId="478"/>
          <ac:picMkLst>
            <pc:docMk/>
            <pc:sldMk cId="2741726952" sldId="3027"/>
            <ac:picMk id="26" creationId="{26B086CD-4F4C-463E-AA72-1947C982ECD3}"/>
          </ac:picMkLst>
        </pc:picChg>
      </pc:sldChg>
      <pc:sldChg chg="addSp delSp modSp add del mod delAnim modAnim">
        <pc:chgData name="Emma Enocson" userId="34809eff-22fc-49fa-9d80-7f711c022a1b" providerId="ADAL" clId="{AC64F9FC-0530-4B30-B851-5C880D0EA0A3}" dt="2023-01-05T09:41:35.052" v="4138" actId="47"/>
        <pc:sldMkLst>
          <pc:docMk/>
          <pc:sldMk cId="4082689478" sldId="3027"/>
        </pc:sldMkLst>
        <pc:spChg chg="mod">
          <ac:chgData name="Emma Enocson" userId="34809eff-22fc-49fa-9d80-7f711c022a1b" providerId="ADAL" clId="{AC64F9FC-0530-4B30-B851-5C880D0EA0A3}" dt="2023-01-05T09:23:22.475" v="3727" actId="20577"/>
          <ac:spMkLst>
            <pc:docMk/>
            <pc:sldMk cId="4082689478" sldId="3027"/>
            <ac:spMk id="2" creationId="{37047F9F-BF93-AE79-A7B0-DC070294BC6E}"/>
          </ac:spMkLst>
        </pc:spChg>
        <pc:spChg chg="add mod">
          <ac:chgData name="Emma Enocson" userId="34809eff-22fc-49fa-9d80-7f711c022a1b" providerId="ADAL" clId="{AC64F9FC-0530-4B30-B851-5C880D0EA0A3}" dt="2023-01-05T09:25:46.618" v="3812" actId="1076"/>
          <ac:spMkLst>
            <pc:docMk/>
            <pc:sldMk cId="4082689478" sldId="3027"/>
            <ac:spMk id="4" creationId="{DC14AA58-3B15-A9A8-4625-775171C7F72A}"/>
          </ac:spMkLst>
        </pc:spChg>
        <pc:spChg chg="add mod">
          <ac:chgData name="Emma Enocson" userId="34809eff-22fc-49fa-9d80-7f711c022a1b" providerId="ADAL" clId="{AC64F9FC-0530-4B30-B851-5C880D0EA0A3}" dt="2023-01-05T09:25:50.418" v="3814" actId="1076"/>
          <ac:spMkLst>
            <pc:docMk/>
            <pc:sldMk cId="4082689478" sldId="3027"/>
            <ac:spMk id="5" creationId="{E0FF731F-83EF-E11A-8077-DFA6A0E0AF4D}"/>
          </ac:spMkLst>
        </pc:spChg>
        <pc:spChg chg="add mod">
          <ac:chgData name="Emma Enocson" userId="34809eff-22fc-49fa-9d80-7f711c022a1b" providerId="ADAL" clId="{AC64F9FC-0530-4B30-B851-5C880D0EA0A3}" dt="2023-01-05T09:25:53.837" v="3816" actId="1076"/>
          <ac:spMkLst>
            <pc:docMk/>
            <pc:sldMk cId="4082689478" sldId="3027"/>
            <ac:spMk id="6" creationId="{352F1FC5-88B7-0858-0354-E7DEA87E6C01}"/>
          </ac:spMkLst>
        </pc:spChg>
        <pc:spChg chg="add mod">
          <ac:chgData name="Emma Enocson" userId="34809eff-22fc-49fa-9d80-7f711c022a1b" providerId="ADAL" clId="{AC64F9FC-0530-4B30-B851-5C880D0EA0A3}" dt="2023-01-05T09:25:57.402" v="3818" actId="1076"/>
          <ac:spMkLst>
            <pc:docMk/>
            <pc:sldMk cId="4082689478" sldId="3027"/>
            <ac:spMk id="8" creationId="{3E8C4572-5466-DE63-5064-F12725AB924D}"/>
          </ac:spMkLst>
        </pc:spChg>
        <pc:spChg chg="mod">
          <ac:chgData name="Emma Enocson" userId="34809eff-22fc-49fa-9d80-7f711c022a1b" providerId="ADAL" clId="{AC64F9FC-0530-4B30-B851-5C880D0EA0A3}" dt="2023-01-05T09:27:07.830" v="3823" actId="27636"/>
          <ac:spMkLst>
            <pc:docMk/>
            <pc:sldMk cId="4082689478" sldId="3027"/>
            <ac:spMk id="11" creationId="{00000000-0000-0000-0000-000000000000}"/>
          </ac:spMkLst>
        </pc:spChg>
        <pc:spChg chg="del mod">
          <ac:chgData name="Emma Enocson" userId="34809eff-22fc-49fa-9d80-7f711c022a1b" providerId="ADAL" clId="{AC64F9FC-0530-4B30-B851-5C880D0EA0A3}" dt="2023-01-05T09:23:23.610" v="3729"/>
          <ac:spMkLst>
            <pc:docMk/>
            <pc:sldMk cId="4082689478" sldId="3027"/>
            <ac:spMk id="13" creationId="{393A15D6-C3AD-8304-FEAD-3D5C0B0C80F8}"/>
          </ac:spMkLst>
        </pc:spChg>
      </pc:sldChg>
      <pc:sldChg chg="addSp delSp modSp add del mod ord addCm">
        <pc:chgData name="Emma Enocson" userId="34809eff-22fc-49fa-9d80-7f711c022a1b" providerId="ADAL" clId="{AC64F9FC-0530-4B30-B851-5C880D0EA0A3}" dt="2023-01-05T10:21:46.737" v="5414" actId="47"/>
        <pc:sldMkLst>
          <pc:docMk/>
          <pc:sldMk cId="599317365" sldId="3028"/>
        </pc:sldMkLst>
        <pc:spChg chg="add del mod">
          <ac:chgData name="Emma Enocson" userId="34809eff-22fc-49fa-9d80-7f711c022a1b" providerId="ADAL" clId="{AC64F9FC-0530-4B30-B851-5C880D0EA0A3}" dt="2023-01-05T10:20:49.036" v="5397"/>
          <ac:spMkLst>
            <pc:docMk/>
            <pc:sldMk cId="599317365" sldId="3028"/>
            <ac:spMk id="5" creationId="{431F820E-8FE3-02B7-57CA-59BEFB42CAC1}"/>
          </ac:spMkLst>
        </pc:spChg>
        <pc:spChg chg="add mod">
          <ac:chgData name="Emma Enocson" userId="34809eff-22fc-49fa-9d80-7f711c022a1b" providerId="ADAL" clId="{AC64F9FC-0530-4B30-B851-5C880D0EA0A3}" dt="2023-01-05T10:20:56.192" v="5399"/>
          <ac:spMkLst>
            <pc:docMk/>
            <pc:sldMk cId="599317365" sldId="3028"/>
            <ac:spMk id="9" creationId="{3D4A84FC-80E5-A4B1-C763-AC5387025B1B}"/>
          </ac:spMkLst>
        </pc:spChg>
        <pc:spChg chg="mod">
          <ac:chgData name="Emma Enocson" userId="34809eff-22fc-49fa-9d80-7f711c022a1b" providerId="ADAL" clId="{AC64F9FC-0530-4B30-B851-5C880D0EA0A3}" dt="2023-01-05T10:20:37.236" v="5393" actId="20577"/>
          <ac:spMkLst>
            <pc:docMk/>
            <pc:sldMk cId="599317365" sldId="3028"/>
            <ac:spMk id="10" creationId="{6802D83E-1FDB-0EBA-7010-31EF4E97E4A9}"/>
          </ac:spMkLst>
        </pc:spChg>
      </pc:sldChg>
      <pc:sldChg chg="addSp delSp modSp add mod ord delAnim modNotesTx">
        <pc:chgData name="Emma Enocson" userId="34809eff-22fc-49fa-9d80-7f711c022a1b" providerId="ADAL" clId="{AC64F9FC-0530-4B30-B851-5C880D0EA0A3}" dt="2023-02-01T17:26:55.994" v="37498" actId="255"/>
        <pc:sldMkLst>
          <pc:docMk/>
          <pc:sldMk cId="1788852058" sldId="3028"/>
        </pc:sldMkLst>
        <pc:spChg chg="del mod topLvl">
          <ac:chgData name="Emma Enocson" userId="34809eff-22fc-49fa-9d80-7f711c022a1b" providerId="ADAL" clId="{AC64F9FC-0530-4B30-B851-5C880D0EA0A3}" dt="2023-02-01T16:52:48.141" v="36150" actId="478"/>
          <ac:spMkLst>
            <pc:docMk/>
            <pc:sldMk cId="1788852058" sldId="3028"/>
            <ac:spMk id="4" creationId="{6F08AEA6-7CA0-9BD6-5D60-5AC20D153D63}"/>
          </ac:spMkLst>
        </pc:spChg>
        <pc:spChg chg="mod">
          <ac:chgData name="Emma Enocson" userId="34809eff-22fc-49fa-9d80-7f711c022a1b" providerId="ADAL" clId="{AC64F9FC-0530-4B30-B851-5C880D0EA0A3}" dt="2023-02-01T16:52:07.150" v="36137" actId="255"/>
          <ac:spMkLst>
            <pc:docMk/>
            <pc:sldMk cId="1788852058" sldId="3028"/>
            <ac:spMk id="6" creationId="{1BBBC911-CD97-6094-87AE-7061F8CA7C5D}"/>
          </ac:spMkLst>
        </pc:spChg>
        <pc:spChg chg="add mod">
          <ac:chgData name="Emma Enocson" userId="34809eff-22fc-49fa-9d80-7f711c022a1b" providerId="ADAL" clId="{AC64F9FC-0530-4B30-B851-5C880D0EA0A3}" dt="2023-02-01T17:02:00.039" v="36423" actId="1076"/>
          <ac:spMkLst>
            <pc:docMk/>
            <pc:sldMk cId="1788852058" sldId="3028"/>
            <ac:spMk id="9" creationId="{D1764BE9-8C55-C05E-AEBC-C3B9B91C63CD}"/>
          </ac:spMkLst>
        </pc:spChg>
        <pc:spChg chg="mod">
          <ac:chgData name="Emma Enocson" userId="34809eff-22fc-49fa-9d80-7f711c022a1b" providerId="ADAL" clId="{AC64F9FC-0530-4B30-B851-5C880D0EA0A3}" dt="2023-02-01T16:51:52.479" v="36133" actId="21"/>
          <ac:spMkLst>
            <pc:docMk/>
            <pc:sldMk cId="1788852058" sldId="3028"/>
            <ac:spMk id="10" creationId="{6802D83E-1FDB-0EBA-7010-31EF4E97E4A9}"/>
          </ac:spMkLst>
        </pc:spChg>
        <pc:spChg chg="add mod">
          <ac:chgData name="Emma Enocson" userId="34809eff-22fc-49fa-9d80-7f711c022a1b" providerId="ADAL" clId="{AC64F9FC-0530-4B30-B851-5C880D0EA0A3}" dt="2023-02-01T17:26:55.994" v="37498" actId="255"/>
          <ac:spMkLst>
            <pc:docMk/>
            <pc:sldMk cId="1788852058" sldId="3028"/>
            <ac:spMk id="12" creationId="{E6443A8D-6A64-42DC-0AE7-C1461D762621}"/>
          </ac:spMkLst>
        </pc:spChg>
        <pc:spChg chg="del mod">
          <ac:chgData name="Emma Enocson" userId="34809eff-22fc-49fa-9d80-7f711c022a1b" providerId="ADAL" clId="{AC64F9FC-0530-4B30-B851-5C880D0EA0A3}" dt="2023-02-01T14:20:14.953" v="35379" actId="478"/>
          <ac:spMkLst>
            <pc:docMk/>
            <pc:sldMk cId="1788852058" sldId="3028"/>
            <ac:spMk id="15" creationId="{6CFF8986-E292-8D7C-62CD-B251309DB78A}"/>
          </ac:spMkLst>
        </pc:spChg>
        <pc:spChg chg="mod">
          <ac:chgData name="Emma Enocson" userId="34809eff-22fc-49fa-9d80-7f711c022a1b" providerId="ADAL" clId="{AC64F9FC-0530-4B30-B851-5C880D0EA0A3}" dt="2023-02-01T16:52:31.475" v="36141" actId="21"/>
          <ac:spMkLst>
            <pc:docMk/>
            <pc:sldMk cId="1788852058" sldId="3028"/>
            <ac:spMk id="23" creationId="{DD1E38F8-5774-86B3-4647-A7631C66D3C2}"/>
          </ac:spMkLst>
        </pc:spChg>
        <pc:spChg chg="mod">
          <ac:chgData name="Emma Enocson" userId="34809eff-22fc-49fa-9d80-7f711c022a1b" providerId="ADAL" clId="{AC64F9FC-0530-4B30-B851-5C880D0EA0A3}" dt="2023-02-01T16:52:39.163" v="36144" actId="21"/>
          <ac:spMkLst>
            <pc:docMk/>
            <pc:sldMk cId="1788852058" sldId="3028"/>
            <ac:spMk id="26" creationId="{58131A6D-6EA7-E33E-0EF9-2568C82A4D0D}"/>
          </ac:spMkLst>
        </pc:spChg>
        <pc:spChg chg="del">
          <ac:chgData name="Emma Enocson" userId="34809eff-22fc-49fa-9d80-7f711c022a1b" providerId="ADAL" clId="{AC64F9FC-0530-4B30-B851-5C880D0EA0A3}" dt="2023-01-19T09:30:00.109" v="15645" actId="478"/>
          <ac:spMkLst>
            <pc:docMk/>
            <pc:sldMk cId="1788852058" sldId="3028"/>
            <ac:spMk id="33" creationId="{17AEF7AD-DB99-AAE0-C429-70AE3045E6CE}"/>
          </ac:spMkLst>
        </pc:spChg>
        <pc:grpChg chg="del mod">
          <ac:chgData name="Emma Enocson" userId="34809eff-22fc-49fa-9d80-7f711c022a1b" providerId="ADAL" clId="{AC64F9FC-0530-4B30-B851-5C880D0EA0A3}" dt="2023-02-01T16:52:48.141" v="36150" actId="478"/>
          <ac:grpSpMkLst>
            <pc:docMk/>
            <pc:sldMk cId="1788852058" sldId="3028"/>
            <ac:grpSpMk id="2" creationId="{86053455-4E2E-CF27-725B-6B59DB40853D}"/>
          </ac:grpSpMkLst>
        </pc:grpChg>
        <pc:grpChg chg="del mod">
          <ac:chgData name="Emma Enocson" userId="34809eff-22fc-49fa-9d80-7f711c022a1b" providerId="ADAL" clId="{AC64F9FC-0530-4B30-B851-5C880D0EA0A3}" dt="2023-02-01T16:52:55.255" v="36153" actId="478"/>
          <ac:grpSpMkLst>
            <pc:docMk/>
            <pc:sldMk cId="1788852058" sldId="3028"/>
            <ac:grpSpMk id="17" creationId="{8DAB8E0C-89E7-8A91-211F-9A5099ED97A6}"/>
          </ac:grpSpMkLst>
        </pc:grpChg>
        <pc:grpChg chg="del mod">
          <ac:chgData name="Emma Enocson" userId="34809eff-22fc-49fa-9d80-7f711c022a1b" providerId="ADAL" clId="{AC64F9FC-0530-4B30-B851-5C880D0EA0A3}" dt="2023-02-01T16:52:51.369" v="36151" actId="478"/>
          <ac:grpSpMkLst>
            <pc:docMk/>
            <pc:sldMk cId="1788852058" sldId="3028"/>
            <ac:grpSpMk id="25" creationId="{CCFB144E-4BF4-DB90-70C3-11DB6AA1E1AD}"/>
          </ac:grpSpMkLst>
        </pc:grpChg>
        <pc:picChg chg="add del mod">
          <ac:chgData name="Emma Enocson" userId="34809eff-22fc-49fa-9d80-7f711c022a1b" providerId="ADAL" clId="{AC64F9FC-0530-4B30-B851-5C880D0EA0A3}" dt="2023-02-01T16:51:46.284" v="36132" actId="478"/>
          <ac:picMkLst>
            <pc:docMk/>
            <pc:sldMk cId="1788852058" sldId="3028"/>
            <ac:picMk id="5" creationId="{AF8D5945-C0A7-4C8D-3C10-A7A024748F5E}"/>
          </ac:picMkLst>
        </pc:picChg>
        <pc:picChg chg="del mod">
          <ac:chgData name="Emma Enocson" userId="34809eff-22fc-49fa-9d80-7f711c022a1b" providerId="ADAL" clId="{AC64F9FC-0530-4B30-B851-5C880D0EA0A3}" dt="2023-01-05T10:57:38.891" v="6181" actId="478"/>
          <ac:picMkLst>
            <pc:docMk/>
            <pc:sldMk cId="1788852058" sldId="3028"/>
            <ac:picMk id="5" creationId="{BF61DA09-1FF6-FBA5-B8F9-642FD118263B}"/>
          </ac:picMkLst>
        </pc:picChg>
        <pc:picChg chg="del">
          <ac:chgData name="Emma Enocson" userId="34809eff-22fc-49fa-9d80-7f711c022a1b" providerId="ADAL" clId="{AC64F9FC-0530-4B30-B851-5C880D0EA0A3}" dt="2023-02-01T16:51:55.566" v="36135" actId="478"/>
          <ac:picMkLst>
            <pc:docMk/>
            <pc:sldMk cId="1788852058" sldId="3028"/>
            <ac:picMk id="7" creationId="{07B9A4D3-30BB-07F8-F722-995216BAABA4}"/>
          </ac:picMkLst>
        </pc:picChg>
        <pc:picChg chg="del topLvl">
          <ac:chgData name="Emma Enocson" userId="34809eff-22fc-49fa-9d80-7f711c022a1b" providerId="ADAL" clId="{AC64F9FC-0530-4B30-B851-5C880D0EA0A3}" dt="2023-02-01T16:52:53.104" v="36152" actId="478"/>
          <ac:picMkLst>
            <pc:docMk/>
            <pc:sldMk cId="1788852058" sldId="3028"/>
            <ac:picMk id="8" creationId="{D2F4F9DF-3B3A-FA30-85EC-242F62258190}"/>
          </ac:picMkLst>
        </pc:picChg>
        <pc:picChg chg="add mod ord modCrop">
          <ac:chgData name="Emma Enocson" userId="34809eff-22fc-49fa-9d80-7f711c022a1b" providerId="ADAL" clId="{AC64F9FC-0530-4B30-B851-5C880D0EA0A3}" dt="2023-02-01T17:18:16.373" v="36919" actId="732"/>
          <ac:picMkLst>
            <pc:docMk/>
            <pc:sldMk cId="1788852058" sldId="3028"/>
            <ac:picMk id="11" creationId="{64DC2DEA-C8DF-36DD-664B-97B7BCE93079}"/>
          </ac:picMkLst>
        </pc:picChg>
      </pc:sldChg>
      <pc:sldChg chg="add del">
        <pc:chgData name="Emma Enocson" userId="34809eff-22fc-49fa-9d80-7f711c022a1b" providerId="ADAL" clId="{AC64F9FC-0530-4B30-B851-5C880D0EA0A3}" dt="2023-01-05T09:32:19.339" v="3928"/>
        <pc:sldMkLst>
          <pc:docMk/>
          <pc:sldMk cId="2603084306" sldId="3028"/>
        </pc:sldMkLst>
      </pc:sldChg>
      <pc:sldChg chg="addSp delSp modSp mod ord modShow addCm delCm modCm modNotesTx">
        <pc:chgData name="Emma Enocson" userId="34809eff-22fc-49fa-9d80-7f711c022a1b" providerId="ADAL" clId="{AC64F9FC-0530-4B30-B851-5C880D0EA0A3}" dt="2023-02-21T12:11:45.283" v="46506"/>
        <pc:sldMkLst>
          <pc:docMk/>
          <pc:sldMk cId="1495810865" sldId="3029"/>
        </pc:sldMkLst>
        <pc:spChg chg="mod">
          <ac:chgData name="Emma Enocson" userId="34809eff-22fc-49fa-9d80-7f711c022a1b" providerId="ADAL" clId="{AC64F9FC-0530-4B30-B851-5C880D0EA0A3}" dt="2023-01-17T09:29:59.355" v="13087" actId="1076"/>
          <ac:spMkLst>
            <pc:docMk/>
            <pc:sldMk cId="1495810865" sldId="3029"/>
            <ac:spMk id="2" creationId="{15EFE57C-8BB4-B96F-AA3E-CAC29A21C0B1}"/>
          </ac:spMkLst>
        </pc:spChg>
        <pc:spChg chg="add del mod">
          <ac:chgData name="Emma Enocson" userId="34809eff-22fc-49fa-9d80-7f711c022a1b" providerId="ADAL" clId="{AC64F9FC-0530-4B30-B851-5C880D0EA0A3}" dt="2023-01-20T10:51:56.474" v="23316" actId="478"/>
          <ac:spMkLst>
            <pc:docMk/>
            <pc:sldMk cId="1495810865" sldId="3029"/>
            <ac:spMk id="6" creationId="{A66683F3-2E3C-E1E7-493C-57CF57FF2996}"/>
          </ac:spMkLst>
        </pc:spChg>
        <pc:spChg chg="add mod">
          <ac:chgData name="Emma Enocson" userId="34809eff-22fc-49fa-9d80-7f711c022a1b" providerId="ADAL" clId="{AC64F9FC-0530-4B30-B851-5C880D0EA0A3}" dt="2023-01-20T10:51:58.160" v="23318"/>
          <ac:spMkLst>
            <pc:docMk/>
            <pc:sldMk cId="1495810865" sldId="3029"/>
            <ac:spMk id="7" creationId="{4504EEDF-5B9C-68DF-0A65-A529F9866B5A}"/>
          </ac:spMkLst>
        </pc:spChg>
        <pc:graphicFrameChg chg="add mod modGraphic">
          <ac:chgData name="Emma Enocson" userId="34809eff-22fc-49fa-9d80-7f711c022a1b" providerId="ADAL" clId="{AC64F9FC-0530-4B30-B851-5C880D0EA0A3}" dt="2023-01-12T09:31:03.444" v="8611" actId="790"/>
          <ac:graphicFrameMkLst>
            <pc:docMk/>
            <pc:sldMk cId="1495810865" sldId="3029"/>
            <ac:graphicFrameMk id="4" creationId="{E56AFF47-B7FF-01EE-A0F2-532132E4604B}"/>
          </ac:graphicFrameMkLst>
        </pc:graphicFrameChg>
        <pc:picChg chg="add mod">
          <ac:chgData name="Emma Enocson" userId="34809eff-22fc-49fa-9d80-7f711c022a1b" providerId="ADAL" clId="{AC64F9FC-0530-4B30-B851-5C880D0EA0A3}" dt="2023-01-20T10:51:58.160" v="23318"/>
          <ac:picMkLst>
            <pc:docMk/>
            <pc:sldMk cId="1495810865" sldId="3029"/>
            <ac:picMk id="2" creationId="{BA53C04F-9348-6D5F-8F2C-CDA3FE9C09D6}"/>
          </ac:picMkLst>
        </pc:picChg>
        <pc:picChg chg="mod">
          <ac:chgData name="Emma Enocson" userId="34809eff-22fc-49fa-9d80-7f711c022a1b" providerId="ADAL" clId="{AC64F9FC-0530-4B30-B851-5C880D0EA0A3}" dt="2023-01-12T09:29:22.171" v="8582" actId="14100"/>
          <ac:picMkLst>
            <pc:docMk/>
            <pc:sldMk cId="1495810865" sldId="3029"/>
            <ac:picMk id="3" creationId="{C15C5B9E-17D3-A31A-7A91-26F81103EA60}"/>
          </ac:picMkLst>
        </pc:picChg>
        <pc:picChg chg="add del mod">
          <ac:chgData name="Emma Enocson" userId="34809eff-22fc-49fa-9d80-7f711c022a1b" providerId="ADAL" clId="{AC64F9FC-0530-4B30-B851-5C880D0EA0A3}" dt="2023-01-20T10:51:57.077" v="23317" actId="478"/>
          <ac:picMkLst>
            <pc:docMk/>
            <pc:sldMk cId="1495810865" sldId="3029"/>
            <ac:picMk id="5" creationId="{61B163FB-615D-8417-72C4-F0EFAC2A438B}"/>
          </ac:picMkLst>
        </pc:picChg>
        <pc:extLst>
          <p:ext xmlns:p="http://schemas.openxmlformats.org/presentationml/2006/main" uri="{D6D511B9-2390-475A-947B-AFAB55BFBCF1}">
            <pc226:cmChg xmlns:pc226="http://schemas.microsoft.com/office/powerpoint/2022/06/main/command" chg="add del mod">
              <pc226:chgData name="Emma Enocson" userId="34809eff-22fc-49fa-9d80-7f711c022a1b" providerId="ADAL" clId="{AC64F9FC-0530-4B30-B851-5C880D0EA0A3}" dt="2023-02-21T12:11:45.283" v="46506"/>
              <pc2:cmMkLst xmlns:pc2="http://schemas.microsoft.com/office/powerpoint/2019/9/main/command">
                <pc:docMk/>
                <pc:sldMk cId="1495810865" sldId="3029"/>
                <pc2:cmMk id="{523EF9A7-24D6-4B39-A237-242C0502881D}"/>
              </pc2:cmMkLst>
            </pc226:cmChg>
          </p:ext>
        </pc:extLst>
      </pc:sldChg>
      <pc:sldChg chg="addSp delSp modSp add del mod modNotesTx">
        <pc:chgData name="Emma Enocson" userId="34809eff-22fc-49fa-9d80-7f711c022a1b" providerId="ADAL" clId="{AC64F9FC-0530-4B30-B851-5C880D0EA0A3}" dt="2023-01-16T09:19:38.522" v="12968" actId="47"/>
        <pc:sldMkLst>
          <pc:docMk/>
          <pc:sldMk cId="2057801230" sldId="3030"/>
        </pc:sldMkLst>
        <pc:spChg chg="mod">
          <ac:chgData name="Emma Enocson" userId="34809eff-22fc-49fa-9d80-7f711c022a1b" providerId="ADAL" clId="{AC64F9FC-0530-4B30-B851-5C880D0EA0A3}" dt="2023-01-09T07:05:02.685" v="6407" actId="207"/>
          <ac:spMkLst>
            <pc:docMk/>
            <pc:sldMk cId="2057801230" sldId="3030"/>
            <ac:spMk id="4" creationId="{77A06A4D-2B87-1415-92B8-E79B2E3DC2E3}"/>
          </ac:spMkLst>
        </pc:spChg>
        <pc:spChg chg="mod">
          <ac:chgData name="Emma Enocson" userId="34809eff-22fc-49fa-9d80-7f711c022a1b" providerId="ADAL" clId="{AC64F9FC-0530-4B30-B851-5C880D0EA0A3}" dt="2023-01-09T07:01:54.038" v="6306" actId="20577"/>
          <ac:spMkLst>
            <pc:docMk/>
            <pc:sldMk cId="2057801230" sldId="3030"/>
            <ac:spMk id="19" creationId="{36FFFDAB-BB2E-4A5C-9A3D-DAFF2A29A55F}"/>
          </ac:spMkLst>
        </pc:spChg>
        <pc:spChg chg="mod">
          <ac:chgData name="Emma Enocson" userId="34809eff-22fc-49fa-9d80-7f711c022a1b" providerId="ADAL" clId="{AC64F9FC-0530-4B30-B851-5C880D0EA0A3}" dt="2023-01-09T07:05:15.601" v="6411" actId="207"/>
          <ac:spMkLst>
            <pc:docMk/>
            <pc:sldMk cId="2057801230" sldId="3030"/>
            <ac:spMk id="28" creationId="{9D5AE1C0-B1C2-7C86-647F-CAE24C2B84D8}"/>
          </ac:spMkLst>
        </pc:spChg>
        <pc:spChg chg="mod">
          <ac:chgData name="Emma Enocson" userId="34809eff-22fc-49fa-9d80-7f711c022a1b" providerId="ADAL" clId="{AC64F9FC-0530-4B30-B851-5C880D0EA0A3}" dt="2023-01-12T08:48:39.947" v="7898" actId="14100"/>
          <ac:spMkLst>
            <pc:docMk/>
            <pc:sldMk cId="2057801230" sldId="3030"/>
            <ac:spMk id="33" creationId="{E24E37C1-0D50-1BA9-DC2D-F7E0AB6E85A0}"/>
          </ac:spMkLst>
        </pc:spChg>
        <pc:grpChg chg="del">
          <ac:chgData name="Emma Enocson" userId="34809eff-22fc-49fa-9d80-7f711c022a1b" providerId="ADAL" clId="{AC64F9FC-0530-4B30-B851-5C880D0EA0A3}" dt="2023-01-12T08:18:39.903" v="7762" actId="478"/>
          <ac:grpSpMkLst>
            <pc:docMk/>
            <pc:sldMk cId="2057801230" sldId="3030"/>
            <ac:grpSpMk id="6" creationId="{4BED92E9-BBAB-B45A-29B1-8998954247C7}"/>
          </ac:grpSpMkLst>
        </pc:grpChg>
        <pc:picChg chg="add mod">
          <ac:chgData name="Emma Enocson" userId="34809eff-22fc-49fa-9d80-7f711c022a1b" providerId="ADAL" clId="{AC64F9FC-0530-4B30-B851-5C880D0EA0A3}" dt="2023-01-12T08:18:40.291" v="7763"/>
          <ac:picMkLst>
            <pc:docMk/>
            <pc:sldMk cId="2057801230" sldId="3030"/>
            <ac:picMk id="12" creationId="{6CCBBBDA-A118-5456-2C03-421BE684520F}"/>
          </ac:picMkLst>
        </pc:picChg>
        <pc:picChg chg="add mod">
          <ac:chgData name="Emma Enocson" userId="34809eff-22fc-49fa-9d80-7f711c022a1b" providerId="ADAL" clId="{AC64F9FC-0530-4B30-B851-5C880D0EA0A3}" dt="2023-01-12T08:18:40.291" v="7763"/>
          <ac:picMkLst>
            <pc:docMk/>
            <pc:sldMk cId="2057801230" sldId="3030"/>
            <ac:picMk id="18" creationId="{7027BACB-4A15-0625-0455-62CB87AB8400}"/>
          </ac:picMkLst>
        </pc:picChg>
      </pc:sldChg>
      <pc:sldChg chg="addSp delSp modSp add del mod modNotesTx">
        <pc:chgData name="Emma Enocson" userId="34809eff-22fc-49fa-9d80-7f711c022a1b" providerId="ADAL" clId="{AC64F9FC-0530-4B30-B851-5C880D0EA0A3}" dt="2023-01-16T09:19:30.501" v="12965" actId="47"/>
        <pc:sldMkLst>
          <pc:docMk/>
          <pc:sldMk cId="3598121195" sldId="3031"/>
        </pc:sldMkLst>
        <pc:spChg chg="mod">
          <ac:chgData name="Emma Enocson" userId="34809eff-22fc-49fa-9d80-7f711c022a1b" providerId="ADAL" clId="{AC64F9FC-0530-4B30-B851-5C880D0EA0A3}" dt="2023-01-09T07:05:52.206" v="6430" actId="207"/>
          <ac:spMkLst>
            <pc:docMk/>
            <pc:sldMk cId="3598121195" sldId="3031"/>
            <ac:spMk id="2" creationId="{0D5B26FA-18E7-C65B-ADCF-346DEAA5D169}"/>
          </ac:spMkLst>
        </pc:spChg>
        <pc:spChg chg="mod">
          <ac:chgData name="Emma Enocson" userId="34809eff-22fc-49fa-9d80-7f711c022a1b" providerId="ADAL" clId="{AC64F9FC-0530-4B30-B851-5C880D0EA0A3}" dt="2023-01-09T07:05:49.560" v="6429" actId="207"/>
          <ac:spMkLst>
            <pc:docMk/>
            <pc:sldMk cId="3598121195" sldId="3031"/>
            <ac:spMk id="4" creationId="{4B74D7A2-45C3-2CAF-F85C-8A1658D3B89E}"/>
          </ac:spMkLst>
        </pc:spChg>
        <pc:spChg chg="mod">
          <ac:chgData name="Emma Enocson" userId="34809eff-22fc-49fa-9d80-7f711c022a1b" providerId="ADAL" clId="{AC64F9FC-0530-4B30-B851-5C880D0EA0A3}" dt="2023-01-09T07:05:53.445" v="6431" actId="207"/>
          <ac:spMkLst>
            <pc:docMk/>
            <pc:sldMk cId="3598121195" sldId="3031"/>
            <ac:spMk id="17" creationId="{B42875B4-9939-83E4-36F0-C98ED94B8A0A}"/>
          </ac:spMkLst>
        </pc:spChg>
        <pc:spChg chg="mod">
          <ac:chgData name="Emma Enocson" userId="34809eff-22fc-49fa-9d80-7f711c022a1b" providerId="ADAL" clId="{AC64F9FC-0530-4B30-B851-5C880D0EA0A3}" dt="2023-01-09T07:02:50.121" v="6388" actId="20577"/>
          <ac:spMkLst>
            <pc:docMk/>
            <pc:sldMk cId="3598121195" sldId="3031"/>
            <ac:spMk id="19" creationId="{36FFFDAB-BB2E-4A5C-9A3D-DAFF2A29A55F}"/>
          </ac:spMkLst>
        </pc:spChg>
        <pc:spChg chg="mod">
          <ac:chgData name="Emma Enocson" userId="34809eff-22fc-49fa-9d80-7f711c022a1b" providerId="ADAL" clId="{AC64F9FC-0530-4B30-B851-5C880D0EA0A3}" dt="2023-01-09T07:05:48.019" v="6428" actId="207"/>
          <ac:spMkLst>
            <pc:docMk/>
            <pc:sldMk cId="3598121195" sldId="3031"/>
            <ac:spMk id="24" creationId="{007580A3-4B35-FE30-1061-14790C40AF16}"/>
          </ac:spMkLst>
        </pc:spChg>
        <pc:spChg chg="mod">
          <ac:chgData name="Emma Enocson" userId="34809eff-22fc-49fa-9d80-7f711c022a1b" providerId="ADAL" clId="{AC64F9FC-0530-4B30-B851-5C880D0EA0A3}" dt="2023-01-12T08:49:16.242" v="7915" actId="14100"/>
          <ac:spMkLst>
            <pc:docMk/>
            <pc:sldMk cId="3598121195" sldId="3031"/>
            <ac:spMk id="29" creationId="{EF81DAAB-5DCA-46A3-C1C6-B76D6A5DB8FB}"/>
          </ac:spMkLst>
        </pc:spChg>
        <pc:grpChg chg="del">
          <ac:chgData name="Emma Enocson" userId="34809eff-22fc-49fa-9d80-7f711c022a1b" providerId="ADAL" clId="{AC64F9FC-0530-4B30-B851-5C880D0EA0A3}" dt="2023-01-12T08:18:51.516" v="7768" actId="478"/>
          <ac:grpSpMkLst>
            <pc:docMk/>
            <pc:sldMk cId="3598121195" sldId="3031"/>
            <ac:grpSpMk id="6" creationId="{FE9E311A-7089-F02C-E27B-7968B7D44069}"/>
          </ac:grpSpMkLst>
        </pc:grpChg>
        <pc:picChg chg="add mod">
          <ac:chgData name="Emma Enocson" userId="34809eff-22fc-49fa-9d80-7f711c022a1b" providerId="ADAL" clId="{AC64F9FC-0530-4B30-B851-5C880D0EA0A3}" dt="2023-01-12T08:18:51.882" v="7769"/>
          <ac:picMkLst>
            <pc:docMk/>
            <pc:sldMk cId="3598121195" sldId="3031"/>
            <ac:picMk id="13" creationId="{268CEBA2-42DB-5BBE-9629-D7C947BBD8AA}"/>
          </ac:picMkLst>
        </pc:picChg>
        <pc:picChg chg="add mod">
          <ac:chgData name="Emma Enocson" userId="34809eff-22fc-49fa-9d80-7f711c022a1b" providerId="ADAL" clId="{AC64F9FC-0530-4B30-B851-5C880D0EA0A3}" dt="2023-01-12T08:18:51.882" v="7769"/>
          <ac:picMkLst>
            <pc:docMk/>
            <pc:sldMk cId="3598121195" sldId="3031"/>
            <ac:picMk id="18" creationId="{CD554B60-7DF2-CB27-BEE4-901CD1ECD77B}"/>
          </ac:picMkLst>
        </pc:picChg>
      </pc:sldChg>
      <pc:sldChg chg="addSp delSp modSp add del mod ord modNotesTx">
        <pc:chgData name="Emma Enocson" userId="34809eff-22fc-49fa-9d80-7f711c022a1b" providerId="ADAL" clId="{AC64F9FC-0530-4B30-B851-5C880D0EA0A3}" dt="2023-02-01T08:38:40.341" v="31094" actId="47"/>
        <pc:sldMkLst>
          <pc:docMk/>
          <pc:sldMk cId="2477663227" sldId="3032"/>
        </pc:sldMkLst>
        <pc:spChg chg="mod">
          <ac:chgData name="Emma Enocson" userId="34809eff-22fc-49fa-9d80-7f711c022a1b" providerId="ADAL" clId="{AC64F9FC-0530-4B30-B851-5C880D0EA0A3}" dt="2023-01-31T13:20:53.916" v="27778" actId="20577"/>
          <ac:spMkLst>
            <pc:docMk/>
            <pc:sldMk cId="2477663227" sldId="3032"/>
            <ac:spMk id="21" creationId="{84C820A4-039A-493B-B773-20D92F2477FE}"/>
          </ac:spMkLst>
        </pc:spChg>
        <pc:spChg chg="mod">
          <ac:chgData name="Emma Enocson" userId="34809eff-22fc-49fa-9d80-7f711c022a1b" providerId="ADAL" clId="{AC64F9FC-0530-4B30-B851-5C880D0EA0A3}" dt="2023-01-12T09:49:17.164" v="10584" actId="1076"/>
          <ac:spMkLst>
            <pc:docMk/>
            <pc:sldMk cId="2477663227" sldId="3032"/>
            <ac:spMk id="23" creationId="{C3D3DCFD-EC34-4036-A199-31392DCD497D}"/>
          </ac:spMkLst>
        </pc:spChg>
        <pc:picChg chg="mod">
          <ac:chgData name="Emma Enocson" userId="34809eff-22fc-49fa-9d80-7f711c022a1b" providerId="ADAL" clId="{AC64F9FC-0530-4B30-B851-5C880D0EA0A3}" dt="2023-01-12T09:49:16.996" v="10583" actId="1076"/>
          <ac:picMkLst>
            <pc:docMk/>
            <pc:sldMk cId="2477663227" sldId="3032"/>
            <ac:picMk id="2" creationId="{75D9DB74-049D-A65A-09AF-5A47A5C1EC35}"/>
          </ac:picMkLst>
        </pc:picChg>
        <pc:picChg chg="add del mod">
          <ac:chgData name="Emma Enocson" userId="34809eff-22fc-49fa-9d80-7f711c022a1b" providerId="ADAL" clId="{AC64F9FC-0530-4B30-B851-5C880D0EA0A3}" dt="2023-01-17T09:31:36.594" v="13272" actId="478"/>
          <ac:picMkLst>
            <pc:docMk/>
            <pc:sldMk cId="2477663227" sldId="3032"/>
            <ac:picMk id="3" creationId="{F46AB7AC-5561-242B-5E22-CE9CFFCDC29C}"/>
          </ac:picMkLst>
        </pc:picChg>
        <pc:picChg chg="del mod">
          <ac:chgData name="Emma Enocson" userId="34809eff-22fc-49fa-9d80-7f711c022a1b" providerId="ADAL" clId="{AC64F9FC-0530-4B30-B851-5C880D0EA0A3}" dt="2023-01-12T09:48:51.137" v="10536" actId="478"/>
          <ac:picMkLst>
            <pc:docMk/>
            <pc:sldMk cId="2477663227" sldId="3032"/>
            <ac:picMk id="6" creationId="{AACAD007-976B-806E-E6C2-B563292157B2}"/>
          </ac:picMkLst>
        </pc:picChg>
      </pc:sldChg>
      <pc:sldChg chg="addSp delSp modSp add mod ord modNotesTx">
        <pc:chgData name="Emma Enocson" userId="34809eff-22fc-49fa-9d80-7f711c022a1b" providerId="ADAL" clId="{AC64F9FC-0530-4B30-B851-5C880D0EA0A3}" dt="2023-02-02T13:50:38.779" v="40453"/>
        <pc:sldMkLst>
          <pc:docMk/>
          <pc:sldMk cId="4197855754" sldId="3033"/>
        </pc:sldMkLst>
        <pc:spChg chg="del">
          <ac:chgData name="Emma Enocson" userId="34809eff-22fc-49fa-9d80-7f711c022a1b" providerId="ADAL" clId="{AC64F9FC-0530-4B30-B851-5C880D0EA0A3}" dt="2023-01-12T09:36:52.885" v="8717" actId="478"/>
          <ac:spMkLst>
            <pc:docMk/>
            <pc:sldMk cId="4197855754" sldId="3033"/>
            <ac:spMk id="2" creationId="{15EFE57C-8BB4-B96F-AA3E-CAC29A21C0B1}"/>
          </ac:spMkLst>
        </pc:spChg>
        <pc:spChg chg="del mod">
          <ac:chgData name="Emma Enocson" userId="34809eff-22fc-49fa-9d80-7f711c022a1b" providerId="ADAL" clId="{AC64F9FC-0530-4B30-B851-5C880D0EA0A3}" dt="2023-01-12T09:36:59.274" v="8732"/>
          <ac:spMkLst>
            <pc:docMk/>
            <pc:sldMk cId="4197855754" sldId="3033"/>
            <ac:spMk id="6" creationId="{A66683F3-2E3C-E1E7-493C-57CF57FF2996}"/>
          </ac:spMkLst>
        </pc:spChg>
        <pc:spChg chg="add mod">
          <ac:chgData name="Emma Enocson" userId="34809eff-22fc-49fa-9d80-7f711c022a1b" providerId="ADAL" clId="{AC64F9FC-0530-4B30-B851-5C880D0EA0A3}" dt="2023-01-12T09:50:18.165" v="10640" actId="14100"/>
          <ac:spMkLst>
            <pc:docMk/>
            <pc:sldMk cId="4197855754" sldId="3033"/>
            <ac:spMk id="7" creationId="{5304BB57-9BB2-F0B2-859C-4E72D0246215}"/>
          </ac:spMkLst>
        </pc:spChg>
        <pc:spChg chg="add mod">
          <ac:chgData name="Emma Enocson" userId="34809eff-22fc-49fa-9d80-7f711c022a1b" providerId="ADAL" clId="{AC64F9FC-0530-4B30-B851-5C880D0EA0A3}" dt="2023-02-01T08:57:56.201" v="31386" actId="20577"/>
          <ac:spMkLst>
            <pc:docMk/>
            <pc:sldMk cId="4197855754" sldId="3033"/>
            <ac:spMk id="8" creationId="{8357BC10-3067-A5D6-E965-D62726D09033}"/>
          </ac:spMkLst>
        </pc:spChg>
        <pc:spChg chg="add del mod">
          <ac:chgData name="Emma Enocson" userId="34809eff-22fc-49fa-9d80-7f711c022a1b" providerId="ADAL" clId="{AC64F9FC-0530-4B30-B851-5C880D0EA0A3}" dt="2023-01-12T09:44:55.159" v="9787" actId="478"/>
          <ac:spMkLst>
            <pc:docMk/>
            <pc:sldMk cId="4197855754" sldId="3033"/>
            <ac:spMk id="9" creationId="{D0FF89A0-0269-371F-9152-B5D9CCA33416}"/>
          </ac:spMkLst>
        </pc:spChg>
        <pc:spChg chg="add del mod">
          <ac:chgData name="Emma Enocson" userId="34809eff-22fc-49fa-9d80-7f711c022a1b" providerId="ADAL" clId="{AC64F9FC-0530-4B30-B851-5C880D0EA0A3}" dt="2023-02-01T08:38:16.488" v="31083" actId="478"/>
          <ac:spMkLst>
            <pc:docMk/>
            <pc:sldMk cId="4197855754" sldId="3033"/>
            <ac:spMk id="10" creationId="{850DE918-9D10-01BC-F86C-977B850664E5}"/>
          </ac:spMkLst>
        </pc:spChg>
        <pc:spChg chg="add del mod">
          <ac:chgData name="Emma Enocson" userId="34809eff-22fc-49fa-9d80-7f711c022a1b" providerId="ADAL" clId="{AC64F9FC-0530-4B30-B851-5C880D0EA0A3}" dt="2023-02-01T08:38:15.787" v="31082" actId="478"/>
          <ac:spMkLst>
            <pc:docMk/>
            <pc:sldMk cId="4197855754" sldId="3033"/>
            <ac:spMk id="11" creationId="{1E2A2FA5-6682-D11A-0929-3F636F8ECEEE}"/>
          </ac:spMkLst>
        </pc:spChg>
        <pc:spChg chg="add del mod">
          <ac:chgData name="Emma Enocson" userId="34809eff-22fc-49fa-9d80-7f711c022a1b" providerId="ADAL" clId="{AC64F9FC-0530-4B30-B851-5C880D0EA0A3}" dt="2023-02-01T08:38:17.275" v="31085" actId="478"/>
          <ac:spMkLst>
            <pc:docMk/>
            <pc:sldMk cId="4197855754" sldId="3033"/>
            <ac:spMk id="12" creationId="{C790EC03-0C2A-FB4F-CFC0-CE4CDBF95893}"/>
          </ac:spMkLst>
        </pc:spChg>
        <pc:spChg chg="add del mod">
          <ac:chgData name="Emma Enocson" userId="34809eff-22fc-49fa-9d80-7f711c022a1b" providerId="ADAL" clId="{AC64F9FC-0530-4B30-B851-5C880D0EA0A3}" dt="2023-02-01T08:38:18.240" v="31086" actId="478"/>
          <ac:spMkLst>
            <pc:docMk/>
            <pc:sldMk cId="4197855754" sldId="3033"/>
            <ac:spMk id="13" creationId="{3DD97938-1AB3-7BBB-ED38-FC115E4716F3}"/>
          </ac:spMkLst>
        </pc:spChg>
        <pc:spChg chg="add del mod">
          <ac:chgData name="Emma Enocson" userId="34809eff-22fc-49fa-9d80-7f711c022a1b" providerId="ADAL" clId="{AC64F9FC-0530-4B30-B851-5C880D0EA0A3}" dt="2023-01-12T09:44:54.121" v="9786" actId="478"/>
          <ac:spMkLst>
            <pc:docMk/>
            <pc:sldMk cId="4197855754" sldId="3033"/>
            <ac:spMk id="14" creationId="{35E8252C-9A13-B91E-7A51-64A377831BBA}"/>
          </ac:spMkLst>
        </pc:spChg>
        <pc:spChg chg="add del mod">
          <ac:chgData name="Emma Enocson" userId="34809eff-22fc-49fa-9d80-7f711c022a1b" providerId="ADAL" clId="{AC64F9FC-0530-4B30-B851-5C880D0EA0A3}" dt="2023-01-12T09:44:48.696" v="9784" actId="478"/>
          <ac:spMkLst>
            <pc:docMk/>
            <pc:sldMk cId="4197855754" sldId="3033"/>
            <ac:spMk id="15" creationId="{C41453A0-1B4B-5D4B-20FA-15794ADDBCE5}"/>
          </ac:spMkLst>
        </pc:spChg>
        <pc:spChg chg="add del mod">
          <ac:chgData name="Emma Enocson" userId="34809eff-22fc-49fa-9d80-7f711c022a1b" providerId="ADAL" clId="{AC64F9FC-0530-4B30-B851-5C880D0EA0A3}" dt="2023-02-01T08:38:14.799" v="31081" actId="478"/>
          <ac:spMkLst>
            <pc:docMk/>
            <pc:sldMk cId="4197855754" sldId="3033"/>
            <ac:spMk id="16" creationId="{591544ED-032F-AAFD-82BC-0BC8650D0EF6}"/>
          </ac:spMkLst>
        </pc:spChg>
        <pc:spChg chg="add del mod">
          <ac:chgData name="Emma Enocson" userId="34809eff-22fc-49fa-9d80-7f711c022a1b" providerId="ADAL" clId="{AC64F9FC-0530-4B30-B851-5C880D0EA0A3}" dt="2023-02-01T08:38:13.834" v="31080" actId="478"/>
          <ac:spMkLst>
            <pc:docMk/>
            <pc:sldMk cId="4197855754" sldId="3033"/>
            <ac:spMk id="17" creationId="{30BE4017-244E-AD78-35C5-444783F32988}"/>
          </ac:spMkLst>
        </pc:spChg>
        <pc:graphicFrameChg chg="del modGraphic">
          <ac:chgData name="Emma Enocson" userId="34809eff-22fc-49fa-9d80-7f711c022a1b" providerId="ADAL" clId="{AC64F9FC-0530-4B30-B851-5C880D0EA0A3}" dt="2023-01-12T09:36:54.201" v="8719" actId="478"/>
          <ac:graphicFrameMkLst>
            <pc:docMk/>
            <pc:sldMk cId="4197855754" sldId="3033"/>
            <ac:graphicFrameMk id="4" creationId="{E56AFF47-B7FF-01EE-A0F2-532132E4604B}"/>
          </ac:graphicFrameMkLst>
        </pc:graphicFrameChg>
        <pc:picChg chg="del">
          <ac:chgData name="Emma Enocson" userId="34809eff-22fc-49fa-9d80-7f711c022a1b" providerId="ADAL" clId="{AC64F9FC-0530-4B30-B851-5C880D0EA0A3}" dt="2023-01-12T09:36:49.929" v="8716" actId="478"/>
          <ac:picMkLst>
            <pc:docMk/>
            <pc:sldMk cId="4197855754" sldId="3033"/>
            <ac:picMk id="3" creationId="{C15C5B9E-17D3-A31A-7A91-26F81103EA60}"/>
          </ac:picMkLst>
        </pc:picChg>
        <pc:picChg chg="mod">
          <ac:chgData name="Emma Enocson" userId="34809eff-22fc-49fa-9d80-7f711c022a1b" providerId="ADAL" clId="{AC64F9FC-0530-4B30-B851-5C880D0EA0A3}" dt="2023-01-12T09:50:22.105" v="10655" actId="1037"/>
          <ac:picMkLst>
            <pc:docMk/>
            <pc:sldMk cId="4197855754" sldId="3033"/>
            <ac:picMk id="5" creationId="{61B163FB-615D-8417-72C4-F0EFAC2A438B}"/>
          </ac:picMkLst>
        </pc:picChg>
      </pc:sldChg>
      <pc:sldChg chg="delSp modSp add mod ord modNotesTx">
        <pc:chgData name="Emma Enocson" userId="34809eff-22fc-49fa-9d80-7f711c022a1b" providerId="ADAL" clId="{AC64F9FC-0530-4B30-B851-5C880D0EA0A3}" dt="2023-02-02T07:16:46.853" v="37532" actId="20577"/>
        <pc:sldMkLst>
          <pc:docMk/>
          <pc:sldMk cId="3382669520" sldId="3034"/>
        </pc:sldMkLst>
        <pc:spChg chg="mod">
          <ac:chgData name="Emma Enocson" userId="34809eff-22fc-49fa-9d80-7f711c022a1b" providerId="ADAL" clId="{AC64F9FC-0530-4B30-B851-5C880D0EA0A3}" dt="2023-02-02T07:16:46.853" v="37532" actId="20577"/>
          <ac:spMkLst>
            <pc:docMk/>
            <pc:sldMk cId="3382669520" sldId="3034"/>
            <ac:spMk id="21" creationId="{84C820A4-039A-493B-B773-20D92F2477FE}"/>
          </ac:spMkLst>
        </pc:spChg>
        <pc:picChg chg="del">
          <ac:chgData name="Emma Enocson" userId="34809eff-22fc-49fa-9d80-7f711c022a1b" providerId="ADAL" clId="{AC64F9FC-0530-4B30-B851-5C880D0EA0A3}" dt="2023-01-12T09:48:57.742" v="10539" actId="478"/>
          <ac:picMkLst>
            <pc:docMk/>
            <pc:sldMk cId="3382669520" sldId="3034"/>
            <ac:picMk id="6" creationId="{AACAD007-976B-806E-E6C2-B563292157B2}"/>
          </ac:picMkLst>
        </pc:picChg>
      </pc:sldChg>
      <pc:sldChg chg="modSp add del mod ord">
        <pc:chgData name="Emma Enocson" userId="34809eff-22fc-49fa-9d80-7f711c022a1b" providerId="ADAL" clId="{AC64F9FC-0530-4B30-B851-5C880D0EA0A3}" dt="2023-01-12T10:28:27.589" v="10949" actId="47"/>
        <pc:sldMkLst>
          <pc:docMk/>
          <pc:sldMk cId="1100331489" sldId="3035"/>
        </pc:sldMkLst>
        <pc:spChg chg="mod">
          <ac:chgData name="Emma Enocson" userId="34809eff-22fc-49fa-9d80-7f711c022a1b" providerId="ADAL" clId="{AC64F9FC-0530-4B30-B851-5C880D0EA0A3}" dt="2023-01-12T10:27:52.217" v="10923" actId="20577"/>
          <ac:spMkLst>
            <pc:docMk/>
            <pc:sldMk cId="1100331489" sldId="3035"/>
            <ac:spMk id="8" creationId="{8357BC10-3067-A5D6-E965-D62726D09033}"/>
          </ac:spMkLst>
        </pc:spChg>
      </pc:sldChg>
      <pc:sldChg chg="addSp delSp modSp add del mod ord modNotesTx">
        <pc:chgData name="Emma Enocson" userId="34809eff-22fc-49fa-9d80-7f711c022a1b" providerId="ADAL" clId="{AC64F9FC-0530-4B30-B851-5C880D0EA0A3}" dt="2023-01-20T07:12:43.483" v="16597" actId="47"/>
        <pc:sldMkLst>
          <pc:docMk/>
          <pc:sldMk cId="2969012950" sldId="3035"/>
        </pc:sldMkLst>
        <pc:spChg chg="add del mod">
          <ac:chgData name="Emma Enocson" userId="34809eff-22fc-49fa-9d80-7f711c022a1b" providerId="ADAL" clId="{AC64F9FC-0530-4B30-B851-5C880D0EA0A3}" dt="2023-01-12T10:45:20.828" v="12009" actId="478"/>
          <ac:spMkLst>
            <pc:docMk/>
            <pc:sldMk cId="2969012950" sldId="3035"/>
            <ac:spMk id="3" creationId="{D3950D70-592D-196E-9CE5-C273E9F24A5B}"/>
          </ac:spMkLst>
        </pc:spChg>
        <pc:spChg chg="add mod">
          <ac:chgData name="Emma Enocson" userId="34809eff-22fc-49fa-9d80-7f711c022a1b" providerId="ADAL" clId="{AC64F9FC-0530-4B30-B851-5C880D0EA0A3}" dt="2023-01-12T10:45:25.276" v="12036" actId="1035"/>
          <ac:spMkLst>
            <pc:docMk/>
            <pc:sldMk cId="2969012950" sldId="3035"/>
            <ac:spMk id="4" creationId="{51D6E77D-D46C-C1F6-20F7-C353A1486C1E}"/>
          </ac:spMkLst>
        </pc:spChg>
        <pc:spChg chg="add mod">
          <ac:chgData name="Emma Enocson" userId="34809eff-22fc-49fa-9d80-7f711c022a1b" providerId="ADAL" clId="{AC64F9FC-0530-4B30-B851-5C880D0EA0A3}" dt="2023-01-12T10:45:25.276" v="12036" actId="1035"/>
          <ac:spMkLst>
            <pc:docMk/>
            <pc:sldMk cId="2969012950" sldId="3035"/>
            <ac:spMk id="6" creationId="{FE158A40-34CD-7642-1F88-2B63915649BC}"/>
          </ac:spMkLst>
        </pc:spChg>
        <pc:spChg chg="del mod">
          <ac:chgData name="Emma Enocson" userId="34809eff-22fc-49fa-9d80-7f711c022a1b" providerId="ADAL" clId="{AC64F9FC-0530-4B30-B851-5C880D0EA0A3}" dt="2023-01-12T10:45:32.507" v="12039" actId="478"/>
          <ac:spMkLst>
            <pc:docMk/>
            <pc:sldMk cId="2969012950" sldId="3035"/>
            <ac:spMk id="8" creationId="{8357BC10-3067-A5D6-E965-D62726D09033}"/>
          </ac:spMkLst>
        </pc:spChg>
        <pc:spChg chg="add mod">
          <ac:chgData name="Emma Enocson" userId="34809eff-22fc-49fa-9d80-7f711c022a1b" providerId="ADAL" clId="{AC64F9FC-0530-4B30-B851-5C880D0EA0A3}" dt="2023-01-12T10:45:25.276" v="12036" actId="1035"/>
          <ac:spMkLst>
            <pc:docMk/>
            <pc:sldMk cId="2969012950" sldId="3035"/>
            <ac:spMk id="9" creationId="{0BCE2C47-52EB-4391-662E-44BC0AF3E46C}"/>
          </ac:spMkLst>
        </pc:spChg>
        <pc:spChg chg="del">
          <ac:chgData name="Emma Enocson" userId="34809eff-22fc-49fa-9d80-7f711c022a1b" providerId="ADAL" clId="{AC64F9FC-0530-4B30-B851-5C880D0EA0A3}" dt="2023-01-12T10:29:02.487" v="10953" actId="478"/>
          <ac:spMkLst>
            <pc:docMk/>
            <pc:sldMk cId="2969012950" sldId="3035"/>
            <ac:spMk id="10" creationId="{850DE918-9D10-01BC-F86C-977B850664E5}"/>
          </ac:spMkLst>
        </pc:spChg>
        <pc:spChg chg="del">
          <ac:chgData name="Emma Enocson" userId="34809eff-22fc-49fa-9d80-7f711c022a1b" providerId="ADAL" clId="{AC64F9FC-0530-4B30-B851-5C880D0EA0A3}" dt="2023-01-12T10:29:05.390" v="10956" actId="478"/>
          <ac:spMkLst>
            <pc:docMk/>
            <pc:sldMk cId="2969012950" sldId="3035"/>
            <ac:spMk id="11" creationId="{1E2A2FA5-6682-D11A-0929-3F636F8ECEEE}"/>
          </ac:spMkLst>
        </pc:spChg>
        <pc:spChg chg="del">
          <ac:chgData name="Emma Enocson" userId="34809eff-22fc-49fa-9d80-7f711c022a1b" providerId="ADAL" clId="{AC64F9FC-0530-4B30-B851-5C880D0EA0A3}" dt="2023-01-12T10:29:07.214" v="10958" actId="478"/>
          <ac:spMkLst>
            <pc:docMk/>
            <pc:sldMk cId="2969012950" sldId="3035"/>
            <ac:spMk id="12" creationId="{C790EC03-0C2A-FB4F-CFC0-CE4CDBF95893}"/>
          </ac:spMkLst>
        </pc:spChg>
        <pc:spChg chg="del">
          <ac:chgData name="Emma Enocson" userId="34809eff-22fc-49fa-9d80-7f711c022a1b" providerId="ADAL" clId="{AC64F9FC-0530-4B30-B851-5C880D0EA0A3}" dt="2023-01-12T10:29:06.199" v="10957" actId="478"/>
          <ac:spMkLst>
            <pc:docMk/>
            <pc:sldMk cId="2969012950" sldId="3035"/>
            <ac:spMk id="13" creationId="{3DD97938-1AB3-7BBB-ED38-FC115E4716F3}"/>
          </ac:spMkLst>
        </pc:spChg>
        <pc:spChg chg="add mod">
          <ac:chgData name="Emma Enocson" userId="34809eff-22fc-49fa-9d80-7f711c022a1b" providerId="ADAL" clId="{AC64F9FC-0530-4B30-B851-5C880D0EA0A3}" dt="2023-01-12T10:45:25.276" v="12036" actId="1035"/>
          <ac:spMkLst>
            <pc:docMk/>
            <pc:sldMk cId="2969012950" sldId="3035"/>
            <ac:spMk id="14" creationId="{25E82E0C-9203-FBBB-2B1B-2B0F7983CB33}"/>
          </ac:spMkLst>
        </pc:spChg>
        <pc:spChg chg="add del mod">
          <ac:chgData name="Emma Enocson" userId="34809eff-22fc-49fa-9d80-7f711c022a1b" providerId="ADAL" clId="{AC64F9FC-0530-4B30-B851-5C880D0EA0A3}" dt="2023-01-20T07:12:36.545" v="16595" actId="21"/>
          <ac:spMkLst>
            <pc:docMk/>
            <pc:sldMk cId="2969012950" sldId="3035"/>
            <ac:spMk id="15" creationId="{0A31CAB1-C67A-29CC-3283-D9EE42514E77}"/>
          </ac:spMkLst>
        </pc:spChg>
        <pc:spChg chg="del mod">
          <ac:chgData name="Emma Enocson" userId="34809eff-22fc-49fa-9d80-7f711c022a1b" providerId="ADAL" clId="{AC64F9FC-0530-4B30-B851-5C880D0EA0A3}" dt="2023-01-12T10:29:04.725" v="10955" actId="478"/>
          <ac:spMkLst>
            <pc:docMk/>
            <pc:sldMk cId="2969012950" sldId="3035"/>
            <ac:spMk id="16" creationId="{591544ED-032F-AAFD-82BC-0BC8650D0EF6}"/>
          </ac:spMkLst>
        </pc:spChg>
        <pc:spChg chg="del">
          <ac:chgData name="Emma Enocson" userId="34809eff-22fc-49fa-9d80-7f711c022a1b" providerId="ADAL" clId="{AC64F9FC-0530-4B30-B851-5C880D0EA0A3}" dt="2023-01-12T10:29:01.689" v="10952" actId="478"/>
          <ac:spMkLst>
            <pc:docMk/>
            <pc:sldMk cId="2969012950" sldId="3035"/>
            <ac:spMk id="17" creationId="{30BE4017-244E-AD78-35C5-444783F32988}"/>
          </ac:spMkLst>
        </pc:spChg>
        <pc:spChg chg="add del mod">
          <ac:chgData name="Emma Enocson" userId="34809eff-22fc-49fa-9d80-7f711c022a1b" providerId="ADAL" clId="{AC64F9FC-0530-4B30-B851-5C880D0EA0A3}" dt="2023-01-20T07:12:36.545" v="16595" actId="21"/>
          <ac:spMkLst>
            <pc:docMk/>
            <pc:sldMk cId="2969012950" sldId="3035"/>
            <ac:spMk id="18" creationId="{431BFF99-D369-F25E-AFED-A1B603BF0136}"/>
          </ac:spMkLst>
        </pc:spChg>
        <pc:spChg chg="add del mod">
          <ac:chgData name="Emma Enocson" userId="34809eff-22fc-49fa-9d80-7f711c022a1b" providerId="ADAL" clId="{AC64F9FC-0530-4B30-B851-5C880D0EA0A3}" dt="2023-01-20T07:12:36.545" v="16595" actId="21"/>
          <ac:spMkLst>
            <pc:docMk/>
            <pc:sldMk cId="2969012950" sldId="3035"/>
            <ac:spMk id="19" creationId="{58EBDA10-7031-1E31-23F1-4E54D24779DC}"/>
          </ac:spMkLst>
        </pc:spChg>
        <pc:spChg chg="add del mod">
          <ac:chgData name="Emma Enocson" userId="34809eff-22fc-49fa-9d80-7f711c022a1b" providerId="ADAL" clId="{AC64F9FC-0530-4B30-B851-5C880D0EA0A3}" dt="2023-01-20T07:12:36.545" v="16595" actId="21"/>
          <ac:spMkLst>
            <pc:docMk/>
            <pc:sldMk cId="2969012950" sldId="3035"/>
            <ac:spMk id="20" creationId="{2031A48D-0614-068E-E22D-A9240FAD6F3E}"/>
          </ac:spMkLst>
        </pc:spChg>
        <pc:spChg chg="add del mod">
          <ac:chgData name="Emma Enocson" userId="34809eff-22fc-49fa-9d80-7f711c022a1b" providerId="ADAL" clId="{AC64F9FC-0530-4B30-B851-5C880D0EA0A3}" dt="2023-01-20T07:12:36.545" v="16595" actId="21"/>
          <ac:spMkLst>
            <pc:docMk/>
            <pc:sldMk cId="2969012950" sldId="3035"/>
            <ac:spMk id="21" creationId="{6A55E713-BA40-9F54-141E-76267674CDBF}"/>
          </ac:spMkLst>
        </pc:spChg>
        <pc:spChg chg="add del mod">
          <ac:chgData name="Emma Enocson" userId="34809eff-22fc-49fa-9d80-7f711c022a1b" providerId="ADAL" clId="{AC64F9FC-0530-4B30-B851-5C880D0EA0A3}" dt="2023-01-20T07:12:36.545" v="16595" actId="21"/>
          <ac:spMkLst>
            <pc:docMk/>
            <pc:sldMk cId="2969012950" sldId="3035"/>
            <ac:spMk id="22" creationId="{01C90BDE-C013-73EB-E69C-FD82C34B4B59}"/>
          </ac:spMkLst>
        </pc:spChg>
        <pc:spChg chg="add del mod">
          <ac:chgData name="Emma Enocson" userId="34809eff-22fc-49fa-9d80-7f711c022a1b" providerId="ADAL" clId="{AC64F9FC-0530-4B30-B851-5C880D0EA0A3}" dt="2023-01-20T07:12:36.545" v="16595" actId="21"/>
          <ac:spMkLst>
            <pc:docMk/>
            <pc:sldMk cId="2969012950" sldId="3035"/>
            <ac:spMk id="23" creationId="{2255A577-A088-89D9-2BDF-3A071D61474D}"/>
          </ac:spMkLst>
        </pc:spChg>
        <pc:spChg chg="add del mod">
          <ac:chgData name="Emma Enocson" userId="34809eff-22fc-49fa-9d80-7f711c022a1b" providerId="ADAL" clId="{AC64F9FC-0530-4B30-B851-5C880D0EA0A3}" dt="2023-01-20T07:12:36.545" v="16595" actId="21"/>
          <ac:spMkLst>
            <pc:docMk/>
            <pc:sldMk cId="2969012950" sldId="3035"/>
            <ac:spMk id="24" creationId="{BD1E8BA1-5D00-CABC-AF3C-EDBAD8422D82}"/>
          </ac:spMkLst>
        </pc:spChg>
        <pc:spChg chg="add del mod">
          <ac:chgData name="Emma Enocson" userId="34809eff-22fc-49fa-9d80-7f711c022a1b" providerId="ADAL" clId="{AC64F9FC-0530-4B30-B851-5C880D0EA0A3}" dt="2023-01-12T10:45:31.115" v="12038" actId="478"/>
          <ac:spMkLst>
            <pc:docMk/>
            <pc:sldMk cId="2969012950" sldId="3035"/>
            <ac:spMk id="25" creationId="{6C074A53-BD40-A643-2665-D1056477B611}"/>
          </ac:spMkLst>
        </pc:spChg>
        <pc:spChg chg="add mod">
          <ac:chgData name="Emma Enocson" userId="34809eff-22fc-49fa-9d80-7f711c022a1b" providerId="ADAL" clId="{AC64F9FC-0530-4B30-B851-5C880D0EA0A3}" dt="2023-01-12T10:45:33.191" v="12040"/>
          <ac:spMkLst>
            <pc:docMk/>
            <pc:sldMk cId="2969012950" sldId="3035"/>
            <ac:spMk id="26" creationId="{04B48289-2C9F-D800-B073-2AA4308EBF13}"/>
          </ac:spMkLst>
        </pc:spChg>
        <pc:picChg chg="add del mod">
          <ac:chgData name="Emma Enocson" userId="34809eff-22fc-49fa-9d80-7f711c022a1b" providerId="ADAL" clId="{AC64F9FC-0530-4B30-B851-5C880D0EA0A3}" dt="2023-01-13T08:15:36.917" v="12958" actId="478"/>
          <ac:picMkLst>
            <pc:docMk/>
            <pc:sldMk cId="2969012950" sldId="3035"/>
            <ac:picMk id="2" creationId="{AF8DA46E-2187-07D7-7E2B-27AC862C95FE}"/>
          </ac:picMkLst>
        </pc:picChg>
      </pc:sldChg>
      <pc:sldChg chg="addSp delSp modSp add mod ord modShow modNotesTx">
        <pc:chgData name="Emma Enocson" userId="34809eff-22fc-49fa-9d80-7f711c022a1b" providerId="ADAL" clId="{AC64F9FC-0530-4B30-B851-5C880D0EA0A3}" dt="2023-02-02T08:02:20.426" v="37543"/>
        <pc:sldMkLst>
          <pc:docMk/>
          <pc:sldMk cId="3902043505" sldId="3036"/>
        </pc:sldMkLst>
        <pc:spChg chg="add mod">
          <ac:chgData name="Emma Enocson" userId="34809eff-22fc-49fa-9d80-7f711c022a1b" providerId="ADAL" clId="{AC64F9FC-0530-4B30-B851-5C880D0EA0A3}" dt="2023-01-17T09:46:28.878" v="13402" actId="1076"/>
          <ac:spMkLst>
            <pc:docMk/>
            <pc:sldMk cId="3902043505" sldId="3036"/>
            <ac:spMk id="2" creationId="{2CDEE7FE-3BDD-8143-5D75-2C5E7F9C847C}"/>
          </ac:spMkLst>
        </pc:spChg>
        <pc:spChg chg="add mod">
          <ac:chgData name="Emma Enocson" userId="34809eff-22fc-49fa-9d80-7f711c022a1b" providerId="ADAL" clId="{AC64F9FC-0530-4B30-B851-5C880D0EA0A3}" dt="2023-01-17T09:46:32.115" v="13403" actId="1076"/>
          <ac:spMkLst>
            <pc:docMk/>
            <pc:sldMk cId="3902043505" sldId="3036"/>
            <ac:spMk id="3" creationId="{C5527A08-DDBA-C2B0-CA09-9E86D2D5195F}"/>
          </ac:spMkLst>
        </pc:spChg>
        <pc:spChg chg="add mod">
          <ac:chgData name="Emma Enocson" userId="34809eff-22fc-49fa-9d80-7f711c022a1b" providerId="ADAL" clId="{AC64F9FC-0530-4B30-B851-5C880D0EA0A3}" dt="2023-01-19T09:43:43.658" v="16171" actId="1036"/>
          <ac:spMkLst>
            <pc:docMk/>
            <pc:sldMk cId="3902043505" sldId="3036"/>
            <ac:spMk id="4" creationId="{34658275-9550-07FD-EAD6-1B55DFC00136}"/>
          </ac:spMkLst>
        </pc:spChg>
        <pc:spChg chg="del">
          <ac:chgData name="Emma Enocson" userId="34809eff-22fc-49fa-9d80-7f711c022a1b" providerId="ADAL" clId="{AC64F9FC-0530-4B30-B851-5C880D0EA0A3}" dt="2023-01-17T09:41:53.639" v="13291" actId="478"/>
          <ac:spMkLst>
            <pc:docMk/>
            <pc:sldMk cId="3902043505" sldId="3036"/>
            <ac:spMk id="7" creationId="{5304BB57-9BB2-F0B2-859C-4E72D0246215}"/>
          </ac:spMkLst>
        </pc:spChg>
        <pc:spChg chg="add mod">
          <ac:chgData name="Emma Enocson" userId="34809eff-22fc-49fa-9d80-7f711c022a1b" providerId="ADAL" clId="{AC64F9FC-0530-4B30-B851-5C880D0EA0A3}" dt="2023-01-19T09:44:48.503" v="16217" actId="1076"/>
          <ac:spMkLst>
            <pc:docMk/>
            <pc:sldMk cId="3902043505" sldId="3036"/>
            <ac:spMk id="7" creationId="{B49C73A8-37A7-63F2-3C3D-164552EE191E}"/>
          </ac:spMkLst>
        </pc:spChg>
        <pc:spChg chg="mod">
          <ac:chgData name="Emma Enocson" userId="34809eff-22fc-49fa-9d80-7f711c022a1b" providerId="ADAL" clId="{AC64F9FC-0530-4B30-B851-5C880D0EA0A3}" dt="2023-01-19T09:44:09.699" v="16185" actId="1076"/>
          <ac:spMkLst>
            <pc:docMk/>
            <pc:sldMk cId="3902043505" sldId="3036"/>
            <ac:spMk id="8" creationId="{8357BC10-3067-A5D6-E965-D62726D09033}"/>
          </ac:spMkLst>
        </pc:spChg>
        <pc:spChg chg="mod">
          <ac:chgData name="Emma Enocson" userId="34809eff-22fc-49fa-9d80-7f711c022a1b" providerId="ADAL" clId="{AC64F9FC-0530-4B30-B851-5C880D0EA0A3}" dt="2023-01-17T09:43:31.555" v="13356" actId="20577"/>
          <ac:spMkLst>
            <pc:docMk/>
            <pc:sldMk cId="3902043505" sldId="3036"/>
            <ac:spMk id="10" creationId="{850DE918-9D10-01BC-F86C-977B850664E5}"/>
          </ac:spMkLst>
        </pc:spChg>
        <pc:spChg chg="del mod">
          <ac:chgData name="Emma Enocson" userId="34809eff-22fc-49fa-9d80-7f711c022a1b" providerId="ADAL" clId="{AC64F9FC-0530-4B30-B851-5C880D0EA0A3}" dt="2023-01-12T10:52:49.484" v="12927" actId="478"/>
          <ac:spMkLst>
            <pc:docMk/>
            <pc:sldMk cId="3902043505" sldId="3036"/>
            <ac:spMk id="11" creationId="{1E2A2FA5-6682-D11A-0929-3F636F8ECEEE}"/>
          </ac:spMkLst>
        </pc:spChg>
        <pc:spChg chg="del mod">
          <ac:chgData name="Emma Enocson" userId="34809eff-22fc-49fa-9d80-7f711c022a1b" providerId="ADAL" clId="{AC64F9FC-0530-4B30-B851-5C880D0EA0A3}" dt="2023-01-12T10:52:50.263" v="12928" actId="478"/>
          <ac:spMkLst>
            <pc:docMk/>
            <pc:sldMk cId="3902043505" sldId="3036"/>
            <ac:spMk id="12" creationId="{C790EC03-0C2A-FB4F-CFC0-CE4CDBF95893}"/>
          </ac:spMkLst>
        </pc:spChg>
        <pc:spChg chg="del">
          <ac:chgData name="Emma Enocson" userId="34809eff-22fc-49fa-9d80-7f711c022a1b" providerId="ADAL" clId="{AC64F9FC-0530-4B30-B851-5C880D0EA0A3}" dt="2023-01-12T10:48:18.670" v="12632" actId="478"/>
          <ac:spMkLst>
            <pc:docMk/>
            <pc:sldMk cId="3902043505" sldId="3036"/>
            <ac:spMk id="13" creationId="{3DD97938-1AB3-7BBB-ED38-FC115E4716F3}"/>
          </ac:spMkLst>
        </pc:spChg>
        <pc:spChg chg="add mod">
          <ac:chgData name="Emma Enocson" userId="34809eff-22fc-49fa-9d80-7f711c022a1b" providerId="ADAL" clId="{AC64F9FC-0530-4B30-B851-5C880D0EA0A3}" dt="2023-01-19T09:44:01.081" v="16180" actId="1076"/>
          <ac:spMkLst>
            <pc:docMk/>
            <pc:sldMk cId="3902043505" sldId="3036"/>
            <ac:spMk id="14" creationId="{66CE68B6-7BE4-5FE9-F4AD-1C1512DF117D}"/>
          </ac:spMkLst>
        </pc:spChg>
        <pc:spChg chg="add mod">
          <ac:chgData name="Emma Enocson" userId="34809eff-22fc-49fa-9d80-7f711c022a1b" providerId="ADAL" clId="{AC64F9FC-0530-4B30-B851-5C880D0EA0A3}" dt="2023-01-19T09:44:03.706" v="16181" actId="1076"/>
          <ac:spMkLst>
            <pc:docMk/>
            <pc:sldMk cId="3902043505" sldId="3036"/>
            <ac:spMk id="15" creationId="{BC70A1FD-CF46-B36C-D527-7CBF6B7E8C04}"/>
          </ac:spMkLst>
        </pc:spChg>
        <pc:spChg chg="del">
          <ac:chgData name="Emma Enocson" userId="34809eff-22fc-49fa-9d80-7f711c022a1b" providerId="ADAL" clId="{AC64F9FC-0530-4B30-B851-5C880D0EA0A3}" dt="2023-01-12T10:48:16.889" v="12631" actId="478"/>
          <ac:spMkLst>
            <pc:docMk/>
            <pc:sldMk cId="3902043505" sldId="3036"/>
            <ac:spMk id="16" creationId="{591544ED-032F-AAFD-82BC-0BC8650D0EF6}"/>
          </ac:spMkLst>
        </pc:spChg>
        <pc:spChg chg="add del mod">
          <ac:chgData name="Emma Enocson" userId="34809eff-22fc-49fa-9d80-7f711c022a1b" providerId="ADAL" clId="{AC64F9FC-0530-4B30-B851-5C880D0EA0A3}" dt="2023-01-19T09:49:56.553" v="16279" actId="478"/>
          <ac:spMkLst>
            <pc:docMk/>
            <pc:sldMk cId="3902043505" sldId="3036"/>
            <ac:spMk id="16" creationId="{68D3AB63-DFAF-ACEB-8F43-355AF254F611}"/>
          </ac:spMkLst>
        </pc:spChg>
        <pc:spChg chg="del">
          <ac:chgData name="Emma Enocson" userId="34809eff-22fc-49fa-9d80-7f711c022a1b" providerId="ADAL" clId="{AC64F9FC-0530-4B30-B851-5C880D0EA0A3}" dt="2023-01-12T10:48:15.951" v="12630" actId="478"/>
          <ac:spMkLst>
            <pc:docMk/>
            <pc:sldMk cId="3902043505" sldId="3036"/>
            <ac:spMk id="17" creationId="{30BE4017-244E-AD78-35C5-444783F32988}"/>
          </ac:spMkLst>
        </pc:spChg>
        <pc:spChg chg="add del mod">
          <ac:chgData name="Emma Enocson" userId="34809eff-22fc-49fa-9d80-7f711c022a1b" providerId="ADAL" clId="{AC64F9FC-0530-4B30-B851-5C880D0EA0A3}" dt="2023-01-19T09:49:55.736" v="16278" actId="478"/>
          <ac:spMkLst>
            <pc:docMk/>
            <pc:sldMk cId="3902043505" sldId="3036"/>
            <ac:spMk id="17" creationId="{918F17E6-4FA9-9649-AF9B-310FB68908B1}"/>
          </ac:spMkLst>
        </pc:spChg>
        <pc:spChg chg="add del mod">
          <ac:chgData name="Emma Enocson" userId="34809eff-22fc-49fa-9d80-7f711c022a1b" providerId="ADAL" clId="{AC64F9FC-0530-4B30-B851-5C880D0EA0A3}" dt="2023-01-19T09:49:53.232" v="16276" actId="478"/>
          <ac:spMkLst>
            <pc:docMk/>
            <pc:sldMk cId="3902043505" sldId="3036"/>
            <ac:spMk id="18" creationId="{C2657894-2BC0-C456-C16C-632B69F708FE}"/>
          </ac:spMkLst>
        </pc:spChg>
        <pc:spChg chg="add del mod">
          <ac:chgData name="Emma Enocson" userId="34809eff-22fc-49fa-9d80-7f711c022a1b" providerId="ADAL" clId="{AC64F9FC-0530-4B30-B851-5C880D0EA0A3}" dt="2023-01-19T09:49:54.751" v="16277" actId="478"/>
          <ac:spMkLst>
            <pc:docMk/>
            <pc:sldMk cId="3902043505" sldId="3036"/>
            <ac:spMk id="19" creationId="{074AEA7D-7CE8-6DC7-7256-0BAA458618B1}"/>
          </ac:spMkLst>
        </pc:spChg>
        <pc:spChg chg="add del mod">
          <ac:chgData name="Emma Enocson" userId="34809eff-22fc-49fa-9d80-7f711c022a1b" providerId="ADAL" clId="{AC64F9FC-0530-4B30-B851-5C880D0EA0A3}" dt="2023-01-19T09:44:45.982" v="16216" actId="478"/>
          <ac:spMkLst>
            <pc:docMk/>
            <pc:sldMk cId="3902043505" sldId="3036"/>
            <ac:spMk id="23" creationId="{2A43B814-77F8-AE01-751E-9693D76AE428}"/>
          </ac:spMkLst>
        </pc:spChg>
        <pc:spChg chg="add mod">
          <ac:chgData name="Emma Enocson" userId="34809eff-22fc-49fa-9d80-7f711c022a1b" providerId="ADAL" clId="{AC64F9FC-0530-4B30-B851-5C880D0EA0A3}" dt="2023-01-20T07:21:39.191" v="16697" actId="20577"/>
          <ac:spMkLst>
            <pc:docMk/>
            <pc:sldMk cId="3902043505" sldId="3036"/>
            <ac:spMk id="24" creationId="{34F7DFCC-CA2F-F84F-AA35-3ED3D31A4C24}"/>
          </ac:spMkLst>
        </pc:spChg>
        <pc:spChg chg="add mod">
          <ac:chgData name="Emma Enocson" userId="34809eff-22fc-49fa-9d80-7f711c022a1b" providerId="ADAL" clId="{AC64F9FC-0530-4B30-B851-5C880D0EA0A3}" dt="2023-01-19T09:50:11.530" v="16286" actId="1076"/>
          <ac:spMkLst>
            <pc:docMk/>
            <pc:sldMk cId="3902043505" sldId="3036"/>
            <ac:spMk id="25" creationId="{004BA941-A7E8-4A17-E6FF-1E28AE73B846}"/>
          </ac:spMkLst>
        </pc:spChg>
        <pc:spChg chg="add mod">
          <ac:chgData name="Emma Enocson" userId="34809eff-22fc-49fa-9d80-7f711c022a1b" providerId="ADAL" clId="{AC64F9FC-0530-4B30-B851-5C880D0EA0A3}" dt="2023-01-20T07:21:47.418" v="16703" actId="20577"/>
          <ac:spMkLst>
            <pc:docMk/>
            <pc:sldMk cId="3902043505" sldId="3036"/>
            <ac:spMk id="26" creationId="{20F3E172-ED40-F3DD-1622-F0879A82E7CB}"/>
          </ac:spMkLst>
        </pc:spChg>
        <pc:spChg chg="add mod">
          <ac:chgData name="Emma Enocson" userId="34809eff-22fc-49fa-9d80-7f711c022a1b" providerId="ADAL" clId="{AC64F9FC-0530-4B30-B851-5C880D0EA0A3}" dt="2023-01-20T07:22:34.506" v="16775" actId="20577"/>
          <ac:spMkLst>
            <pc:docMk/>
            <pc:sldMk cId="3902043505" sldId="3036"/>
            <ac:spMk id="28" creationId="{40D65F67-05C0-141D-4D70-1BE101A41AB6}"/>
          </ac:spMkLst>
        </pc:spChg>
        <pc:spChg chg="add mod">
          <ac:chgData name="Emma Enocson" userId="34809eff-22fc-49fa-9d80-7f711c022a1b" providerId="ADAL" clId="{AC64F9FC-0530-4B30-B851-5C880D0EA0A3}" dt="2023-01-20T07:23:00.766" v="16800" actId="1076"/>
          <ac:spMkLst>
            <pc:docMk/>
            <pc:sldMk cId="3902043505" sldId="3036"/>
            <ac:spMk id="29" creationId="{5B92FB57-9EEB-6668-092A-DF7BC35FE52F}"/>
          </ac:spMkLst>
        </pc:spChg>
        <pc:picChg chg="del">
          <ac:chgData name="Emma Enocson" userId="34809eff-22fc-49fa-9d80-7f711c022a1b" providerId="ADAL" clId="{AC64F9FC-0530-4B30-B851-5C880D0EA0A3}" dt="2023-01-17T09:41:52.825" v="13290" actId="478"/>
          <ac:picMkLst>
            <pc:docMk/>
            <pc:sldMk cId="3902043505" sldId="3036"/>
            <ac:picMk id="5" creationId="{61B163FB-615D-8417-72C4-F0EFAC2A438B}"/>
          </ac:picMkLst>
        </pc:picChg>
        <pc:picChg chg="add del mod modCrop">
          <ac:chgData name="Emma Enocson" userId="34809eff-22fc-49fa-9d80-7f711c022a1b" providerId="ADAL" clId="{AC64F9FC-0530-4B30-B851-5C880D0EA0A3}" dt="2023-01-17T09:44:53.718" v="13369" actId="478"/>
          <ac:picMkLst>
            <pc:docMk/>
            <pc:sldMk cId="3902043505" sldId="3036"/>
            <ac:picMk id="11" creationId="{4E10425C-B265-BF60-5024-DF35A204658F}"/>
          </ac:picMkLst>
        </pc:picChg>
        <pc:picChg chg="add mod modCrop">
          <ac:chgData name="Emma Enocson" userId="34809eff-22fc-49fa-9d80-7f711c022a1b" providerId="ADAL" clId="{AC64F9FC-0530-4B30-B851-5C880D0EA0A3}" dt="2023-01-17T09:45:29.317" v="13380" actId="1076"/>
          <ac:picMkLst>
            <pc:docMk/>
            <pc:sldMk cId="3902043505" sldId="3036"/>
            <ac:picMk id="12" creationId="{45F8A41B-279C-ABF5-7C81-6707CF2566AE}"/>
          </ac:picMkLst>
        </pc:picChg>
        <pc:picChg chg="add mod modCrop">
          <ac:chgData name="Emma Enocson" userId="34809eff-22fc-49fa-9d80-7f711c022a1b" providerId="ADAL" clId="{AC64F9FC-0530-4B30-B851-5C880D0EA0A3}" dt="2023-01-20T07:22:24.393" v="16720" actId="1076"/>
          <ac:picMkLst>
            <pc:docMk/>
            <pc:sldMk cId="3902043505" sldId="3036"/>
            <ac:picMk id="13" creationId="{519DCB21-CCC4-760E-7F76-8B5458961285}"/>
          </ac:picMkLst>
        </pc:picChg>
        <pc:picChg chg="add mod modCrop">
          <ac:chgData name="Emma Enocson" userId="34809eff-22fc-49fa-9d80-7f711c022a1b" providerId="ADAL" clId="{AC64F9FC-0530-4B30-B851-5C880D0EA0A3}" dt="2023-01-20T07:21:05.521" v="16681" actId="1076"/>
          <ac:picMkLst>
            <pc:docMk/>
            <pc:sldMk cId="3902043505" sldId="3036"/>
            <ac:picMk id="17" creationId="{BCBB9C60-1B85-C5AD-C9F7-239235442247}"/>
          </ac:picMkLst>
        </pc:picChg>
        <pc:picChg chg="add del mod">
          <ac:chgData name="Emma Enocson" userId="34809eff-22fc-49fa-9d80-7f711c022a1b" providerId="ADAL" clId="{AC64F9FC-0530-4B30-B851-5C880D0EA0A3}" dt="2023-01-19T09:49:33.110" v="16267" actId="478"/>
          <ac:picMkLst>
            <pc:docMk/>
            <pc:sldMk cId="3902043505" sldId="3036"/>
            <ac:picMk id="29" creationId="{E7D13696-4734-3AC8-BA60-398A9D5B183B}"/>
          </ac:picMkLst>
        </pc:picChg>
        <pc:picChg chg="add del mod modCrop">
          <ac:chgData name="Emma Enocson" userId="34809eff-22fc-49fa-9d80-7f711c022a1b" providerId="ADAL" clId="{AC64F9FC-0530-4B30-B851-5C880D0EA0A3}" dt="2023-01-20T07:21:00.336" v="16677" actId="478"/>
          <ac:picMkLst>
            <pc:docMk/>
            <pc:sldMk cId="3902043505" sldId="3036"/>
            <ac:picMk id="31" creationId="{9795DD34-D5F5-9474-6437-EBD381FF4CAB}"/>
          </ac:picMkLst>
        </pc:picChg>
        <pc:cxnChg chg="add mod">
          <ac:chgData name="Emma Enocson" userId="34809eff-22fc-49fa-9d80-7f711c022a1b" providerId="ADAL" clId="{AC64F9FC-0530-4B30-B851-5C880D0EA0A3}" dt="2023-01-20T07:21:21.482" v="16687" actId="14100"/>
          <ac:cxnSpMkLst>
            <pc:docMk/>
            <pc:sldMk cId="3902043505" sldId="3036"/>
            <ac:cxnSpMk id="5" creationId="{3449CF60-C4E4-8B68-C167-241922B5FFC0}"/>
          </ac:cxnSpMkLst>
        </pc:cxnChg>
        <pc:cxnChg chg="add mod">
          <ac:chgData name="Emma Enocson" userId="34809eff-22fc-49fa-9d80-7f711c022a1b" providerId="ADAL" clId="{AC64F9FC-0530-4B30-B851-5C880D0EA0A3}" dt="2023-01-17T09:45:40.309" v="13390" actId="1076"/>
          <ac:cxnSpMkLst>
            <pc:docMk/>
            <pc:sldMk cId="3902043505" sldId="3036"/>
            <ac:cxnSpMk id="6" creationId="{D58DEAD6-6481-B8C7-253D-A3C4EABE6003}"/>
          </ac:cxnSpMkLst>
        </pc:cxnChg>
        <pc:cxnChg chg="add mod">
          <ac:chgData name="Emma Enocson" userId="34809eff-22fc-49fa-9d80-7f711c022a1b" providerId="ADAL" clId="{AC64F9FC-0530-4B30-B851-5C880D0EA0A3}" dt="2023-01-17T09:45:33.217" v="13389" actId="1035"/>
          <ac:cxnSpMkLst>
            <pc:docMk/>
            <pc:sldMk cId="3902043505" sldId="3036"/>
            <ac:cxnSpMk id="9" creationId="{2F64C501-605B-8ABA-88AD-C2FA7FA8A19F}"/>
          </ac:cxnSpMkLst>
        </pc:cxnChg>
        <pc:cxnChg chg="add del mod">
          <ac:chgData name="Emma Enocson" userId="34809eff-22fc-49fa-9d80-7f711c022a1b" providerId="ADAL" clId="{AC64F9FC-0530-4B30-B851-5C880D0EA0A3}" dt="2023-01-17T09:46:09.862" v="13393"/>
          <ac:cxnSpMkLst>
            <pc:docMk/>
            <pc:sldMk cId="3902043505" sldId="3036"/>
            <ac:cxnSpMk id="13" creationId="{B22D1253-D6E4-15AD-82D8-2DC1EC10CFBF}"/>
          </ac:cxnSpMkLst>
        </pc:cxnChg>
        <pc:cxnChg chg="add mod">
          <ac:chgData name="Emma Enocson" userId="34809eff-22fc-49fa-9d80-7f711c022a1b" providerId="ADAL" clId="{AC64F9FC-0530-4B30-B851-5C880D0EA0A3}" dt="2023-01-19T09:50:13.295" v="16287" actId="14100"/>
          <ac:cxnSpMkLst>
            <pc:docMk/>
            <pc:sldMk cId="3902043505" sldId="3036"/>
            <ac:cxnSpMk id="20" creationId="{787899C9-4C00-BF4E-641B-5B0CF48DFC82}"/>
          </ac:cxnSpMkLst>
        </pc:cxnChg>
        <pc:cxnChg chg="add del mod">
          <ac:chgData name="Emma Enocson" userId="34809eff-22fc-49fa-9d80-7f711c022a1b" providerId="ADAL" clId="{AC64F9FC-0530-4B30-B851-5C880D0EA0A3}" dt="2023-01-20T07:21:27.875" v="16691" actId="478"/>
          <ac:cxnSpMkLst>
            <pc:docMk/>
            <pc:sldMk cId="3902043505" sldId="3036"/>
            <ac:cxnSpMk id="23" creationId="{A0E658D9-0371-5616-C93C-D5902DD6FF26}"/>
          </ac:cxnSpMkLst>
        </pc:cxnChg>
        <pc:cxnChg chg="add mod">
          <ac:chgData name="Emma Enocson" userId="34809eff-22fc-49fa-9d80-7f711c022a1b" providerId="ADAL" clId="{AC64F9FC-0530-4B30-B851-5C880D0EA0A3}" dt="2023-01-20T07:21:13.240" v="16685" actId="14100"/>
          <ac:cxnSpMkLst>
            <pc:docMk/>
            <pc:sldMk cId="3902043505" sldId="3036"/>
            <ac:cxnSpMk id="27" creationId="{9CB484E5-6F19-3417-0938-568411625DFC}"/>
          </ac:cxnSpMkLst>
        </pc:cxnChg>
        <pc:cxnChg chg="add mod">
          <ac:chgData name="Emma Enocson" userId="34809eff-22fc-49fa-9d80-7f711c022a1b" providerId="ADAL" clId="{AC64F9FC-0530-4B30-B851-5C880D0EA0A3}" dt="2023-01-20T07:21:24.127" v="16688" actId="14100"/>
          <ac:cxnSpMkLst>
            <pc:docMk/>
            <pc:sldMk cId="3902043505" sldId="3036"/>
            <ac:cxnSpMk id="33" creationId="{60AD59C0-C562-CD59-CF16-6E75EF4135B9}"/>
          </ac:cxnSpMkLst>
        </pc:cxnChg>
      </pc:sldChg>
      <pc:sldChg chg="addSp delSp modSp add del mod ord">
        <pc:chgData name="Emma Enocson" userId="34809eff-22fc-49fa-9d80-7f711c022a1b" providerId="ADAL" clId="{AC64F9FC-0530-4B30-B851-5C880D0EA0A3}" dt="2023-02-01T08:47:27.374" v="31190" actId="47"/>
        <pc:sldMkLst>
          <pc:docMk/>
          <pc:sldMk cId="1653006695" sldId="3037"/>
        </pc:sldMkLst>
        <pc:spChg chg="add del mod">
          <ac:chgData name="Emma Enocson" userId="34809eff-22fc-49fa-9d80-7f711c022a1b" providerId="ADAL" clId="{AC64F9FC-0530-4B30-B851-5C880D0EA0A3}" dt="2023-02-01T08:47:08.064" v="31174" actId="478"/>
          <ac:spMkLst>
            <pc:docMk/>
            <pc:sldMk cId="1653006695" sldId="3037"/>
            <ac:spMk id="2" creationId="{50575D0E-1CDE-6A19-1732-24D47272A737}"/>
          </ac:spMkLst>
        </pc:spChg>
        <pc:spChg chg="add del mod">
          <ac:chgData name="Emma Enocson" userId="34809eff-22fc-49fa-9d80-7f711c022a1b" providerId="ADAL" clId="{AC64F9FC-0530-4B30-B851-5C880D0EA0A3}" dt="2023-02-01T08:47:11.258" v="31179" actId="478"/>
          <ac:spMkLst>
            <pc:docMk/>
            <pc:sldMk cId="1653006695" sldId="3037"/>
            <ac:spMk id="3" creationId="{2DB915C9-D1D2-429C-669F-1FBEDE0F283A}"/>
          </ac:spMkLst>
        </pc:spChg>
        <pc:spChg chg="del">
          <ac:chgData name="Emma Enocson" userId="34809eff-22fc-49fa-9d80-7f711c022a1b" providerId="ADAL" clId="{AC64F9FC-0530-4B30-B851-5C880D0EA0A3}" dt="2023-02-01T08:47:15.771" v="31185" actId="478"/>
          <ac:spMkLst>
            <pc:docMk/>
            <pc:sldMk cId="1653006695" sldId="3037"/>
            <ac:spMk id="4" creationId="{51D6E77D-D46C-C1F6-20F7-C353A1486C1E}"/>
          </ac:spMkLst>
        </pc:spChg>
        <pc:spChg chg="del">
          <ac:chgData name="Emma Enocson" userId="34809eff-22fc-49fa-9d80-7f711c022a1b" providerId="ADAL" clId="{AC64F9FC-0530-4B30-B851-5C880D0EA0A3}" dt="2023-02-01T08:47:14.953" v="31184" actId="478"/>
          <ac:spMkLst>
            <pc:docMk/>
            <pc:sldMk cId="1653006695" sldId="3037"/>
            <ac:spMk id="6" creationId="{FE158A40-34CD-7642-1F88-2B63915649BC}"/>
          </ac:spMkLst>
        </pc:spChg>
        <pc:spChg chg="add del mod">
          <ac:chgData name="Emma Enocson" userId="34809eff-22fc-49fa-9d80-7f711c022a1b" providerId="ADAL" clId="{AC64F9FC-0530-4B30-B851-5C880D0EA0A3}" dt="2023-02-01T08:47:10.578" v="31178" actId="478"/>
          <ac:spMkLst>
            <pc:docMk/>
            <pc:sldMk cId="1653006695" sldId="3037"/>
            <ac:spMk id="8" creationId="{7811BC56-6DFE-7FA1-7C55-BADC5C163572}"/>
          </ac:spMkLst>
        </pc:spChg>
        <pc:spChg chg="del">
          <ac:chgData name="Emma Enocson" userId="34809eff-22fc-49fa-9d80-7f711c022a1b" providerId="ADAL" clId="{AC64F9FC-0530-4B30-B851-5C880D0EA0A3}" dt="2023-02-01T08:47:14.167" v="31183" actId="478"/>
          <ac:spMkLst>
            <pc:docMk/>
            <pc:sldMk cId="1653006695" sldId="3037"/>
            <ac:spMk id="9" creationId="{0BCE2C47-52EB-4391-662E-44BC0AF3E46C}"/>
          </ac:spMkLst>
        </pc:spChg>
        <pc:spChg chg="add del mod">
          <ac:chgData name="Emma Enocson" userId="34809eff-22fc-49fa-9d80-7f711c022a1b" providerId="ADAL" clId="{AC64F9FC-0530-4B30-B851-5C880D0EA0A3}" dt="2023-02-01T08:47:09.275" v="31176" actId="478"/>
          <ac:spMkLst>
            <pc:docMk/>
            <pc:sldMk cId="1653006695" sldId="3037"/>
            <ac:spMk id="10" creationId="{42451301-3E60-DB48-A049-9F157C197C35}"/>
          </ac:spMkLst>
        </pc:spChg>
        <pc:spChg chg="add del mod">
          <ac:chgData name="Emma Enocson" userId="34809eff-22fc-49fa-9d80-7f711c022a1b" providerId="ADAL" clId="{AC64F9FC-0530-4B30-B851-5C880D0EA0A3}" dt="2023-02-01T08:47:07.772" v="31173" actId="478"/>
          <ac:spMkLst>
            <pc:docMk/>
            <pc:sldMk cId="1653006695" sldId="3037"/>
            <ac:spMk id="11" creationId="{ECEEC2A4-1617-4F87-4EBD-E87625987220}"/>
          </ac:spMkLst>
        </pc:spChg>
        <pc:spChg chg="add del mod">
          <ac:chgData name="Emma Enocson" userId="34809eff-22fc-49fa-9d80-7f711c022a1b" providerId="ADAL" clId="{AC64F9FC-0530-4B30-B851-5C880D0EA0A3}" dt="2023-02-01T08:47:08.990" v="31175" actId="478"/>
          <ac:spMkLst>
            <pc:docMk/>
            <pc:sldMk cId="1653006695" sldId="3037"/>
            <ac:spMk id="12" creationId="{9A767D43-A4E0-6BB4-067D-AA46FF4E5679}"/>
          </ac:spMkLst>
        </pc:spChg>
        <pc:spChg chg="add del mod">
          <ac:chgData name="Emma Enocson" userId="34809eff-22fc-49fa-9d80-7f711c022a1b" providerId="ADAL" clId="{AC64F9FC-0530-4B30-B851-5C880D0EA0A3}" dt="2023-02-01T08:47:10.324" v="31177" actId="478"/>
          <ac:spMkLst>
            <pc:docMk/>
            <pc:sldMk cId="1653006695" sldId="3037"/>
            <ac:spMk id="13" creationId="{E9C8C0EA-2956-3A12-DB96-927E4E4374DB}"/>
          </ac:spMkLst>
        </pc:spChg>
        <pc:spChg chg="del">
          <ac:chgData name="Emma Enocson" userId="34809eff-22fc-49fa-9d80-7f711c022a1b" providerId="ADAL" clId="{AC64F9FC-0530-4B30-B851-5C880D0EA0A3}" dt="2023-02-01T08:47:12.500" v="31181" actId="478"/>
          <ac:spMkLst>
            <pc:docMk/>
            <pc:sldMk cId="1653006695" sldId="3037"/>
            <ac:spMk id="14" creationId="{25E82E0C-9203-FBBB-2B1B-2B0F7983CB33}"/>
          </ac:spMkLst>
        </pc:spChg>
        <pc:spChg chg="del">
          <ac:chgData name="Emma Enocson" userId="34809eff-22fc-49fa-9d80-7f711c022a1b" providerId="ADAL" clId="{AC64F9FC-0530-4B30-B851-5C880D0EA0A3}" dt="2023-01-13T06:53:02.792" v="12930" actId="478"/>
          <ac:spMkLst>
            <pc:docMk/>
            <pc:sldMk cId="1653006695" sldId="3037"/>
            <ac:spMk id="15" creationId="{0A31CAB1-C67A-29CC-3283-D9EE42514E77}"/>
          </ac:spMkLst>
        </pc:spChg>
        <pc:spChg chg="add del mod">
          <ac:chgData name="Emma Enocson" userId="34809eff-22fc-49fa-9d80-7f711c022a1b" providerId="ADAL" clId="{AC64F9FC-0530-4B30-B851-5C880D0EA0A3}" dt="2023-02-01T08:47:13.349" v="31182" actId="478"/>
          <ac:spMkLst>
            <pc:docMk/>
            <pc:sldMk cId="1653006695" sldId="3037"/>
            <ac:spMk id="15" creationId="{CE3FB2A8-E9B5-2B7F-F30A-E29B9A2B2FD3}"/>
          </ac:spMkLst>
        </pc:spChg>
        <pc:spChg chg="del">
          <ac:chgData name="Emma Enocson" userId="34809eff-22fc-49fa-9d80-7f711c022a1b" providerId="ADAL" clId="{AC64F9FC-0530-4B30-B851-5C880D0EA0A3}" dt="2023-01-13T06:53:08.032" v="12937" actId="478"/>
          <ac:spMkLst>
            <pc:docMk/>
            <pc:sldMk cId="1653006695" sldId="3037"/>
            <ac:spMk id="18" creationId="{431BFF99-D369-F25E-AFED-A1B603BF0136}"/>
          </ac:spMkLst>
        </pc:spChg>
        <pc:spChg chg="del">
          <ac:chgData name="Emma Enocson" userId="34809eff-22fc-49fa-9d80-7f711c022a1b" providerId="ADAL" clId="{AC64F9FC-0530-4B30-B851-5C880D0EA0A3}" dt="2023-01-13T06:53:06.254" v="12935" actId="478"/>
          <ac:spMkLst>
            <pc:docMk/>
            <pc:sldMk cId="1653006695" sldId="3037"/>
            <ac:spMk id="19" creationId="{58EBDA10-7031-1E31-23F1-4E54D24779DC}"/>
          </ac:spMkLst>
        </pc:spChg>
        <pc:spChg chg="del">
          <ac:chgData name="Emma Enocson" userId="34809eff-22fc-49fa-9d80-7f711c022a1b" providerId="ADAL" clId="{AC64F9FC-0530-4B30-B851-5C880D0EA0A3}" dt="2023-01-13T06:53:04.875" v="12933" actId="478"/>
          <ac:spMkLst>
            <pc:docMk/>
            <pc:sldMk cId="1653006695" sldId="3037"/>
            <ac:spMk id="20" creationId="{2031A48D-0614-068E-E22D-A9240FAD6F3E}"/>
          </ac:spMkLst>
        </pc:spChg>
        <pc:spChg chg="del">
          <ac:chgData name="Emma Enocson" userId="34809eff-22fc-49fa-9d80-7f711c022a1b" providerId="ADAL" clId="{AC64F9FC-0530-4B30-B851-5C880D0EA0A3}" dt="2023-01-13T06:53:03.592" v="12931" actId="478"/>
          <ac:spMkLst>
            <pc:docMk/>
            <pc:sldMk cId="1653006695" sldId="3037"/>
            <ac:spMk id="21" creationId="{6A55E713-BA40-9F54-141E-76267674CDBF}"/>
          </ac:spMkLst>
        </pc:spChg>
        <pc:spChg chg="del">
          <ac:chgData name="Emma Enocson" userId="34809eff-22fc-49fa-9d80-7f711c022a1b" providerId="ADAL" clId="{AC64F9FC-0530-4B30-B851-5C880D0EA0A3}" dt="2023-01-13T06:53:04.529" v="12932" actId="478"/>
          <ac:spMkLst>
            <pc:docMk/>
            <pc:sldMk cId="1653006695" sldId="3037"/>
            <ac:spMk id="22" creationId="{01C90BDE-C013-73EB-E69C-FD82C34B4B59}"/>
          </ac:spMkLst>
        </pc:spChg>
        <pc:spChg chg="del">
          <ac:chgData name="Emma Enocson" userId="34809eff-22fc-49fa-9d80-7f711c022a1b" providerId="ADAL" clId="{AC64F9FC-0530-4B30-B851-5C880D0EA0A3}" dt="2023-01-13T06:53:05.832" v="12934" actId="478"/>
          <ac:spMkLst>
            <pc:docMk/>
            <pc:sldMk cId="1653006695" sldId="3037"/>
            <ac:spMk id="23" creationId="{2255A577-A088-89D9-2BDF-3A071D61474D}"/>
          </ac:spMkLst>
        </pc:spChg>
        <pc:spChg chg="del">
          <ac:chgData name="Emma Enocson" userId="34809eff-22fc-49fa-9d80-7f711c022a1b" providerId="ADAL" clId="{AC64F9FC-0530-4B30-B851-5C880D0EA0A3}" dt="2023-01-13T06:53:07.473" v="12936" actId="478"/>
          <ac:spMkLst>
            <pc:docMk/>
            <pc:sldMk cId="1653006695" sldId="3037"/>
            <ac:spMk id="24" creationId="{BD1E8BA1-5D00-CABC-AF3C-EDBAD8422D82}"/>
          </ac:spMkLst>
        </pc:spChg>
        <pc:spChg chg="del mod">
          <ac:chgData name="Emma Enocson" userId="34809eff-22fc-49fa-9d80-7f711c022a1b" providerId="ADAL" clId="{AC64F9FC-0530-4B30-B851-5C880D0EA0A3}" dt="2023-02-01T08:47:16.442" v="31186" actId="478"/>
          <ac:spMkLst>
            <pc:docMk/>
            <pc:sldMk cId="1653006695" sldId="3037"/>
            <ac:spMk id="26" creationId="{04B48289-2C9F-D800-B073-2AA4308EBF13}"/>
          </ac:spMkLst>
        </pc:spChg>
        <pc:picChg chg="del">
          <ac:chgData name="Emma Enocson" userId="34809eff-22fc-49fa-9d80-7f711c022a1b" providerId="ADAL" clId="{AC64F9FC-0530-4B30-B851-5C880D0EA0A3}" dt="2023-01-13T08:15:13.104" v="12953" actId="478"/>
          <ac:picMkLst>
            <pc:docMk/>
            <pc:sldMk cId="1653006695" sldId="3037"/>
            <ac:picMk id="2" creationId="{AF8DA46E-2187-07D7-7E2B-27AC862C95FE}"/>
          </ac:picMkLst>
        </pc:picChg>
      </pc:sldChg>
      <pc:sldChg chg="delSp modSp add mod ord modNotesTx">
        <pc:chgData name="Emma Enocson" userId="34809eff-22fc-49fa-9d80-7f711c022a1b" providerId="ADAL" clId="{AC64F9FC-0530-4B30-B851-5C880D0EA0A3}" dt="2023-02-01T08:55:56.250" v="31296" actId="20577"/>
        <pc:sldMkLst>
          <pc:docMk/>
          <pc:sldMk cId="2331066833" sldId="3038"/>
        </pc:sldMkLst>
        <pc:spChg chg="mod">
          <ac:chgData name="Emma Enocson" userId="34809eff-22fc-49fa-9d80-7f711c022a1b" providerId="ADAL" clId="{AC64F9FC-0530-4B30-B851-5C880D0EA0A3}" dt="2023-02-01T08:55:49.835" v="31295" actId="20577"/>
          <ac:spMkLst>
            <pc:docMk/>
            <pc:sldMk cId="2331066833" sldId="3038"/>
            <ac:spMk id="21" creationId="{84C820A4-039A-493B-B773-20D92F2477FE}"/>
          </ac:spMkLst>
        </pc:spChg>
        <pc:spChg chg="mod">
          <ac:chgData name="Emma Enocson" userId="34809eff-22fc-49fa-9d80-7f711c022a1b" providerId="ADAL" clId="{AC64F9FC-0530-4B30-B851-5C880D0EA0A3}" dt="2023-01-25T09:30:23.986" v="26330" actId="1076"/>
          <ac:spMkLst>
            <pc:docMk/>
            <pc:sldMk cId="2331066833" sldId="3038"/>
            <ac:spMk id="23" creationId="{C3D3DCFD-EC34-4036-A199-31392DCD497D}"/>
          </ac:spMkLst>
        </pc:spChg>
        <pc:picChg chg="del">
          <ac:chgData name="Emma Enocson" userId="34809eff-22fc-49fa-9d80-7f711c022a1b" providerId="ADAL" clId="{AC64F9FC-0530-4B30-B851-5C880D0EA0A3}" dt="2023-01-17T09:31:41.639" v="13274" actId="478"/>
          <ac:picMkLst>
            <pc:docMk/>
            <pc:sldMk cId="2331066833" sldId="3038"/>
            <ac:picMk id="6" creationId="{AACAD007-976B-806E-E6C2-B563292157B2}"/>
          </ac:picMkLst>
        </pc:picChg>
      </pc:sldChg>
      <pc:sldChg chg="delSp modSp add del mod ord addCm modNotesTx">
        <pc:chgData name="Emma Enocson" userId="34809eff-22fc-49fa-9d80-7f711c022a1b" providerId="ADAL" clId="{AC64F9FC-0530-4B30-B851-5C880D0EA0A3}" dt="2023-02-01T08:00:46.187" v="30822" actId="47"/>
        <pc:sldMkLst>
          <pc:docMk/>
          <pc:sldMk cId="155417866" sldId="3039"/>
        </pc:sldMkLst>
        <pc:spChg chg="mod">
          <ac:chgData name="Emma Enocson" userId="34809eff-22fc-49fa-9d80-7f711c022a1b" providerId="ADAL" clId="{AC64F9FC-0530-4B30-B851-5C880D0EA0A3}" dt="2023-02-01T07:59:56.541" v="30813" actId="20577"/>
          <ac:spMkLst>
            <pc:docMk/>
            <pc:sldMk cId="155417866" sldId="3039"/>
            <ac:spMk id="21" creationId="{84C820A4-039A-493B-B773-20D92F2477FE}"/>
          </ac:spMkLst>
        </pc:spChg>
        <pc:spChg chg="del">
          <ac:chgData name="Emma Enocson" userId="34809eff-22fc-49fa-9d80-7f711c022a1b" providerId="ADAL" clId="{AC64F9FC-0530-4B30-B851-5C880D0EA0A3}" dt="2023-02-01T07:55:00.336" v="30052" actId="478"/>
          <ac:spMkLst>
            <pc:docMk/>
            <pc:sldMk cId="155417866" sldId="3039"/>
            <ac:spMk id="23" creationId="{C3D3DCFD-EC34-4036-A199-31392DCD497D}"/>
          </ac:spMkLst>
        </pc:spChg>
        <pc:picChg chg="del">
          <ac:chgData name="Emma Enocson" userId="34809eff-22fc-49fa-9d80-7f711c022a1b" providerId="ADAL" clId="{AC64F9FC-0530-4B30-B851-5C880D0EA0A3}" dt="2023-02-01T07:55:00.933" v="30053" actId="478"/>
          <ac:picMkLst>
            <pc:docMk/>
            <pc:sldMk cId="155417866" sldId="3039"/>
            <ac:picMk id="2" creationId="{75D9DB74-049D-A65A-09AF-5A47A5C1EC35}"/>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1-30T07:53:03.411" v="27623"/>
              <pc2:cmMkLst xmlns:pc2="http://schemas.microsoft.com/office/powerpoint/2019/9/main/command">
                <pc:docMk/>
                <pc:sldMk cId="155417866" sldId="3039"/>
                <pc2:cmMk id="{6181BB54-C7BA-49EF-A274-AEBE426A129F}"/>
              </pc2:cmMkLst>
            </pc226:cmChg>
          </p:ext>
        </pc:extLst>
      </pc:sldChg>
      <pc:sldChg chg="delSp modSp add del mod ord">
        <pc:chgData name="Emma Enocson" userId="34809eff-22fc-49fa-9d80-7f711c022a1b" providerId="ADAL" clId="{AC64F9FC-0530-4B30-B851-5C880D0EA0A3}" dt="2023-01-19T08:10:55.116" v="13644" actId="47"/>
        <pc:sldMkLst>
          <pc:docMk/>
          <pc:sldMk cId="2252078195" sldId="3039"/>
        </pc:sldMkLst>
        <pc:spChg chg="del">
          <ac:chgData name="Emma Enocson" userId="34809eff-22fc-49fa-9d80-7f711c022a1b" providerId="ADAL" clId="{AC64F9FC-0530-4B30-B851-5C880D0EA0A3}" dt="2023-01-19T08:09:46.551" v="13580" actId="478"/>
          <ac:spMkLst>
            <pc:docMk/>
            <pc:sldMk cId="2252078195" sldId="3039"/>
            <ac:spMk id="3" creationId="{7D6E4011-BE26-A5BC-E4D0-8D60C7442300}"/>
          </ac:spMkLst>
        </pc:spChg>
        <pc:spChg chg="mod">
          <ac:chgData name="Emma Enocson" userId="34809eff-22fc-49fa-9d80-7f711c022a1b" providerId="ADAL" clId="{AC64F9FC-0530-4B30-B851-5C880D0EA0A3}" dt="2023-01-19T08:10:11.471" v="13623" actId="1076"/>
          <ac:spMkLst>
            <pc:docMk/>
            <pc:sldMk cId="2252078195" sldId="3039"/>
            <ac:spMk id="8" creationId="{89760685-3120-4604-9EDD-1646DEAA257A}"/>
          </ac:spMkLst>
        </pc:spChg>
        <pc:picChg chg="del">
          <ac:chgData name="Emma Enocson" userId="34809eff-22fc-49fa-9d80-7f711c022a1b" providerId="ADAL" clId="{AC64F9FC-0530-4B30-B851-5C880D0EA0A3}" dt="2023-01-19T08:09:45.769" v="13579" actId="478"/>
          <ac:picMkLst>
            <pc:docMk/>
            <pc:sldMk cId="2252078195" sldId="3039"/>
            <ac:picMk id="2" creationId="{BDDB5684-8AFF-B66E-CA78-CE78FE44E24E}"/>
          </ac:picMkLst>
        </pc:picChg>
        <pc:picChg chg="del">
          <ac:chgData name="Emma Enocson" userId="34809eff-22fc-49fa-9d80-7f711c022a1b" providerId="ADAL" clId="{AC64F9FC-0530-4B30-B851-5C880D0EA0A3}" dt="2023-01-19T08:09:47.052" v="13581" actId="478"/>
          <ac:picMkLst>
            <pc:docMk/>
            <pc:sldMk cId="2252078195" sldId="3039"/>
            <ac:picMk id="14" creationId="{CA3C94F4-2E93-4316-9547-7AE7AF57BB3F}"/>
          </ac:picMkLst>
        </pc:picChg>
      </pc:sldChg>
      <pc:sldChg chg="add del ord">
        <pc:chgData name="Emma Enocson" userId="34809eff-22fc-49fa-9d80-7f711c022a1b" providerId="ADAL" clId="{AC64F9FC-0530-4B30-B851-5C880D0EA0A3}" dt="2023-01-19T08:11:06.093" v="13646" actId="47"/>
        <pc:sldMkLst>
          <pc:docMk/>
          <pc:sldMk cId="240915733" sldId="3040"/>
        </pc:sldMkLst>
      </pc:sldChg>
      <pc:sldChg chg="addSp delSp modSp add del mod ord modNotesTx">
        <pc:chgData name="Emma Enocson" userId="34809eff-22fc-49fa-9d80-7f711c022a1b" providerId="ADAL" clId="{AC64F9FC-0530-4B30-B851-5C880D0EA0A3}" dt="2023-01-25T11:05:50.463" v="26432" actId="47"/>
        <pc:sldMkLst>
          <pc:docMk/>
          <pc:sldMk cId="2177962984" sldId="3040"/>
        </pc:sldMkLst>
        <pc:spChg chg="del">
          <ac:chgData name="Emma Enocson" userId="34809eff-22fc-49fa-9d80-7f711c022a1b" providerId="ADAL" clId="{AC64F9FC-0530-4B30-B851-5C880D0EA0A3}" dt="2023-01-19T08:18:30.420" v="13867" actId="478"/>
          <ac:spMkLst>
            <pc:docMk/>
            <pc:sldMk cId="2177962984" sldId="3040"/>
            <ac:spMk id="3" creationId="{7D6E4011-BE26-A5BC-E4D0-8D60C7442300}"/>
          </ac:spMkLst>
        </pc:spChg>
        <pc:spChg chg="add mod">
          <ac:chgData name="Emma Enocson" userId="34809eff-22fc-49fa-9d80-7f711c022a1b" providerId="ADAL" clId="{AC64F9FC-0530-4B30-B851-5C880D0EA0A3}" dt="2023-01-20T07:10:49.873" v="16541" actId="790"/>
          <ac:spMkLst>
            <pc:docMk/>
            <pc:sldMk cId="2177962984" sldId="3040"/>
            <ac:spMk id="4" creationId="{EA50C9B9-B6A8-1622-AB78-C6563E7FDC70}"/>
          </ac:spMkLst>
        </pc:spChg>
        <pc:picChg chg="del">
          <ac:chgData name="Emma Enocson" userId="34809eff-22fc-49fa-9d80-7f711c022a1b" providerId="ADAL" clId="{AC64F9FC-0530-4B30-B851-5C880D0EA0A3}" dt="2023-01-19T08:18:30.853" v="13868" actId="478"/>
          <ac:picMkLst>
            <pc:docMk/>
            <pc:sldMk cId="2177962984" sldId="3040"/>
            <ac:picMk id="2" creationId="{BDDB5684-8AFF-B66E-CA78-CE78FE44E24E}"/>
          </ac:picMkLst>
        </pc:picChg>
      </pc:sldChg>
      <pc:sldChg chg="addSp delSp modSp add del mod ord addCm modNotesTx">
        <pc:chgData name="Emma Enocson" userId="34809eff-22fc-49fa-9d80-7f711c022a1b" providerId="ADAL" clId="{AC64F9FC-0530-4B30-B851-5C880D0EA0A3}" dt="2023-02-02T08:49:33.888" v="38014" actId="20577"/>
        <pc:sldMkLst>
          <pc:docMk/>
          <pc:sldMk cId="2188405928" sldId="3041"/>
        </pc:sldMkLst>
        <pc:spChg chg="add mod">
          <ac:chgData name="Emma Enocson" userId="34809eff-22fc-49fa-9d80-7f711c022a1b" providerId="ADAL" clId="{AC64F9FC-0530-4B30-B851-5C880D0EA0A3}" dt="2023-02-01T14:09:56.637" v="35298" actId="20577"/>
          <ac:spMkLst>
            <pc:docMk/>
            <pc:sldMk cId="2188405928" sldId="3041"/>
            <ac:spMk id="2" creationId="{25CF9C5C-6F2B-71A5-023B-4F65AB013A0A}"/>
          </ac:spMkLst>
        </pc:spChg>
        <pc:spChg chg="del">
          <ac:chgData name="Emma Enocson" userId="34809eff-22fc-49fa-9d80-7f711c022a1b" providerId="ADAL" clId="{AC64F9FC-0530-4B30-B851-5C880D0EA0A3}" dt="2023-01-19T08:55:11.652" v="14532" actId="478"/>
          <ac:spMkLst>
            <pc:docMk/>
            <pc:sldMk cId="2188405928" sldId="3041"/>
            <ac:spMk id="6" creationId="{A66683F3-2E3C-E1E7-493C-57CF57FF2996}"/>
          </ac:spMkLst>
        </pc:spChg>
        <pc:spChg chg="del">
          <ac:chgData name="Emma Enocson" userId="34809eff-22fc-49fa-9d80-7f711c022a1b" providerId="ADAL" clId="{AC64F9FC-0530-4B30-B851-5C880D0EA0A3}" dt="2023-01-19T08:54:15.062" v="14424" actId="478"/>
          <ac:spMkLst>
            <pc:docMk/>
            <pc:sldMk cId="2188405928" sldId="3041"/>
            <ac:spMk id="8" creationId="{8B171C3C-1F05-E8F2-7CF3-C68B4DD41513}"/>
          </ac:spMkLst>
        </pc:spChg>
        <pc:spChg chg="add mod">
          <ac:chgData name="Emma Enocson" userId="34809eff-22fc-49fa-9d80-7f711c022a1b" providerId="ADAL" clId="{AC64F9FC-0530-4B30-B851-5C880D0EA0A3}" dt="2023-02-02T08:49:33.888" v="38014" actId="20577"/>
          <ac:spMkLst>
            <pc:docMk/>
            <pc:sldMk cId="2188405928" sldId="3041"/>
            <ac:spMk id="9" creationId="{39CB8910-2BF5-B27A-578C-17E4AF93640A}"/>
          </ac:spMkLst>
        </pc:spChg>
        <pc:spChg chg="del mod">
          <ac:chgData name="Emma Enocson" userId="34809eff-22fc-49fa-9d80-7f711c022a1b" providerId="ADAL" clId="{AC64F9FC-0530-4B30-B851-5C880D0EA0A3}" dt="2023-01-19T08:55:08.476" v="14530"/>
          <ac:spMkLst>
            <pc:docMk/>
            <pc:sldMk cId="2188405928" sldId="3041"/>
            <ac:spMk id="10" creationId="{2600AACE-6C14-D47A-E8B8-47EB6F65F25D}"/>
          </ac:spMkLst>
        </pc:spChg>
        <pc:spChg chg="add mod">
          <ac:chgData name="Emma Enocson" userId="34809eff-22fc-49fa-9d80-7f711c022a1b" providerId="ADAL" clId="{AC64F9FC-0530-4B30-B851-5C880D0EA0A3}" dt="2023-01-19T08:55:08.705" v="14531"/>
          <ac:spMkLst>
            <pc:docMk/>
            <pc:sldMk cId="2188405928" sldId="3041"/>
            <ac:spMk id="11" creationId="{E18E44A0-72A3-CDE9-4D0B-B22312D496B1}"/>
          </ac:spMkLst>
        </pc:spChg>
        <pc:spChg chg="del">
          <ac:chgData name="Emma Enocson" userId="34809eff-22fc-49fa-9d80-7f711c022a1b" providerId="ADAL" clId="{AC64F9FC-0530-4B30-B851-5C880D0EA0A3}" dt="2023-01-19T08:54:30.043" v="14524" actId="478"/>
          <ac:spMkLst>
            <pc:docMk/>
            <pc:sldMk cId="2188405928" sldId="3041"/>
            <ac:spMk id="12" creationId="{1FFCC592-5BBE-0D49-80A1-62CEA9BD6C0B}"/>
          </ac:spMkLst>
        </pc:spChg>
        <pc:spChg chg="add mod">
          <ac:chgData name="Emma Enocson" userId="34809eff-22fc-49fa-9d80-7f711c022a1b" providerId="ADAL" clId="{AC64F9FC-0530-4B30-B851-5C880D0EA0A3}" dt="2023-01-19T08:55:08.705" v="14531"/>
          <ac:spMkLst>
            <pc:docMk/>
            <pc:sldMk cId="2188405928" sldId="3041"/>
            <ac:spMk id="13" creationId="{68E1C728-C696-CD0D-EFDD-4914F83BF670}"/>
          </ac:spMkLst>
        </pc:spChg>
        <pc:spChg chg="del">
          <ac:chgData name="Emma Enocson" userId="34809eff-22fc-49fa-9d80-7f711c022a1b" providerId="ADAL" clId="{AC64F9FC-0530-4B30-B851-5C880D0EA0A3}" dt="2023-01-19T08:54:30.691" v="14525" actId="478"/>
          <ac:spMkLst>
            <pc:docMk/>
            <pc:sldMk cId="2188405928" sldId="3041"/>
            <ac:spMk id="14" creationId="{EF1E2742-ED63-B946-1A88-6DD7B000B0DC}"/>
          </ac:spMkLst>
        </pc:spChg>
        <pc:spChg chg="add mod">
          <ac:chgData name="Emma Enocson" userId="34809eff-22fc-49fa-9d80-7f711c022a1b" providerId="ADAL" clId="{AC64F9FC-0530-4B30-B851-5C880D0EA0A3}" dt="2023-01-19T08:55:08.705" v="14531"/>
          <ac:spMkLst>
            <pc:docMk/>
            <pc:sldMk cId="2188405928" sldId="3041"/>
            <ac:spMk id="15" creationId="{31F83E18-F82A-FC71-043D-ED97380D0702}"/>
          </ac:spMkLst>
        </pc:spChg>
        <pc:spChg chg="add mod">
          <ac:chgData name="Emma Enocson" userId="34809eff-22fc-49fa-9d80-7f711c022a1b" providerId="ADAL" clId="{AC64F9FC-0530-4B30-B851-5C880D0EA0A3}" dt="2023-01-19T08:55:08.705" v="14531"/>
          <ac:spMkLst>
            <pc:docMk/>
            <pc:sldMk cId="2188405928" sldId="3041"/>
            <ac:spMk id="34" creationId="{B2783D1D-0226-06E7-3B92-4689213A9DE1}"/>
          </ac:spMkLst>
        </pc:spChg>
        <pc:spChg chg="add mod">
          <ac:chgData name="Emma Enocson" userId="34809eff-22fc-49fa-9d80-7f711c022a1b" providerId="ADAL" clId="{AC64F9FC-0530-4B30-B851-5C880D0EA0A3}" dt="2023-01-19T08:55:08.705" v="14531"/>
          <ac:spMkLst>
            <pc:docMk/>
            <pc:sldMk cId="2188405928" sldId="3041"/>
            <ac:spMk id="35" creationId="{3AB6CC38-B0CE-C948-D401-9183F7FCBDB0}"/>
          </ac:spMkLst>
        </pc:spChg>
        <pc:spChg chg="add mod">
          <ac:chgData name="Emma Enocson" userId="34809eff-22fc-49fa-9d80-7f711c022a1b" providerId="ADAL" clId="{AC64F9FC-0530-4B30-B851-5C880D0EA0A3}" dt="2023-01-19T08:55:08.705" v="14531"/>
          <ac:spMkLst>
            <pc:docMk/>
            <pc:sldMk cId="2188405928" sldId="3041"/>
            <ac:spMk id="36" creationId="{E165AF52-FB60-BAC3-8DB7-271066D84E8C}"/>
          </ac:spMkLst>
        </pc:spChg>
        <pc:spChg chg="add mod">
          <ac:chgData name="Emma Enocson" userId="34809eff-22fc-49fa-9d80-7f711c022a1b" providerId="ADAL" clId="{AC64F9FC-0530-4B30-B851-5C880D0EA0A3}" dt="2023-01-19T08:55:08.705" v="14531"/>
          <ac:spMkLst>
            <pc:docMk/>
            <pc:sldMk cId="2188405928" sldId="3041"/>
            <ac:spMk id="37" creationId="{CE747486-A923-451C-74CD-6A221C2E3F23}"/>
          </ac:spMkLst>
        </pc:spChg>
        <pc:spChg chg="add mod">
          <ac:chgData name="Emma Enocson" userId="34809eff-22fc-49fa-9d80-7f711c022a1b" providerId="ADAL" clId="{AC64F9FC-0530-4B30-B851-5C880D0EA0A3}" dt="2023-01-20T10:47:41.544" v="23180" actId="6549"/>
          <ac:spMkLst>
            <pc:docMk/>
            <pc:sldMk cId="2188405928" sldId="3041"/>
            <ac:spMk id="38" creationId="{5ADB28D9-01DE-230B-D8EF-4BD4A3B95DC4}"/>
          </ac:spMkLst>
        </pc:spChg>
        <pc:spChg chg="add mod">
          <ac:chgData name="Emma Enocson" userId="34809eff-22fc-49fa-9d80-7f711c022a1b" providerId="ADAL" clId="{AC64F9FC-0530-4B30-B851-5C880D0EA0A3}" dt="2023-01-19T08:55:08.705" v="14531"/>
          <ac:spMkLst>
            <pc:docMk/>
            <pc:sldMk cId="2188405928" sldId="3041"/>
            <ac:spMk id="39" creationId="{30A252B6-CE70-1CE5-2A4A-4C9A016A629D}"/>
          </ac:spMkLst>
        </pc:spChg>
        <pc:spChg chg="add mod">
          <ac:chgData name="Emma Enocson" userId="34809eff-22fc-49fa-9d80-7f711c022a1b" providerId="ADAL" clId="{AC64F9FC-0530-4B30-B851-5C880D0EA0A3}" dt="2023-01-19T08:55:08.705" v="14531"/>
          <ac:spMkLst>
            <pc:docMk/>
            <pc:sldMk cId="2188405928" sldId="3041"/>
            <ac:spMk id="40" creationId="{C427A7D3-76F4-6A7C-FA0E-776E0F15F8A0}"/>
          </ac:spMkLst>
        </pc:spChg>
        <pc:graphicFrameChg chg="del modGraphic">
          <ac:chgData name="Emma Enocson" userId="34809eff-22fc-49fa-9d80-7f711c022a1b" providerId="ADAL" clId="{AC64F9FC-0530-4B30-B851-5C880D0EA0A3}" dt="2023-01-19T08:54:13.560" v="14423" actId="478"/>
          <ac:graphicFrameMkLst>
            <pc:docMk/>
            <pc:sldMk cId="2188405928" sldId="3041"/>
            <ac:graphicFrameMk id="4" creationId="{E56AFF47-B7FF-01EE-A0F2-532132E4604B}"/>
          </ac:graphicFrameMkLst>
        </pc:graphicFrameChg>
        <pc:picChg chg="del">
          <ac:chgData name="Emma Enocson" userId="34809eff-22fc-49fa-9d80-7f711c022a1b" providerId="ADAL" clId="{AC64F9FC-0530-4B30-B851-5C880D0EA0A3}" dt="2023-01-19T08:54:30.979" v="14526" actId="478"/>
          <ac:picMkLst>
            <pc:docMk/>
            <pc:sldMk cId="2188405928" sldId="3041"/>
            <ac:picMk id="3" creationId="{C15C5B9E-17D3-A31A-7A91-26F81103EA60}"/>
          </ac:picMkLst>
        </pc:picChg>
        <pc:picChg chg="del">
          <ac:chgData name="Emma Enocson" userId="34809eff-22fc-49fa-9d80-7f711c022a1b" providerId="ADAL" clId="{AC64F9FC-0530-4B30-B851-5C880D0EA0A3}" dt="2023-01-19T08:55:12.286" v="14533" actId="478"/>
          <ac:picMkLst>
            <pc:docMk/>
            <pc:sldMk cId="2188405928" sldId="3041"/>
            <ac:picMk id="5" creationId="{61B163FB-615D-8417-72C4-F0EFAC2A438B}"/>
          </ac:picMkLst>
        </pc:picChg>
        <pc:cxnChg chg="add mod">
          <ac:chgData name="Emma Enocson" userId="34809eff-22fc-49fa-9d80-7f711c022a1b" providerId="ADAL" clId="{AC64F9FC-0530-4B30-B851-5C880D0EA0A3}" dt="2023-01-19T08:55:08.705" v="14531"/>
          <ac:cxnSpMkLst>
            <pc:docMk/>
            <pc:sldMk cId="2188405928" sldId="3041"/>
            <ac:cxnSpMk id="7" creationId="{33DAB29F-D29C-2C5D-7EF3-2A7A3713D143}"/>
          </ac:cxnSpMkLst>
        </pc:cxnChg>
        <pc:cxnChg chg="add mod">
          <ac:chgData name="Emma Enocson" userId="34809eff-22fc-49fa-9d80-7f711c022a1b" providerId="ADAL" clId="{AC64F9FC-0530-4B30-B851-5C880D0EA0A3}" dt="2023-01-19T08:55:08.705" v="14531"/>
          <ac:cxnSpMkLst>
            <pc:docMk/>
            <pc:sldMk cId="2188405928" sldId="3041"/>
            <ac:cxnSpMk id="16" creationId="{48E7C1AF-B989-FA79-10E1-E37524B3EDC3}"/>
          </ac:cxnSpMkLst>
        </pc:cxnChg>
        <pc:cxnChg chg="add mod">
          <ac:chgData name="Emma Enocson" userId="34809eff-22fc-49fa-9d80-7f711c022a1b" providerId="ADAL" clId="{AC64F9FC-0530-4B30-B851-5C880D0EA0A3}" dt="2023-01-19T08:55:08.705" v="14531"/>
          <ac:cxnSpMkLst>
            <pc:docMk/>
            <pc:sldMk cId="2188405928" sldId="3041"/>
            <ac:cxnSpMk id="17" creationId="{8F28DA0A-9EC5-CD6C-DBEA-FCDF7E20D459}"/>
          </ac:cxnSpMkLst>
        </pc:cxnChg>
        <pc:cxnChg chg="add mod">
          <ac:chgData name="Emma Enocson" userId="34809eff-22fc-49fa-9d80-7f711c022a1b" providerId="ADAL" clId="{AC64F9FC-0530-4B30-B851-5C880D0EA0A3}" dt="2023-01-19T08:55:08.705" v="14531"/>
          <ac:cxnSpMkLst>
            <pc:docMk/>
            <pc:sldMk cId="2188405928" sldId="3041"/>
            <ac:cxnSpMk id="18" creationId="{035B4EE9-EBC1-4286-801D-9BE055B3E4E3}"/>
          </ac:cxnSpMkLst>
        </pc:cxnChg>
        <pc:cxnChg chg="add mod">
          <ac:chgData name="Emma Enocson" userId="34809eff-22fc-49fa-9d80-7f711c022a1b" providerId="ADAL" clId="{AC64F9FC-0530-4B30-B851-5C880D0EA0A3}" dt="2023-01-19T08:55:08.705" v="14531"/>
          <ac:cxnSpMkLst>
            <pc:docMk/>
            <pc:sldMk cId="2188405928" sldId="3041"/>
            <ac:cxnSpMk id="19" creationId="{F1D0153E-9B42-B0AA-7E10-E29C6953BA96}"/>
          </ac:cxnSpMkLst>
        </pc:cxnChg>
        <pc:cxnChg chg="add mod">
          <ac:chgData name="Emma Enocson" userId="34809eff-22fc-49fa-9d80-7f711c022a1b" providerId="ADAL" clId="{AC64F9FC-0530-4B30-B851-5C880D0EA0A3}" dt="2023-01-19T08:55:08.705" v="14531"/>
          <ac:cxnSpMkLst>
            <pc:docMk/>
            <pc:sldMk cId="2188405928" sldId="3041"/>
            <ac:cxnSpMk id="20" creationId="{61044B8B-5BB0-37CE-BEE6-A06A0A7258FB}"/>
          </ac:cxnSpMkLst>
        </pc:cxnChg>
        <pc:cxnChg chg="add mod">
          <ac:chgData name="Emma Enocson" userId="34809eff-22fc-49fa-9d80-7f711c022a1b" providerId="ADAL" clId="{AC64F9FC-0530-4B30-B851-5C880D0EA0A3}" dt="2023-01-19T08:55:08.705" v="14531"/>
          <ac:cxnSpMkLst>
            <pc:docMk/>
            <pc:sldMk cId="2188405928" sldId="3041"/>
            <ac:cxnSpMk id="21" creationId="{8DCCA303-5378-FC6C-5C54-AC3576506624}"/>
          </ac:cxnSpMkLst>
        </pc:cxnChg>
        <pc:cxnChg chg="add mod">
          <ac:chgData name="Emma Enocson" userId="34809eff-22fc-49fa-9d80-7f711c022a1b" providerId="ADAL" clId="{AC64F9FC-0530-4B30-B851-5C880D0EA0A3}" dt="2023-01-19T08:55:08.705" v="14531"/>
          <ac:cxnSpMkLst>
            <pc:docMk/>
            <pc:sldMk cId="2188405928" sldId="3041"/>
            <ac:cxnSpMk id="22" creationId="{4ED93BEA-3E15-3C5B-14F7-03512980EC5D}"/>
          </ac:cxnSpMkLst>
        </pc:cxnChg>
        <pc:cxnChg chg="add mod">
          <ac:chgData name="Emma Enocson" userId="34809eff-22fc-49fa-9d80-7f711c022a1b" providerId="ADAL" clId="{AC64F9FC-0530-4B30-B851-5C880D0EA0A3}" dt="2023-01-19T08:55:08.705" v="14531"/>
          <ac:cxnSpMkLst>
            <pc:docMk/>
            <pc:sldMk cId="2188405928" sldId="3041"/>
            <ac:cxnSpMk id="23" creationId="{0E50D804-D5B2-A63C-197A-1ECB5511A64F}"/>
          </ac:cxnSpMkLst>
        </pc:cxnChg>
        <pc:cxnChg chg="add mod">
          <ac:chgData name="Emma Enocson" userId="34809eff-22fc-49fa-9d80-7f711c022a1b" providerId="ADAL" clId="{AC64F9FC-0530-4B30-B851-5C880D0EA0A3}" dt="2023-01-19T08:55:08.705" v="14531"/>
          <ac:cxnSpMkLst>
            <pc:docMk/>
            <pc:sldMk cId="2188405928" sldId="3041"/>
            <ac:cxnSpMk id="24" creationId="{E037AD45-4BCD-9BA8-7B5A-A2C3500093FE}"/>
          </ac:cxnSpMkLst>
        </pc:cxnChg>
        <pc:cxnChg chg="add mod">
          <ac:chgData name="Emma Enocson" userId="34809eff-22fc-49fa-9d80-7f711c022a1b" providerId="ADAL" clId="{AC64F9FC-0530-4B30-B851-5C880D0EA0A3}" dt="2023-01-19T08:55:08.705" v="14531"/>
          <ac:cxnSpMkLst>
            <pc:docMk/>
            <pc:sldMk cId="2188405928" sldId="3041"/>
            <ac:cxnSpMk id="25" creationId="{50749359-9955-3174-0663-8B69FF95FB03}"/>
          </ac:cxnSpMkLst>
        </pc:cxnChg>
        <pc:cxnChg chg="add mod">
          <ac:chgData name="Emma Enocson" userId="34809eff-22fc-49fa-9d80-7f711c022a1b" providerId="ADAL" clId="{AC64F9FC-0530-4B30-B851-5C880D0EA0A3}" dt="2023-01-19T08:55:08.705" v="14531"/>
          <ac:cxnSpMkLst>
            <pc:docMk/>
            <pc:sldMk cId="2188405928" sldId="3041"/>
            <ac:cxnSpMk id="26" creationId="{CC53A5B2-7CA3-871F-5B6D-DCDF0BE98329}"/>
          </ac:cxnSpMkLst>
        </pc:cxnChg>
        <pc:cxnChg chg="add mod">
          <ac:chgData name="Emma Enocson" userId="34809eff-22fc-49fa-9d80-7f711c022a1b" providerId="ADAL" clId="{AC64F9FC-0530-4B30-B851-5C880D0EA0A3}" dt="2023-01-19T08:55:08.705" v="14531"/>
          <ac:cxnSpMkLst>
            <pc:docMk/>
            <pc:sldMk cId="2188405928" sldId="3041"/>
            <ac:cxnSpMk id="27" creationId="{73EDE516-4EE1-7BC3-1909-20A6749378ED}"/>
          </ac:cxnSpMkLst>
        </pc:cxnChg>
        <pc:cxnChg chg="add mod">
          <ac:chgData name="Emma Enocson" userId="34809eff-22fc-49fa-9d80-7f711c022a1b" providerId="ADAL" clId="{AC64F9FC-0530-4B30-B851-5C880D0EA0A3}" dt="2023-01-19T08:55:08.705" v="14531"/>
          <ac:cxnSpMkLst>
            <pc:docMk/>
            <pc:sldMk cId="2188405928" sldId="3041"/>
            <ac:cxnSpMk id="28" creationId="{0468FE09-829E-F7DF-8E73-A373A4B7CA97}"/>
          </ac:cxnSpMkLst>
        </pc:cxnChg>
        <pc:cxnChg chg="add mod">
          <ac:chgData name="Emma Enocson" userId="34809eff-22fc-49fa-9d80-7f711c022a1b" providerId="ADAL" clId="{AC64F9FC-0530-4B30-B851-5C880D0EA0A3}" dt="2023-01-19T08:55:08.705" v="14531"/>
          <ac:cxnSpMkLst>
            <pc:docMk/>
            <pc:sldMk cId="2188405928" sldId="3041"/>
            <ac:cxnSpMk id="29" creationId="{C714E9C9-6926-DF9D-03FE-8601B394878F}"/>
          </ac:cxnSpMkLst>
        </pc:cxnChg>
        <pc:cxnChg chg="add mod">
          <ac:chgData name="Emma Enocson" userId="34809eff-22fc-49fa-9d80-7f711c022a1b" providerId="ADAL" clId="{AC64F9FC-0530-4B30-B851-5C880D0EA0A3}" dt="2023-01-19T08:55:08.705" v="14531"/>
          <ac:cxnSpMkLst>
            <pc:docMk/>
            <pc:sldMk cId="2188405928" sldId="3041"/>
            <ac:cxnSpMk id="30" creationId="{E845F1C7-96C5-917E-95B5-B88EE1C954F7}"/>
          </ac:cxnSpMkLst>
        </pc:cxnChg>
        <pc:cxnChg chg="add mod">
          <ac:chgData name="Emma Enocson" userId="34809eff-22fc-49fa-9d80-7f711c022a1b" providerId="ADAL" clId="{AC64F9FC-0530-4B30-B851-5C880D0EA0A3}" dt="2023-01-19T08:55:08.705" v="14531"/>
          <ac:cxnSpMkLst>
            <pc:docMk/>
            <pc:sldMk cId="2188405928" sldId="3041"/>
            <ac:cxnSpMk id="31" creationId="{3AD89A1E-A7E0-9B19-4A15-7648D8DBC34A}"/>
          </ac:cxnSpMkLst>
        </pc:cxnChg>
        <pc:cxnChg chg="add mod">
          <ac:chgData name="Emma Enocson" userId="34809eff-22fc-49fa-9d80-7f711c022a1b" providerId="ADAL" clId="{AC64F9FC-0530-4B30-B851-5C880D0EA0A3}" dt="2023-01-19T08:55:08.705" v="14531"/>
          <ac:cxnSpMkLst>
            <pc:docMk/>
            <pc:sldMk cId="2188405928" sldId="3041"/>
            <ac:cxnSpMk id="32" creationId="{02C9FA56-4248-1661-53E1-B905AB3FEB08}"/>
          </ac:cxnSpMkLst>
        </pc:cxnChg>
        <pc:cxnChg chg="add mod">
          <ac:chgData name="Emma Enocson" userId="34809eff-22fc-49fa-9d80-7f711c022a1b" providerId="ADAL" clId="{AC64F9FC-0530-4B30-B851-5C880D0EA0A3}" dt="2023-01-19T08:55:08.705" v="14531"/>
          <ac:cxnSpMkLst>
            <pc:docMk/>
            <pc:sldMk cId="2188405928" sldId="3041"/>
            <ac:cxnSpMk id="33" creationId="{B9580662-437B-090F-9BF4-5AFD02389780}"/>
          </ac:cxnSpMkLst>
        </pc:cxn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2T08:47:36.922" v="37908"/>
              <pc2:cmMkLst xmlns:pc2="http://schemas.microsoft.com/office/powerpoint/2019/9/main/command">
                <pc:docMk/>
                <pc:sldMk cId="2188405928" sldId="3041"/>
                <pc2:cmMk id="{ABC38ECA-5674-4920-81AA-888E551E5D73}"/>
              </pc2:cmMkLst>
            </pc226:cmChg>
          </p:ext>
        </pc:extLst>
      </pc:sldChg>
      <pc:sldChg chg="new del">
        <pc:chgData name="Emma Enocson" userId="34809eff-22fc-49fa-9d80-7f711c022a1b" providerId="ADAL" clId="{AC64F9FC-0530-4B30-B851-5C880D0EA0A3}" dt="2023-01-19T08:56:44.325" v="14648" actId="680"/>
        <pc:sldMkLst>
          <pc:docMk/>
          <pc:sldMk cId="237303234" sldId="3042"/>
        </pc:sldMkLst>
      </pc:sldChg>
      <pc:sldChg chg="add del modNotesTx">
        <pc:chgData name="Emma Enocson" userId="34809eff-22fc-49fa-9d80-7f711c022a1b" providerId="ADAL" clId="{AC64F9FC-0530-4B30-B851-5C880D0EA0A3}" dt="2023-01-20T11:40:27.972" v="24259" actId="47"/>
        <pc:sldMkLst>
          <pc:docMk/>
          <pc:sldMk cId="1330508752" sldId="3042"/>
        </pc:sldMkLst>
      </pc:sldChg>
      <pc:sldChg chg="add del">
        <pc:chgData name="Emma Enocson" userId="34809eff-22fc-49fa-9d80-7f711c022a1b" providerId="ADAL" clId="{AC64F9FC-0530-4B30-B851-5C880D0EA0A3}" dt="2023-01-20T11:41:53.192" v="24270"/>
        <pc:sldMkLst>
          <pc:docMk/>
          <pc:sldMk cId="1388236790" sldId="3042"/>
        </pc:sldMkLst>
      </pc:sldChg>
      <pc:sldChg chg="add del">
        <pc:chgData name="Emma Enocson" userId="34809eff-22fc-49fa-9d80-7f711c022a1b" providerId="ADAL" clId="{AC64F9FC-0530-4B30-B851-5C880D0EA0A3}" dt="2023-01-20T11:42:06.358" v="24274"/>
        <pc:sldMkLst>
          <pc:docMk/>
          <pc:sldMk cId="1550071040" sldId="3042"/>
        </pc:sldMkLst>
      </pc:sldChg>
      <pc:sldChg chg="addSp delSp modSp add del mod modAnim modNotesTx">
        <pc:chgData name="Emma Enocson" userId="34809eff-22fc-49fa-9d80-7f711c022a1b" providerId="ADAL" clId="{AC64F9FC-0530-4B30-B851-5C880D0EA0A3}" dt="2023-01-20T11:56:09.970" v="25534" actId="47"/>
        <pc:sldMkLst>
          <pc:docMk/>
          <pc:sldMk cId="1802593623" sldId="3042"/>
        </pc:sldMkLst>
        <pc:spChg chg="add mod">
          <ac:chgData name="Emma Enocson" userId="34809eff-22fc-49fa-9d80-7f711c022a1b" providerId="ADAL" clId="{AC64F9FC-0530-4B30-B851-5C880D0EA0A3}" dt="2023-01-20T11:48:57.251" v="24615"/>
          <ac:spMkLst>
            <pc:docMk/>
            <pc:sldMk cId="1802593623" sldId="3042"/>
            <ac:spMk id="2" creationId="{EB681772-020C-A650-B319-0130AA401E02}"/>
          </ac:spMkLst>
        </pc:spChg>
        <pc:spChg chg="add mod">
          <ac:chgData name="Emma Enocson" userId="34809eff-22fc-49fa-9d80-7f711c022a1b" providerId="ADAL" clId="{AC64F9FC-0530-4B30-B851-5C880D0EA0A3}" dt="2023-01-20T11:49:09.785" v="24621"/>
          <ac:spMkLst>
            <pc:docMk/>
            <pc:sldMk cId="1802593623" sldId="3042"/>
            <ac:spMk id="3" creationId="{85C4DF83-07B0-2911-CB16-5FBFF23B18C8}"/>
          </ac:spMkLst>
        </pc:spChg>
        <pc:spChg chg="mod">
          <ac:chgData name="Emma Enocson" userId="34809eff-22fc-49fa-9d80-7f711c022a1b" providerId="ADAL" clId="{AC64F9FC-0530-4B30-B851-5C880D0EA0A3}" dt="2023-01-20T11:48:33.094" v="24586" actId="404"/>
          <ac:spMkLst>
            <pc:docMk/>
            <pc:sldMk cId="1802593623" sldId="3042"/>
            <ac:spMk id="7" creationId="{17BA26F9-58C6-4254-A8A5-705CA754B828}"/>
          </ac:spMkLst>
        </pc:spChg>
        <pc:spChg chg="del">
          <ac:chgData name="Emma Enocson" userId="34809eff-22fc-49fa-9d80-7f711c022a1b" providerId="ADAL" clId="{AC64F9FC-0530-4B30-B851-5C880D0EA0A3}" dt="2023-01-20T11:47:19.563" v="24569" actId="478"/>
          <ac:spMkLst>
            <pc:docMk/>
            <pc:sldMk cId="1802593623" sldId="3042"/>
            <ac:spMk id="37" creationId="{4B1E1ED5-9C0B-619B-69A7-59E448553C1E}"/>
          </ac:spMkLst>
        </pc:spChg>
        <pc:spChg chg="del">
          <ac:chgData name="Emma Enocson" userId="34809eff-22fc-49fa-9d80-7f711c022a1b" providerId="ADAL" clId="{AC64F9FC-0530-4B30-B851-5C880D0EA0A3}" dt="2023-01-20T11:49:09.469" v="24620" actId="478"/>
          <ac:spMkLst>
            <pc:docMk/>
            <pc:sldMk cId="1802593623" sldId="3042"/>
            <ac:spMk id="38" creationId="{D6B3C103-8E51-3F99-1E01-0BA6BBD0E6B8}"/>
          </ac:spMkLst>
        </pc:spChg>
        <pc:spChg chg="mod">
          <ac:chgData name="Emma Enocson" userId="34809eff-22fc-49fa-9d80-7f711c022a1b" providerId="ADAL" clId="{AC64F9FC-0530-4B30-B851-5C880D0EA0A3}" dt="2023-01-20T11:53:26.814" v="25501" actId="20577"/>
          <ac:spMkLst>
            <pc:docMk/>
            <pc:sldMk cId="1802593623" sldId="3042"/>
            <ac:spMk id="45" creationId="{C951478F-9A78-7999-C3D7-57CEDB567159}"/>
          </ac:spMkLst>
        </pc:spChg>
        <pc:spChg chg="mod">
          <ac:chgData name="Emma Enocson" userId="34809eff-22fc-49fa-9d80-7f711c022a1b" providerId="ADAL" clId="{AC64F9FC-0530-4B30-B851-5C880D0EA0A3}" dt="2023-01-20T11:49:56.391" v="24718" actId="1038"/>
          <ac:spMkLst>
            <pc:docMk/>
            <pc:sldMk cId="1802593623" sldId="3042"/>
            <ac:spMk id="55" creationId="{804B20A9-D6E5-44E2-BB23-4B792567D9BB}"/>
          </ac:spMkLst>
        </pc:spChg>
        <pc:spChg chg="mod">
          <ac:chgData name="Emma Enocson" userId="34809eff-22fc-49fa-9d80-7f711c022a1b" providerId="ADAL" clId="{AC64F9FC-0530-4B30-B851-5C880D0EA0A3}" dt="2023-01-20T11:49:56.391" v="24718" actId="1038"/>
          <ac:spMkLst>
            <pc:docMk/>
            <pc:sldMk cId="1802593623" sldId="3042"/>
            <ac:spMk id="56" creationId="{F0D13ACA-3F02-4E31-B250-221143A68CD7}"/>
          </ac:spMkLst>
        </pc:spChg>
        <pc:spChg chg="del">
          <ac:chgData name="Emma Enocson" userId="34809eff-22fc-49fa-9d80-7f711c022a1b" providerId="ADAL" clId="{AC64F9FC-0530-4B30-B851-5C880D0EA0A3}" dt="2023-01-20T11:48:42.966" v="24588" actId="478"/>
          <ac:spMkLst>
            <pc:docMk/>
            <pc:sldMk cId="1802593623" sldId="3042"/>
            <ac:spMk id="74" creationId="{397BEF5E-2981-2372-8228-7A00EBF7CADF}"/>
          </ac:spMkLst>
        </pc:spChg>
        <pc:spChg chg="del topLvl">
          <ac:chgData name="Emma Enocson" userId="34809eff-22fc-49fa-9d80-7f711c022a1b" providerId="ADAL" clId="{AC64F9FC-0530-4B30-B851-5C880D0EA0A3}" dt="2023-01-20T11:47:18.514" v="24568" actId="478"/>
          <ac:spMkLst>
            <pc:docMk/>
            <pc:sldMk cId="1802593623" sldId="3042"/>
            <ac:spMk id="77" creationId="{61E2A74D-4BAE-718C-77F0-DCCF30B00DA8}"/>
          </ac:spMkLst>
        </pc:spChg>
        <pc:spChg chg="del topLvl">
          <ac:chgData name="Emma Enocson" userId="34809eff-22fc-49fa-9d80-7f711c022a1b" providerId="ADAL" clId="{AC64F9FC-0530-4B30-B851-5C880D0EA0A3}" dt="2023-01-20T11:47:17.563" v="24567" actId="478"/>
          <ac:spMkLst>
            <pc:docMk/>
            <pc:sldMk cId="1802593623" sldId="3042"/>
            <ac:spMk id="87" creationId="{FD303A24-E5A4-7038-3790-69851C2095F0}"/>
          </ac:spMkLst>
        </pc:spChg>
        <pc:spChg chg="del topLvl">
          <ac:chgData name="Emma Enocson" userId="34809eff-22fc-49fa-9d80-7f711c022a1b" providerId="ADAL" clId="{AC64F9FC-0530-4B30-B851-5C880D0EA0A3}" dt="2023-01-20T11:47:20.769" v="24570" actId="478"/>
          <ac:spMkLst>
            <pc:docMk/>
            <pc:sldMk cId="1802593623" sldId="3042"/>
            <ac:spMk id="88" creationId="{BA729DBB-EB6E-FF32-522D-DD18039823F8}"/>
          </ac:spMkLst>
        </pc:spChg>
        <pc:grpChg chg="del">
          <ac:chgData name="Emma Enocson" userId="34809eff-22fc-49fa-9d80-7f711c022a1b" providerId="ADAL" clId="{AC64F9FC-0530-4B30-B851-5C880D0EA0A3}" dt="2023-01-20T11:47:24.879" v="24573" actId="478"/>
          <ac:grpSpMkLst>
            <pc:docMk/>
            <pc:sldMk cId="1802593623" sldId="3042"/>
            <ac:grpSpMk id="51" creationId="{EC717B60-5621-F040-C103-C4FF2C88ECF9}"/>
          </ac:grpSpMkLst>
        </pc:grpChg>
        <pc:grpChg chg="del">
          <ac:chgData name="Emma Enocson" userId="34809eff-22fc-49fa-9d80-7f711c022a1b" providerId="ADAL" clId="{AC64F9FC-0530-4B30-B851-5C880D0EA0A3}" dt="2023-01-20T11:47:18.514" v="24568" actId="478"/>
          <ac:grpSpMkLst>
            <pc:docMk/>
            <pc:sldMk cId="1802593623" sldId="3042"/>
            <ac:grpSpMk id="52" creationId="{56CFB5F6-8A0B-7ADB-892E-F43B35F9A6CD}"/>
          </ac:grpSpMkLst>
        </pc:grpChg>
        <pc:grpChg chg="del">
          <ac:chgData name="Emma Enocson" userId="34809eff-22fc-49fa-9d80-7f711c022a1b" providerId="ADAL" clId="{AC64F9FC-0530-4B30-B851-5C880D0EA0A3}" dt="2023-01-20T11:47:17.563" v="24567" actId="478"/>
          <ac:grpSpMkLst>
            <pc:docMk/>
            <pc:sldMk cId="1802593623" sldId="3042"/>
            <ac:grpSpMk id="62" creationId="{FBC8007D-BC23-72F4-DC6B-CEA2EC630C4E}"/>
          </ac:grpSpMkLst>
        </pc:grpChg>
        <pc:grpChg chg="del">
          <ac:chgData name="Emma Enocson" userId="34809eff-22fc-49fa-9d80-7f711c022a1b" providerId="ADAL" clId="{AC64F9FC-0530-4B30-B851-5C880D0EA0A3}" dt="2023-01-20T11:47:20.769" v="24570" actId="478"/>
          <ac:grpSpMkLst>
            <pc:docMk/>
            <pc:sldMk cId="1802593623" sldId="3042"/>
            <ac:grpSpMk id="63" creationId="{D583FBEE-B1B1-1BDE-0541-24E28F0C62D9}"/>
          </ac:grpSpMkLst>
        </pc:grpChg>
        <pc:grpChg chg="del topLvl">
          <ac:chgData name="Emma Enocson" userId="34809eff-22fc-49fa-9d80-7f711c022a1b" providerId="ADAL" clId="{AC64F9FC-0530-4B30-B851-5C880D0EA0A3}" dt="2023-01-20T11:47:24.052" v="24572" actId="478"/>
          <ac:grpSpMkLst>
            <pc:docMk/>
            <pc:sldMk cId="1802593623" sldId="3042"/>
            <ac:grpSpMk id="80" creationId="{B22D192E-EF8E-D57E-4D82-41B5B7087903}"/>
          </ac:grpSpMkLst>
        </pc:grpChg>
        <pc:grpChg chg="del topLvl">
          <ac:chgData name="Emma Enocson" userId="34809eff-22fc-49fa-9d80-7f711c022a1b" providerId="ADAL" clId="{AC64F9FC-0530-4B30-B851-5C880D0EA0A3}" dt="2023-01-20T11:47:22.969" v="24571" actId="478"/>
          <ac:grpSpMkLst>
            <pc:docMk/>
            <pc:sldMk cId="1802593623" sldId="3042"/>
            <ac:grpSpMk id="103" creationId="{1368E8EC-9509-0E2E-E52D-E41EDF1CF042}"/>
          </ac:grpSpMkLst>
        </pc:grpChg>
        <pc:grpChg chg="del topLvl">
          <ac:chgData name="Emma Enocson" userId="34809eff-22fc-49fa-9d80-7f711c022a1b" providerId="ADAL" clId="{AC64F9FC-0530-4B30-B851-5C880D0EA0A3}" dt="2023-01-20T11:47:25.755" v="24574" actId="478"/>
          <ac:grpSpMkLst>
            <pc:docMk/>
            <pc:sldMk cId="1802593623" sldId="3042"/>
            <ac:grpSpMk id="115" creationId="{95D937E7-9B84-EE43-6ECA-C73036B5D684}"/>
          </ac:grpSpMkLst>
        </pc:grpChg>
        <pc:cxnChg chg="mod">
          <ac:chgData name="Emma Enocson" userId="34809eff-22fc-49fa-9d80-7f711c022a1b" providerId="ADAL" clId="{AC64F9FC-0530-4B30-B851-5C880D0EA0A3}" dt="2023-01-20T11:47:24.879" v="24573" actId="478"/>
          <ac:cxnSpMkLst>
            <pc:docMk/>
            <pc:sldMk cId="1802593623" sldId="3042"/>
            <ac:cxnSpMk id="69" creationId="{9164E2D1-689B-0D10-64E3-6DCF4CE5CE3C}"/>
          </ac:cxnSpMkLst>
        </pc:cxnChg>
        <pc:cxnChg chg="mod">
          <ac:chgData name="Emma Enocson" userId="34809eff-22fc-49fa-9d80-7f711c022a1b" providerId="ADAL" clId="{AC64F9FC-0530-4B30-B851-5C880D0EA0A3}" dt="2023-01-20T11:47:24.052" v="24572" actId="478"/>
          <ac:cxnSpMkLst>
            <pc:docMk/>
            <pc:sldMk cId="1802593623" sldId="3042"/>
            <ac:cxnSpMk id="78" creationId="{936033D0-9B84-0CE2-6E2A-A018973A966E}"/>
          </ac:cxnSpMkLst>
        </pc:cxnChg>
        <pc:cxnChg chg="mod">
          <ac:chgData name="Emma Enocson" userId="34809eff-22fc-49fa-9d80-7f711c022a1b" providerId="ADAL" clId="{AC64F9FC-0530-4B30-B851-5C880D0EA0A3}" dt="2023-01-20T11:47:22.969" v="24571" actId="478"/>
          <ac:cxnSpMkLst>
            <pc:docMk/>
            <pc:sldMk cId="1802593623" sldId="3042"/>
            <ac:cxnSpMk id="104" creationId="{A3AA5CA6-BBB1-B97C-83F2-E6D01B444B25}"/>
          </ac:cxnSpMkLst>
        </pc:cxnChg>
        <pc:cxnChg chg="mod">
          <ac:chgData name="Emma Enocson" userId="34809eff-22fc-49fa-9d80-7f711c022a1b" providerId="ADAL" clId="{AC64F9FC-0530-4B30-B851-5C880D0EA0A3}" dt="2023-01-20T11:47:25.755" v="24574" actId="478"/>
          <ac:cxnSpMkLst>
            <pc:docMk/>
            <pc:sldMk cId="1802593623" sldId="3042"/>
            <ac:cxnSpMk id="116" creationId="{102CCCA9-41B6-657C-AD30-3A752AB026A5}"/>
          </ac:cxnSpMkLst>
        </pc:cxnChg>
      </pc:sldChg>
      <pc:sldChg chg="addSp delSp modSp add del mod ord modNotesTx">
        <pc:chgData name="Emma Enocson" userId="34809eff-22fc-49fa-9d80-7f711c022a1b" providerId="ADAL" clId="{AC64F9FC-0530-4B30-B851-5C880D0EA0A3}" dt="2023-01-30T08:09:27.820" v="27675" actId="47"/>
        <pc:sldMkLst>
          <pc:docMk/>
          <pc:sldMk cId="3560745631" sldId="3042"/>
        </pc:sldMkLst>
        <pc:spChg chg="del">
          <ac:chgData name="Emma Enocson" userId="34809eff-22fc-49fa-9d80-7f711c022a1b" providerId="ADAL" clId="{AC64F9FC-0530-4B30-B851-5C880D0EA0A3}" dt="2023-01-26T19:08:02.421" v="26936" actId="478"/>
          <ac:spMkLst>
            <pc:docMk/>
            <pc:sldMk cId="3560745631" sldId="3042"/>
            <ac:spMk id="3" creationId="{7D6E4011-BE26-A5BC-E4D0-8D60C7442300}"/>
          </ac:spMkLst>
        </pc:spChg>
        <pc:spChg chg="add mod">
          <ac:chgData name="Emma Enocson" userId="34809eff-22fc-49fa-9d80-7f711c022a1b" providerId="ADAL" clId="{AC64F9FC-0530-4B30-B851-5C880D0EA0A3}" dt="2023-01-26T19:07:14.841" v="26932" actId="20577"/>
          <ac:spMkLst>
            <pc:docMk/>
            <pc:sldMk cId="3560745631" sldId="3042"/>
            <ac:spMk id="4" creationId="{A8297A79-5A8E-AAC6-F55B-8C9DFF7A2C65}"/>
          </ac:spMkLst>
        </pc:spChg>
        <pc:spChg chg="del mod">
          <ac:chgData name="Emma Enocson" userId="34809eff-22fc-49fa-9d80-7f711c022a1b" providerId="ADAL" clId="{AC64F9FC-0530-4B30-B851-5C880D0EA0A3}" dt="2023-01-25T09:27:17.933" v="26087"/>
          <ac:spMkLst>
            <pc:docMk/>
            <pc:sldMk cId="3560745631" sldId="3042"/>
            <ac:spMk id="8" creationId="{89760685-3120-4604-9EDD-1646DEAA257A}"/>
          </ac:spMkLst>
        </pc:spChg>
        <pc:picChg chg="del">
          <ac:chgData name="Emma Enocson" userId="34809eff-22fc-49fa-9d80-7f711c022a1b" providerId="ADAL" clId="{AC64F9FC-0530-4B30-B851-5C880D0EA0A3}" dt="2023-01-26T19:08:03.890" v="26937" actId="478"/>
          <ac:picMkLst>
            <pc:docMk/>
            <pc:sldMk cId="3560745631" sldId="3042"/>
            <ac:picMk id="2" creationId="{BDDB5684-8AFF-B66E-CA78-CE78FE44E24E}"/>
          </ac:picMkLst>
        </pc:picChg>
        <pc:picChg chg="del">
          <ac:chgData name="Emma Enocson" userId="34809eff-22fc-49fa-9d80-7f711c022a1b" providerId="ADAL" clId="{AC64F9FC-0530-4B30-B851-5C880D0EA0A3}" dt="2023-01-25T09:27:36.921" v="26120" actId="478"/>
          <ac:picMkLst>
            <pc:docMk/>
            <pc:sldMk cId="3560745631" sldId="3042"/>
            <ac:picMk id="14" creationId="{CA3C94F4-2E93-4316-9547-7AE7AF57BB3F}"/>
          </ac:picMkLst>
        </pc:picChg>
      </pc:sldChg>
      <pc:sldChg chg="add del">
        <pc:chgData name="Emma Enocson" userId="34809eff-22fc-49fa-9d80-7f711c022a1b" providerId="ADAL" clId="{AC64F9FC-0530-4B30-B851-5C880D0EA0A3}" dt="2023-01-20T11:41:59.347" v="24272"/>
        <pc:sldMkLst>
          <pc:docMk/>
          <pc:sldMk cId="3665639232" sldId="3042"/>
        </pc:sldMkLst>
      </pc:sldChg>
      <pc:sldChg chg="modSp add del mod modNotesTx">
        <pc:chgData name="Emma Enocson" userId="34809eff-22fc-49fa-9d80-7f711c022a1b" providerId="ADAL" clId="{AC64F9FC-0530-4B30-B851-5C880D0EA0A3}" dt="2023-01-25T09:27:46.375" v="26124" actId="47"/>
        <pc:sldMkLst>
          <pc:docMk/>
          <pc:sldMk cId="1847610504" sldId="3043"/>
        </pc:sldMkLst>
        <pc:spChg chg="mod">
          <ac:chgData name="Emma Enocson" userId="34809eff-22fc-49fa-9d80-7f711c022a1b" providerId="ADAL" clId="{AC64F9FC-0530-4B30-B851-5C880D0EA0A3}" dt="2023-01-25T09:27:29.577" v="26117" actId="20577"/>
          <ac:spMkLst>
            <pc:docMk/>
            <pc:sldMk cId="1847610504" sldId="3043"/>
            <ac:spMk id="8" creationId="{89760685-3120-4604-9EDD-1646DEAA257A}"/>
          </ac:spMkLst>
        </pc:spChg>
      </pc:sldChg>
      <pc:sldChg chg="addSp delSp modSp add del mod modAnim modNotesTx">
        <pc:chgData name="Emma Enocson" userId="34809eff-22fc-49fa-9d80-7f711c022a1b" providerId="ADAL" clId="{AC64F9FC-0530-4B30-B851-5C880D0EA0A3}" dt="2023-01-20T11:57:39.194" v="25543" actId="47"/>
        <pc:sldMkLst>
          <pc:docMk/>
          <pc:sldMk cId="2357726064" sldId="3043"/>
        </pc:sldMkLst>
        <pc:spChg chg="add mod">
          <ac:chgData name="Emma Enocson" userId="34809eff-22fc-49fa-9d80-7f711c022a1b" providerId="ADAL" clId="{AC64F9FC-0530-4B30-B851-5C880D0EA0A3}" dt="2023-01-20T11:49:12.953" v="24623"/>
          <ac:spMkLst>
            <pc:docMk/>
            <pc:sldMk cId="2357726064" sldId="3043"/>
            <ac:spMk id="2" creationId="{A344E3A8-C1BA-F468-5B33-B61CB4E9EA93}"/>
          </ac:spMkLst>
        </pc:spChg>
        <pc:spChg chg="add mod">
          <ac:chgData name="Emma Enocson" userId="34809eff-22fc-49fa-9d80-7f711c022a1b" providerId="ADAL" clId="{AC64F9FC-0530-4B30-B851-5C880D0EA0A3}" dt="2023-01-20T11:49:19.203" v="24625"/>
          <ac:spMkLst>
            <pc:docMk/>
            <pc:sldMk cId="2357726064" sldId="3043"/>
            <ac:spMk id="3" creationId="{27C60722-6EE7-1A58-7FD8-ACCD612C4964}"/>
          </ac:spMkLst>
        </pc:spChg>
        <pc:spChg chg="mod">
          <ac:chgData name="Emma Enocson" userId="34809eff-22fc-49fa-9d80-7f711c022a1b" providerId="ADAL" clId="{AC64F9FC-0530-4B30-B851-5C880D0EA0A3}" dt="2023-01-20T11:51:09.478" v="25061" actId="404"/>
          <ac:spMkLst>
            <pc:docMk/>
            <pc:sldMk cId="2357726064" sldId="3043"/>
            <ac:spMk id="7" creationId="{17BA26F9-58C6-4254-A8A5-705CA754B828}"/>
          </ac:spMkLst>
        </pc:spChg>
        <pc:spChg chg="del">
          <ac:chgData name="Emma Enocson" userId="34809eff-22fc-49fa-9d80-7f711c022a1b" providerId="ADAL" clId="{AC64F9FC-0530-4B30-B851-5C880D0EA0A3}" dt="2023-01-20T11:49:12.533" v="24622" actId="478"/>
          <ac:spMkLst>
            <pc:docMk/>
            <pc:sldMk cId="2357726064" sldId="3043"/>
            <ac:spMk id="38" creationId="{D6B3C103-8E51-3F99-1E01-0BA6BBD0E6B8}"/>
          </ac:spMkLst>
        </pc:spChg>
        <pc:spChg chg="mod">
          <ac:chgData name="Emma Enocson" userId="34809eff-22fc-49fa-9d80-7f711c022a1b" providerId="ADAL" clId="{AC64F9FC-0530-4B30-B851-5C880D0EA0A3}" dt="2023-01-20T11:53:34.082" v="25519" actId="20577"/>
          <ac:spMkLst>
            <pc:docMk/>
            <pc:sldMk cId="2357726064" sldId="3043"/>
            <ac:spMk id="45" creationId="{C951478F-9A78-7999-C3D7-57CEDB567159}"/>
          </ac:spMkLst>
        </pc:spChg>
        <pc:spChg chg="del">
          <ac:chgData name="Emma Enocson" userId="34809eff-22fc-49fa-9d80-7f711c022a1b" providerId="ADAL" clId="{AC64F9FC-0530-4B30-B851-5C880D0EA0A3}" dt="2023-01-20T11:49:14.768" v="24624" actId="478"/>
          <ac:spMkLst>
            <pc:docMk/>
            <pc:sldMk cId="2357726064" sldId="3043"/>
            <ac:spMk id="74" creationId="{397BEF5E-2981-2372-8228-7A00EBF7CADF}"/>
          </ac:spMkLst>
        </pc:spChg>
      </pc:sldChg>
      <pc:sldChg chg="modSp add del mod ord modNotesTx">
        <pc:chgData name="Emma Enocson" userId="34809eff-22fc-49fa-9d80-7f711c022a1b" providerId="ADAL" clId="{AC64F9FC-0530-4B30-B851-5C880D0EA0A3}" dt="2023-02-01T07:47:43.109" v="29946" actId="47"/>
        <pc:sldMkLst>
          <pc:docMk/>
          <pc:sldMk cId="1218047164" sldId="3044"/>
        </pc:sldMkLst>
        <pc:spChg chg="mod">
          <ac:chgData name="Emma Enocson" userId="34809eff-22fc-49fa-9d80-7f711c022a1b" providerId="ADAL" clId="{AC64F9FC-0530-4B30-B851-5C880D0EA0A3}" dt="2023-02-01T07:47:14.401" v="29924" actId="20577"/>
          <ac:spMkLst>
            <pc:docMk/>
            <pc:sldMk cId="1218047164" sldId="3044"/>
            <ac:spMk id="21" creationId="{84C820A4-039A-493B-B773-20D92F2477FE}"/>
          </ac:spMkLst>
        </pc:spChg>
        <pc:spChg chg="mod">
          <ac:chgData name="Emma Enocson" userId="34809eff-22fc-49fa-9d80-7f711c022a1b" providerId="ADAL" clId="{AC64F9FC-0530-4B30-B851-5C880D0EA0A3}" dt="2023-01-25T09:27:54.855" v="26129" actId="1076"/>
          <ac:spMkLst>
            <pc:docMk/>
            <pc:sldMk cId="1218047164" sldId="3044"/>
            <ac:spMk id="23" creationId="{C3D3DCFD-EC34-4036-A199-31392DCD497D}"/>
          </ac:spMkLst>
        </pc:spChg>
      </pc:sldChg>
      <pc:sldChg chg="delSp modSp add del mod modNotesTx">
        <pc:chgData name="Emma Enocson" userId="34809eff-22fc-49fa-9d80-7f711c022a1b" providerId="ADAL" clId="{AC64F9FC-0530-4B30-B851-5C880D0EA0A3}" dt="2023-01-26T19:04:43.386" v="26906" actId="47"/>
        <pc:sldMkLst>
          <pc:docMk/>
          <pc:sldMk cId="2313150623" sldId="3045"/>
        </pc:sldMkLst>
        <pc:spChg chg="del">
          <ac:chgData name="Emma Enocson" userId="34809eff-22fc-49fa-9d80-7f711c022a1b" providerId="ADAL" clId="{AC64F9FC-0530-4B30-B851-5C880D0EA0A3}" dt="2023-01-26T18:54:09.077" v="26487" actId="478"/>
          <ac:spMkLst>
            <pc:docMk/>
            <pc:sldMk cId="2313150623" sldId="3045"/>
            <ac:spMk id="3" creationId="{7D6E4011-BE26-A5BC-E4D0-8D60C7442300}"/>
          </ac:spMkLst>
        </pc:spChg>
        <pc:spChg chg="mod">
          <ac:chgData name="Emma Enocson" userId="34809eff-22fc-49fa-9d80-7f711c022a1b" providerId="ADAL" clId="{AC64F9FC-0530-4B30-B851-5C880D0EA0A3}" dt="2023-01-26T18:58:21.807" v="26639" actId="20577"/>
          <ac:spMkLst>
            <pc:docMk/>
            <pc:sldMk cId="2313150623" sldId="3045"/>
            <ac:spMk id="8" creationId="{89760685-3120-4604-9EDD-1646DEAA257A}"/>
          </ac:spMkLst>
        </pc:spChg>
        <pc:picChg chg="del">
          <ac:chgData name="Emma Enocson" userId="34809eff-22fc-49fa-9d80-7f711c022a1b" providerId="ADAL" clId="{AC64F9FC-0530-4B30-B851-5C880D0EA0A3}" dt="2023-01-26T18:54:07.406" v="26486" actId="478"/>
          <ac:picMkLst>
            <pc:docMk/>
            <pc:sldMk cId="2313150623" sldId="3045"/>
            <ac:picMk id="2" creationId="{BDDB5684-8AFF-B66E-CA78-CE78FE44E24E}"/>
          </ac:picMkLst>
        </pc:picChg>
      </pc:sldChg>
      <pc:sldChg chg="addSp delSp modSp add del mod ord modNotesTx">
        <pc:chgData name="Emma Enocson" userId="34809eff-22fc-49fa-9d80-7f711c022a1b" providerId="ADAL" clId="{AC64F9FC-0530-4B30-B851-5C880D0EA0A3}" dt="2023-01-30T07:47:43.651" v="27489" actId="47"/>
        <pc:sldMkLst>
          <pc:docMk/>
          <pc:sldMk cId="1493089222" sldId="3046"/>
        </pc:sldMkLst>
        <pc:spChg chg="add del mod">
          <ac:chgData name="Emma Enocson" userId="34809eff-22fc-49fa-9d80-7f711c022a1b" providerId="ADAL" clId="{AC64F9FC-0530-4B30-B851-5C880D0EA0A3}" dt="2023-01-30T07:46:02.022" v="27450" actId="478"/>
          <ac:spMkLst>
            <pc:docMk/>
            <pc:sldMk cId="1493089222" sldId="3046"/>
            <ac:spMk id="2" creationId="{6CD2BB8B-9133-BE76-FF12-D3823E5FFE67}"/>
          </ac:spMkLst>
        </pc:spChg>
        <pc:spChg chg="del">
          <ac:chgData name="Emma Enocson" userId="34809eff-22fc-49fa-9d80-7f711c022a1b" providerId="ADAL" clId="{AC64F9FC-0530-4B30-B851-5C880D0EA0A3}" dt="2023-01-26T18:59:43.046" v="26667" actId="478"/>
          <ac:spMkLst>
            <pc:docMk/>
            <pc:sldMk cId="1493089222" sldId="3046"/>
            <ac:spMk id="3" creationId="{7D6E4011-BE26-A5BC-E4D0-8D60C7442300}"/>
          </ac:spMkLst>
        </pc:spChg>
        <pc:spChg chg="mod">
          <ac:chgData name="Emma Enocson" userId="34809eff-22fc-49fa-9d80-7f711c022a1b" providerId="ADAL" clId="{AC64F9FC-0530-4B30-B851-5C880D0EA0A3}" dt="2023-01-30T07:46:36.819" v="27480" actId="20577"/>
          <ac:spMkLst>
            <pc:docMk/>
            <pc:sldMk cId="1493089222" sldId="3046"/>
            <ac:spMk id="8" creationId="{89760685-3120-4604-9EDD-1646DEAA257A}"/>
          </ac:spMkLst>
        </pc:spChg>
        <pc:picChg chg="del">
          <ac:chgData name="Emma Enocson" userId="34809eff-22fc-49fa-9d80-7f711c022a1b" providerId="ADAL" clId="{AC64F9FC-0530-4B30-B851-5C880D0EA0A3}" dt="2023-01-26T18:59:43.509" v="26668" actId="478"/>
          <ac:picMkLst>
            <pc:docMk/>
            <pc:sldMk cId="1493089222" sldId="3046"/>
            <ac:picMk id="2" creationId="{BDDB5684-8AFF-B66E-CA78-CE78FE44E24E}"/>
          </ac:picMkLst>
        </pc:picChg>
      </pc:sldChg>
      <pc:sldChg chg="add del ord">
        <pc:chgData name="Emma Enocson" userId="34809eff-22fc-49fa-9d80-7f711c022a1b" providerId="ADAL" clId="{AC64F9FC-0530-4B30-B851-5C880D0EA0A3}" dt="2023-01-31T14:27:03.184" v="28205" actId="47"/>
        <pc:sldMkLst>
          <pc:docMk/>
          <pc:sldMk cId="1635196540" sldId="3047"/>
        </pc:sldMkLst>
      </pc:sldChg>
      <pc:sldChg chg="modSp add mod addCm modNotesTx">
        <pc:chgData name="Emma Enocson" userId="34809eff-22fc-49fa-9d80-7f711c022a1b" providerId="ADAL" clId="{AC64F9FC-0530-4B30-B851-5C880D0EA0A3}" dt="2023-01-30T08:16:43.496" v="27684"/>
        <pc:sldMkLst>
          <pc:docMk/>
          <pc:sldMk cId="2774642249" sldId="3048"/>
        </pc:sldMkLst>
        <pc:spChg chg="mod">
          <ac:chgData name="Emma Enocson" userId="34809eff-22fc-49fa-9d80-7f711c022a1b" providerId="ADAL" clId="{AC64F9FC-0530-4B30-B851-5C880D0EA0A3}" dt="2023-01-30T07:48:52.841" v="27590" actId="1076"/>
          <ac:spMkLst>
            <pc:docMk/>
            <pc:sldMk cId="2774642249" sldId="3048"/>
            <ac:spMk id="21" creationId="{84C820A4-039A-493B-B773-20D92F2477FE}"/>
          </ac:spMkLst>
        </pc:spChg>
        <pc:spChg chg="mod">
          <ac:chgData name="Emma Enocson" userId="34809eff-22fc-49fa-9d80-7f711c022a1b" providerId="ADAL" clId="{AC64F9FC-0530-4B30-B851-5C880D0EA0A3}" dt="2023-01-30T07:48:50.187" v="27589" actId="1076"/>
          <ac:spMkLst>
            <pc:docMk/>
            <pc:sldMk cId="2774642249" sldId="3048"/>
            <ac:spMk id="23" creationId="{C3D3DCFD-EC34-4036-A199-31392DCD497D}"/>
          </ac:spMkLst>
        </pc:sp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1-30T08:16:43.496" v="27684"/>
              <pc2:cmMkLst xmlns:pc2="http://schemas.microsoft.com/office/powerpoint/2019/9/main/command">
                <pc:docMk/>
                <pc:sldMk cId="2774642249" sldId="3048"/>
                <pc2:cmMk id="{0888E0D4-0D18-4507-A276-1283FC378D9B}"/>
              </pc2:cmMkLst>
            </pc226:cmChg>
          </p:ext>
        </pc:extLst>
      </pc:sldChg>
      <pc:sldChg chg="delSp modSp add del mod modNotesTx">
        <pc:chgData name="Emma Enocson" userId="34809eff-22fc-49fa-9d80-7f711c022a1b" providerId="ADAL" clId="{AC64F9FC-0530-4B30-B851-5C880D0EA0A3}" dt="2023-01-31T14:28:58.521" v="28216" actId="47"/>
        <pc:sldMkLst>
          <pc:docMk/>
          <pc:sldMk cId="949105074" sldId="3049"/>
        </pc:sldMkLst>
        <pc:spChg chg="del">
          <ac:chgData name="Emma Enocson" userId="34809eff-22fc-49fa-9d80-7f711c022a1b" providerId="ADAL" clId="{AC64F9FC-0530-4B30-B851-5C880D0EA0A3}" dt="2023-01-26T19:08:20.878" v="26938" actId="478"/>
          <ac:spMkLst>
            <pc:docMk/>
            <pc:sldMk cId="949105074" sldId="3049"/>
            <ac:spMk id="3" creationId="{7D6E4011-BE26-A5BC-E4D0-8D60C7442300}"/>
          </ac:spMkLst>
        </pc:spChg>
        <pc:spChg chg="mod">
          <ac:chgData name="Emma Enocson" userId="34809eff-22fc-49fa-9d80-7f711c022a1b" providerId="ADAL" clId="{AC64F9FC-0530-4B30-B851-5C880D0EA0A3}" dt="2023-01-26T19:08:55.804" v="26952" actId="113"/>
          <ac:spMkLst>
            <pc:docMk/>
            <pc:sldMk cId="949105074" sldId="3049"/>
            <ac:spMk id="4" creationId="{A8297A79-5A8E-AAC6-F55B-8C9DFF7A2C65}"/>
          </ac:spMkLst>
        </pc:spChg>
        <pc:picChg chg="del">
          <ac:chgData name="Emma Enocson" userId="34809eff-22fc-49fa-9d80-7f711c022a1b" providerId="ADAL" clId="{AC64F9FC-0530-4B30-B851-5C880D0EA0A3}" dt="2023-01-26T19:08:22.660" v="26939" actId="478"/>
          <ac:picMkLst>
            <pc:docMk/>
            <pc:sldMk cId="949105074" sldId="3049"/>
            <ac:picMk id="2" creationId="{BDDB5684-8AFF-B66E-CA78-CE78FE44E24E}"/>
          </ac:picMkLst>
        </pc:picChg>
      </pc:sldChg>
      <pc:sldChg chg="addSp delSp modSp add del mod modAnim addCm delCm modCm modNotesTx">
        <pc:chgData name="Emma Enocson" userId="34809eff-22fc-49fa-9d80-7f711c022a1b" providerId="ADAL" clId="{AC64F9FC-0530-4B30-B851-5C880D0EA0A3}" dt="2023-03-01T10:12:41.072" v="56621" actId="47"/>
        <pc:sldMkLst>
          <pc:docMk/>
          <pc:sldMk cId="2556870038" sldId="3050"/>
        </pc:sldMkLst>
        <pc:spChg chg="add del mod">
          <ac:chgData name="Emma Enocson" userId="34809eff-22fc-49fa-9d80-7f711c022a1b" providerId="ADAL" clId="{AC64F9FC-0530-4B30-B851-5C880D0EA0A3}" dt="2023-02-01T08:59:42.950" v="31392" actId="478"/>
          <ac:spMkLst>
            <pc:docMk/>
            <pc:sldMk cId="2556870038" sldId="3050"/>
            <ac:spMk id="3" creationId="{A8E77580-8671-6B52-E93A-9B2193DEFD3C}"/>
          </ac:spMkLst>
        </pc:spChg>
        <pc:spChg chg="add mod">
          <ac:chgData name="Emma Enocson" userId="34809eff-22fc-49fa-9d80-7f711c022a1b" providerId="ADAL" clId="{AC64F9FC-0530-4B30-B851-5C880D0EA0A3}" dt="2023-02-01T13:08:33.077" v="31703" actId="114"/>
          <ac:spMkLst>
            <pc:docMk/>
            <pc:sldMk cId="2556870038" sldId="3050"/>
            <ac:spMk id="3" creationId="{CA24AFC1-B502-BB55-86FE-A8D9F9CBAAB3}"/>
          </ac:spMkLst>
        </pc:spChg>
        <pc:spChg chg="mod">
          <ac:chgData name="Emma Enocson" userId="34809eff-22fc-49fa-9d80-7f711c022a1b" providerId="ADAL" clId="{AC64F9FC-0530-4B30-B851-5C880D0EA0A3}" dt="2023-02-01T13:07:29.870" v="31575" actId="1076"/>
          <ac:spMkLst>
            <pc:docMk/>
            <pc:sldMk cId="2556870038" sldId="3050"/>
            <ac:spMk id="4" creationId="{A8297A79-5A8E-AAC6-F55B-8C9DFF7A2C65}"/>
          </ac:spMkLst>
        </pc:spChg>
        <pc:spChg chg="add del mod">
          <ac:chgData name="Emma Enocson" userId="34809eff-22fc-49fa-9d80-7f711c022a1b" providerId="ADAL" clId="{AC64F9FC-0530-4B30-B851-5C880D0EA0A3}" dt="2023-02-01T13:09:56.031" v="31872" actId="478"/>
          <ac:spMkLst>
            <pc:docMk/>
            <pc:sldMk cId="2556870038" sldId="3050"/>
            <ac:spMk id="5" creationId="{AFB284BF-E08B-82F9-D4C8-2B6E86714555}"/>
          </ac:spMkLst>
        </pc:spChg>
        <pc:spChg chg="add del mod">
          <ac:chgData name="Emma Enocson" userId="34809eff-22fc-49fa-9d80-7f711c022a1b" providerId="ADAL" clId="{AC64F9FC-0530-4B30-B851-5C880D0EA0A3}" dt="2023-02-01T13:07:13.546" v="31567" actId="478"/>
          <ac:spMkLst>
            <pc:docMk/>
            <pc:sldMk cId="2556870038" sldId="3050"/>
            <ac:spMk id="6" creationId="{90A9B7D3-EB1B-576D-BE30-C55A9B30AEAF}"/>
          </ac:spMkLst>
        </pc:spChg>
        <pc:spChg chg="add mod">
          <ac:chgData name="Emma Enocson" userId="34809eff-22fc-49fa-9d80-7f711c022a1b" providerId="ADAL" clId="{AC64F9FC-0530-4B30-B851-5C880D0EA0A3}" dt="2023-02-01T13:07:21.046" v="31568"/>
          <ac:spMkLst>
            <pc:docMk/>
            <pc:sldMk cId="2556870038" sldId="3050"/>
            <ac:spMk id="8" creationId="{8401F7B7-6A9B-5DF0-E441-7E5FA83E6508}"/>
          </ac:spMkLst>
        </pc:spChg>
        <pc:picChg chg="add mod modCrop">
          <ac:chgData name="Emma Enocson" userId="34809eff-22fc-49fa-9d80-7f711c022a1b" providerId="ADAL" clId="{AC64F9FC-0530-4B30-B851-5C880D0EA0A3}" dt="2023-02-01T09:00:18.937" v="31401" actId="12789"/>
          <ac:picMkLst>
            <pc:docMk/>
            <pc:sldMk cId="2556870038" sldId="3050"/>
            <ac:picMk id="2" creationId="{3D050C9A-355E-04EF-8634-E47C45252CD1}"/>
          </ac:picMkLst>
        </pc:picChg>
        <pc:picChg chg="add mod">
          <ac:chgData name="Emma Enocson" userId="34809eff-22fc-49fa-9d80-7f711c022a1b" providerId="ADAL" clId="{AC64F9FC-0530-4B30-B851-5C880D0EA0A3}" dt="2023-02-01T13:08:30.105" v="31702" actId="1035"/>
          <ac:picMkLst>
            <pc:docMk/>
            <pc:sldMk cId="2556870038" sldId="3050"/>
            <ac:picMk id="9" creationId="{611C64A6-64A6-9611-69A2-57E3ED4A3EBF}"/>
          </ac:picMkLst>
        </pc:picChg>
        <pc:picChg chg="mod">
          <ac:chgData name="Emma Enocson" userId="34809eff-22fc-49fa-9d80-7f711c022a1b" providerId="ADAL" clId="{AC64F9FC-0530-4B30-B851-5C880D0EA0A3}" dt="2023-02-23T10:04:47.640" v="48337" actId="22711"/>
          <ac:picMkLst>
            <pc:docMk/>
            <pc:sldMk cId="2556870038" sldId="3050"/>
            <ac:picMk id="11" creationId="{F631D1B5-E0FD-DF83-FA20-1EB92C51888A}"/>
          </ac:picMkLst>
        </pc:picChg>
        <pc:extLst>
          <p:ext xmlns:p="http://schemas.openxmlformats.org/presentationml/2006/main" uri="{D6D511B9-2390-475A-947B-AFAB55BFBCF1}">
            <pc226:cmChg xmlns:pc226="http://schemas.microsoft.com/office/powerpoint/2022/06/main/command" chg="add del mod">
              <pc226:chgData name="Emma Enocson" userId="34809eff-22fc-49fa-9d80-7f711c022a1b" providerId="ADAL" clId="{AC64F9FC-0530-4B30-B851-5C880D0EA0A3}" dt="2023-03-01T10:11:43.834" v="56620"/>
              <pc2:cmMkLst xmlns:pc2="http://schemas.microsoft.com/office/powerpoint/2019/9/main/command">
                <pc:docMk/>
                <pc:sldMk cId="2556870038" sldId="3050"/>
                <pc2:cmMk id="{1762DC43-2A96-4418-A022-9EAD7BF42F56}"/>
              </pc2:cmMkLst>
            </pc226:cmChg>
            <pc226:cmChg xmlns:pc226="http://schemas.microsoft.com/office/powerpoint/2022/06/main/command" chg="del">
              <pc226:chgData name="Emma Enocson" userId="34809eff-22fc-49fa-9d80-7f711c022a1b" providerId="ADAL" clId="{AC64F9FC-0530-4B30-B851-5C880D0EA0A3}" dt="2023-03-01T10:11:42.758" v="56619"/>
              <pc2:cmMkLst xmlns:pc2="http://schemas.microsoft.com/office/powerpoint/2019/9/main/command">
                <pc:docMk/>
                <pc:sldMk cId="2556870038" sldId="3050"/>
                <pc2:cmMk id="{419DE98D-9DE7-49E2-8AA4-CFECA72ADEC9}"/>
              </pc2:cmMkLst>
            </pc226:cmChg>
            <pc226:cmChg xmlns:pc226="http://schemas.microsoft.com/office/powerpoint/2022/06/main/command" chg="add del">
              <pc226:chgData name="Emma Enocson" userId="34809eff-22fc-49fa-9d80-7f711c022a1b" providerId="ADAL" clId="{AC64F9FC-0530-4B30-B851-5C880D0EA0A3}" dt="2023-02-01T17:18:43.780" v="36920"/>
              <pc2:cmMkLst xmlns:pc2="http://schemas.microsoft.com/office/powerpoint/2019/9/main/command">
                <pc:docMk/>
                <pc:sldMk cId="2556870038" sldId="3050"/>
                <pc2:cmMk id="{46CB87A3-4848-4754-B7DB-A1CD200D4042}"/>
              </pc2:cmMkLst>
            </pc226:cmChg>
            <pc226:cmChg xmlns:pc226="http://schemas.microsoft.com/office/powerpoint/2022/06/main/command" chg="add del mod">
              <pc226:chgData name="Emma Enocson" userId="34809eff-22fc-49fa-9d80-7f711c022a1b" providerId="ADAL" clId="{AC64F9FC-0530-4B30-B851-5C880D0EA0A3}" dt="2023-03-01T10:11:40.929" v="56618"/>
              <pc2:cmMkLst xmlns:pc2="http://schemas.microsoft.com/office/powerpoint/2019/9/main/command">
                <pc:docMk/>
                <pc:sldMk cId="2556870038" sldId="3050"/>
                <pc2:cmMk id="{EC1221E1-C943-4539-9209-EF159E4433AE}"/>
              </pc2:cmMkLst>
            </pc226:cmChg>
          </p:ext>
        </pc:extLst>
      </pc:sldChg>
      <pc:sldChg chg="addSp delSp modSp add del mod delAnim modNotesTx">
        <pc:chgData name="Emma Enocson" userId="34809eff-22fc-49fa-9d80-7f711c022a1b" providerId="ADAL" clId="{AC64F9FC-0530-4B30-B851-5C880D0EA0A3}" dt="2023-02-01T07:31:48.622" v="29293" actId="47"/>
        <pc:sldMkLst>
          <pc:docMk/>
          <pc:sldMk cId="4054198291" sldId="3051"/>
        </pc:sldMkLst>
        <pc:spChg chg="mod">
          <ac:chgData name="Emma Enocson" userId="34809eff-22fc-49fa-9d80-7f711c022a1b" providerId="ADAL" clId="{AC64F9FC-0530-4B30-B851-5C880D0EA0A3}" dt="2023-02-01T07:29:49.971" v="29226" actId="20577"/>
          <ac:spMkLst>
            <pc:docMk/>
            <pc:sldMk cId="4054198291" sldId="3051"/>
            <ac:spMk id="4" creationId="{A8297A79-5A8E-AAC6-F55B-8C9DFF7A2C65}"/>
          </ac:spMkLst>
        </pc:spChg>
        <pc:picChg chg="add del mod">
          <ac:chgData name="Emma Enocson" userId="34809eff-22fc-49fa-9d80-7f711c022a1b" providerId="ADAL" clId="{AC64F9FC-0530-4B30-B851-5C880D0EA0A3}" dt="2023-02-01T07:31:45.356" v="29291" actId="21"/>
          <ac:picMkLst>
            <pc:docMk/>
            <pc:sldMk cId="4054198291" sldId="3051"/>
            <ac:picMk id="5" creationId="{804783B3-80E7-E234-00D2-150FDA4938C3}"/>
          </ac:picMkLst>
        </pc:picChg>
      </pc:sldChg>
      <pc:sldChg chg="addSp delSp modSp add del mod ord delAnim modAnim modNotesTx">
        <pc:chgData name="Emma Enocson" userId="34809eff-22fc-49fa-9d80-7f711c022a1b" providerId="ADAL" clId="{AC64F9FC-0530-4B30-B851-5C880D0EA0A3}" dt="2023-02-01T08:55:04.113" v="31290" actId="47"/>
        <pc:sldMkLst>
          <pc:docMk/>
          <pc:sldMk cId="401434474" sldId="3052"/>
        </pc:sldMkLst>
        <pc:spChg chg="mod">
          <ac:chgData name="Emma Enocson" userId="34809eff-22fc-49fa-9d80-7f711c022a1b" providerId="ADAL" clId="{AC64F9FC-0530-4B30-B851-5C880D0EA0A3}" dt="2023-01-30T08:52:39.452" v="27763" actId="20577"/>
          <ac:spMkLst>
            <pc:docMk/>
            <pc:sldMk cId="401434474" sldId="3052"/>
            <ac:spMk id="4" creationId="{A8297A79-5A8E-AAC6-F55B-8C9DFF7A2C65}"/>
          </ac:spMkLst>
        </pc:spChg>
        <pc:picChg chg="add del mod">
          <ac:chgData name="Emma Enocson" userId="34809eff-22fc-49fa-9d80-7f711c022a1b" providerId="ADAL" clId="{AC64F9FC-0530-4B30-B851-5C880D0EA0A3}" dt="2023-02-01T07:23:30.034" v="28831" actId="478"/>
          <ac:picMkLst>
            <pc:docMk/>
            <pc:sldMk cId="401434474" sldId="3052"/>
            <ac:picMk id="2" creationId="{31EB73B9-4CAC-B9D6-AD7D-CD40AD565622}"/>
          </ac:picMkLst>
        </pc:picChg>
      </pc:sldChg>
      <pc:sldChg chg="add del">
        <pc:chgData name="Emma Enocson" userId="34809eff-22fc-49fa-9d80-7f711c022a1b" providerId="ADAL" clId="{AC64F9FC-0530-4B30-B851-5C880D0EA0A3}" dt="2023-01-26T19:18:30.392" v="27342" actId="47"/>
        <pc:sldMkLst>
          <pc:docMk/>
          <pc:sldMk cId="1312943975" sldId="3053"/>
        </pc:sldMkLst>
      </pc:sldChg>
      <pc:sldChg chg="delSp modSp add mod ord modNotesTx">
        <pc:chgData name="Emma Enocson" userId="34809eff-22fc-49fa-9d80-7f711c022a1b" providerId="ADAL" clId="{AC64F9FC-0530-4B30-B851-5C880D0EA0A3}" dt="2023-02-01T07:59:43.886" v="30807" actId="113"/>
        <pc:sldMkLst>
          <pc:docMk/>
          <pc:sldMk cId="3015254086" sldId="3054"/>
        </pc:sldMkLst>
        <pc:spChg chg="mod">
          <ac:chgData name="Emma Enocson" userId="34809eff-22fc-49fa-9d80-7f711c022a1b" providerId="ADAL" clId="{AC64F9FC-0530-4B30-B851-5C880D0EA0A3}" dt="2023-01-26T19:16:47.122" v="27273" actId="20577"/>
          <ac:spMkLst>
            <pc:docMk/>
            <pc:sldMk cId="3015254086" sldId="3054"/>
            <ac:spMk id="21" creationId="{84C820A4-039A-493B-B773-20D92F2477FE}"/>
          </ac:spMkLst>
        </pc:spChg>
        <pc:spChg chg="del">
          <ac:chgData name="Emma Enocson" userId="34809eff-22fc-49fa-9d80-7f711c022a1b" providerId="ADAL" clId="{AC64F9FC-0530-4B30-B851-5C880D0EA0A3}" dt="2023-01-26T19:16:39.121" v="27241" actId="478"/>
          <ac:spMkLst>
            <pc:docMk/>
            <pc:sldMk cId="3015254086" sldId="3054"/>
            <ac:spMk id="23" creationId="{C3D3DCFD-EC34-4036-A199-31392DCD497D}"/>
          </ac:spMkLst>
        </pc:spChg>
        <pc:picChg chg="del">
          <ac:chgData name="Emma Enocson" userId="34809eff-22fc-49fa-9d80-7f711c022a1b" providerId="ADAL" clId="{AC64F9FC-0530-4B30-B851-5C880D0EA0A3}" dt="2023-01-26T19:16:40.190" v="27242" actId="478"/>
          <ac:picMkLst>
            <pc:docMk/>
            <pc:sldMk cId="3015254086" sldId="3054"/>
            <ac:picMk id="2" creationId="{75D9DB74-049D-A65A-09AF-5A47A5C1EC35}"/>
          </ac:picMkLst>
        </pc:picChg>
      </pc:sldChg>
      <pc:sldChg chg="modSp add mod addCm modCm modNotesTx">
        <pc:chgData name="Emma Enocson" userId="34809eff-22fc-49fa-9d80-7f711c022a1b" providerId="ADAL" clId="{AC64F9FC-0530-4B30-B851-5C880D0EA0A3}" dt="2023-02-02T17:53:07.097" v="40695"/>
        <pc:sldMkLst>
          <pc:docMk/>
          <pc:sldMk cId="2485400290" sldId="3055"/>
        </pc:sldMkLst>
        <pc:spChg chg="mod">
          <ac:chgData name="Emma Enocson" userId="34809eff-22fc-49fa-9d80-7f711c022a1b" providerId="ADAL" clId="{AC64F9FC-0530-4B30-B851-5C880D0EA0A3}" dt="2023-02-02T07:16:58.957" v="37533" actId="790"/>
          <ac:spMkLst>
            <pc:docMk/>
            <pc:sldMk cId="2485400290" sldId="3055"/>
            <ac:spMk id="21" creationId="{84C820A4-039A-493B-B773-20D92F2477FE}"/>
          </ac:spMkLst>
        </pc:sp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1T08:00:44.667" v="30821"/>
              <pc2:cmMkLst xmlns:pc2="http://schemas.microsoft.com/office/powerpoint/2019/9/main/command">
                <pc:docMk/>
                <pc:sldMk cId="2485400290" sldId="3055"/>
                <pc2:cmMk id="{BA564142-77D8-4454-B49B-C98EE769AE6B}"/>
              </pc2:cmMkLst>
            </pc226:cmChg>
            <pc226:cmChg xmlns:pc226="http://schemas.microsoft.com/office/powerpoint/2022/06/main/command" chg="add mod">
              <pc226:chgData name="Emma Enocson" userId="34809eff-22fc-49fa-9d80-7f711c022a1b" providerId="ADAL" clId="{AC64F9FC-0530-4B30-B851-5C880D0EA0A3}" dt="2023-02-02T17:53:07.097" v="40695"/>
              <pc2:cmMkLst xmlns:pc2="http://schemas.microsoft.com/office/powerpoint/2019/9/main/command">
                <pc:docMk/>
                <pc:sldMk cId="2485400290" sldId="3055"/>
                <pc2:cmMk id="{BD4769C4-3E0E-4A1A-9936-0575BAC5D3D0}"/>
              </pc2:cmMkLst>
              <pc226:cmRplyChg chg="add">
                <pc226:chgData name="Emma Enocson" userId="34809eff-22fc-49fa-9d80-7f711c022a1b" providerId="ADAL" clId="{AC64F9FC-0530-4B30-B851-5C880D0EA0A3}" dt="2023-02-02T17:53:07.097" v="40695"/>
                <pc2:cmRplyMkLst xmlns:pc2="http://schemas.microsoft.com/office/powerpoint/2019/9/main/command">
                  <pc:docMk/>
                  <pc:sldMk cId="2485400290" sldId="3055"/>
                  <pc2:cmMk id="{BD4769C4-3E0E-4A1A-9936-0575BAC5D3D0}"/>
                  <pc2:cmRplyMk id="{696ACCBC-504D-43D0-9EC5-6F7258E65569}"/>
                </pc2:cmRplyMkLst>
              </pc226:cmRplyChg>
            </pc226:cmChg>
          </p:ext>
        </pc:extLst>
      </pc:sldChg>
      <pc:sldChg chg="add">
        <pc:chgData name="Emma Enocson" userId="34809eff-22fc-49fa-9d80-7f711c022a1b" providerId="ADAL" clId="{AC64F9FC-0530-4B30-B851-5C880D0EA0A3}" dt="2023-01-31T13:30:38.102" v="27787" actId="2890"/>
        <pc:sldMkLst>
          <pc:docMk/>
          <pc:sldMk cId="833325095" sldId="3056"/>
        </pc:sldMkLst>
      </pc:sldChg>
      <pc:sldChg chg="add del">
        <pc:chgData name="Emma Enocson" userId="34809eff-22fc-49fa-9d80-7f711c022a1b" providerId="ADAL" clId="{AC64F9FC-0530-4B30-B851-5C880D0EA0A3}" dt="2023-01-30T08:22:24.352" v="27686" actId="47"/>
        <pc:sldMkLst>
          <pc:docMk/>
          <pc:sldMk cId="2890577349" sldId="3056"/>
        </pc:sldMkLst>
      </pc:sldChg>
      <pc:sldChg chg="modSp mod ord addCm delCm modCm modNotesTx">
        <pc:chgData name="Emma Enocson" userId="34809eff-22fc-49fa-9d80-7f711c022a1b" providerId="ADAL" clId="{AC64F9FC-0530-4B30-B851-5C880D0EA0A3}" dt="2023-03-03T08:31:46.971" v="59281"/>
        <pc:sldMkLst>
          <pc:docMk/>
          <pc:sldMk cId="833325095" sldId="3057"/>
        </pc:sldMkLst>
        <pc:spChg chg="mod">
          <ac:chgData name="Emma Enocson" userId="34809eff-22fc-49fa-9d80-7f711c022a1b" providerId="ADAL" clId="{AC64F9FC-0530-4B30-B851-5C880D0EA0A3}" dt="2023-02-28T14:04:32.808" v="53410" actId="6549"/>
          <ac:spMkLst>
            <pc:docMk/>
            <pc:sldMk cId="833325095" sldId="3057"/>
            <ac:spMk id="8" creationId="{6E5CED23-A7FA-540E-2485-E251E401C982}"/>
          </ac:spMkLst>
        </pc:spChg>
        <pc:extLst>
          <p:ext xmlns:p="http://schemas.openxmlformats.org/presentationml/2006/main" uri="{D6D511B9-2390-475A-947B-AFAB55BFBCF1}">
            <pc226:cmChg xmlns:pc226="http://schemas.microsoft.com/office/powerpoint/2022/06/main/command" chg="add del mod">
              <pc226:chgData name="Emma Enocson" userId="34809eff-22fc-49fa-9d80-7f711c022a1b" providerId="ADAL" clId="{AC64F9FC-0530-4B30-B851-5C880D0EA0A3}" dt="2023-02-28T14:04:35.770" v="53411"/>
              <pc2:cmMkLst xmlns:pc2="http://schemas.microsoft.com/office/powerpoint/2019/9/main/command">
                <pc:docMk/>
                <pc:sldMk cId="833325095" sldId="3057"/>
                <pc2:cmMk id="{A46D58B3-3138-4C05-86C7-B3F91DC7F8DE}"/>
              </pc2:cmMkLst>
            </pc226:cmChg>
            <pc226:cmChg xmlns:pc226="http://schemas.microsoft.com/office/powerpoint/2022/06/main/command" chg="add del mod">
              <pc226:chgData name="Emma Enocson" userId="34809eff-22fc-49fa-9d80-7f711c022a1b" providerId="ADAL" clId="{AC64F9FC-0530-4B30-B851-5C880D0EA0A3}" dt="2023-03-03T08:31:46.971" v="59281"/>
              <pc2:cmMkLst xmlns:pc2="http://schemas.microsoft.com/office/powerpoint/2019/9/main/command">
                <pc:docMk/>
                <pc:sldMk cId="833325095" sldId="3057"/>
                <pc2:cmMk id="{0BF8EFCB-57C2-4CBC-B7E5-76E4F058192B}"/>
              </pc2:cmMkLst>
              <pc226:cmRplyChg chg="add">
                <pc226:chgData name="Emma Enocson" userId="34809eff-22fc-49fa-9d80-7f711c022a1b" providerId="ADAL" clId="{AC64F9FC-0530-4B30-B851-5C880D0EA0A3}" dt="2023-02-28T14:36:29.181" v="56361"/>
                <pc2:cmRplyMkLst xmlns:pc2="http://schemas.microsoft.com/office/powerpoint/2019/9/main/command">
                  <pc:docMk/>
                  <pc:sldMk cId="833325095" sldId="3057"/>
                  <pc2:cmMk id="{0BF8EFCB-57C2-4CBC-B7E5-76E4F058192B}"/>
                  <pc2:cmRplyMk id="{FD51A80F-92F1-480D-A4B3-CAFCDC7778C9}"/>
                </pc2:cmRplyMkLst>
              </pc226:cmRplyChg>
            </pc226:cmChg>
          </p:ext>
        </pc:extLst>
      </pc:sldChg>
      <pc:sldChg chg="addSp delSp modSp add del mod addAnim delAnim modAnim addCm modCm modNotesTx">
        <pc:chgData name="Emma Enocson" userId="34809eff-22fc-49fa-9d80-7f711c022a1b" providerId="ADAL" clId="{AC64F9FC-0530-4B30-B851-5C880D0EA0A3}" dt="2023-02-23T10:25:08.913" v="48348" actId="47"/>
        <pc:sldMkLst>
          <pc:docMk/>
          <pc:sldMk cId="1888788318" sldId="3058"/>
        </pc:sldMkLst>
        <pc:spChg chg="add mod">
          <ac:chgData name="Emma Enocson" userId="34809eff-22fc-49fa-9d80-7f711c022a1b" providerId="ADAL" clId="{AC64F9FC-0530-4B30-B851-5C880D0EA0A3}" dt="2023-02-01T13:09:26.167" v="31794" actId="6549"/>
          <ac:spMkLst>
            <pc:docMk/>
            <pc:sldMk cId="1888788318" sldId="3058"/>
            <ac:spMk id="3" creationId="{56F10BC3-6AD8-26AF-46B8-B32D45126844}"/>
          </ac:spMkLst>
        </pc:spChg>
        <pc:spChg chg="add del mod">
          <ac:chgData name="Emma Enocson" userId="34809eff-22fc-49fa-9d80-7f711c022a1b" providerId="ADAL" clId="{AC64F9FC-0530-4B30-B851-5C880D0EA0A3}" dt="2023-02-01T09:00:48.359" v="31409" actId="478"/>
          <ac:spMkLst>
            <pc:docMk/>
            <pc:sldMk cId="1888788318" sldId="3058"/>
            <ac:spMk id="3" creationId="{6F2164A5-AF26-6120-18B4-7AA7F619F423}"/>
          </ac:spMkLst>
        </pc:spChg>
        <pc:spChg chg="add del mod">
          <ac:chgData name="Emma Enocson" userId="34809eff-22fc-49fa-9d80-7f711c022a1b" providerId="ADAL" clId="{AC64F9FC-0530-4B30-B851-5C880D0EA0A3}" dt="2023-02-01T13:08:56.433" v="31715" actId="478"/>
          <ac:spMkLst>
            <pc:docMk/>
            <pc:sldMk cId="1888788318" sldId="3058"/>
            <ac:spMk id="4" creationId="{BA43E306-48A0-C852-5EC6-6FEE86F203D8}"/>
          </ac:spMkLst>
        </pc:spChg>
        <pc:spChg chg="add mod">
          <ac:chgData name="Emma Enocson" userId="34809eff-22fc-49fa-9d80-7f711c022a1b" providerId="ADAL" clId="{AC64F9FC-0530-4B30-B851-5C880D0EA0A3}" dt="2023-02-01T13:08:44.341" v="31704"/>
          <ac:spMkLst>
            <pc:docMk/>
            <pc:sldMk cId="1888788318" sldId="3058"/>
            <ac:spMk id="5" creationId="{64B5BF52-5AC9-61DC-0C6F-4B74FB67CCA8}"/>
          </ac:spMkLst>
        </pc:spChg>
        <pc:spChg chg="mod">
          <ac:chgData name="Emma Enocson" userId="34809eff-22fc-49fa-9d80-7f711c022a1b" providerId="ADAL" clId="{AC64F9FC-0530-4B30-B851-5C880D0EA0A3}" dt="2023-02-01T13:08:50.220" v="31711" actId="1076"/>
          <ac:spMkLst>
            <pc:docMk/>
            <pc:sldMk cId="1888788318" sldId="3058"/>
            <ac:spMk id="21" creationId="{84C820A4-039A-493B-B773-20D92F2477FE}"/>
          </ac:spMkLst>
        </pc:spChg>
        <pc:picChg chg="add del mod modCrop">
          <ac:chgData name="Emma Enocson" userId="34809eff-22fc-49fa-9d80-7f711c022a1b" providerId="ADAL" clId="{AC64F9FC-0530-4B30-B851-5C880D0EA0A3}" dt="2023-02-01T13:08:52.931" v="31713" actId="478"/>
          <ac:picMkLst>
            <pc:docMk/>
            <pc:sldMk cId="1888788318" sldId="3058"/>
            <ac:picMk id="2" creationId="{6240AAC7-DD16-06C9-C3FF-662AC6E9A5F8}"/>
          </ac:picMkLst>
        </pc:picChg>
        <pc:picChg chg="add mod">
          <ac:chgData name="Emma Enocson" userId="34809eff-22fc-49fa-9d80-7f711c022a1b" providerId="ADAL" clId="{AC64F9FC-0530-4B30-B851-5C880D0EA0A3}" dt="2023-02-01T13:09:37.110" v="31871" actId="1037"/>
          <ac:picMkLst>
            <pc:docMk/>
            <pc:sldMk cId="1888788318" sldId="3058"/>
            <ac:picMk id="6" creationId="{22E53A4A-0872-822C-DD93-1B69B2F00803}"/>
          </ac:picMkLst>
        </pc:picChg>
        <pc:extLst>
          <p:ext xmlns:p="http://schemas.openxmlformats.org/presentationml/2006/main" uri="{D6D511B9-2390-475A-947B-AFAB55BFBCF1}">
            <pc226:cmChg xmlns:pc226="http://schemas.microsoft.com/office/powerpoint/2022/06/main/command" chg="add mod">
              <pc226:chgData name="Emma Enocson" userId="34809eff-22fc-49fa-9d80-7f711c022a1b" providerId="ADAL" clId="{AC64F9FC-0530-4B30-B851-5C880D0EA0A3}" dt="2023-02-22T08:56:58.500" v="47816"/>
              <pc2:cmMkLst xmlns:pc2="http://schemas.microsoft.com/office/powerpoint/2019/9/main/command">
                <pc:docMk/>
                <pc:sldMk cId="1888788318" sldId="3058"/>
                <pc2:cmMk id="{11F64A92-97D0-407F-8442-8325712B455C}"/>
              </pc2:cmMkLst>
            </pc226:cmChg>
          </p:ext>
        </pc:extLst>
      </pc:sldChg>
      <pc:sldChg chg="modSp mod delCm modNotesTx">
        <pc:chgData name="Emma Enocson" userId="34809eff-22fc-49fa-9d80-7f711c022a1b" providerId="ADAL" clId="{AC64F9FC-0530-4B30-B851-5C880D0EA0A3}" dt="2023-02-27T07:16:46.868" v="52745" actId="1076"/>
        <pc:sldMkLst>
          <pc:docMk/>
          <pc:sldMk cId="1368355231" sldId="3061"/>
        </pc:sldMkLst>
        <pc:spChg chg="mod">
          <ac:chgData name="Emma Enocson" userId="34809eff-22fc-49fa-9d80-7f711c022a1b" providerId="ADAL" clId="{AC64F9FC-0530-4B30-B851-5C880D0EA0A3}" dt="2023-02-27T07:16:46.868" v="52745" actId="1076"/>
          <ac:spMkLst>
            <pc:docMk/>
            <pc:sldMk cId="1368355231" sldId="3061"/>
            <ac:spMk id="3" creationId="{54C26C46-6BC3-D3D1-FACC-6214C036200C}"/>
          </ac:spMkLst>
        </pc:spChg>
        <pc:spChg chg="mod">
          <ac:chgData name="Emma Enocson" userId="34809eff-22fc-49fa-9d80-7f711c022a1b" providerId="ADAL" clId="{AC64F9FC-0530-4B30-B851-5C880D0EA0A3}" dt="2023-02-27T07:16:40.671" v="52740" actId="1076"/>
          <ac:spMkLst>
            <pc:docMk/>
            <pc:sldMk cId="1368355231" sldId="3061"/>
            <ac:spMk id="4" creationId="{0465C61B-28E1-5DAC-8BE7-C67D562594AB}"/>
          </ac:spMkLst>
        </pc:spChg>
        <pc:spChg chg="mod">
          <ac:chgData name="Emma Enocson" userId="34809eff-22fc-49fa-9d80-7f711c022a1b" providerId="ADAL" clId="{AC64F9FC-0530-4B30-B851-5C880D0EA0A3}" dt="2023-02-22T10:42:41.379" v="48097" actId="207"/>
          <ac:spMkLst>
            <pc:docMk/>
            <pc:sldMk cId="1368355231" sldId="3061"/>
            <ac:spMk id="6" creationId="{3A4DB5A7-1811-EDC5-0137-8FA0F36D95CF}"/>
          </ac:spMkLst>
        </pc:spChg>
        <pc:picChg chg="mod">
          <ac:chgData name="Emma Enocson" userId="34809eff-22fc-49fa-9d80-7f711c022a1b" providerId="ADAL" clId="{AC64F9FC-0530-4B30-B851-5C880D0EA0A3}" dt="2023-02-23T10:02:55.475" v="48331" actId="1076"/>
          <ac:picMkLst>
            <pc:docMk/>
            <pc:sldMk cId="1368355231" sldId="3061"/>
            <ac:picMk id="2" creationId="{DE7712AA-6805-B0B3-5A58-CD39C32CA6D6}"/>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01T08:54:36.250" v="31283"/>
              <pc2:cmMkLst xmlns:pc2="http://schemas.microsoft.com/office/powerpoint/2019/9/main/command">
                <pc:docMk/>
                <pc:sldMk cId="1368355231" sldId="3061"/>
                <pc2:cmMk id="{A3374328-CD03-4709-984D-066B733F6CEF}"/>
              </pc2:cmMkLst>
            </pc226:cmChg>
          </p:ext>
        </pc:extLst>
      </pc:sldChg>
      <pc:sldChg chg="delSp modSp add mod modAnim modNotesTx">
        <pc:chgData name="Emma Enocson" userId="34809eff-22fc-49fa-9d80-7f711c022a1b" providerId="ADAL" clId="{AC64F9FC-0530-4B30-B851-5C880D0EA0A3}" dt="2023-03-03T08:24:25" v="59280" actId="790"/>
        <pc:sldMkLst>
          <pc:docMk/>
          <pc:sldMk cId="909172014" sldId="3064"/>
        </pc:sldMkLst>
        <pc:spChg chg="mod">
          <ac:chgData name="Emma Enocson" userId="34809eff-22fc-49fa-9d80-7f711c022a1b" providerId="ADAL" clId="{AC64F9FC-0530-4B30-B851-5C880D0EA0A3}" dt="2023-02-27T07:18:36.128" v="53038" actId="1035"/>
          <ac:spMkLst>
            <pc:docMk/>
            <pc:sldMk cId="909172014" sldId="3064"/>
            <ac:spMk id="13" creationId="{E9AE80E0-AAAD-DB3A-1B45-404BEE9B54AC}"/>
          </ac:spMkLst>
        </pc:spChg>
        <pc:spChg chg="mod">
          <ac:chgData name="Emma Enocson" userId="34809eff-22fc-49fa-9d80-7f711c022a1b" providerId="ADAL" clId="{AC64F9FC-0530-4B30-B851-5C880D0EA0A3}" dt="2023-02-27T07:18:36.128" v="53038" actId="1035"/>
          <ac:spMkLst>
            <pc:docMk/>
            <pc:sldMk cId="909172014" sldId="3064"/>
            <ac:spMk id="14" creationId="{188FC508-3CD6-F682-65C4-77AA174A2B10}"/>
          </ac:spMkLst>
        </pc:spChg>
        <pc:spChg chg="del mod">
          <ac:chgData name="Emma Enocson" userId="34809eff-22fc-49fa-9d80-7f711c022a1b" providerId="ADAL" clId="{AC64F9FC-0530-4B30-B851-5C880D0EA0A3}" dt="2023-03-03T08:24:25" v="59280" actId="790"/>
          <ac:spMkLst>
            <pc:docMk/>
            <pc:sldMk cId="909172014" sldId="3064"/>
            <ac:spMk id="21" creationId="{84C820A4-039A-493B-B773-20D92F2477FE}"/>
          </ac:spMkLst>
        </pc:spChg>
        <pc:picChg chg="mod">
          <ac:chgData name="Emma Enocson" userId="34809eff-22fc-49fa-9d80-7f711c022a1b" providerId="ADAL" clId="{AC64F9FC-0530-4B30-B851-5C880D0EA0A3}" dt="2023-02-27T07:18:36.128" v="53038" actId="1035"/>
          <ac:picMkLst>
            <pc:docMk/>
            <pc:sldMk cId="909172014" sldId="3064"/>
            <ac:picMk id="15" creationId="{221A36CA-70E5-8BBA-E98A-E5375418C3C7}"/>
          </ac:picMkLst>
        </pc:picChg>
      </pc:sldChg>
      <pc:sldChg chg="addSp delSp modSp mod modNotesTx">
        <pc:chgData name="Emma Enocson" userId="34809eff-22fc-49fa-9d80-7f711c022a1b" providerId="ADAL" clId="{AC64F9FC-0530-4B30-B851-5C880D0EA0A3}" dt="2023-02-02T17:48:01.252" v="40487" actId="1076"/>
        <pc:sldMkLst>
          <pc:docMk/>
          <pc:sldMk cId="266799653" sldId="3067"/>
        </pc:sldMkLst>
        <pc:spChg chg="mod">
          <ac:chgData name="Emma Enocson" userId="34809eff-22fc-49fa-9d80-7f711c022a1b" providerId="ADAL" clId="{AC64F9FC-0530-4B30-B851-5C880D0EA0A3}" dt="2023-02-01T08:54:23.625" v="31280" actId="790"/>
          <ac:spMkLst>
            <pc:docMk/>
            <pc:sldMk cId="266799653" sldId="3067"/>
            <ac:spMk id="4" creationId="{E1A4AE2E-450A-425E-DA3D-27DAD2D5A194}"/>
          </ac:spMkLst>
        </pc:spChg>
        <pc:picChg chg="del mod">
          <ac:chgData name="Emma Enocson" userId="34809eff-22fc-49fa-9d80-7f711c022a1b" providerId="ADAL" clId="{AC64F9FC-0530-4B30-B851-5C880D0EA0A3}" dt="2023-02-02T17:47:58.014" v="40486" actId="478"/>
          <ac:picMkLst>
            <pc:docMk/>
            <pc:sldMk cId="266799653" sldId="3067"/>
            <ac:picMk id="6" creationId="{141D593E-6FC6-E26E-740B-1FECF981D2D3}"/>
          </ac:picMkLst>
        </pc:picChg>
        <pc:picChg chg="add mod modCrop">
          <ac:chgData name="Emma Enocson" userId="34809eff-22fc-49fa-9d80-7f711c022a1b" providerId="ADAL" clId="{AC64F9FC-0530-4B30-B851-5C880D0EA0A3}" dt="2023-02-02T17:48:01.252" v="40487" actId="1076"/>
          <ac:picMkLst>
            <pc:docMk/>
            <pc:sldMk cId="266799653" sldId="3067"/>
            <ac:picMk id="9" creationId="{7B586F1A-A5D2-C468-3A8E-A54E664ACCF7}"/>
          </ac:picMkLst>
        </pc:picChg>
        <pc:picChg chg="add del">
          <ac:chgData name="Emma Enocson" userId="34809eff-22fc-49fa-9d80-7f711c022a1b" providerId="ADAL" clId="{AC64F9FC-0530-4B30-B851-5C880D0EA0A3}" dt="2023-02-02T17:46:02.759" v="40475" actId="478"/>
          <ac:picMkLst>
            <pc:docMk/>
            <pc:sldMk cId="266799653" sldId="3067"/>
            <ac:picMk id="10" creationId="{67A94370-3D13-BBF5-7CBF-4D582A065DFE}"/>
          </ac:picMkLst>
        </pc:picChg>
      </pc:sldChg>
      <pc:sldChg chg="addSp delSp modSp mod addCm delCm modCm modNotesTx">
        <pc:chgData name="Emma Enocson" userId="34809eff-22fc-49fa-9d80-7f711c022a1b" providerId="ADAL" clId="{AC64F9FC-0530-4B30-B851-5C880D0EA0A3}" dt="2023-03-01T15:03:23.719" v="57275"/>
        <pc:sldMkLst>
          <pc:docMk/>
          <pc:sldMk cId="2167815625" sldId="3068"/>
        </pc:sldMkLst>
        <pc:spChg chg="mod">
          <ac:chgData name="Emma Enocson" userId="34809eff-22fc-49fa-9d80-7f711c022a1b" providerId="ADAL" clId="{AC64F9FC-0530-4B30-B851-5C880D0EA0A3}" dt="2023-02-02T13:07:30.431" v="39538" actId="1035"/>
          <ac:spMkLst>
            <pc:docMk/>
            <pc:sldMk cId="2167815625" sldId="3068"/>
            <ac:spMk id="5" creationId="{B1C0FAEF-9CE5-286C-0BFA-AA216A36EA35}"/>
          </ac:spMkLst>
        </pc:spChg>
        <pc:spChg chg="mod">
          <ac:chgData name="Emma Enocson" userId="34809eff-22fc-49fa-9d80-7f711c022a1b" providerId="ADAL" clId="{AC64F9FC-0530-4B30-B851-5C880D0EA0A3}" dt="2023-02-02T13:07:30.431" v="39538" actId="1035"/>
          <ac:spMkLst>
            <pc:docMk/>
            <pc:sldMk cId="2167815625" sldId="3068"/>
            <ac:spMk id="9" creationId="{7D8E7E88-5F3F-1809-26A1-895A4395C77B}"/>
          </ac:spMkLst>
        </pc:spChg>
        <pc:picChg chg="add mod">
          <ac:chgData name="Emma Enocson" userId="34809eff-22fc-49fa-9d80-7f711c022a1b" providerId="ADAL" clId="{AC64F9FC-0530-4B30-B851-5C880D0EA0A3}" dt="2023-02-02T13:08:02.591" v="39553" actId="1076"/>
          <ac:picMkLst>
            <pc:docMk/>
            <pc:sldMk cId="2167815625" sldId="3068"/>
            <ac:picMk id="2" creationId="{3717D39A-E930-79BD-F237-581258AC5606}"/>
          </ac:picMkLst>
        </pc:picChg>
        <pc:picChg chg="add del mod">
          <ac:chgData name="Emma Enocson" userId="34809eff-22fc-49fa-9d80-7f711c022a1b" providerId="ADAL" clId="{AC64F9FC-0530-4B30-B851-5C880D0EA0A3}" dt="2023-02-02T17:48:07.544" v="40488" actId="478"/>
          <ac:picMkLst>
            <pc:docMk/>
            <pc:sldMk cId="2167815625" sldId="3068"/>
            <ac:picMk id="3" creationId="{5C46B301-1228-C7DB-3B0F-378CF43B203F}"/>
          </ac:picMkLst>
        </pc:picChg>
        <pc:picChg chg="add mod">
          <ac:chgData name="Emma Enocson" userId="34809eff-22fc-49fa-9d80-7f711c022a1b" providerId="ADAL" clId="{AC64F9FC-0530-4B30-B851-5C880D0EA0A3}" dt="2023-02-02T17:48:12.040" v="40490" actId="1076"/>
          <ac:picMkLst>
            <pc:docMk/>
            <pc:sldMk cId="2167815625" sldId="3068"/>
            <ac:picMk id="4" creationId="{77F3E188-D1C3-1688-FA87-23B5A83F0C78}"/>
          </ac:picMkLst>
        </pc:picChg>
        <pc:picChg chg="mod">
          <ac:chgData name="Emma Enocson" userId="34809eff-22fc-49fa-9d80-7f711c022a1b" providerId="ADAL" clId="{AC64F9FC-0530-4B30-B851-5C880D0EA0A3}" dt="2023-02-02T13:07:36.414" v="39541" actId="1076"/>
          <ac:picMkLst>
            <pc:docMk/>
            <pc:sldMk cId="2167815625" sldId="3068"/>
            <ac:picMk id="6" creationId="{BDADC691-6E34-F9A4-A6A4-16FD192A4663}"/>
          </ac:picMkLst>
        </pc:picChg>
        <pc:picChg chg="add del mod">
          <ac:chgData name="Emma Enocson" userId="34809eff-22fc-49fa-9d80-7f711c022a1b" providerId="ADAL" clId="{AC64F9FC-0530-4B30-B851-5C880D0EA0A3}" dt="2023-02-09T07:12:31.516" v="41154" actId="478"/>
          <ac:picMkLst>
            <pc:docMk/>
            <pc:sldMk cId="2167815625" sldId="3068"/>
            <ac:picMk id="7" creationId="{4CF1D93E-075F-AC5D-1033-3940503C2565}"/>
          </ac:picMkLst>
        </pc:picChg>
        <pc:picChg chg="add del mod">
          <ac:chgData name="Emma Enocson" userId="34809eff-22fc-49fa-9d80-7f711c022a1b" providerId="ADAL" clId="{AC64F9FC-0530-4B30-B851-5C880D0EA0A3}" dt="2023-02-09T07:12:35.730" v="41156" actId="478"/>
          <ac:picMkLst>
            <pc:docMk/>
            <pc:sldMk cId="2167815625" sldId="3068"/>
            <ac:picMk id="10" creationId="{124D0D3D-0BFA-54F2-6FAD-12E8AF372775}"/>
          </ac:picMkLst>
        </pc:picChg>
        <pc:picChg chg="mod">
          <ac:chgData name="Emma Enocson" userId="34809eff-22fc-49fa-9d80-7f711c022a1b" providerId="ADAL" clId="{AC64F9FC-0530-4B30-B851-5C880D0EA0A3}" dt="2023-02-02T13:07:40.136" v="39544" actId="1076"/>
          <ac:picMkLst>
            <pc:docMk/>
            <pc:sldMk cId="2167815625" sldId="3068"/>
            <ac:picMk id="11" creationId="{D16D4208-767B-FF9C-F387-9AEA9672DFAD}"/>
          </ac:picMkLst>
        </pc:picChg>
        <pc:picChg chg="add del mod">
          <ac:chgData name="Emma Enocson" userId="34809eff-22fc-49fa-9d80-7f711c022a1b" providerId="ADAL" clId="{AC64F9FC-0530-4B30-B851-5C880D0EA0A3}" dt="2023-02-09T07:19:05.525" v="41160" actId="478"/>
          <ac:picMkLst>
            <pc:docMk/>
            <pc:sldMk cId="2167815625" sldId="3068"/>
            <ac:picMk id="13" creationId="{5DA9729E-6B37-40BE-899D-F1A295622304}"/>
          </ac:picMkLst>
        </pc:picChg>
        <pc:picChg chg="add mod">
          <ac:chgData name="Emma Enocson" userId="34809eff-22fc-49fa-9d80-7f711c022a1b" providerId="ADAL" clId="{AC64F9FC-0530-4B30-B851-5C880D0EA0A3}" dt="2023-02-09T07:48:45.033" v="41174" actId="1076"/>
          <ac:picMkLst>
            <pc:docMk/>
            <pc:sldMk cId="2167815625" sldId="3068"/>
            <ac:picMk id="15" creationId="{E1AB3875-620B-3EB2-819A-44C292E1A6D6}"/>
          </ac:picMkLst>
        </pc:picChg>
        <pc:picChg chg="add del mod">
          <ac:chgData name="Emma Enocson" userId="34809eff-22fc-49fa-9d80-7f711c022a1b" providerId="ADAL" clId="{AC64F9FC-0530-4B30-B851-5C880D0EA0A3}" dt="2023-02-09T07:48:35.783" v="41173" actId="478"/>
          <ac:picMkLst>
            <pc:docMk/>
            <pc:sldMk cId="2167815625" sldId="3068"/>
            <ac:picMk id="17" creationId="{53E1E32A-1C80-D05D-8E8C-7B174BC860FD}"/>
          </ac:picMkLst>
        </pc:picChg>
        <pc:picChg chg="del">
          <ac:chgData name="Emma Enocson" userId="34809eff-22fc-49fa-9d80-7f711c022a1b" providerId="ADAL" clId="{AC64F9FC-0530-4B30-B851-5C880D0EA0A3}" dt="2023-02-02T13:07:15.684" v="39509" actId="478"/>
          <ac:picMkLst>
            <pc:docMk/>
            <pc:sldMk cId="2167815625" sldId="3068"/>
            <ac:picMk id="1028" creationId="{C565AB80-AB3A-D0BE-5CE4-FF0B951DE44E}"/>
          </ac:picMkLst>
        </pc:picChg>
        <pc:picChg chg="del mod">
          <ac:chgData name="Emma Enocson" userId="34809eff-22fc-49fa-9d80-7f711c022a1b" providerId="ADAL" clId="{AC64F9FC-0530-4B30-B851-5C880D0EA0A3}" dt="2023-02-02T13:07:24.085" v="39514" actId="478"/>
          <ac:picMkLst>
            <pc:docMk/>
            <pc:sldMk cId="2167815625" sldId="3068"/>
            <ac:picMk id="1030" creationId="{79233D2D-E3C8-358E-D5B9-3A1D3385700A}"/>
          </ac:picMkLst>
        </pc:picChg>
        <pc:picChg chg="del">
          <ac:chgData name="Emma Enocson" userId="34809eff-22fc-49fa-9d80-7f711c022a1b" providerId="ADAL" clId="{AC64F9FC-0530-4B30-B851-5C880D0EA0A3}" dt="2023-02-02T13:07:12.716" v="39508" actId="478"/>
          <ac:picMkLst>
            <pc:docMk/>
            <pc:sldMk cId="2167815625" sldId="3068"/>
            <ac:picMk id="1034" creationId="{7CE140DC-6B67-7635-3579-DC0E1802DB88}"/>
          </ac:picMkLst>
        </pc:picChg>
        <pc:picChg chg="del">
          <ac:chgData name="Emma Enocson" userId="34809eff-22fc-49fa-9d80-7f711c022a1b" providerId="ADAL" clId="{AC64F9FC-0530-4B30-B851-5C880D0EA0A3}" dt="2023-02-02T13:07:10.889" v="39507" actId="478"/>
          <ac:picMkLst>
            <pc:docMk/>
            <pc:sldMk cId="2167815625" sldId="3068"/>
            <ac:picMk id="1036" creationId="{5AF7A97B-FC4D-093E-D246-6A4AE0A651BF}"/>
          </ac:picMkLst>
        </pc:picChg>
        <pc:picChg chg="del">
          <ac:chgData name="Emma Enocson" userId="34809eff-22fc-49fa-9d80-7f711c022a1b" providerId="ADAL" clId="{AC64F9FC-0530-4B30-B851-5C880D0EA0A3}" dt="2023-02-02T13:07:08.975" v="39506" actId="478"/>
          <ac:picMkLst>
            <pc:docMk/>
            <pc:sldMk cId="2167815625" sldId="3068"/>
            <ac:picMk id="1040" creationId="{B556DC78-6670-6373-884C-D03E0A2F7FF9}"/>
          </ac:picMkLst>
        </pc:picChg>
        <pc:picChg chg="mod">
          <ac:chgData name="Emma Enocson" userId="34809eff-22fc-49fa-9d80-7f711c022a1b" providerId="ADAL" clId="{AC64F9FC-0530-4B30-B851-5C880D0EA0A3}" dt="2023-02-02T13:07:44.985" v="39545" actId="1076"/>
          <ac:picMkLst>
            <pc:docMk/>
            <pc:sldMk cId="2167815625" sldId="3068"/>
            <ac:picMk id="1046" creationId="{804F9EA0-F1FC-2FDD-1220-150F94F65997}"/>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02T13:28:50.669" v="39843"/>
              <pc2:cmMkLst xmlns:pc2="http://schemas.microsoft.com/office/powerpoint/2019/9/main/command">
                <pc:docMk/>
                <pc:sldMk cId="2167815625" sldId="3068"/>
                <pc2:cmMk id="{8D9F000C-A7A7-4095-8211-053561F5E188}"/>
              </pc2:cmMkLst>
              <pc226:cmRplyChg chg="add">
                <pc226:chgData name="Emma Enocson" userId="34809eff-22fc-49fa-9d80-7f711c022a1b" providerId="ADAL" clId="{AC64F9FC-0530-4B30-B851-5C880D0EA0A3}" dt="2023-02-02T12:26:20.172" v="39325"/>
                <pc2:cmRplyMkLst xmlns:pc2="http://schemas.microsoft.com/office/powerpoint/2019/9/main/command">
                  <pc:docMk/>
                  <pc:sldMk cId="2167815625" sldId="3068"/>
                  <pc2:cmMk id="{8D9F000C-A7A7-4095-8211-053561F5E188}"/>
                  <pc2:cmRplyMk id="{C6D61EF7-222B-437D-890C-3AA4BEAD70D5}"/>
                </pc2:cmRplyMkLst>
              </pc226:cmRplyChg>
            </pc226:cmChg>
            <pc226:cmChg xmlns:pc226="http://schemas.microsoft.com/office/powerpoint/2022/06/main/command" chg="add">
              <pc226:chgData name="Emma Enocson" userId="34809eff-22fc-49fa-9d80-7f711c022a1b" providerId="ADAL" clId="{AC64F9FC-0530-4B30-B851-5C880D0EA0A3}" dt="2023-02-02T17:44:10.074" v="40464"/>
              <pc2:cmMkLst xmlns:pc2="http://schemas.microsoft.com/office/powerpoint/2019/9/main/command">
                <pc:docMk/>
                <pc:sldMk cId="2167815625" sldId="3068"/>
                <pc2:cmMk id="{D0802824-612F-4F85-B48B-12608CFF1ACD}"/>
              </pc2:cmMkLst>
            </pc226:cmChg>
            <pc226:cmChg xmlns:pc226="http://schemas.microsoft.com/office/powerpoint/2022/06/main/command" chg="add">
              <pc226:chgData name="Emma Enocson" userId="34809eff-22fc-49fa-9d80-7f711c022a1b" providerId="ADAL" clId="{AC64F9FC-0530-4B30-B851-5C880D0EA0A3}" dt="2023-03-01T15:03:23.719" v="57275"/>
              <pc2:cmMkLst xmlns:pc2="http://schemas.microsoft.com/office/powerpoint/2019/9/main/command">
                <pc:docMk/>
                <pc:sldMk cId="2167815625" sldId="3068"/>
                <pc2:cmMk id="{E886DC4D-46FA-429C-837B-A7F6C553D2EC}"/>
              </pc2:cmMkLst>
            </pc226:cmChg>
            <pc226:cmChg xmlns:pc226="http://schemas.microsoft.com/office/powerpoint/2022/06/main/command" chg="add">
              <pc226:chgData name="Emma Enocson" userId="34809eff-22fc-49fa-9d80-7f711c022a1b" providerId="ADAL" clId="{AC64F9FC-0530-4B30-B851-5C880D0EA0A3}" dt="2023-02-22T08:50:42.336" v="47787"/>
              <pc2:cmMkLst xmlns:pc2="http://schemas.microsoft.com/office/powerpoint/2019/9/main/command">
                <pc:docMk/>
                <pc:sldMk cId="2167815625" sldId="3068"/>
                <pc2:cmMk id="{1E77E7AF-CA72-47C2-A0CB-9015F5CEC6C1}"/>
              </pc2:cmMkLst>
            </pc226:cmChg>
          </p:ext>
        </pc:extLst>
      </pc:sldChg>
      <pc:sldChg chg="modNotesTx">
        <pc:chgData name="Emma Enocson" userId="34809eff-22fc-49fa-9d80-7f711c022a1b" providerId="ADAL" clId="{AC64F9FC-0530-4B30-B851-5C880D0EA0A3}" dt="2023-02-01T07:25:05.806" v="28910" actId="20577"/>
        <pc:sldMkLst>
          <pc:docMk/>
          <pc:sldMk cId="1952533470" sldId="3069"/>
        </pc:sldMkLst>
      </pc:sldChg>
      <pc:sldChg chg="modSp mod modNotesTx">
        <pc:chgData name="Emma Enocson" userId="34809eff-22fc-49fa-9d80-7f711c022a1b" providerId="ADAL" clId="{AC64F9FC-0530-4B30-B851-5C880D0EA0A3}" dt="2023-02-01T08:54:48.068" v="31286" actId="790"/>
        <pc:sldMkLst>
          <pc:docMk/>
          <pc:sldMk cId="967536799" sldId="3070"/>
        </pc:sldMkLst>
        <pc:spChg chg="mod">
          <ac:chgData name="Emma Enocson" userId="34809eff-22fc-49fa-9d80-7f711c022a1b" providerId="ADAL" clId="{AC64F9FC-0530-4B30-B851-5C880D0EA0A3}" dt="2023-02-01T08:54:48.068" v="31286" actId="790"/>
          <ac:spMkLst>
            <pc:docMk/>
            <pc:sldMk cId="967536799" sldId="3070"/>
            <ac:spMk id="4" creationId="{AEA9F9DF-5849-0011-1CFF-6889898AF721}"/>
          </ac:spMkLst>
        </pc:spChg>
      </pc:sldChg>
      <pc:sldChg chg="delSp modSp add mod delAnim modNotesTx">
        <pc:chgData name="Emma Enocson" userId="34809eff-22fc-49fa-9d80-7f711c022a1b" providerId="ADAL" clId="{AC64F9FC-0530-4B30-B851-5C880D0EA0A3}" dt="2023-02-01T14:05:44.012" v="35224" actId="20577"/>
        <pc:sldMkLst>
          <pc:docMk/>
          <pc:sldMk cId="1298926827" sldId="3071"/>
        </pc:sldMkLst>
        <pc:spChg chg="del">
          <ac:chgData name="Emma Enocson" userId="34809eff-22fc-49fa-9d80-7f711c022a1b" providerId="ADAL" clId="{AC64F9FC-0530-4B30-B851-5C880D0EA0A3}" dt="2023-02-01T07:32:18.071" v="29303" actId="478"/>
          <ac:spMkLst>
            <pc:docMk/>
            <pc:sldMk cId="1298926827" sldId="3071"/>
            <ac:spMk id="2" creationId="{F382DC22-EF2E-7312-3154-B61CE0AA2EAE}"/>
          </ac:spMkLst>
        </pc:spChg>
        <pc:spChg chg="del topLvl">
          <ac:chgData name="Emma Enocson" userId="34809eff-22fc-49fa-9d80-7f711c022a1b" providerId="ADAL" clId="{AC64F9FC-0530-4B30-B851-5C880D0EA0A3}" dt="2023-02-01T07:32:17.054" v="29302" actId="478"/>
          <ac:spMkLst>
            <pc:docMk/>
            <pc:sldMk cId="1298926827" sldId="3071"/>
            <ac:spMk id="7" creationId="{E66506DA-3C74-F9CF-A9C9-69895D5B681A}"/>
          </ac:spMkLst>
        </pc:spChg>
        <pc:spChg chg="del">
          <ac:chgData name="Emma Enocson" userId="34809eff-22fc-49fa-9d80-7f711c022a1b" providerId="ADAL" clId="{AC64F9FC-0530-4B30-B851-5C880D0EA0A3}" dt="2023-02-01T07:32:19.041" v="29304" actId="478"/>
          <ac:spMkLst>
            <pc:docMk/>
            <pc:sldMk cId="1298926827" sldId="3071"/>
            <ac:spMk id="10" creationId="{49F70D27-4EEF-FD3F-A639-CF29CC1C05EA}"/>
          </ac:spMkLst>
        </pc:spChg>
        <pc:spChg chg="mod">
          <ac:chgData name="Emma Enocson" userId="34809eff-22fc-49fa-9d80-7f711c022a1b" providerId="ADAL" clId="{AC64F9FC-0530-4B30-B851-5C880D0EA0A3}" dt="2023-02-01T07:34:37.591" v="29607" actId="20577"/>
          <ac:spMkLst>
            <pc:docMk/>
            <pc:sldMk cId="1298926827" sldId="3071"/>
            <ac:spMk id="11" creationId="{12D75B40-6396-4CF8-85BB-38CEA80DD1E9}"/>
          </ac:spMkLst>
        </pc:spChg>
        <pc:spChg chg="del">
          <ac:chgData name="Emma Enocson" userId="34809eff-22fc-49fa-9d80-7f711c022a1b" providerId="ADAL" clId="{AC64F9FC-0530-4B30-B851-5C880D0EA0A3}" dt="2023-02-01T07:32:15.482" v="29301" actId="478"/>
          <ac:spMkLst>
            <pc:docMk/>
            <pc:sldMk cId="1298926827" sldId="3071"/>
            <ac:spMk id="13" creationId="{3E15D51D-B9DB-4EAB-9519-8A41B740196B}"/>
          </ac:spMkLst>
        </pc:spChg>
        <pc:grpChg chg="del">
          <ac:chgData name="Emma Enocson" userId="34809eff-22fc-49fa-9d80-7f711c022a1b" providerId="ADAL" clId="{AC64F9FC-0530-4B30-B851-5C880D0EA0A3}" dt="2023-02-01T07:34:28.539" v="29559" actId="478"/>
          <ac:grpSpMkLst>
            <pc:docMk/>
            <pc:sldMk cId="1298926827" sldId="3071"/>
            <ac:grpSpMk id="14" creationId="{CB3DA654-B1E2-EC28-C527-5F1953AE2381}"/>
          </ac:grpSpMkLst>
        </pc:grpChg>
        <pc:grpChg chg="del">
          <ac:chgData name="Emma Enocson" userId="34809eff-22fc-49fa-9d80-7f711c022a1b" providerId="ADAL" clId="{AC64F9FC-0530-4B30-B851-5C880D0EA0A3}" dt="2023-02-01T07:32:17.054" v="29302" actId="478"/>
          <ac:grpSpMkLst>
            <pc:docMk/>
            <pc:sldMk cId="1298926827" sldId="3071"/>
            <ac:grpSpMk id="17" creationId="{D1C2A893-7B71-B778-36D3-3E539230AA0C}"/>
          </ac:grpSpMkLst>
        </pc:grpChg>
        <pc:picChg chg="del">
          <ac:chgData name="Emma Enocson" userId="34809eff-22fc-49fa-9d80-7f711c022a1b" providerId="ADAL" clId="{AC64F9FC-0530-4B30-B851-5C880D0EA0A3}" dt="2023-02-01T07:32:14.712" v="29299" actId="478"/>
          <ac:picMkLst>
            <pc:docMk/>
            <pc:sldMk cId="1298926827" sldId="3071"/>
            <ac:picMk id="3" creationId="{5AEFDFA2-B203-C2BE-51A1-E57CC3E54501}"/>
          </ac:picMkLst>
        </pc:picChg>
        <pc:picChg chg="del topLvl">
          <ac:chgData name="Emma Enocson" userId="34809eff-22fc-49fa-9d80-7f711c022a1b" providerId="ADAL" clId="{AC64F9FC-0530-4B30-B851-5C880D0EA0A3}" dt="2023-02-01T07:32:20.106" v="29305" actId="478"/>
          <ac:picMkLst>
            <pc:docMk/>
            <pc:sldMk cId="1298926827" sldId="3071"/>
            <ac:picMk id="6" creationId="{81A7EBA2-1CE9-7099-0790-C58EEBFDF47F}"/>
          </ac:picMkLst>
        </pc:picChg>
        <pc:picChg chg="del">
          <ac:chgData name="Emma Enocson" userId="34809eff-22fc-49fa-9d80-7f711c022a1b" providerId="ADAL" clId="{AC64F9FC-0530-4B30-B851-5C880D0EA0A3}" dt="2023-02-01T07:32:15.097" v="29300" actId="478"/>
          <ac:picMkLst>
            <pc:docMk/>
            <pc:sldMk cId="1298926827" sldId="3071"/>
            <ac:picMk id="12" creationId="{5E115DDB-0300-4D69-8B0F-513C547E1F18}"/>
          </ac:picMkLst>
        </pc:picChg>
      </pc:sldChg>
      <pc:sldChg chg="modNotesTx">
        <pc:chgData name="Emma Enocson" userId="34809eff-22fc-49fa-9d80-7f711c022a1b" providerId="ADAL" clId="{AC64F9FC-0530-4B30-B851-5C880D0EA0A3}" dt="2023-02-01T08:55:02.023" v="31289" actId="20577"/>
        <pc:sldMkLst>
          <pc:docMk/>
          <pc:sldMk cId="2663736217" sldId="3072"/>
        </pc:sldMkLst>
      </pc:sldChg>
      <pc:sldChg chg="modNotesTx">
        <pc:chgData name="Emma Enocson" userId="34809eff-22fc-49fa-9d80-7f711c022a1b" providerId="ADAL" clId="{AC64F9FC-0530-4B30-B851-5C880D0EA0A3}" dt="2023-02-01T08:54:43.722" v="31285" actId="20577"/>
        <pc:sldMkLst>
          <pc:docMk/>
          <pc:sldMk cId="432515610" sldId="3073"/>
        </pc:sldMkLst>
      </pc:sldChg>
      <pc:sldChg chg="modSp add mod ord modNotesTx">
        <pc:chgData name="Emma Enocson" userId="34809eff-22fc-49fa-9d80-7f711c022a1b" providerId="ADAL" clId="{AC64F9FC-0530-4B30-B851-5C880D0EA0A3}" dt="2023-02-01T08:02:56.746" v="30902" actId="113"/>
        <pc:sldMkLst>
          <pc:docMk/>
          <pc:sldMk cId="2157705412" sldId="3073"/>
        </pc:sldMkLst>
        <pc:spChg chg="mod">
          <ac:chgData name="Emma Enocson" userId="34809eff-22fc-49fa-9d80-7f711c022a1b" providerId="ADAL" clId="{AC64F9FC-0530-4B30-B851-5C880D0EA0A3}" dt="2023-02-01T08:01:21.968" v="30867" actId="5793"/>
          <ac:spMkLst>
            <pc:docMk/>
            <pc:sldMk cId="2157705412" sldId="3073"/>
            <ac:spMk id="21" creationId="{84C820A4-039A-493B-B773-20D92F2477FE}"/>
          </ac:spMkLst>
        </pc:spChg>
      </pc:sldChg>
      <pc:sldChg chg="modSp mod modNotesTx">
        <pc:chgData name="Emma Enocson" userId="34809eff-22fc-49fa-9d80-7f711c022a1b" providerId="ADAL" clId="{AC64F9FC-0530-4B30-B851-5C880D0EA0A3}" dt="2023-02-02T09:16:28.692" v="38229" actId="20577"/>
        <pc:sldMkLst>
          <pc:docMk/>
          <pc:sldMk cId="2157705412" sldId="3075"/>
        </pc:sldMkLst>
        <pc:spChg chg="mod">
          <ac:chgData name="Emma Enocson" userId="34809eff-22fc-49fa-9d80-7f711c022a1b" providerId="ADAL" clId="{AC64F9FC-0530-4B30-B851-5C880D0EA0A3}" dt="2023-02-02T07:17:04.230" v="37534" actId="790"/>
          <ac:spMkLst>
            <pc:docMk/>
            <pc:sldMk cId="2157705412" sldId="3075"/>
            <ac:spMk id="21" creationId="{84C820A4-039A-493B-B773-20D92F2477FE}"/>
          </ac:spMkLst>
        </pc:spChg>
      </pc:sldChg>
      <pc:sldChg chg="del">
        <pc:chgData name="Emma Enocson" userId="34809eff-22fc-49fa-9d80-7f711c022a1b" providerId="ADAL" clId="{AC64F9FC-0530-4B30-B851-5C880D0EA0A3}" dt="2023-02-01T08:39:55.954" v="31131" actId="47"/>
        <pc:sldMkLst>
          <pc:docMk/>
          <pc:sldMk cId="2966635498" sldId="3076"/>
        </pc:sldMkLst>
      </pc:sldChg>
      <pc:sldChg chg="modSp mod modNotesTx">
        <pc:chgData name="Emma Enocson" userId="34809eff-22fc-49fa-9d80-7f711c022a1b" providerId="ADAL" clId="{AC64F9FC-0530-4B30-B851-5C880D0EA0A3}" dt="2023-02-02T12:26:56.898" v="39326" actId="20577"/>
        <pc:sldMkLst>
          <pc:docMk/>
          <pc:sldMk cId="3891148873" sldId="3076"/>
        </pc:sldMkLst>
        <pc:spChg chg="mod">
          <ac:chgData name="Emma Enocson" userId="34809eff-22fc-49fa-9d80-7f711c022a1b" providerId="ADAL" clId="{AC64F9FC-0530-4B30-B851-5C880D0EA0A3}" dt="2023-02-02T08:06:38.538" v="37545" actId="12788"/>
          <ac:spMkLst>
            <pc:docMk/>
            <pc:sldMk cId="3891148873" sldId="3076"/>
            <ac:spMk id="5" creationId="{B1C0FAEF-9CE5-286C-0BFA-AA216A36EA35}"/>
          </ac:spMkLst>
        </pc:spChg>
        <pc:picChg chg="mod">
          <ac:chgData name="Emma Enocson" userId="34809eff-22fc-49fa-9d80-7f711c022a1b" providerId="ADAL" clId="{AC64F9FC-0530-4B30-B851-5C880D0EA0A3}" dt="2023-02-02T07:27:47.642" v="37536" actId="1362"/>
          <ac:picMkLst>
            <pc:docMk/>
            <pc:sldMk cId="3891148873" sldId="3076"/>
            <ac:picMk id="6" creationId="{BDADC691-6E34-F9A4-A6A4-16FD192A4663}"/>
          </ac:picMkLst>
        </pc:picChg>
      </pc:sldChg>
      <pc:sldChg chg="delSp modSp del mod addCm modCm modNotesTx">
        <pc:chgData name="Emma Enocson" userId="34809eff-22fc-49fa-9d80-7f711c022a1b" providerId="ADAL" clId="{AC64F9FC-0530-4B30-B851-5C880D0EA0A3}" dt="2023-02-27T10:27:41.118" v="53093" actId="47"/>
        <pc:sldMkLst>
          <pc:docMk/>
          <pc:sldMk cId="3437779861" sldId="3077"/>
        </pc:sldMkLst>
        <pc:spChg chg="mod">
          <ac:chgData name="Emma Enocson" userId="34809eff-22fc-49fa-9d80-7f711c022a1b" providerId="ADAL" clId="{AC64F9FC-0530-4B30-B851-5C880D0EA0A3}" dt="2023-02-27T07:19:39.832" v="53088" actId="1036"/>
          <ac:spMkLst>
            <pc:docMk/>
            <pc:sldMk cId="3437779861" sldId="3077"/>
            <ac:spMk id="15" creationId="{14973FB3-9961-1E7D-088A-6C31A3DA7A89}"/>
          </ac:spMkLst>
        </pc:spChg>
        <pc:spChg chg="mod">
          <ac:chgData name="Emma Enocson" userId="34809eff-22fc-49fa-9d80-7f711c022a1b" providerId="ADAL" clId="{AC64F9FC-0530-4B30-B851-5C880D0EA0A3}" dt="2023-02-27T07:19:39.832" v="53088" actId="1036"/>
          <ac:spMkLst>
            <pc:docMk/>
            <pc:sldMk cId="3437779861" sldId="3077"/>
            <ac:spMk id="18" creationId="{D0CE4BA5-E7A9-ECC0-E3E4-04476F291F82}"/>
          </ac:spMkLst>
        </pc:spChg>
        <pc:spChg chg="del">
          <ac:chgData name="Emma Enocson" userId="34809eff-22fc-49fa-9d80-7f711c022a1b" providerId="ADAL" clId="{AC64F9FC-0530-4B30-B851-5C880D0EA0A3}" dt="2023-02-27T07:19:09.695" v="53073" actId="478"/>
          <ac:spMkLst>
            <pc:docMk/>
            <pc:sldMk cId="3437779861" sldId="3077"/>
            <ac:spMk id="19" creationId="{26789758-8644-D1D6-94BC-F28AF57CA5A1}"/>
          </ac:spMkLst>
        </pc:spChg>
        <pc:picChg chg="mod">
          <ac:chgData name="Emma Enocson" userId="34809eff-22fc-49fa-9d80-7f711c022a1b" providerId="ADAL" clId="{AC64F9FC-0530-4B30-B851-5C880D0EA0A3}" dt="2023-02-27T07:19:39.832" v="53088" actId="1036"/>
          <ac:picMkLst>
            <pc:docMk/>
            <pc:sldMk cId="3437779861" sldId="3077"/>
            <ac:picMk id="22" creationId="{44023435-CD7D-7D2A-2862-B51EA3709BCC}"/>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7T07:19:28.433" v="53075"/>
              <pc2:cmMkLst xmlns:pc2="http://schemas.microsoft.com/office/powerpoint/2019/9/main/command">
                <pc:docMk/>
                <pc:sldMk cId="3437779861" sldId="3077"/>
                <pc2:cmMk id="{BD6707F6-AFB8-4D74-845E-C239120BEB95}"/>
              </pc2:cmMkLst>
              <pc226:cmRplyChg chg="add del">
                <pc226:chgData name="Emma Enocson" userId="34809eff-22fc-49fa-9d80-7f711c022a1b" providerId="ADAL" clId="{AC64F9FC-0530-4B30-B851-5C880D0EA0A3}" dt="2023-02-27T07:19:28.433" v="53075"/>
                <pc2:cmRplyMkLst xmlns:pc2="http://schemas.microsoft.com/office/powerpoint/2019/9/main/command">
                  <pc:docMk/>
                  <pc:sldMk cId="3437779861" sldId="3077"/>
                  <pc2:cmMk id="{BD6707F6-AFB8-4D74-845E-C239120BEB95}"/>
                  <pc2:cmRplyMk id="{6C4674C6-8A68-4C2F-8D3C-0B67057EF2EF}"/>
                </pc2:cmRplyMkLst>
              </pc226:cmRplyChg>
            </pc226:cmChg>
          </p:ext>
        </pc:extLst>
      </pc:sldChg>
      <pc:sldChg chg="modSp add mod modAnim">
        <pc:chgData name="Emma Enocson" userId="34809eff-22fc-49fa-9d80-7f711c022a1b" providerId="ADAL" clId="{AC64F9FC-0530-4B30-B851-5C880D0EA0A3}" dt="2023-03-03T08:02:40.685" v="59184"/>
        <pc:sldMkLst>
          <pc:docMk/>
          <pc:sldMk cId="967318165" sldId="3079"/>
        </pc:sldMkLst>
        <pc:grpChg chg="mod">
          <ac:chgData name="Emma Enocson" userId="34809eff-22fc-49fa-9d80-7f711c022a1b" providerId="ADAL" clId="{AC64F9FC-0530-4B30-B851-5C880D0EA0A3}" dt="2023-03-01T14:53:04.379" v="56710" actId="1076"/>
          <ac:grpSpMkLst>
            <pc:docMk/>
            <pc:sldMk cId="967318165" sldId="3079"/>
            <ac:grpSpMk id="4" creationId="{6675D36E-68E8-E638-C318-288C351AB671}"/>
          </ac:grpSpMkLst>
        </pc:grpChg>
        <pc:picChg chg="mod">
          <ac:chgData name="Emma Enocson" userId="34809eff-22fc-49fa-9d80-7f711c022a1b" providerId="ADAL" clId="{AC64F9FC-0530-4B30-B851-5C880D0EA0A3}" dt="2023-03-01T14:26:32.840" v="56665" actId="11530"/>
          <ac:picMkLst>
            <pc:docMk/>
            <pc:sldMk cId="967318165" sldId="3079"/>
            <ac:picMk id="64" creationId="{57E2AD7B-7C32-6B29-960D-AD91C816A45D}"/>
          </ac:picMkLst>
        </pc:picChg>
      </pc:sldChg>
      <pc:sldChg chg="addSp delSp modSp mod modNotesTx">
        <pc:chgData name="Emma Enocson" userId="34809eff-22fc-49fa-9d80-7f711c022a1b" providerId="ADAL" clId="{AC64F9FC-0530-4B30-B851-5C880D0EA0A3}" dt="2023-02-23T10:04:28.073" v="48333" actId="1076"/>
        <pc:sldMkLst>
          <pc:docMk/>
          <pc:sldMk cId="1721946313" sldId="3086"/>
        </pc:sldMkLst>
        <pc:picChg chg="add mod">
          <ac:chgData name="Emma Enocson" userId="34809eff-22fc-49fa-9d80-7f711c022a1b" providerId="ADAL" clId="{AC64F9FC-0530-4B30-B851-5C880D0EA0A3}" dt="2023-02-02T17:48:50.885" v="40502" actId="1076"/>
          <ac:picMkLst>
            <pc:docMk/>
            <pc:sldMk cId="1721946313" sldId="3086"/>
            <ac:picMk id="2" creationId="{DAA98A74-2844-9142-6F56-04E2ACC82863}"/>
          </ac:picMkLst>
        </pc:picChg>
        <pc:picChg chg="mod">
          <ac:chgData name="Emma Enocson" userId="34809eff-22fc-49fa-9d80-7f711c022a1b" providerId="ADAL" clId="{AC64F9FC-0530-4B30-B851-5C880D0EA0A3}" dt="2023-02-23T10:04:28.073" v="48333" actId="1076"/>
          <ac:picMkLst>
            <pc:docMk/>
            <pc:sldMk cId="1721946313" sldId="3086"/>
            <ac:picMk id="14" creationId="{80F9B32C-80F2-07BF-2B5B-25EBCE5EDE3E}"/>
          </ac:picMkLst>
        </pc:picChg>
        <pc:picChg chg="del">
          <ac:chgData name="Emma Enocson" userId="34809eff-22fc-49fa-9d80-7f711c022a1b" providerId="ADAL" clId="{AC64F9FC-0530-4B30-B851-5C880D0EA0A3}" dt="2023-02-02T17:48:45.559" v="40500" actId="478"/>
          <ac:picMkLst>
            <pc:docMk/>
            <pc:sldMk cId="1721946313" sldId="3086"/>
            <ac:picMk id="17" creationId="{410D1BC0-7814-BD1A-951C-0543AA84B2F7}"/>
          </ac:picMkLst>
        </pc:picChg>
      </pc:sldChg>
      <pc:sldChg chg="addSp delSp modSp mod modNotesTx">
        <pc:chgData name="Emma Enocson" userId="34809eff-22fc-49fa-9d80-7f711c022a1b" providerId="ADAL" clId="{AC64F9FC-0530-4B30-B851-5C880D0EA0A3}" dt="2023-02-21T12:37:38.360" v="46897" actId="33524"/>
        <pc:sldMkLst>
          <pc:docMk/>
          <pc:sldMk cId="4047212908" sldId="3087"/>
        </pc:sldMkLst>
        <pc:spChg chg="add mod">
          <ac:chgData name="Emma Enocson" userId="34809eff-22fc-49fa-9d80-7f711c022a1b" providerId="ADAL" clId="{AC64F9FC-0530-4B30-B851-5C880D0EA0A3}" dt="2023-02-02T13:35:44.863" v="39895" actId="1036"/>
          <ac:spMkLst>
            <pc:docMk/>
            <pc:sldMk cId="4047212908" sldId="3087"/>
            <ac:spMk id="6" creationId="{32273A15-742A-ED9A-FC64-496FD706678C}"/>
          </ac:spMkLst>
        </pc:spChg>
        <pc:picChg chg="add del mod">
          <ac:chgData name="Emma Enocson" userId="34809eff-22fc-49fa-9d80-7f711c022a1b" providerId="ADAL" clId="{AC64F9FC-0530-4B30-B851-5C880D0EA0A3}" dt="2023-02-02T13:34:34.865" v="39847"/>
          <ac:picMkLst>
            <pc:docMk/>
            <pc:sldMk cId="4047212908" sldId="3087"/>
            <ac:picMk id="3" creationId="{1692E71C-057B-8A09-FA3A-DC3E7279026B}"/>
          </ac:picMkLst>
        </pc:picChg>
      </pc:sldChg>
      <pc:sldChg chg="modSp mod modNotesTx">
        <pc:chgData name="Emma Enocson" userId="34809eff-22fc-49fa-9d80-7f711c022a1b" providerId="ADAL" clId="{AC64F9FC-0530-4B30-B851-5C880D0EA0A3}" dt="2023-02-10T07:28:58.375" v="42010" actId="313"/>
        <pc:sldMkLst>
          <pc:docMk/>
          <pc:sldMk cId="1580492527" sldId="3088"/>
        </pc:sldMkLst>
        <pc:spChg chg="mod">
          <ac:chgData name="Emma Enocson" userId="34809eff-22fc-49fa-9d80-7f711c022a1b" providerId="ADAL" clId="{AC64F9FC-0530-4B30-B851-5C880D0EA0A3}" dt="2023-02-10T07:28:58.375" v="42010" actId="313"/>
          <ac:spMkLst>
            <pc:docMk/>
            <pc:sldMk cId="1580492527" sldId="3088"/>
            <ac:spMk id="4" creationId="{AEA9F9DF-5849-0011-1CFF-6889898AF721}"/>
          </ac:spMkLst>
        </pc:spChg>
      </pc:sldChg>
      <pc:sldChg chg="addSp delSp modSp mod addCm delCm modNotesTx">
        <pc:chgData name="Emma Enocson" userId="34809eff-22fc-49fa-9d80-7f711c022a1b" providerId="ADAL" clId="{AC64F9FC-0530-4B30-B851-5C880D0EA0A3}" dt="2023-02-23T10:19:20.373" v="48346" actId="22711"/>
        <pc:sldMkLst>
          <pc:docMk/>
          <pc:sldMk cId="1830204550" sldId="3089"/>
        </pc:sldMkLst>
        <pc:spChg chg="mod">
          <ac:chgData name="Emma Enocson" userId="34809eff-22fc-49fa-9d80-7f711c022a1b" providerId="ADAL" clId="{AC64F9FC-0530-4B30-B851-5C880D0EA0A3}" dt="2023-02-10T07:28:55.130" v="42009" actId="6549"/>
          <ac:spMkLst>
            <pc:docMk/>
            <pc:sldMk cId="1830204550" sldId="3089"/>
            <ac:spMk id="2" creationId="{0CF5B072-547A-33EB-E156-3702602056F8}"/>
          </ac:spMkLst>
        </pc:spChg>
        <pc:picChg chg="add mod">
          <ac:chgData name="Emma Enocson" userId="34809eff-22fc-49fa-9d80-7f711c022a1b" providerId="ADAL" clId="{AC64F9FC-0530-4B30-B851-5C880D0EA0A3}" dt="2023-02-02T17:48:39.151" v="40499" actId="1076"/>
          <ac:picMkLst>
            <pc:docMk/>
            <pc:sldMk cId="1830204550" sldId="3089"/>
            <ac:picMk id="4" creationId="{DB799A75-865B-B8F9-3798-A5057B921142}"/>
          </ac:picMkLst>
        </pc:picChg>
        <pc:picChg chg="add del mod modCrop">
          <ac:chgData name="Emma Enocson" userId="34809eff-22fc-49fa-9d80-7f711c022a1b" providerId="ADAL" clId="{AC64F9FC-0530-4B30-B851-5C880D0EA0A3}" dt="2023-02-02T12:47:17.474" v="39431" actId="478"/>
          <ac:picMkLst>
            <pc:docMk/>
            <pc:sldMk cId="1830204550" sldId="3089"/>
            <ac:picMk id="5" creationId="{78258FFB-A21A-6443-6611-F2CC8BE61EA1}"/>
          </ac:picMkLst>
        </pc:picChg>
        <pc:picChg chg="add mod modCrop">
          <ac:chgData name="Emma Enocson" userId="34809eff-22fc-49fa-9d80-7f711c022a1b" providerId="ADAL" clId="{AC64F9FC-0530-4B30-B851-5C880D0EA0A3}" dt="2023-02-23T10:19:20.373" v="48346" actId="22711"/>
          <ac:picMkLst>
            <pc:docMk/>
            <pc:sldMk cId="1830204550" sldId="3089"/>
            <ac:picMk id="6" creationId="{E1FC4F5F-BBA7-6776-8D6C-11BC6020D135}"/>
          </ac:picMkLst>
        </pc:picChg>
        <pc:picChg chg="del">
          <ac:chgData name="Emma Enocson" userId="34809eff-22fc-49fa-9d80-7f711c022a1b" providerId="ADAL" clId="{AC64F9FC-0530-4B30-B851-5C880D0EA0A3}" dt="2023-02-02T17:48:36.982" v="40498" actId="478"/>
          <ac:picMkLst>
            <pc:docMk/>
            <pc:sldMk cId="1830204550" sldId="3089"/>
            <ac:picMk id="7" creationId="{45FFF055-57DA-DF94-C03A-DF287A321AC3}"/>
          </ac:picMkLst>
        </pc:picChg>
        <pc:picChg chg="add mod modCrop">
          <ac:chgData name="Emma Enocson" userId="34809eff-22fc-49fa-9d80-7f711c022a1b" providerId="ADAL" clId="{AC64F9FC-0530-4B30-B851-5C880D0EA0A3}" dt="2023-02-02T12:48:34.585" v="39445" actId="1076"/>
          <ac:picMkLst>
            <pc:docMk/>
            <pc:sldMk cId="1830204550" sldId="3089"/>
            <ac:picMk id="8" creationId="{E9A04E11-8C23-6BE5-20AB-1707C579615E}"/>
          </ac:picMkLst>
        </pc:picChg>
        <pc:picChg chg="add mod modCrop">
          <ac:chgData name="Emma Enocson" userId="34809eff-22fc-49fa-9d80-7f711c022a1b" providerId="ADAL" clId="{AC64F9FC-0530-4B30-B851-5C880D0EA0A3}" dt="2023-02-02T12:49:07.566" v="39448" actId="732"/>
          <ac:picMkLst>
            <pc:docMk/>
            <pc:sldMk cId="1830204550" sldId="3089"/>
            <ac:picMk id="10" creationId="{DEA8C878-72CD-7564-ECA8-2E572BC78334}"/>
          </ac:picMkLst>
        </pc:picChg>
        <pc:picChg chg="del">
          <ac:chgData name="Emma Enocson" userId="34809eff-22fc-49fa-9d80-7f711c022a1b" providerId="ADAL" clId="{AC64F9FC-0530-4B30-B851-5C880D0EA0A3}" dt="2023-02-02T12:40:07.645" v="39391" actId="478"/>
          <ac:picMkLst>
            <pc:docMk/>
            <pc:sldMk cId="1830204550" sldId="3089"/>
            <ac:picMk id="1026" creationId="{0F7206AB-DBE8-750C-11A0-CCA462A3931B}"/>
          </ac:picMkLst>
        </pc:picChg>
        <pc:picChg chg="del">
          <ac:chgData name="Emma Enocson" userId="34809eff-22fc-49fa-9d80-7f711c022a1b" providerId="ADAL" clId="{AC64F9FC-0530-4B30-B851-5C880D0EA0A3}" dt="2023-02-02T12:40:05.793" v="39390" actId="478"/>
          <ac:picMkLst>
            <pc:docMk/>
            <pc:sldMk cId="1830204550" sldId="3089"/>
            <ac:picMk id="1027" creationId="{DF070DDB-72E6-5AF6-7B54-C139BC3F0AA6}"/>
          </ac:picMkLst>
        </pc:picChg>
        <pc:picChg chg="del">
          <ac:chgData name="Emma Enocson" userId="34809eff-22fc-49fa-9d80-7f711c022a1b" providerId="ADAL" clId="{AC64F9FC-0530-4B30-B851-5C880D0EA0A3}" dt="2023-02-02T12:40:08.866" v="39392" actId="478"/>
          <ac:picMkLst>
            <pc:docMk/>
            <pc:sldMk cId="1830204550" sldId="3089"/>
            <ac:picMk id="1028" creationId="{CD8FC2E1-A8D5-6F41-1BD0-BFCF165BADBF}"/>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02T12:52:07.325" v="39450"/>
              <pc2:cmMkLst xmlns:pc2="http://schemas.microsoft.com/office/powerpoint/2019/9/main/command">
                <pc:docMk/>
                <pc:sldMk cId="1830204550" sldId="3089"/>
                <pc2:cmMk id="{74CCD439-2CF2-4F3C-81F2-730670FEAEF6}"/>
              </pc2:cmMkLst>
            </pc226:cmChg>
            <pc226:cmChg xmlns:pc226="http://schemas.microsoft.com/office/powerpoint/2022/06/main/command" chg="add">
              <pc226:chgData name="Emma Enocson" userId="34809eff-22fc-49fa-9d80-7f711c022a1b" providerId="ADAL" clId="{AC64F9FC-0530-4B30-B851-5C880D0EA0A3}" dt="2023-02-22T07:52:19.839" v="47754"/>
              <pc2:cmMkLst xmlns:pc2="http://schemas.microsoft.com/office/powerpoint/2019/9/main/command">
                <pc:docMk/>
                <pc:sldMk cId="1830204550" sldId="3089"/>
                <pc2:cmMk id="{271B239E-6572-47E4-9B68-DD03209EB6F3}"/>
              </pc2:cmMkLst>
            </pc226:cmChg>
          </p:ext>
        </pc:extLst>
      </pc:sldChg>
      <pc:sldChg chg="addSp delSp modSp mod addCm delCm modCm modNotesTx">
        <pc:chgData name="Emma Enocson" userId="34809eff-22fc-49fa-9d80-7f711c022a1b" providerId="ADAL" clId="{AC64F9FC-0530-4B30-B851-5C880D0EA0A3}" dt="2023-02-24T07:48:43.887" v="49229"/>
        <pc:sldMkLst>
          <pc:docMk/>
          <pc:sldMk cId="4284226479" sldId="3091"/>
        </pc:sldMkLst>
        <pc:spChg chg="add mod">
          <ac:chgData name="Emma Enocson" userId="34809eff-22fc-49fa-9d80-7f711c022a1b" providerId="ADAL" clId="{AC64F9FC-0530-4B30-B851-5C880D0EA0A3}" dt="2023-02-22T10:34:29.644" v="48061" actId="20577"/>
          <ac:spMkLst>
            <pc:docMk/>
            <pc:sldMk cId="4284226479" sldId="3091"/>
            <ac:spMk id="2" creationId="{4010C06F-8E66-344B-49F5-0584D5851E45}"/>
          </ac:spMkLst>
        </pc:spChg>
        <pc:spChg chg="mod">
          <ac:chgData name="Emma Enocson" userId="34809eff-22fc-49fa-9d80-7f711c022a1b" providerId="ADAL" clId="{AC64F9FC-0530-4B30-B851-5C880D0EA0A3}" dt="2023-02-22T10:33:06.007" v="48044" actId="1035"/>
          <ac:spMkLst>
            <pc:docMk/>
            <pc:sldMk cId="4284226479" sldId="3091"/>
            <ac:spMk id="3" creationId="{004EDAE7-0E1A-AB4F-68CB-47D53850B70D}"/>
          </ac:spMkLst>
        </pc:spChg>
        <pc:spChg chg="add">
          <ac:chgData name="Emma Enocson" userId="34809eff-22fc-49fa-9d80-7f711c022a1b" providerId="ADAL" clId="{AC64F9FC-0530-4B30-B851-5C880D0EA0A3}" dt="2023-02-22T10:28:41.358" v="47984" actId="11529"/>
          <ac:spMkLst>
            <pc:docMk/>
            <pc:sldMk cId="4284226479" sldId="3091"/>
            <ac:spMk id="6" creationId="{EB6C3887-FCDA-1169-0CFE-7997F0845611}"/>
          </ac:spMkLst>
        </pc:spChg>
        <pc:spChg chg="mod">
          <ac:chgData name="Emma Enocson" userId="34809eff-22fc-49fa-9d80-7f711c022a1b" providerId="ADAL" clId="{AC64F9FC-0530-4B30-B851-5C880D0EA0A3}" dt="2023-02-22T10:38:24.982" v="48071" actId="20577"/>
          <ac:spMkLst>
            <pc:docMk/>
            <pc:sldMk cId="4284226479" sldId="3091"/>
            <ac:spMk id="7" creationId="{D653A4B3-931F-A4D0-43B6-4F3D41715CC4}"/>
          </ac:spMkLst>
        </pc:spChg>
        <pc:spChg chg="add del mod ord">
          <ac:chgData name="Emma Enocson" userId="34809eff-22fc-49fa-9d80-7f711c022a1b" providerId="ADAL" clId="{AC64F9FC-0530-4B30-B851-5C880D0EA0A3}" dt="2023-02-22T10:31:11.880" v="48001" actId="478"/>
          <ac:spMkLst>
            <pc:docMk/>
            <pc:sldMk cId="4284226479" sldId="3091"/>
            <ac:spMk id="8" creationId="{4661CFCD-FCBD-10C6-77A6-C14F3A8031A3}"/>
          </ac:spMkLst>
        </pc:spChg>
        <pc:picChg chg="add mod ord">
          <ac:chgData name="Emma Enocson" userId="34809eff-22fc-49fa-9d80-7f711c022a1b" providerId="ADAL" clId="{AC64F9FC-0530-4B30-B851-5C880D0EA0A3}" dt="2023-02-21T10:46:07.321" v="45583" actId="167"/>
          <ac:picMkLst>
            <pc:docMk/>
            <pc:sldMk cId="4284226479" sldId="3091"/>
            <ac:picMk id="4" creationId="{145DD4B1-2A72-E6F3-4228-764F4246535C}"/>
          </ac:picMkLst>
        </pc:picChg>
        <pc:picChg chg="mod">
          <ac:chgData name="Emma Enocson" userId="34809eff-22fc-49fa-9d80-7f711c022a1b" providerId="ADAL" clId="{AC64F9FC-0530-4B30-B851-5C880D0EA0A3}" dt="2023-02-22T10:33:13.054" v="48053" actId="1076"/>
          <ac:picMkLst>
            <pc:docMk/>
            <pc:sldMk cId="4284226479" sldId="3091"/>
            <ac:picMk id="5" creationId="{11A5DA16-84F7-E8E2-3EA1-7F516C0FD374}"/>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4T07:48:43.887" v="49229"/>
              <pc2:cmMkLst xmlns:pc2="http://schemas.microsoft.com/office/powerpoint/2019/9/main/command">
                <pc:docMk/>
                <pc:sldMk cId="4284226479" sldId="3091"/>
                <pc2:cmMk id="{24417FA1-2CD3-4AA0-9510-A5708070864A}"/>
              </pc2:cmMkLst>
              <pc226:cmRplyChg chg="add">
                <pc226:chgData name="Emma Enocson" userId="34809eff-22fc-49fa-9d80-7f711c022a1b" providerId="ADAL" clId="{AC64F9FC-0530-4B30-B851-5C880D0EA0A3}" dt="2023-02-22T10:43:08.005" v="48098"/>
                <pc2:cmRplyMkLst xmlns:pc2="http://schemas.microsoft.com/office/powerpoint/2019/9/main/command">
                  <pc:docMk/>
                  <pc:sldMk cId="4284226479" sldId="3091"/>
                  <pc2:cmMk id="{24417FA1-2CD3-4AA0-9510-A5708070864A}"/>
                  <pc2:cmRplyMk id="{C1DF021D-6994-47B3-9E45-40276119B3A3}"/>
                </pc2:cmRplyMkLst>
              </pc226:cmRplyChg>
            </pc226:cmChg>
          </p:ext>
        </pc:extLst>
      </pc:sldChg>
      <pc:sldChg chg="modSp mod modCm">
        <pc:chgData name="Emma Enocson" userId="34809eff-22fc-49fa-9d80-7f711c022a1b" providerId="ADAL" clId="{AC64F9FC-0530-4B30-B851-5C880D0EA0A3}" dt="2023-02-02T10:13:35.682" v="38754" actId="2056"/>
        <pc:sldMkLst>
          <pc:docMk/>
          <pc:sldMk cId="612724041" sldId="3092"/>
        </pc:sldMkLst>
        <pc:spChg chg="mod">
          <ac:chgData name="Emma Enocson" userId="34809eff-22fc-49fa-9d80-7f711c022a1b" providerId="ADAL" clId="{AC64F9FC-0530-4B30-B851-5C880D0EA0A3}" dt="2023-02-01T14:54:51.500" v="35878" actId="1076"/>
          <ac:spMkLst>
            <pc:docMk/>
            <pc:sldMk cId="612724041" sldId="3092"/>
            <ac:spMk id="8" creationId="{C2CF2091-EEE9-B409-AA78-22EFB9CF6944}"/>
          </ac:spMkLst>
        </pc:spChg>
        <pc:extLst>
          <p:ext xmlns:p="http://schemas.openxmlformats.org/presentationml/2006/main" uri="{D6D511B9-2390-475A-947B-AFAB55BFBCF1}">
            <pc226:cmChg xmlns:pc226="http://schemas.microsoft.com/office/powerpoint/2022/06/main/command" chg="mod">
              <pc226:chgData name="Emma Enocson" userId="34809eff-22fc-49fa-9d80-7f711c022a1b" providerId="ADAL" clId="{AC64F9FC-0530-4B30-B851-5C880D0EA0A3}" dt="2023-02-02T10:13:35.682" v="38754" actId="2056"/>
              <pc2:cmMkLst xmlns:pc2="http://schemas.microsoft.com/office/powerpoint/2019/9/main/command">
                <pc:docMk/>
                <pc:sldMk cId="612724041" sldId="3092"/>
                <pc2:cmMk id="{A9B21DEB-6DAA-4D31-AF53-DC97C195B7C1}"/>
              </pc2:cmMkLst>
            </pc226:cmChg>
          </p:ext>
        </pc:extLst>
      </pc:sldChg>
      <pc:sldChg chg="delSp del mod modShow">
        <pc:chgData name="Emma Enocson" userId="34809eff-22fc-49fa-9d80-7f711c022a1b" providerId="ADAL" clId="{AC64F9FC-0530-4B30-B851-5C880D0EA0A3}" dt="2023-02-01T15:07:41.591" v="35962" actId="47"/>
        <pc:sldMkLst>
          <pc:docMk/>
          <pc:sldMk cId="1133469576" sldId="3093"/>
        </pc:sldMkLst>
        <pc:picChg chg="del">
          <ac:chgData name="Emma Enocson" userId="34809eff-22fc-49fa-9d80-7f711c022a1b" providerId="ADAL" clId="{AC64F9FC-0530-4B30-B851-5C880D0EA0A3}" dt="2023-02-01T15:05:27.020" v="35947" actId="478"/>
          <ac:picMkLst>
            <pc:docMk/>
            <pc:sldMk cId="1133469576" sldId="3093"/>
            <ac:picMk id="12" creationId="{042C3C7E-1D64-EDE6-5B61-D4240F2E2D06}"/>
          </ac:picMkLst>
        </pc:picChg>
      </pc:sldChg>
      <pc:sldChg chg="addSp delSp modSp del mod ord addCm delCm">
        <pc:chgData name="Emma Enocson" userId="34809eff-22fc-49fa-9d80-7f711c022a1b" providerId="ADAL" clId="{AC64F9FC-0530-4B30-B851-5C880D0EA0A3}" dt="2023-03-01T14:20:54.338" v="56659" actId="47"/>
        <pc:sldMkLst>
          <pc:docMk/>
          <pc:sldMk cId="1545117205" sldId="3096"/>
        </pc:sldMkLst>
        <pc:picChg chg="del mod">
          <ac:chgData name="Emma Enocson" userId="34809eff-22fc-49fa-9d80-7f711c022a1b" providerId="ADAL" clId="{AC64F9FC-0530-4B30-B851-5C880D0EA0A3}" dt="2023-02-02T17:49:01.636" v="40505" actId="478"/>
          <ac:picMkLst>
            <pc:docMk/>
            <pc:sldMk cId="1545117205" sldId="3096"/>
            <ac:picMk id="3" creationId="{F94AD4ED-6CB4-4866-6904-E10DCC38F00B}"/>
          </ac:picMkLst>
        </pc:picChg>
        <pc:picChg chg="add mod">
          <ac:chgData name="Emma Enocson" userId="34809eff-22fc-49fa-9d80-7f711c022a1b" providerId="ADAL" clId="{AC64F9FC-0530-4B30-B851-5C880D0EA0A3}" dt="2023-02-02T17:49:06.006" v="40507" actId="1076"/>
          <ac:picMkLst>
            <pc:docMk/>
            <pc:sldMk cId="1545117205" sldId="3096"/>
            <ac:picMk id="4" creationId="{BBC16F07-5097-4BC4-D9CD-229D3A5B378F}"/>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3-01T07:24:21.482" v="56616"/>
              <pc2:cmMkLst xmlns:pc2="http://schemas.microsoft.com/office/powerpoint/2019/9/main/command">
                <pc:docMk/>
                <pc:sldMk cId="1545117205" sldId="3096"/>
                <pc2:cmMk id="{D6A5297D-6CD8-4470-873F-21F537680C0D}"/>
              </pc2:cmMkLst>
            </pc226:cmChg>
            <pc226:cmChg xmlns:pc226="http://schemas.microsoft.com/office/powerpoint/2022/06/main/command" chg="add">
              <pc226:chgData name="Emma Enocson" userId="34809eff-22fc-49fa-9d80-7f711c022a1b" providerId="ADAL" clId="{AC64F9FC-0530-4B30-B851-5C880D0EA0A3}" dt="2023-03-01T10:40:30.967" v="56630"/>
              <pc2:cmMkLst xmlns:pc2="http://schemas.microsoft.com/office/powerpoint/2019/9/main/command">
                <pc:docMk/>
                <pc:sldMk cId="1545117205" sldId="3096"/>
                <pc2:cmMk id="{4A1F4596-E95A-471E-85B3-D0D15EF70761}"/>
              </pc2:cmMkLst>
            </pc226:cmChg>
          </p:ext>
        </pc:extLst>
      </pc:sldChg>
      <pc:sldChg chg="addSp delSp modSp add mod ord delAnim modAnim addCm delCm modNotesTx">
        <pc:chgData name="Emma Enocson" userId="34809eff-22fc-49fa-9d80-7f711c022a1b" providerId="ADAL" clId="{AC64F9FC-0530-4B30-B851-5C880D0EA0A3}" dt="2023-02-01T17:26:49.772" v="37497" actId="255"/>
        <pc:sldMkLst>
          <pc:docMk/>
          <pc:sldMk cId="2661869438" sldId="3097"/>
        </pc:sldMkLst>
        <pc:spChg chg="del mod topLvl">
          <ac:chgData name="Emma Enocson" userId="34809eff-22fc-49fa-9d80-7f711c022a1b" providerId="ADAL" clId="{AC64F9FC-0530-4B30-B851-5C880D0EA0A3}" dt="2023-02-01T15:26:15.995" v="35993" actId="478"/>
          <ac:spMkLst>
            <pc:docMk/>
            <pc:sldMk cId="2661869438" sldId="3097"/>
            <ac:spMk id="5" creationId="{30A1FF3B-0439-BFCD-7BD7-CECBAED4D6D3}"/>
          </ac:spMkLst>
        </pc:spChg>
        <pc:spChg chg="del mod topLvl">
          <ac:chgData name="Emma Enocson" userId="34809eff-22fc-49fa-9d80-7f711c022a1b" providerId="ADAL" clId="{AC64F9FC-0530-4B30-B851-5C880D0EA0A3}" dt="2023-02-01T15:26:09.608" v="35988" actId="478"/>
          <ac:spMkLst>
            <pc:docMk/>
            <pc:sldMk cId="2661869438" sldId="3097"/>
            <ac:spMk id="8" creationId="{5C440C57-30CE-2536-2AF4-2F6758894C27}"/>
          </ac:spMkLst>
        </pc:spChg>
        <pc:spChg chg="mod">
          <ac:chgData name="Emma Enocson" userId="34809eff-22fc-49fa-9d80-7f711c022a1b" providerId="ADAL" clId="{AC64F9FC-0530-4B30-B851-5C880D0EA0A3}" dt="2023-02-01T17:01:44.038" v="36417" actId="1076"/>
          <ac:spMkLst>
            <pc:docMk/>
            <pc:sldMk cId="2661869438" sldId="3097"/>
            <ac:spMk id="9" creationId="{E6388599-19E1-7968-4A0D-A50CE7163553}"/>
          </ac:spMkLst>
        </pc:spChg>
        <pc:spChg chg="mod">
          <ac:chgData name="Emma Enocson" userId="34809eff-22fc-49fa-9d80-7f711c022a1b" providerId="ADAL" clId="{AC64F9FC-0530-4B30-B851-5C880D0EA0A3}" dt="2023-02-01T15:07:13.460" v="35956" actId="14100"/>
          <ac:spMkLst>
            <pc:docMk/>
            <pc:sldMk cId="2661869438" sldId="3097"/>
            <ac:spMk id="12" creationId="{91B639AF-98A7-D85E-536C-480060416F75}"/>
          </ac:spMkLst>
        </pc:spChg>
        <pc:spChg chg="del mod topLvl">
          <ac:chgData name="Emma Enocson" userId="34809eff-22fc-49fa-9d80-7f711c022a1b" providerId="ADAL" clId="{AC64F9FC-0530-4B30-B851-5C880D0EA0A3}" dt="2023-02-01T15:26:02.552" v="35983" actId="478"/>
          <ac:spMkLst>
            <pc:docMk/>
            <pc:sldMk cId="2661869438" sldId="3097"/>
            <ac:spMk id="13" creationId="{65F8FE57-DE07-E247-2E6F-682C0C03EF4E}"/>
          </ac:spMkLst>
        </pc:spChg>
        <pc:spChg chg="mod">
          <ac:chgData name="Emma Enocson" userId="34809eff-22fc-49fa-9d80-7f711c022a1b" providerId="ADAL" clId="{AC64F9FC-0530-4B30-B851-5C880D0EA0A3}" dt="2023-02-01T17:26:49.772" v="37497" actId="255"/>
          <ac:spMkLst>
            <pc:docMk/>
            <pc:sldMk cId="2661869438" sldId="3097"/>
            <ac:spMk id="20" creationId="{D978C630-78D9-8A1B-7DE6-1FBF1062FAF1}"/>
          </ac:spMkLst>
        </pc:spChg>
        <pc:spChg chg="mod ord">
          <ac:chgData name="Emma Enocson" userId="34809eff-22fc-49fa-9d80-7f711c022a1b" providerId="ADAL" clId="{AC64F9FC-0530-4B30-B851-5C880D0EA0A3}" dt="2023-02-01T17:17:25.837" v="36911" actId="1076"/>
          <ac:spMkLst>
            <pc:docMk/>
            <pc:sldMk cId="2661869438" sldId="3097"/>
            <ac:spMk id="27" creationId="{267B0AAC-5F61-99D5-AD3B-A6C555A5E2A0}"/>
          </ac:spMkLst>
        </pc:spChg>
        <pc:grpChg chg="add del mod">
          <ac:chgData name="Emma Enocson" userId="34809eff-22fc-49fa-9d80-7f711c022a1b" providerId="ADAL" clId="{AC64F9FC-0530-4B30-B851-5C880D0EA0A3}" dt="2023-02-01T15:25:47.960" v="35979" actId="478"/>
          <ac:grpSpMkLst>
            <pc:docMk/>
            <pc:sldMk cId="2661869438" sldId="3097"/>
            <ac:grpSpMk id="4" creationId="{980D2764-C854-3A02-85EE-796044300010}"/>
          </ac:grpSpMkLst>
        </pc:grpChg>
        <pc:grpChg chg="add del mod">
          <ac:chgData name="Emma Enocson" userId="34809eff-22fc-49fa-9d80-7f711c022a1b" providerId="ADAL" clId="{AC64F9FC-0530-4B30-B851-5C880D0EA0A3}" dt="2023-02-01T15:25:46.769" v="35978" actId="478"/>
          <ac:grpSpMkLst>
            <pc:docMk/>
            <pc:sldMk cId="2661869438" sldId="3097"/>
            <ac:grpSpMk id="7" creationId="{1B402C12-FB2D-FC6C-54F0-0ECBC0D55FF7}"/>
          </ac:grpSpMkLst>
        </pc:grpChg>
        <pc:grpChg chg="add del mod">
          <ac:chgData name="Emma Enocson" userId="34809eff-22fc-49fa-9d80-7f711c022a1b" providerId="ADAL" clId="{AC64F9FC-0530-4B30-B851-5C880D0EA0A3}" dt="2023-02-01T15:25:45.137" v="35977" actId="478"/>
          <ac:grpSpMkLst>
            <pc:docMk/>
            <pc:sldMk cId="2661869438" sldId="3097"/>
            <ac:grpSpMk id="11" creationId="{71D84261-E342-89F3-A0C9-96746226ABE0}"/>
          </ac:grpSpMkLst>
        </pc:grpChg>
        <pc:picChg chg="add mod ord modCrop">
          <ac:chgData name="Emma Enocson" userId="34809eff-22fc-49fa-9d80-7f711c022a1b" providerId="ADAL" clId="{AC64F9FC-0530-4B30-B851-5C880D0EA0A3}" dt="2023-02-01T17:16:33.252" v="36903"/>
          <ac:picMkLst>
            <pc:docMk/>
            <pc:sldMk cId="2661869438" sldId="3097"/>
            <ac:picMk id="2" creationId="{A644B13C-E89C-53A0-2210-20B233F3E70C}"/>
          </ac:picMkLst>
        </pc:picChg>
        <pc:picChg chg="del mod topLvl">
          <ac:chgData name="Emma Enocson" userId="34809eff-22fc-49fa-9d80-7f711c022a1b" providerId="ADAL" clId="{AC64F9FC-0530-4B30-B851-5C880D0EA0A3}" dt="2023-02-01T15:25:47.960" v="35979" actId="478"/>
          <ac:picMkLst>
            <pc:docMk/>
            <pc:sldMk cId="2661869438" sldId="3097"/>
            <ac:picMk id="6" creationId="{034FF11E-EB2C-4290-37CA-A0B054BFE446}"/>
          </ac:picMkLst>
        </pc:picChg>
        <pc:picChg chg="del mod topLvl">
          <ac:chgData name="Emma Enocson" userId="34809eff-22fc-49fa-9d80-7f711c022a1b" providerId="ADAL" clId="{AC64F9FC-0530-4B30-B851-5C880D0EA0A3}" dt="2023-02-01T15:25:46.769" v="35978" actId="478"/>
          <ac:picMkLst>
            <pc:docMk/>
            <pc:sldMk cId="2661869438" sldId="3097"/>
            <ac:picMk id="10" creationId="{001C083B-9EB8-7000-0DF5-DCE140B6434F}"/>
          </ac:picMkLst>
        </pc:picChg>
        <pc:picChg chg="del mod topLvl">
          <ac:chgData name="Emma Enocson" userId="34809eff-22fc-49fa-9d80-7f711c022a1b" providerId="ADAL" clId="{AC64F9FC-0530-4B30-B851-5C880D0EA0A3}" dt="2023-02-01T15:25:45.137" v="35977" actId="478"/>
          <ac:picMkLst>
            <pc:docMk/>
            <pc:sldMk cId="2661869438" sldId="3097"/>
            <ac:picMk id="14" creationId="{4922A433-90C3-71FF-05AB-945D3F2BDE89}"/>
          </ac:picMkLst>
        </pc:picChg>
        <pc:picChg chg="del">
          <ac:chgData name="Emma Enocson" userId="34809eff-22fc-49fa-9d80-7f711c022a1b" providerId="ADAL" clId="{AC64F9FC-0530-4B30-B851-5C880D0EA0A3}" dt="2023-02-01T15:04:47.755" v="35936" actId="478"/>
          <ac:picMkLst>
            <pc:docMk/>
            <pc:sldMk cId="2661869438" sldId="3097"/>
            <ac:picMk id="23" creationId="{D54A4F5D-48D4-0668-4BB1-5AB0FC3F2471}"/>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01T15:04:26.570" v="35934"/>
              <pc2:cmMkLst xmlns:pc2="http://schemas.microsoft.com/office/powerpoint/2019/9/main/command">
                <pc:docMk/>
                <pc:sldMk cId="2661869438" sldId="3097"/>
                <pc2:cmMk id="{F74EEA0A-A430-4F7D-BDA3-4AF9436D01AD}"/>
              </pc2:cmMkLst>
            </pc226:cmChg>
            <pc226:cmChg xmlns:pc226="http://schemas.microsoft.com/office/powerpoint/2022/06/main/command" chg="add">
              <pc226:chgData name="Emma Enocson" userId="34809eff-22fc-49fa-9d80-7f711c022a1b" providerId="ADAL" clId="{AC64F9FC-0530-4B30-B851-5C880D0EA0A3}" dt="2023-02-01T15:25:07.164" v="35966"/>
              <pc2:cmMkLst xmlns:pc2="http://schemas.microsoft.com/office/powerpoint/2019/9/main/command">
                <pc:docMk/>
                <pc:sldMk cId="2661869438" sldId="3097"/>
                <pc2:cmMk id="{C9315BAB-D625-408A-8DF0-F16BCA94EF85}"/>
              </pc2:cmMkLst>
            </pc226:cmChg>
            <pc226:cmChg xmlns:pc226="http://schemas.microsoft.com/office/powerpoint/2022/06/main/command" chg="add">
              <pc226:chgData name="Emma Enocson" userId="34809eff-22fc-49fa-9d80-7f711c022a1b" providerId="ADAL" clId="{AC64F9FC-0530-4B30-B851-5C880D0EA0A3}" dt="2023-02-01T15:25:27.766" v="35970"/>
              <pc2:cmMkLst xmlns:pc2="http://schemas.microsoft.com/office/powerpoint/2019/9/main/command">
                <pc:docMk/>
                <pc:sldMk cId="2661869438" sldId="3097"/>
                <pc2:cmMk id="{EB4C58C2-8107-4720-A91A-7AD0F758E394}"/>
              </pc2:cmMkLst>
            </pc226:cmChg>
          </p:ext>
        </pc:extLst>
      </pc:sldChg>
      <pc:sldChg chg="modSp del mod addCm delCm modCm modNotesTx">
        <pc:chgData name="Emma Enocson" userId="34809eff-22fc-49fa-9d80-7f711c022a1b" providerId="ADAL" clId="{AC64F9FC-0530-4B30-B851-5C880D0EA0A3}" dt="2023-03-01T15:06:08.690" v="57283" actId="47"/>
        <pc:sldMkLst>
          <pc:docMk/>
          <pc:sldMk cId="1887585263" sldId="3098"/>
        </pc:sldMkLst>
        <pc:picChg chg="mod">
          <ac:chgData name="Emma Enocson" userId="34809eff-22fc-49fa-9d80-7f711c022a1b" providerId="ADAL" clId="{AC64F9FC-0530-4B30-B851-5C880D0EA0A3}" dt="2023-02-02T14:45:40.114" v="40459" actId="29295"/>
          <ac:picMkLst>
            <pc:docMk/>
            <pc:sldMk cId="1887585263" sldId="3098"/>
            <ac:picMk id="13" creationId="{0C47A015-7B23-83C8-016C-BAD97044B5E6}"/>
          </ac:picMkLst>
        </pc:picChg>
        <pc:extLst>
          <p:ext xmlns:p="http://schemas.openxmlformats.org/presentationml/2006/main" uri="{D6D511B9-2390-475A-947B-AFAB55BFBCF1}">
            <pc226:cmChg xmlns:pc226="http://schemas.microsoft.com/office/powerpoint/2022/06/main/command" chg="add del mod">
              <pc226:chgData name="Emma Enocson" userId="34809eff-22fc-49fa-9d80-7f711c022a1b" providerId="ADAL" clId="{AC64F9FC-0530-4B30-B851-5C880D0EA0A3}" dt="2023-03-01T15:06:04.742" v="57282"/>
              <pc2:cmMkLst xmlns:pc2="http://schemas.microsoft.com/office/powerpoint/2019/9/main/command">
                <pc:docMk/>
                <pc:sldMk cId="1887585263" sldId="3098"/>
                <pc2:cmMk id="{2738A270-D61C-46EC-A1A6-F574DD90B25F}"/>
              </pc2:cmMkLst>
              <pc226:cmRplyChg chg="add">
                <pc226:chgData name="Emma Enocson" userId="34809eff-22fc-49fa-9d80-7f711c022a1b" providerId="ADAL" clId="{AC64F9FC-0530-4B30-B851-5C880D0EA0A3}" dt="2023-02-22T08:51:52.614" v="47790"/>
                <pc2:cmRplyMkLst xmlns:pc2="http://schemas.microsoft.com/office/powerpoint/2019/9/main/command">
                  <pc:docMk/>
                  <pc:sldMk cId="1887585263" sldId="3098"/>
                  <pc2:cmMk id="{2738A270-D61C-46EC-A1A6-F574DD90B25F}"/>
                  <pc2:cmRplyMk id="{2EC1B0EF-0852-4C31-8727-64AEC8D35153}"/>
                </pc2:cmRplyMkLst>
              </pc226:cmRplyChg>
            </pc226:cmChg>
            <pc226:cmChg xmlns:pc226="http://schemas.microsoft.com/office/powerpoint/2022/06/main/command" chg="del">
              <pc226:chgData name="Emma Enocson" userId="34809eff-22fc-49fa-9d80-7f711c022a1b" providerId="ADAL" clId="{AC64F9FC-0530-4B30-B851-5C880D0EA0A3}" dt="2023-02-21T08:59:26.260" v="43424"/>
              <pc2:cmMkLst xmlns:pc2="http://schemas.microsoft.com/office/powerpoint/2019/9/main/command">
                <pc:docMk/>
                <pc:sldMk cId="1887585263" sldId="3098"/>
                <pc2:cmMk id="{1F55BFA9-D638-4839-A2FB-379481E64516}"/>
              </pc2:cmMkLst>
            </pc226:cmChg>
            <pc226:cmChg xmlns:pc226="http://schemas.microsoft.com/office/powerpoint/2022/06/main/command" chg="del">
              <pc226:chgData name="Emma Enocson" userId="34809eff-22fc-49fa-9d80-7f711c022a1b" providerId="ADAL" clId="{AC64F9FC-0530-4B30-B851-5C880D0EA0A3}" dt="2023-02-02T08:42:30.235" v="37905"/>
              <pc2:cmMkLst xmlns:pc2="http://schemas.microsoft.com/office/powerpoint/2019/9/main/command">
                <pc:docMk/>
                <pc:sldMk cId="1887585263" sldId="3098"/>
                <pc2:cmMk id="{7250DDEA-CEE1-4A75-B77B-DD26D19B6F96}"/>
              </pc2:cmMkLst>
            </pc226:cmChg>
          </p:ext>
        </pc:extLst>
      </pc:sldChg>
      <pc:sldChg chg="addSp delSp modSp mod ord addCm delCm modCm modNotesTx">
        <pc:chgData name="Emma Enocson" userId="34809eff-22fc-49fa-9d80-7f711c022a1b" providerId="ADAL" clId="{AC64F9FC-0530-4B30-B851-5C880D0EA0A3}" dt="2023-03-03T08:37:16.383" v="59376" actId="1037"/>
        <pc:sldMkLst>
          <pc:docMk/>
          <pc:sldMk cId="1370355629" sldId="3112"/>
        </pc:sldMkLst>
        <pc:spChg chg="add del mod">
          <ac:chgData name="Emma Enocson" userId="34809eff-22fc-49fa-9d80-7f711c022a1b" providerId="ADAL" clId="{AC64F9FC-0530-4B30-B851-5C880D0EA0A3}" dt="2023-02-06T12:44:01.311" v="41120" actId="478"/>
          <ac:spMkLst>
            <pc:docMk/>
            <pc:sldMk cId="1370355629" sldId="3112"/>
            <ac:spMk id="2" creationId="{7D3C00CB-0EF0-3D48-37E4-A5D82C717F83}"/>
          </ac:spMkLst>
        </pc:spChg>
        <pc:spChg chg="mod">
          <ac:chgData name="Emma Enocson" userId="34809eff-22fc-49fa-9d80-7f711c022a1b" providerId="ADAL" clId="{AC64F9FC-0530-4B30-B851-5C880D0EA0A3}" dt="2023-03-03T08:36:59.047" v="59319" actId="404"/>
          <ac:spMkLst>
            <pc:docMk/>
            <pc:sldMk cId="1370355629" sldId="3112"/>
            <ac:spMk id="8" creationId="{9F3F1921-20CE-1787-C474-257E946092A5}"/>
          </ac:spMkLst>
        </pc:spChg>
        <pc:spChg chg="mod">
          <ac:chgData name="Emma Enocson" userId="34809eff-22fc-49fa-9d80-7f711c022a1b" providerId="ADAL" clId="{AC64F9FC-0530-4B30-B851-5C880D0EA0A3}" dt="2023-02-23T14:46:14.253" v="48642" actId="20577"/>
          <ac:spMkLst>
            <pc:docMk/>
            <pc:sldMk cId="1370355629" sldId="3112"/>
            <ac:spMk id="9" creationId="{E6388599-19E1-7968-4A0D-A50CE7163553}"/>
          </ac:spMkLst>
        </pc:spChg>
        <pc:spChg chg="mod">
          <ac:chgData name="Emma Enocson" userId="34809eff-22fc-49fa-9d80-7f711c022a1b" providerId="ADAL" clId="{AC64F9FC-0530-4B30-B851-5C880D0EA0A3}" dt="2023-02-06T12:43:14.295" v="41114"/>
          <ac:spMkLst>
            <pc:docMk/>
            <pc:sldMk cId="1370355629" sldId="3112"/>
            <ac:spMk id="27" creationId="{267B0AAC-5F61-99D5-AD3B-A6C555A5E2A0}"/>
          </ac:spMkLst>
        </pc:spChg>
        <pc:picChg chg="mod">
          <ac:chgData name="Emma Enocson" userId="34809eff-22fc-49fa-9d80-7f711c022a1b" providerId="ADAL" clId="{AC64F9FC-0530-4B30-B851-5C880D0EA0A3}" dt="2023-03-03T08:37:16.383" v="59376" actId="1037"/>
          <ac:picMkLst>
            <pc:docMk/>
            <pc:sldMk cId="1370355629" sldId="3112"/>
            <ac:picMk id="5" creationId="{E78481F9-1140-25C9-4B33-BFBF2D3733EB}"/>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2T08:46:30.671" v="37907"/>
              <pc2:cmMkLst xmlns:pc2="http://schemas.microsoft.com/office/powerpoint/2019/9/main/command">
                <pc:docMk/>
                <pc:sldMk cId="1370355629" sldId="3112"/>
                <pc2:cmMk id="{1AF0150D-56D4-48FC-B69B-6B2C19DF4AE7}"/>
              </pc2:cmMkLst>
            </pc226:cmChg>
            <pc226:cmChg xmlns:pc226="http://schemas.microsoft.com/office/powerpoint/2022/06/main/command" chg="add del">
              <pc226:chgData name="Emma Enocson" userId="34809eff-22fc-49fa-9d80-7f711c022a1b" providerId="ADAL" clId="{AC64F9FC-0530-4B30-B851-5C880D0EA0A3}" dt="2023-02-22T08:02:40.932" v="47755"/>
              <pc2:cmMkLst xmlns:pc2="http://schemas.microsoft.com/office/powerpoint/2019/9/main/command">
                <pc:docMk/>
                <pc:sldMk cId="1370355629" sldId="3112"/>
                <pc2:cmMk id="{F8FB420D-7DD3-4BEE-9656-BE14C6514B2F}"/>
              </pc2:cmMkLst>
              <pc226:cmRplyChg chg="add">
                <pc226:chgData name="Emma Enocson" userId="34809eff-22fc-49fa-9d80-7f711c022a1b" providerId="ADAL" clId="{AC64F9FC-0530-4B30-B851-5C880D0EA0A3}" dt="2023-02-06T12:39:04.663" v="40704"/>
                <pc2:cmRplyMkLst xmlns:pc2="http://schemas.microsoft.com/office/powerpoint/2019/9/main/command">
                  <pc:docMk/>
                  <pc:sldMk cId="1370355629" sldId="3112"/>
                  <pc2:cmMk id="{F8FB420D-7DD3-4BEE-9656-BE14C6514B2F}"/>
                  <pc2:cmRplyMk id="{C42B4E74-1BD7-4DAB-BDD8-60D9763692EF}"/>
                </pc2:cmRplyMkLst>
              </pc226:cmRplyChg>
            </pc226:cmChg>
            <pc226:cmChg xmlns:pc226="http://schemas.microsoft.com/office/powerpoint/2022/06/main/command" chg="add del">
              <pc226:chgData name="Emma Enocson" userId="34809eff-22fc-49fa-9d80-7f711c022a1b" providerId="ADAL" clId="{AC64F9FC-0530-4B30-B851-5C880D0EA0A3}" dt="2023-02-21T07:24:47.891" v="42277"/>
              <pc2:cmMkLst xmlns:pc2="http://schemas.microsoft.com/office/powerpoint/2019/9/main/command">
                <pc:docMk/>
                <pc:sldMk cId="1370355629" sldId="3112"/>
                <pc2:cmMk id="{0A1FEF27-597C-49F4-B607-29DB1822D142}"/>
              </pc2:cmMkLst>
            </pc226:cmChg>
            <pc226:cmChg xmlns:pc226="http://schemas.microsoft.com/office/powerpoint/2022/06/main/command" chg="add del">
              <pc226:chgData name="Emma Enocson" userId="34809eff-22fc-49fa-9d80-7f711c022a1b" providerId="ADAL" clId="{AC64F9FC-0530-4B30-B851-5C880D0EA0A3}" dt="2023-02-21T07:10:01.522" v="42266"/>
              <pc2:cmMkLst xmlns:pc2="http://schemas.microsoft.com/office/powerpoint/2019/9/main/command">
                <pc:docMk/>
                <pc:sldMk cId="1370355629" sldId="3112"/>
                <pc2:cmMk id="{1DADF544-7A16-47E6-B567-BDF033398741}"/>
              </pc2:cmMkLst>
            </pc226:cmChg>
            <pc226:cmChg xmlns:pc226="http://schemas.microsoft.com/office/powerpoint/2022/06/main/command" chg="add del mod">
              <pc226:chgData name="Emma Enocson" userId="34809eff-22fc-49fa-9d80-7f711c022a1b" providerId="ADAL" clId="{AC64F9FC-0530-4B30-B851-5C880D0EA0A3}" dt="2023-02-24T07:39:12.671" v="49191"/>
              <pc2:cmMkLst xmlns:pc2="http://schemas.microsoft.com/office/powerpoint/2019/9/main/command">
                <pc:docMk/>
                <pc:sldMk cId="1370355629" sldId="3112"/>
                <pc2:cmMk id="{93AEDF73-96A1-4600-8D28-400230D178C6}"/>
              </pc2:cmMkLst>
            </pc226:cmChg>
            <pc226:cmChg xmlns:pc226="http://schemas.microsoft.com/office/powerpoint/2022/06/main/command" chg="add">
              <pc226:chgData name="Emma Enocson" userId="34809eff-22fc-49fa-9d80-7f711c022a1b" providerId="ADAL" clId="{AC64F9FC-0530-4B30-B851-5C880D0EA0A3}" dt="2023-02-24T06:59:01.458" v="48881"/>
              <pc2:cmMkLst xmlns:pc2="http://schemas.microsoft.com/office/powerpoint/2019/9/main/command">
                <pc:docMk/>
                <pc:sldMk cId="1370355629" sldId="3112"/>
                <pc2:cmMk id="{138C297C-CBF7-4861-8306-3F9E6EFFB6B0}"/>
              </pc2:cmMkLst>
            </pc226:cmChg>
          </p:ext>
        </pc:extLst>
      </pc:sldChg>
      <pc:sldChg chg="addSp delSp modSp mod addCm delCm modNotesTx">
        <pc:chgData name="Emma Enocson" userId="34809eff-22fc-49fa-9d80-7f711c022a1b" providerId="ADAL" clId="{AC64F9FC-0530-4B30-B851-5C880D0EA0A3}" dt="2023-03-03T08:37:26.139" v="59379"/>
        <pc:sldMkLst>
          <pc:docMk/>
          <pc:sldMk cId="198691032" sldId="3113"/>
        </pc:sldMkLst>
        <pc:spChg chg="mod">
          <ac:chgData name="Emma Enocson" userId="34809eff-22fc-49fa-9d80-7f711c022a1b" providerId="ADAL" clId="{AC64F9FC-0530-4B30-B851-5C880D0EA0A3}" dt="2023-02-24T09:45:16.544" v="51748" actId="20577"/>
          <ac:spMkLst>
            <pc:docMk/>
            <pc:sldMk cId="198691032" sldId="3113"/>
            <ac:spMk id="6" creationId="{6D62431B-443D-D9B6-0902-FE9B1CC4AD88}"/>
          </ac:spMkLst>
        </pc:spChg>
        <pc:spChg chg="add mod">
          <ac:chgData name="Emma Enocson" userId="34809eff-22fc-49fa-9d80-7f711c022a1b" providerId="ADAL" clId="{AC64F9FC-0530-4B30-B851-5C880D0EA0A3}" dt="2023-03-03T08:37:26.139" v="59379"/>
          <ac:spMkLst>
            <pc:docMk/>
            <pc:sldMk cId="198691032" sldId="3113"/>
            <ac:spMk id="7" creationId="{3893C75E-CCA7-139A-E111-CBB815949906}"/>
          </ac:spMkLst>
        </pc:spChg>
        <pc:spChg chg="del">
          <ac:chgData name="Emma Enocson" userId="34809eff-22fc-49fa-9d80-7f711c022a1b" providerId="ADAL" clId="{AC64F9FC-0530-4B30-B851-5C880D0EA0A3}" dt="2023-03-03T08:37:24.361" v="59377" actId="478"/>
          <ac:spMkLst>
            <pc:docMk/>
            <pc:sldMk cId="198691032" sldId="3113"/>
            <ac:spMk id="8" creationId="{9F3F1921-20CE-1787-C474-257E946092A5}"/>
          </ac:spMkLst>
        </pc:spChg>
        <pc:spChg chg="mod">
          <ac:chgData name="Emma Enocson" userId="34809eff-22fc-49fa-9d80-7f711c022a1b" providerId="ADAL" clId="{AC64F9FC-0530-4B30-B851-5C880D0EA0A3}" dt="2023-02-24T09:53:12.500" v="52732" actId="6549"/>
          <ac:spMkLst>
            <pc:docMk/>
            <pc:sldMk cId="198691032" sldId="3113"/>
            <ac:spMk id="11" creationId="{0E707DB4-45E2-AFBA-4060-AE7FA767C2F6}"/>
          </ac:spMkLst>
        </pc:spChg>
        <pc:spChg chg="mod">
          <ac:chgData name="Emma Enocson" userId="34809eff-22fc-49fa-9d80-7f711c022a1b" providerId="ADAL" clId="{AC64F9FC-0530-4B30-B851-5C880D0EA0A3}" dt="2023-02-24T09:50:04.703" v="52464" actId="20577"/>
          <ac:spMkLst>
            <pc:docMk/>
            <pc:sldMk cId="198691032" sldId="3113"/>
            <ac:spMk id="12" creationId="{8574FEF2-B2FD-65F3-D0CA-74CBA84C4795}"/>
          </ac:spMkLst>
        </pc:spChg>
        <pc:spChg chg="mod">
          <ac:chgData name="Emma Enocson" userId="34809eff-22fc-49fa-9d80-7f711c022a1b" providerId="ADAL" clId="{AC64F9FC-0530-4B30-B851-5C880D0EA0A3}" dt="2023-02-24T09:49:42.557" v="52432" actId="6549"/>
          <ac:spMkLst>
            <pc:docMk/>
            <pc:sldMk cId="198691032" sldId="3113"/>
            <ac:spMk id="15" creationId="{289645EF-F340-E789-CD60-96AD96BDC7BE}"/>
          </ac:spMkLst>
        </pc:spChg>
        <pc:picChg chg="add mod">
          <ac:chgData name="Emma Enocson" userId="34809eff-22fc-49fa-9d80-7f711c022a1b" providerId="ADAL" clId="{AC64F9FC-0530-4B30-B851-5C880D0EA0A3}" dt="2023-03-03T08:37:26.139" v="59379"/>
          <ac:picMkLst>
            <pc:docMk/>
            <pc:sldMk cId="198691032" sldId="3113"/>
            <ac:picMk id="4" creationId="{BC92703A-DAA1-B929-5127-58360333E978}"/>
          </ac:picMkLst>
        </pc:picChg>
        <pc:picChg chg="del">
          <ac:chgData name="Emma Enocson" userId="34809eff-22fc-49fa-9d80-7f711c022a1b" providerId="ADAL" clId="{AC64F9FC-0530-4B30-B851-5C880D0EA0A3}" dt="2023-03-03T08:37:25.923" v="59378" actId="478"/>
          <ac:picMkLst>
            <pc:docMk/>
            <pc:sldMk cId="198691032" sldId="3113"/>
            <ac:picMk id="5" creationId="{E78481F9-1140-25C9-4B33-BFBF2D3733EB}"/>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4T07:39:19.587" v="49192"/>
              <pc2:cmMkLst xmlns:pc2="http://schemas.microsoft.com/office/powerpoint/2019/9/main/command">
                <pc:docMk/>
                <pc:sldMk cId="198691032" sldId="3113"/>
                <pc2:cmMk id="{3EB6A163-2315-4B58-98AB-FEA88E9AF5EA}"/>
              </pc2:cmMkLst>
            </pc226:cmChg>
            <pc226:cmChg xmlns:pc226="http://schemas.microsoft.com/office/powerpoint/2022/06/main/command" chg="add">
              <pc226:chgData name="Emma Enocson" userId="34809eff-22fc-49fa-9d80-7f711c022a1b" providerId="ADAL" clId="{AC64F9FC-0530-4B30-B851-5C880D0EA0A3}" dt="2023-02-24T09:53:22.989" v="52733"/>
              <pc2:cmMkLst xmlns:pc2="http://schemas.microsoft.com/office/powerpoint/2019/9/main/command">
                <pc:docMk/>
                <pc:sldMk cId="198691032" sldId="3113"/>
                <pc2:cmMk id="{43E78273-5552-494F-9698-C0CD33DEA329}"/>
              </pc2:cmMkLst>
            </pc226:cmChg>
            <pc226:cmChg xmlns:pc226="http://schemas.microsoft.com/office/powerpoint/2022/06/main/command" chg="del">
              <pc226:chgData name="Emma Enocson" userId="34809eff-22fc-49fa-9d80-7f711c022a1b" providerId="ADAL" clId="{AC64F9FC-0530-4B30-B851-5C880D0EA0A3}" dt="2023-02-21T07:24:44.702" v="42276"/>
              <pc2:cmMkLst xmlns:pc2="http://schemas.microsoft.com/office/powerpoint/2019/9/main/command">
                <pc:docMk/>
                <pc:sldMk cId="198691032" sldId="3113"/>
                <pc2:cmMk id="{C233708E-0376-4BFE-BE41-E1B2374C2DE3}"/>
              </pc2:cmMkLst>
            </pc226:cmChg>
          </p:ext>
        </pc:extLst>
      </pc:sldChg>
      <pc:sldChg chg="addSp delSp modSp mod ord addCm delCm modNotesTx">
        <pc:chgData name="Emma Enocson" userId="34809eff-22fc-49fa-9d80-7f711c022a1b" providerId="ADAL" clId="{AC64F9FC-0530-4B30-B851-5C880D0EA0A3}" dt="2023-03-03T08:37:42.727" v="59417" actId="1035"/>
        <pc:sldMkLst>
          <pc:docMk/>
          <pc:sldMk cId="1400907995" sldId="3114"/>
        </pc:sldMkLst>
        <pc:spChg chg="mod">
          <ac:chgData name="Emma Enocson" userId="34809eff-22fc-49fa-9d80-7f711c022a1b" providerId="ADAL" clId="{AC64F9FC-0530-4B30-B851-5C880D0EA0A3}" dt="2023-02-21T13:01:48.474" v="46952" actId="14100"/>
          <ac:spMkLst>
            <pc:docMk/>
            <pc:sldMk cId="1400907995" sldId="3114"/>
            <ac:spMk id="2" creationId="{B0ABC816-3666-7AFA-8218-01C5A5318BAA}"/>
          </ac:spMkLst>
        </pc:spChg>
        <pc:spChg chg="mod">
          <ac:chgData name="Emma Enocson" userId="34809eff-22fc-49fa-9d80-7f711c022a1b" providerId="ADAL" clId="{AC64F9FC-0530-4B30-B851-5C880D0EA0A3}" dt="2023-03-03T08:37:35.521" v="59380" actId="404"/>
          <ac:spMkLst>
            <pc:docMk/>
            <pc:sldMk cId="1400907995" sldId="3114"/>
            <ac:spMk id="13" creationId="{FC364F22-4083-7395-B526-C51E05D652F8}"/>
          </ac:spMkLst>
        </pc:spChg>
        <pc:spChg chg="add del mod">
          <ac:chgData name="Emma Enocson" userId="34809eff-22fc-49fa-9d80-7f711c022a1b" providerId="ADAL" clId="{AC64F9FC-0530-4B30-B851-5C880D0EA0A3}" dt="2023-02-24T07:35:00.085" v="49186" actId="20577"/>
          <ac:spMkLst>
            <pc:docMk/>
            <pc:sldMk cId="1400907995" sldId="3114"/>
            <ac:spMk id="27" creationId="{267B0AAC-5F61-99D5-AD3B-A6C555A5E2A0}"/>
          </ac:spMkLst>
        </pc:spChg>
        <pc:picChg chg="mod">
          <ac:chgData name="Emma Enocson" userId="34809eff-22fc-49fa-9d80-7f711c022a1b" providerId="ADAL" clId="{AC64F9FC-0530-4B30-B851-5C880D0EA0A3}" dt="2023-03-03T08:37:42.727" v="59417" actId="1035"/>
          <ac:picMkLst>
            <pc:docMk/>
            <pc:sldMk cId="1400907995" sldId="3114"/>
            <ac:picMk id="5" creationId="{E78481F9-1140-25C9-4B33-BFBF2D3733EB}"/>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4T07:35:14.139" v="49190"/>
              <pc2:cmMkLst xmlns:pc2="http://schemas.microsoft.com/office/powerpoint/2019/9/main/command">
                <pc:docMk/>
                <pc:sldMk cId="1400907995" sldId="3114"/>
                <pc2:cmMk id="{13F8978B-153A-433C-81A1-4E302261B09E}"/>
              </pc2:cmMkLst>
            </pc226:cmChg>
            <pc226:cmChg xmlns:pc226="http://schemas.microsoft.com/office/powerpoint/2022/06/main/command" chg="del">
              <pc226:chgData name="Emma Enocson" userId="34809eff-22fc-49fa-9d80-7f711c022a1b" providerId="ADAL" clId="{AC64F9FC-0530-4B30-B851-5C880D0EA0A3}" dt="2023-02-21T08:35:41.253" v="43243"/>
              <pc2:cmMkLst xmlns:pc2="http://schemas.microsoft.com/office/powerpoint/2019/9/main/command">
                <pc:docMk/>
                <pc:sldMk cId="1400907995" sldId="3114"/>
                <pc2:cmMk id="{A1ED5ED3-1B57-4049-A498-E016BF5CB813}"/>
              </pc2:cmMkLst>
            </pc226:cmChg>
            <pc226:cmChg xmlns:pc226="http://schemas.microsoft.com/office/powerpoint/2022/06/main/command" chg="add del">
              <pc226:chgData name="Emma Enocson" userId="34809eff-22fc-49fa-9d80-7f711c022a1b" providerId="ADAL" clId="{AC64F9FC-0530-4B30-B851-5C880D0EA0A3}" dt="2023-02-24T07:35:07.975" v="49189"/>
              <pc2:cmMkLst xmlns:pc2="http://schemas.microsoft.com/office/powerpoint/2019/9/main/command">
                <pc:docMk/>
                <pc:sldMk cId="1400907995" sldId="3114"/>
                <pc2:cmMk id="{05B1AEDE-084C-4404-BD11-46E775D13D04}"/>
              </pc2:cmMkLst>
            </pc226:cmChg>
          </p:ext>
        </pc:extLst>
      </pc:sldChg>
      <pc:sldChg chg="modSp mod addCm delCm modCm modNotesTx">
        <pc:chgData name="Emma Enocson" userId="34809eff-22fc-49fa-9d80-7f711c022a1b" providerId="ADAL" clId="{AC64F9FC-0530-4B30-B851-5C880D0EA0A3}" dt="2023-03-03T08:37:58.314" v="59444" actId="1037"/>
        <pc:sldMkLst>
          <pc:docMk/>
          <pc:sldMk cId="2101459865" sldId="3115"/>
        </pc:sldMkLst>
        <pc:spChg chg="mod">
          <ac:chgData name="Emma Enocson" userId="34809eff-22fc-49fa-9d80-7f711c022a1b" providerId="ADAL" clId="{AC64F9FC-0530-4B30-B851-5C880D0EA0A3}" dt="2023-03-03T08:37:48.177" v="59418" actId="404"/>
          <ac:spMkLst>
            <pc:docMk/>
            <pc:sldMk cId="2101459865" sldId="3115"/>
            <ac:spMk id="4" creationId="{C6A6C4E1-A954-1D40-8BA3-8C689445E519}"/>
          </ac:spMkLst>
        </pc:spChg>
        <pc:spChg chg="mod">
          <ac:chgData name="Emma Enocson" userId="34809eff-22fc-49fa-9d80-7f711c022a1b" providerId="ADAL" clId="{AC64F9FC-0530-4B30-B851-5C880D0EA0A3}" dt="2023-02-21T14:19:14.036" v="47689" actId="1036"/>
          <ac:spMkLst>
            <pc:docMk/>
            <pc:sldMk cId="2101459865" sldId="3115"/>
            <ac:spMk id="7" creationId="{3C2EFB23-B85E-219E-8A5E-D4292D0E5FBD}"/>
          </ac:spMkLst>
        </pc:spChg>
        <pc:spChg chg="mod">
          <ac:chgData name="Emma Enocson" userId="34809eff-22fc-49fa-9d80-7f711c022a1b" providerId="ADAL" clId="{AC64F9FC-0530-4B30-B851-5C880D0EA0A3}" dt="2023-02-24T08:22:50.593" v="51365" actId="20577"/>
          <ac:spMkLst>
            <pc:docMk/>
            <pc:sldMk cId="2101459865" sldId="3115"/>
            <ac:spMk id="8" creationId="{C5571717-83A9-5C2C-9ACD-BAE06BCFEFFE}"/>
          </ac:spMkLst>
        </pc:spChg>
        <pc:spChg chg="mod">
          <ac:chgData name="Emma Enocson" userId="34809eff-22fc-49fa-9d80-7f711c022a1b" providerId="ADAL" clId="{AC64F9FC-0530-4B30-B851-5C880D0EA0A3}" dt="2023-02-24T07:59:30.387" v="49254" actId="20577"/>
          <ac:spMkLst>
            <pc:docMk/>
            <pc:sldMk cId="2101459865" sldId="3115"/>
            <ac:spMk id="13" creationId="{3CA03427-4589-A960-59B8-B8E2EC0149B0}"/>
          </ac:spMkLst>
        </pc:spChg>
        <pc:spChg chg="mod">
          <ac:chgData name="Emma Enocson" userId="34809eff-22fc-49fa-9d80-7f711c022a1b" providerId="ADAL" clId="{AC64F9FC-0530-4B30-B851-5C880D0EA0A3}" dt="2023-02-24T08:19:34.227" v="50801"/>
          <ac:spMkLst>
            <pc:docMk/>
            <pc:sldMk cId="2101459865" sldId="3115"/>
            <ac:spMk id="15" creationId="{D8D735C4-1C5D-B52B-79C8-33519488217A}"/>
          </ac:spMkLst>
        </pc:spChg>
        <pc:picChg chg="mod">
          <ac:chgData name="Emma Enocson" userId="34809eff-22fc-49fa-9d80-7f711c022a1b" providerId="ADAL" clId="{AC64F9FC-0530-4B30-B851-5C880D0EA0A3}" dt="2023-03-03T08:37:58.314" v="59444" actId="1037"/>
          <ac:picMkLst>
            <pc:docMk/>
            <pc:sldMk cId="2101459865" sldId="3115"/>
            <ac:picMk id="2" creationId="{1519E5E8-D99C-FC6B-B27A-7029C75B7C21}"/>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4T09:08:17.655" v="51737"/>
              <pc2:cmMkLst xmlns:pc2="http://schemas.microsoft.com/office/powerpoint/2019/9/main/command">
                <pc:docMk/>
                <pc:sldMk cId="2101459865" sldId="3115"/>
                <pc2:cmMk id="{B8C9DB2F-8085-41DA-89C7-2F4F174E0765}"/>
              </pc2:cmMkLst>
            </pc226:cmChg>
            <pc226:cmChg xmlns:pc226="http://schemas.microsoft.com/office/powerpoint/2022/06/main/command" chg="add del">
              <pc226:chgData name="Emma Enocson" userId="34809eff-22fc-49fa-9d80-7f711c022a1b" providerId="ADAL" clId="{AC64F9FC-0530-4B30-B851-5C880D0EA0A3}" dt="2023-02-22T08:53:07.884" v="47797"/>
              <pc2:cmMkLst xmlns:pc2="http://schemas.microsoft.com/office/powerpoint/2019/9/main/command">
                <pc:docMk/>
                <pc:sldMk cId="2101459865" sldId="3115"/>
                <pc2:cmMk id="{C237DC36-CC26-4378-8747-3A85089AF808}"/>
              </pc2:cmMkLst>
            </pc226:cmChg>
            <pc226:cmChg xmlns:pc226="http://schemas.microsoft.com/office/powerpoint/2022/06/main/command" chg="del mod">
              <pc226:chgData name="Emma Enocson" userId="34809eff-22fc-49fa-9d80-7f711c022a1b" providerId="ADAL" clId="{AC64F9FC-0530-4B30-B851-5C880D0EA0A3}" dt="2023-02-21T08:35:33.095" v="43241"/>
              <pc2:cmMkLst xmlns:pc2="http://schemas.microsoft.com/office/powerpoint/2019/9/main/command">
                <pc:docMk/>
                <pc:sldMk cId="2101459865" sldId="3115"/>
                <pc2:cmMk id="{A28EE27E-C8B3-4FCD-842B-451873012221}"/>
              </pc2:cmMkLst>
            </pc226:cmChg>
            <pc226:cmChg xmlns:pc226="http://schemas.microsoft.com/office/powerpoint/2022/06/main/command" chg="add del mod">
              <pc226:chgData name="Emma Enocson" userId="34809eff-22fc-49fa-9d80-7f711c022a1b" providerId="ADAL" clId="{AC64F9FC-0530-4B30-B851-5C880D0EA0A3}" dt="2023-02-24T09:08:10.498" v="51736"/>
              <pc2:cmMkLst xmlns:pc2="http://schemas.microsoft.com/office/powerpoint/2019/9/main/command">
                <pc:docMk/>
                <pc:sldMk cId="2101459865" sldId="3115"/>
                <pc2:cmMk id="{CB238A8D-65D5-4150-8737-AF051E1988A1}"/>
              </pc2:cmMkLst>
            </pc226:cmChg>
            <pc226:cmChg xmlns:pc226="http://schemas.microsoft.com/office/powerpoint/2022/06/main/command" chg="del">
              <pc226:chgData name="Emma Enocson" userId="34809eff-22fc-49fa-9d80-7f711c022a1b" providerId="ADAL" clId="{AC64F9FC-0530-4B30-B851-5C880D0EA0A3}" dt="2023-02-21T08:35:35.937" v="43242"/>
              <pc2:cmMkLst xmlns:pc2="http://schemas.microsoft.com/office/powerpoint/2019/9/main/command">
                <pc:docMk/>
                <pc:sldMk cId="2101459865" sldId="3115"/>
                <pc2:cmMk id="{B733A08D-9916-429E-8729-300A88771C48}"/>
              </pc2:cmMkLst>
            </pc226:cmChg>
          </p:ext>
        </pc:extLst>
      </pc:sldChg>
      <pc:sldChg chg="modSp modCm modNotesTx">
        <pc:chgData name="Emma Enocson" userId="34809eff-22fc-49fa-9d80-7f711c022a1b" providerId="ADAL" clId="{AC64F9FC-0530-4B30-B851-5C880D0EA0A3}" dt="2023-03-01T15:03:50.295" v="57278"/>
        <pc:sldMkLst>
          <pc:docMk/>
          <pc:sldMk cId="149539288" sldId="3116"/>
        </pc:sldMkLst>
        <pc:spChg chg="mod">
          <ac:chgData name="Emma Enocson" userId="34809eff-22fc-49fa-9d80-7f711c022a1b" providerId="ADAL" clId="{AC64F9FC-0530-4B30-B851-5C880D0EA0A3}" dt="2023-02-22T07:46:18.972" v="47750" actId="20577"/>
          <ac:spMkLst>
            <pc:docMk/>
            <pc:sldMk cId="149539288" sldId="3116"/>
            <ac:spMk id="10" creationId="{1A168776-E9A3-8460-ACCB-AC65964C403E}"/>
          </ac:spMkLst>
        </pc:spChg>
        <pc:extLst>
          <p:ext xmlns:p="http://schemas.openxmlformats.org/presentationml/2006/main" uri="{D6D511B9-2390-475A-947B-AFAB55BFBCF1}">
            <pc226:cmChg xmlns:pc226="http://schemas.microsoft.com/office/powerpoint/2022/06/main/command" chg="mod">
              <pc226:chgData name="Emma Enocson" userId="34809eff-22fc-49fa-9d80-7f711c022a1b" providerId="ADAL" clId="{AC64F9FC-0530-4B30-B851-5C880D0EA0A3}" dt="2023-03-01T15:03:50.295" v="57278"/>
              <pc2:cmMkLst xmlns:pc2="http://schemas.microsoft.com/office/powerpoint/2019/9/main/command">
                <pc:docMk/>
                <pc:sldMk cId="149539288" sldId="3116"/>
                <pc2:cmMk id="{746D19F2-97F6-4D6E-B146-60C1A451555D}"/>
              </pc2:cmMkLst>
            </pc226:cmChg>
          </p:ext>
        </pc:extLst>
      </pc:sldChg>
      <pc:sldChg chg="delSp modSp add del mod modNotesTx">
        <pc:chgData name="Emma Enocson" userId="34809eff-22fc-49fa-9d80-7f711c022a1b" providerId="ADAL" clId="{AC64F9FC-0530-4B30-B851-5C880D0EA0A3}" dt="2023-02-02T13:39:23.817" v="40307" actId="47"/>
        <pc:sldMkLst>
          <pc:docMk/>
          <pc:sldMk cId="1672686153" sldId="3117"/>
        </pc:sldMkLst>
        <pc:spChg chg="del">
          <ac:chgData name="Emma Enocson" userId="34809eff-22fc-49fa-9d80-7f711c022a1b" providerId="ADAL" clId="{AC64F9FC-0530-4B30-B851-5C880D0EA0A3}" dt="2023-02-02T08:48:50.721" v="37911" actId="478"/>
          <ac:spMkLst>
            <pc:docMk/>
            <pc:sldMk cId="1672686153" sldId="3117"/>
            <ac:spMk id="2" creationId="{D3AD0AC2-BAAE-5A55-7483-387F28D9F705}"/>
          </ac:spMkLst>
        </pc:spChg>
        <pc:spChg chg="mod">
          <ac:chgData name="Emma Enocson" userId="34809eff-22fc-49fa-9d80-7f711c022a1b" providerId="ADAL" clId="{AC64F9FC-0530-4B30-B851-5C880D0EA0A3}" dt="2023-02-02T08:49:08.195" v="38007" actId="20577"/>
          <ac:spMkLst>
            <pc:docMk/>
            <pc:sldMk cId="1672686153" sldId="3117"/>
            <ac:spMk id="12" creationId="{31B28EE1-B8DB-9D8A-90EA-3CCB7743873D}"/>
          </ac:spMkLst>
        </pc:spChg>
      </pc:sldChg>
      <pc:sldChg chg="delSp modSp add del mod">
        <pc:chgData name="Emma Enocson" userId="34809eff-22fc-49fa-9d80-7f711c022a1b" providerId="ADAL" clId="{AC64F9FC-0530-4B30-B851-5C880D0EA0A3}" dt="2023-02-02T13:40:28.298" v="40442" actId="47"/>
        <pc:sldMkLst>
          <pc:docMk/>
          <pc:sldMk cId="359357463" sldId="3118"/>
        </pc:sldMkLst>
        <pc:spChg chg="del mod">
          <ac:chgData name="Emma Enocson" userId="34809eff-22fc-49fa-9d80-7f711c022a1b" providerId="ADAL" clId="{AC64F9FC-0530-4B30-B851-5C880D0EA0A3}" dt="2023-02-02T13:40:24.538" v="40440"/>
          <ac:spMkLst>
            <pc:docMk/>
            <pc:sldMk cId="359357463" sldId="3118"/>
            <ac:spMk id="12" creationId="{31B28EE1-B8DB-9D8A-90EA-3CCB7743873D}"/>
          </ac:spMkLst>
        </pc:spChg>
        <pc:picChg chg="mod">
          <ac:chgData name="Emma Enocson" userId="34809eff-22fc-49fa-9d80-7f711c022a1b" providerId="ADAL" clId="{AC64F9FC-0530-4B30-B851-5C880D0EA0A3}" dt="2023-02-02T09:30:06.173" v="38362" actId="1035"/>
          <ac:picMkLst>
            <pc:docMk/>
            <pc:sldMk cId="359357463" sldId="3118"/>
            <ac:picMk id="3" creationId="{F94AD4ED-6CB4-4866-6904-E10DCC38F00B}"/>
          </ac:picMkLst>
        </pc:picChg>
      </pc:sldChg>
      <pc:sldChg chg="modNotesTx">
        <pc:chgData name="Emma Enocson" userId="34809eff-22fc-49fa-9d80-7f711c022a1b" providerId="ADAL" clId="{AC64F9FC-0530-4B30-B851-5C880D0EA0A3}" dt="2023-02-02T10:01:56.600" v="38753"/>
        <pc:sldMkLst>
          <pc:docMk/>
          <pc:sldMk cId="2159643149" sldId="3119"/>
        </pc:sldMkLst>
      </pc:sldChg>
      <pc:sldChg chg="delSp modSp add del mod">
        <pc:chgData name="Emma Enocson" userId="34809eff-22fc-49fa-9d80-7f711c022a1b" providerId="ADAL" clId="{AC64F9FC-0530-4B30-B851-5C880D0EA0A3}" dt="2023-02-02T13:42:15.094" v="40448" actId="47"/>
        <pc:sldMkLst>
          <pc:docMk/>
          <pc:sldMk cId="3091509807" sldId="3120"/>
        </pc:sldMkLst>
        <pc:spChg chg="del mod">
          <ac:chgData name="Emma Enocson" userId="34809eff-22fc-49fa-9d80-7f711c022a1b" providerId="ADAL" clId="{AC64F9FC-0530-4B30-B851-5C880D0EA0A3}" dt="2023-02-02T13:42:11.514" v="40446"/>
          <ac:spMkLst>
            <pc:docMk/>
            <pc:sldMk cId="3091509807" sldId="3120"/>
            <ac:spMk id="12" creationId="{31B28EE1-B8DB-9D8A-90EA-3CCB7743873D}"/>
          </ac:spMkLst>
        </pc:spChg>
      </pc:sldChg>
      <pc:sldChg chg="addSp delSp modSp add del mod delAnim">
        <pc:chgData name="Emma Enocson" userId="34809eff-22fc-49fa-9d80-7f711c022a1b" providerId="ADAL" clId="{AC64F9FC-0530-4B30-B851-5C880D0EA0A3}" dt="2023-02-09T07:55:58.566" v="41636" actId="47"/>
        <pc:sldMkLst>
          <pc:docMk/>
          <pc:sldMk cId="2431118386" sldId="3121"/>
        </pc:sldMkLst>
        <pc:spChg chg="del">
          <ac:chgData name="Emma Enocson" userId="34809eff-22fc-49fa-9d80-7f711c022a1b" providerId="ADAL" clId="{AC64F9FC-0530-4B30-B851-5C880D0EA0A3}" dt="2023-02-02T10:35:33.963" v="38844" actId="478"/>
          <ac:spMkLst>
            <pc:docMk/>
            <pc:sldMk cId="2431118386" sldId="3121"/>
            <ac:spMk id="23" creationId="{FED4098D-9823-4ACE-AF9F-911D4B3D4183}"/>
          </ac:spMkLst>
        </pc:spChg>
        <pc:spChg chg="del mod topLvl">
          <ac:chgData name="Emma Enocson" userId="34809eff-22fc-49fa-9d80-7f711c022a1b" providerId="ADAL" clId="{AC64F9FC-0530-4B30-B851-5C880D0EA0A3}" dt="2023-02-02T10:33:01.807" v="38763" actId="478"/>
          <ac:spMkLst>
            <pc:docMk/>
            <pc:sldMk cId="2431118386" sldId="3121"/>
            <ac:spMk id="25" creationId="{DDA907F1-8F75-5DE4-413C-8856F28D6BFB}"/>
          </ac:spMkLst>
        </pc:spChg>
        <pc:spChg chg="mod">
          <ac:chgData name="Emma Enocson" userId="34809eff-22fc-49fa-9d80-7f711c022a1b" providerId="ADAL" clId="{AC64F9FC-0530-4B30-B851-5C880D0EA0A3}" dt="2023-02-02T10:33:02.825" v="38766" actId="6549"/>
          <ac:spMkLst>
            <pc:docMk/>
            <pc:sldMk cId="2431118386" sldId="3121"/>
            <ac:spMk id="27" creationId="{1120AF2B-B26B-6877-3206-44ABC5000DA1}"/>
          </ac:spMkLst>
        </pc:spChg>
        <pc:spChg chg="del mod topLvl">
          <ac:chgData name="Emma Enocson" userId="34809eff-22fc-49fa-9d80-7f711c022a1b" providerId="ADAL" clId="{AC64F9FC-0530-4B30-B851-5C880D0EA0A3}" dt="2023-02-02T10:33:02.405" v="38765" actId="478"/>
          <ac:spMkLst>
            <pc:docMk/>
            <pc:sldMk cId="2431118386" sldId="3121"/>
            <ac:spMk id="30" creationId="{27780AF1-86C7-8D8B-BECD-66B178C4D59F}"/>
          </ac:spMkLst>
        </pc:spChg>
        <pc:spChg chg="add mod">
          <ac:chgData name="Emma Enocson" userId="34809eff-22fc-49fa-9d80-7f711c022a1b" providerId="ADAL" clId="{AC64F9FC-0530-4B30-B851-5C880D0EA0A3}" dt="2023-02-02T10:39:14.333" v="39042" actId="20577"/>
          <ac:spMkLst>
            <pc:docMk/>
            <pc:sldMk cId="2431118386" sldId="3121"/>
            <ac:spMk id="54" creationId="{84184856-7509-6102-B8F4-CE8CC9B9F520}"/>
          </ac:spMkLst>
        </pc:spChg>
        <pc:spChg chg="add mod">
          <ac:chgData name="Emma Enocson" userId="34809eff-22fc-49fa-9d80-7f711c022a1b" providerId="ADAL" clId="{AC64F9FC-0530-4B30-B851-5C880D0EA0A3}" dt="2023-02-02T10:39:28.579" v="39053" actId="6549"/>
          <ac:spMkLst>
            <pc:docMk/>
            <pc:sldMk cId="2431118386" sldId="3121"/>
            <ac:spMk id="55" creationId="{1B56794F-53FE-3585-AA49-C790010774D4}"/>
          </ac:spMkLst>
        </pc:spChg>
        <pc:spChg chg="add mod">
          <ac:chgData name="Emma Enocson" userId="34809eff-22fc-49fa-9d80-7f711c022a1b" providerId="ADAL" clId="{AC64F9FC-0530-4B30-B851-5C880D0EA0A3}" dt="2023-02-02T10:39:22.674" v="39047" actId="6549"/>
          <ac:spMkLst>
            <pc:docMk/>
            <pc:sldMk cId="2431118386" sldId="3121"/>
            <ac:spMk id="56" creationId="{5CB38EAF-F2CA-0F99-F19D-D4F986C250F0}"/>
          </ac:spMkLst>
        </pc:spChg>
        <pc:spChg chg="add mod">
          <ac:chgData name="Emma Enocson" userId="34809eff-22fc-49fa-9d80-7f711c022a1b" providerId="ADAL" clId="{AC64F9FC-0530-4B30-B851-5C880D0EA0A3}" dt="2023-02-02T10:39:25.863" v="39050" actId="6549"/>
          <ac:spMkLst>
            <pc:docMk/>
            <pc:sldMk cId="2431118386" sldId="3121"/>
            <ac:spMk id="57" creationId="{146E4049-8D4E-6B52-9D12-E701632AF728}"/>
          </ac:spMkLst>
        </pc:spChg>
        <pc:spChg chg="add mod">
          <ac:chgData name="Emma Enocson" userId="34809eff-22fc-49fa-9d80-7f711c022a1b" providerId="ADAL" clId="{AC64F9FC-0530-4B30-B851-5C880D0EA0A3}" dt="2023-02-02T10:39:32.023" v="39056" actId="6549"/>
          <ac:spMkLst>
            <pc:docMk/>
            <pc:sldMk cId="2431118386" sldId="3121"/>
            <ac:spMk id="58" creationId="{E339B46D-3554-C1A7-0F4B-CAFF3B2B3380}"/>
          </ac:spMkLst>
        </pc:spChg>
        <pc:spChg chg="add mod">
          <ac:chgData name="Emma Enocson" userId="34809eff-22fc-49fa-9d80-7f711c022a1b" providerId="ADAL" clId="{AC64F9FC-0530-4B30-B851-5C880D0EA0A3}" dt="2023-02-02T10:39:34.939" v="39059" actId="6549"/>
          <ac:spMkLst>
            <pc:docMk/>
            <pc:sldMk cId="2431118386" sldId="3121"/>
            <ac:spMk id="59" creationId="{380BD5A4-A474-5C1B-4B00-C35C466F1D9B}"/>
          </ac:spMkLst>
        </pc:spChg>
        <pc:spChg chg="add mod">
          <ac:chgData name="Emma Enocson" userId="34809eff-22fc-49fa-9d80-7f711c022a1b" providerId="ADAL" clId="{AC64F9FC-0530-4B30-B851-5C880D0EA0A3}" dt="2023-02-02T10:40:16.290" v="39090" actId="14100"/>
          <ac:spMkLst>
            <pc:docMk/>
            <pc:sldMk cId="2431118386" sldId="3121"/>
            <ac:spMk id="68" creationId="{A21ACC78-FB7C-E9CC-28C0-E2603D4CE08F}"/>
          </ac:spMkLst>
        </pc:spChg>
        <pc:spChg chg="add mod">
          <ac:chgData name="Emma Enocson" userId="34809eff-22fc-49fa-9d80-7f711c022a1b" providerId="ADAL" clId="{AC64F9FC-0530-4B30-B851-5C880D0EA0A3}" dt="2023-02-02T10:40:20.589" v="39106" actId="14100"/>
          <ac:spMkLst>
            <pc:docMk/>
            <pc:sldMk cId="2431118386" sldId="3121"/>
            <ac:spMk id="69" creationId="{1A6116A8-7F87-84B1-1003-C02034234CF2}"/>
          </ac:spMkLst>
        </pc:spChg>
        <pc:spChg chg="add mod">
          <ac:chgData name="Emma Enocson" userId="34809eff-22fc-49fa-9d80-7f711c022a1b" providerId="ADAL" clId="{AC64F9FC-0530-4B30-B851-5C880D0EA0A3}" dt="2023-02-02T10:40:25.562" v="39122" actId="14100"/>
          <ac:spMkLst>
            <pc:docMk/>
            <pc:sldMk cId="2431118386" sldId="3121"/>
            <ac:spMk id="70" creationId="{2CF445CD-CA6A-0730-917B-CFEC6D6957C3}"/>
          </ac:spMkLst>
        </pc:spChg>
        <pc:spChg chg="add mod">
          <ac:chgData name="Emma Enocson" userId="34809eff-22fc-49fa-9d80-7f711c022a1b" providerId="ADAL" clId="{AC64F9FC-0530-4B30-B851-5C880D0EA0A3}" dt="2023-02-02T10:40:30.883" v="39138" actId="14100"/>
          <ac:spMkLst>
            <pc:docMk/>
            <pc:sldMk cId="2431118386" sldId="3121"/>
            <ac:spMk id="71" creationId="{44D18459-166B-50AF-BC16-6736EEA43485}"/>
          </ac:spMkLst>
        </pc:spChg>
        <pc:spChg chg="add mod">
          <ac:chgData name="Emma Enocson" userId="34809eff-22fc-49fa-9d80-7f711c022a1b" providerId="ADAL" clId="{AC64F9FC-0530-4B30-B851-5C880D0EA0A3}" dt="2023-02-02T10:40:36.250" v="39154" actId="14100"/>
          <ac:spMkLst>
            <pc:docMk/>
            <pc:sldMk cId="2431118386" sldId="3121"/>
            <ac:spMk id="72" creationId="{DEDD610E-3118-7717-4C8D-9C8E4F1953FC}"/>
          </ac:spMkLst>
        </pc:spChg>
        <pc:spChg chg="add mod">
          <ac:chgData name="Emma Enocson" userId="34809eff-22fc-49fa-9d80-7f711c022a1b" providerId="ADAL" clId="{AC64F9FC-0530-4B30-B851-5C880D0EA0A3}" dt="2023-02-02T10:40:43.505" v="39172" actId="14100"/>
          <ac:spMkLst>
            <pc:docMk/>
            <pc:sldMk cId="2431118386" sldId="3121"/>
            <ac:spMk id="73" creationId="{3910DA26-1BEB-13E2-FD96-52B22359C9F8}"/>
          </ac:spMkLst>
        </pc:spChg>
        <pc:grpChg chg="del">
          <ac:chgData name="Emma Enocson" userId="34809eff-22fc-49fa-9d80-7f711c022a1b" providerId="ADAL" clId="{AC64F9FC-0530-4B30-B851-5C880D0EA0A3}" dt="2023-02-02T10:33:05.125" v="38770" actId="478"/>
          <ac:grpSpMkLst>
            <pc:docMk/>
            <pc:sldMk cId="2431118386" sldId="3121"/>
            <ac:grpSpMk id="2" creationId="{894B5832-BEB0-9D3F-615A-0436B59C7C0A}"/>
          </ac:grpSpMkLst>
        </pc:grpChg>
        <pc:grpChg chg="del">
          <ac:chgData name="Emma Enocson" userId="34809eff-22fc-49fa-9d80-7f711c022a1b" providerId="ADAL" clId="{AC64F9FC-0530-4B30-B851-5C880D0EA0A3}" dt="2023-02-02T10:33:00.502" v="38759" actId="478"/>
          <ac:grpSpMkLst>
            <pc:docMk/>
            <pc:sldMk cId="2431118386" sldId="3121"/>
            <ac:grpSpMk id="10" creationId="{D71A7690-30BE-D6D7-1960-58E5FD9D6F80}"/>
          </ac:grpSpMkLst>
        </pc:grpChg>
        <pc:grpChg chg="del">
          <ac:chgData name="Emma Enocson" userId="34809eff-22fc-49fa-9d80-7f711c022a1b" providerId="ADAL" clId="{AC64F9FC-0530-4B30-B851-5C880D0EA0A3}" dt="2023-02-02T10:33:01.807" v="38763" actId="478"/>
          <ac:grpSpMkLst>
            <pc:docMk/>
            <pc:sldMk cId="2431118386" sldId="3121"/>
            <ac:grpSpMk id="13" creationId="{4E4FA233-98A5-EEF1-FDD5-853BC85F8B13}"/>
          </ac:grpSpMkLst>
        </pc:grpChg>
        <pc:grpChg chg="del">
          <ac:chgData name="Emma Enocson" userId="34809eff-22fc-49fa-9d80-7f711c022a1b" providerId="ADAL" clId="{AC64F9FC-0530-4B30-B851-5C880D0EA0A3}" dt="2023-02-02T10:33:03.174" v="38767" actId="478"/>
          <ac:grpSpMkLst>
            <pc:docMk/>
            <pc:sldMk cId="2431118386" sldId="3121"/>
            <ac:grpSpMk id="26" creationId="{11E46ADB-0FFD-4886-A900-570E4952984B}"/>
          </ac:grpSpMkLst>
        </pc:grpChg>
        <pc:grpChg chg="del">
          <ac:chgData name="Emma Enocson" userId="34809eff-22fc-49fa-9d80-7f711c022a1b" providerId="ADAL" clId="{AC64F9FC-0530-4B30-B851-5C880D0EA0A3}" dt="2023-02-02T10:33:02.405" v="38765" actId="478"/>
          <ac:grpSpMkLst>
            <pc:docMk/>
            <pc:sldMk cId="2431118386" sldId="3121"/>
            <ac:grpSpMk id="29" creationId="{A4EC4CA6-BC06-10A9-FC81-FBCA3A45959E}"/>
          </ac:grpSpMkLst>
        </pc:grpChg>
        <pc:picChg chg="del">
          <ac:chgData name="Emma Enocson" userId="34809eff-22fc-49fa-9d80-7f711c022a1b" providerId="ADAL" clId="{AC64F9FC-0530-4B30-B851-5C880D0EA0A3}" dt="2023-02-02T10:32:59.650" v="38757" actId="478"/>
          <ac:picMkLst>
            <pc:docMk/>
            <pc:sldMk cId="2431118386" sldId="3121"/>
            <ac:picMk id="3" creationId="{659D9608-EEBF-90DA-0677-369CC06146EF}"/>
          </ac:picMkLst>
        </pc:picChg>
        <pc:picChg chg="del">
          <ac:chgData name="Emma Enocson" userId="34809eff-22fc-49fa-9d80-7f711c022a1b" providerId="ADAL" clId="{AC64F9FC-0530-4B30-B851-5C880D0EA0A3}" dt="2023-02-02T10:32:59.182" v="38756" actId="478"/>
          <ac:picMkLst>
            <pc:docMk/>
            <pc:sldMk cId="2431118386" sldId="3121"/>
            <ac:picMk id="6" creationId="{F1AE6B8E-0B6D-28EB-9D8F-52B002139751}"/>
          </ac:picMkLst>
        </pc:picChg>
        <pc:picChg chg="del">
          <ac:chgData name="Emma Enocson" userId="34809eff-22fc-49fa-9d80-7f711c022a1b" providerId="ADAL" clId="{AC64F9FC-0530-4B30-B851-5C880D0EA0A3}" dt="2023-02-02T10:33:00.004" v="38758" actId="478"/>
          <ac:picMkLst>
            <pc:docMk/>
            <pc:sldMk cId="2431118386" sldId="3121"/>
            <ac:picMk id="7" creationId="{19AE9484-CD3A-ED98-69CC-B9BC5BF32BF1}"/>
          </ac:picMkLst>
        </pc:picChg>
        <pc:picChg chg="add mod modCrop">
          <ac:chgData name="Emma Enocson" userId="34809eff-22fc-49fa-9d80-7f711c022a1b" providerId="ADAL" clId="{AC64F9FC-0530-4B30-B851-5C880D0EA0A3}" dt="2023-02-02T10:43:14.756" v="39175" actId="1076"/>
          <ac:picMkLst>
            <pc:docMk/>
            <pc:sldMk cId="2431118386" sldId="3121"/>
            <ac:picMk id="11" creationId="{51AE87D5-2808-0D24-65E8-E9A4BE633613}"/>
          </ac:picMkLst>
        </pc:picChg>
        <pc:picChg chg="add del mod">
          <ac:chgData name="Emma Enocson" userId="34809eff-22fc-49fa-9d80-7f711c022a1b" providerId="ADAL" clId="{AC64F9FC-0530-4B30-B851-5C880D0EA0A3}" dt="2023-02-02T10:36:44.937" v="38935" actId="21"/>
          <ac:picMkLst>
            <pc:docMk/>
            <pc:sldMk cId="2431118386" sldId="3121"/>
            <ac:picMk id="12" creationId="{8278DEEB-7B0E-A63B-7463-3DE5D12DD4D2}"/>
          </ac:picMkLst>
        </pc:picChg>
        <pc:picChg chg="add mod">
          <ac:chgData name="Emma Enocson" userId="34809eff-22fc-49fa-9d80-7f711c022a1b" providerId="ADAL" clId="{AC64F9FC-0530-4B30-B851-5C880D0EA0A3}" dt="2023-02-02T10:43:57.718" v="39192" actId="1076"/>
          <ac:picMkLst>
            <pc:docMk/>
            <pc:sldMk cId="2431118386" sldId="3121"/>
            <ac:picMk id="14" creationId="{27355B02-F50C-135C-E54D-28B8A901F835}"/>
          </ac:picMkLst>
        </pc:picChg>
        <pc:picChg chg="del topLvl">
          <ac:chgData name="Emma Enocson" userId="34809eff-22fc-49fa-9d80-7f711c022a1b" providerId="ADAL" clId="{AC64F9FC-0530-4B30-B851-5C880D0EA0A3}" dt="2023-02-02T10:33:04.249" v="38769" actId="478"/>
          <ac:picMkLst>
            <pc:docMk/>
            <pc:sldMk cId="2431118386" sldId="3121"/>
            <ac:picMk id="15" creationId="{25AF1F23-10FF-AB57-05D0-2F7EB880C7BD}"/>
          </ac:picMkLst>
        </pc:picChg>
        <pc:picChg chg="add del mod">
          <ac:chgData name="Emma Enocson" userId="34809eff-22fc-49fa-9d80-7f711c022a1b" providerId="ADAL" clId="{AC64F9FC-0530-4B30-B851-5C880D0EA0A3}" dt="2023-02-02T10:37:08.318" v="38948" actId="478"/>
          <ac:picMkLst>
            <pc:docMk/>
            <pc:sldMk cId="2431118386" sldId="3121"/>
            <ac:picMk id="16" creationId="{4A9C5E3E-0C66-4A0A-4D7D-877A6D5CA073}"/>
          </ac:picMkLst>
        </pc:picChg>
        <pc:picChg chg="add del mod">
          <ac:chgData name="Emma Enocson" userId="34809eff-22fc-49fa-9d80-7f711c022a1b" providerId="ADAL" clId="{AC64F9FC-0530-4B30-B851-5C880D0EA0A3}" dt="2023-02-02T10:37:06.093" v="38947" actId="478"/>
          <ac:picMkLst>
            <pc:docMk/>
            <pc:sldMk cId="2431118386" sldId="3121"/>
            <ac:picMk id="17" creationId="{E31F1726-F55F-4111-85DC-911B974589D1}"/>
          </ac:picMkLst>
        </pc:picChg>
        <pc:picChg chg="add del mod">
          <ac:chgData name="Emma Enocson" userId="34809eff-22fc-49fa-9d80-7f711c022a1b" providerId="ADAL" clId="{AC64F9FC-0530-4B30-B851-5C880D0EA0A3}" dt="2023-02-02T10:37:08.784" v="38949" actId="478"/>
          <ac:picMkLst>
            <pc:docMk/>
            <pc:sldMk cId="2431118386" sldId="3121"/>
            <ac:picMk id="18" creationId="{945C599E-E2AC-61F4-D3AE-B29EA845B0E9}"/>
          </ac:picMkLst>
        </pc:picChg>
        <pc:picChg chg="add del mod">
          <ac:chgData name="Emma Enocson" userId="34809eff-22fc-49fa-9d80-7f711c022a1b" providerId="ADAL" clId="{AC64F9FC-0530-4B30-B851-5C880D0EA0A3}" dt="2023-02-02T10:36:19.566" v="38915" actId="478"/>
          <ac:picMkLst>
            <pc:docMk/>
            <pc:sldMk cId="2431118386" sldId="3121"/>
            <ac:picMk id="19" creationId="{3E42A809-9A47-5E0F-8CAA-CB1B0689AF47}"/>
          </ac:picMkLst>
        </pc:picChg>
        <pc:picChg chg="add del mod">
          <ac:chgData name="Emma Enocson" userId="34809eff-22fc-49fa-9d80-7f711c022a1b" providerId="ADAL" clId="{AC64F9FC-0530-4B30-B851-5C880D0EA0A3}" dt="2023-02-02T10:36:20.023" v="38917" actId="478"/>
          <ac:picMkLst>
            <pc:docMk/>
            <pc:sldMk cId="2431118386" sldId="3121"/>
            <ac:picMk id="20" creationId="{9606B3F6-8C8F-D4D0-A5D3-BAAF6D2756F9}"/>
          </ac:picMkLst>
        </pc:picChg>
        <pc:picChg chg="add del mod">
          <ac:chgData name="Emma Enocson" userId="34809eff-22fc-49fa-9d80-7f711c022a1b" providerId="ADAL" clId="{AC64F9FC-0530-4B30-B851-5C880D0EA0A3}" dt="2023-02-02T10:36:20.345" v="38918" actId="478"/>
          <ac:picMkLst>
            <pc:docMk/>
            <pc:sldMk cId="2431118386" sldId="3121"/>
            <ac:picMk id="21" creationId="{AFE37BFB-A7B1-7A27-B0D7-D3485BA43137}"/>
          </ac:picMkLst>
        </pc:picChg>
        <pc:picChg chg="add del mod">
          <ac:chgData name="Emma Enocson" userId="34809eff-22fc-49fa-9d80-7f711c022a1b" providerId="ADAL" clId="{AC64F9FC-0530-4B30-B851-5C880D0EA0A3}" dt="2023-02-02T10:36:19.136" v="38914" actId="478"/>
          <ac:picMkLst>
            <pc:docMk/>
            <pc:sldMk cId="2431118386" sldId="3121"/>
            <ac:picMk id="22" creationId="{AA24DE97-2DF3-DECB-F0E3-EBD4E5D908C0}"/>
          </ac:picMkLst>
        </pc:picChg>
        <pc:picChg chg="del">
          <ac:chgData name="Emma Enocson" userId="34809eff-22fc-49fa-9d80-7f711c022a1b" providerId="ADAL" clId="{AC64F9FC-0530-4B30-B851-5C880D0EA0A3}" dt="2023-02-02T10:35:34.681" v="38845" actId="478"/>
          <ac:picMkLst>
            <pc:docMk/>
            <pc:sldMk cId="2431118386" sldId="3121"/>
            <ac:picMk id="24" creationId="{52B93664-57BC-46F6-901E-BCC6CB2F686B}"/>
          </ac:picMkLst>
        </pc:picChg>
        <pc:picChg chg="del topLvl">
          <ac:chgData name="Emma Enocson" userId="34809eff-22fc-49fa-9d80-7f711c022a1b" providerId="ADAL" clId="{AC64F9FC-0530-4B30-B851-5C880D0EA0A3}" dt="2023-02-02T10:33:03.888" v="38768" actId="478"/>
          <ac:picMkLst>
            <pc:docMk/>
            <pc:sldMk cId="2431118386" sldId="3121"/>
            <ac:picMk id="31" creationId="{049D4FA5-53F6-84B3-81D3-6EE1221A36F2}"/>
          </ac:picMkLst>
        </pc:picChg>
        <pc:picChg chg="add del mod">
          <ac:chgData name="Emma Enocson" userId="34809eff-22fc-49fa-9d80-7f711c022a1b" providerId="ADAL" clId="{AC64F9FC-0530-4B30-B851-5C880D0EA0A3}" dt="2023-02-02T10:36:18.744" v="38913" actId="478"/>
          <ac:picMkLst>
            <pc:docMk/>
            <pc:sldMk cId="2431118386" sldId="3121"/>
            <ac:picMk id="32" creationId="{46574868-6E28-12E7-B3A6-A4D7B69DA322}"/>
          </ac:picMkLst>
        </pc:picChg>
        <pc:picChg chg="add del mod">
          <ac:chgData name="Emma Enocson" userId="34809eff-22fc-49fa-9d80-7f711c022a1b" providerId="ADAL" clId="{AC64F9FC-0530-4B30-B851-5C880D0EA0A3}" dt="2023-02-02T10:35:18.809" v="38833" actId="478"/>
          <ac:picMkLst>
            <pc:docMk/>
            <pc:sldMk cId="2431118386" sldId="3121"/>
            <ac:picMk id="33" creationId="{BD1D259C-4B08-5C1A-F0E7-BE5E7692A9CA}"/>
          </ac:picMkLst>
        </pc:picChg>
        <pc:picChg chg="add del mod">
          <ac:chgData name="Emma Enocson" userId="34809eff-22fc-49fa-9d80-7f711c022a1b" providerId="ADAL" clId="{AC64F9FC-0530-4B30-B851-5C880D0EA0A3}" dt="2023-02-02T10:35:27.058" v="38837" actId="478"/>
          <ac:picMkLst>
            <pc:docMk/>
            <pc:sldMk cId="2431118386" sldId="3121"/>
            <ac:picMk id="34" creationId="{DCF51396-D118-F92D-D5B8-BE13D2044E2E}"/>
          </ac:picMkLst>
        </pc:picChg>
        <pc:picChg chg="add del mod">
          <ac:chgData name="Emma Enocson" userId="34809eff-22fc-49fa-9d80-7f711c022a1b" providerId="ADAL" clId="{AC64F9FC-0530-4B30-B851-5C880D0EA0A3}" dt="2023-02-02T10:35:27.772" v="38839" actId="478"/>
          <ac:picMkLst>
            <pc:docMk/>
            <pc:sldMk cId="2431118386" sldId="3121"/>
            <ac:picMk id="35" creationId="{5F4C9EFB-67CA-D8F2-8886-D4547BC1A111}"/>
          </ac:picMkLst>
        </pc:picChg>
        <pc:picChg chg="add del mod">
          <ac:chgData name="Emma Enocson" userId="34809eff-22fc-49fa-9d80-7f711c022a1b" providerId="ADAL" clId="{AC64F9FC-0530-4B30-B851-5C880D0EA0A3}" dt="2023-02-02T10:35:27.862" v="38840" actId="478"/>
          <ac:picMkLst>
            <pc:docMk/>
            <pc:sldMk cId="2431118386" sldId="3121"/>
            <ac:picMk id="36" creationId="{1822DC39-01EE-258F-9982-E1DD38486E75}"/>
          </ac:picMkLst>
        </pc:picChg>
        <pc:picChg chg="add del mod">
          <ac:chgData name="Emma Enocson" userId="34809eff-22fc-49fa-9d80-7f711c022a1b" providerId="ADAL" clId="{AC64F9FC-0530-4B30-B851-5C880D0EA0A3}" dt="2023-02-02T10:35:28.179" v="38841" actId="478"/>
          <ac:picMkLst>
            <pc:docMk/>
            <pc:sldMk cId="2431118386" sldId="3121"/>
            <ac:picMk id="37" creationId="{2C741BDD-C0CE-D08E-D4A3-DC49C0956562}"/>
          </ac:picMkLst>
        </pc:picChg>
        <pc:picChg chg="add del mod">
          <ac:chgData name="Emma Enocson" userId="34809eff-22fc-49fa-9d80-7f711c022a1b" providerId="ADAL" clId="{AC64F9FC-0530-4B30-B851-5C880D0EA0A3}" dt="2023-02-02T10:35:28.824" v="38843" actId="478"/>
          <ac:picMkLst>
            <pc:docMk/>
            <pc:sldMk cId="2431118386" sldId="3121"/>
            <ac:picMk id="38" creationId="{EF08C41F-14A0-4EA8-FF4B-B4C26C4728F5}"/>
          </ac:picMkLst>
        </pc:picChg>
        <pc:picChg chg="add mod">
          <ac:chgData name="Emma Enocson" userId="34809eff-22fc-49fa-9d80-7f711c022a1b" providerId="ADAL" clId="{AC64F9FC-0530-4B30-B851-5C880D0EA0A3}" dt="2023-02-02T10:43:10.613" v="39174" actId="1076"/>
          <ac:picMkLst>
            <pc:docMk/>
            <pc:sldMk cId="2431118386" sldId="3121"/>
            <ac:picMk id="39" creationId="{5277ADDF-ED06-36E7-2D75-072B657F3EBE}"/>
          </ac:picMkLst>
        </pc:picChg>
        <pc:picChg chg="add mod">
          <ac:chgData name="Emma Enocson" userId="34809eff-22fc-49fa-9d80-7f711c022a1b" providerId="ADAL" clId="{AC64F9FC-0530-4B30-B851-5C880D0EA0A3}" dt="2023-02-02T10:39:41.911" v="39060" actId="1076"/>
          <ac:picMkLst>
            <pc:docMk/>
            <pc:sldMk cId="2431118386" sldId="3121"/>
            <ac:picMk id="40" creationId="{0D2F1B43-B5ED-4A00-5F1B-9136D032C518}"/>
          </ac:picMkLst>
        </pc:picChg>
        <pc:picChg chg="add mod">
          <ac:chgData name="Emma Enocson" userId="34809eff-22fc-49fa-9d80-7f711c022a1b" providerId="ADAL" clId="{AC64F9FC-0530-4B30-B851-5C880D0EA0A3}" dt="2023-02-02T10:43:08.217" v="39173" actId="1076"/>
          <ac:picMkLst>
            <pc:docMk/>
            <pc:sldMk cId="2431118386" sldId="3121"/>
            <ac:picMk id="41" creationId="{61400C27-7315-D163-1CA3-9CFF22974110}"/>
          </ac:picMkLst>
        </pc:picChg>
        <pc:picChg chg="add mod">
          <ac:chgData name="Emma Enocson" userId="34809eff-22fc-49fa-9d80-7f711c022a1b" providerId="ADAL" clId="{AC64F9FC-0530-4B30-B851-5C880D0EA0A3}" dt="2023-02-02T10:39:41.911" v="39060" actId="1076"/>
          <ac:picMkLst>
            <pc:docMk/>
            <pc:sldMk cId="2431118386" sldId="3121"/>
            <ac:picMk id="42" creationId="{275A020B-A80A-5434-63C6-B498F3F8E65C}"/>
          </ac:picMkLst>
        </pc:picChg>
        <pc:picChg chg="add mod">
          <ac:chgData name="Emma Enocson" userId="34809eff-22fc-49fa-9d80-7f711c022a1b" providerId="ADAL" clId="{AC64F9FC-0530-4B30-B851-5C880D0EA0A3}" dt="2023-02-02T10:39:41.911" v="39060" actId="1076"/>
          <ac:picMkLst>
            <pc:docMk/>
            <pc:sldMk cId="2431118386" sldId="3121"/>
            <ac:picMk id="43" creationId="{42691ABF-C5C4-E251-6DF4-E04C3A2C9D47}"/>
          </ac:picMkLst>
        </pc:picChg>
        <pc:picChg chg="add del mod">
          <ac:chgData name="Emma Enocson" userId="34809eff-22fc-49fa-9d80-7f711c022a1b" providerId="ADAL" clId="{AC64F9FC-0530-4B30-B851-5C880D0EA0A3}" dt="2023-02-02T10:36:43.942" v="38934" actId="478"/>
          <ac:picMkLst>
            <pc:docMk/>
            <pc:sldMk cId="2431118386" sldId="3121"/>
            <ac:picMk id="44" creationId="{AACA7946-9399-853B-A535-68C7538568A5}"/>
          </ac:picMkLst>
        </pc:picChg>
        <pc:picChg chg="add mod">
          <ac:chgData name="Emma Enocson" userId="34809eff-22fc-49fa-9d80-7f711c022a1b" providerId="ADAL" clId="{AC64F9FC-0530-4B30-B851-5C880D0EA0A3}" dt="2023-02-02T10:44:38.006" v="39197" actId="1076"/>
          <ac:picMkLst>
            <pc:docMk/>
            <pc:sldMk cId="2431118386" sldId="3121"/>
            <ac:picMk id="45" creationId="{639BD564-2C8C-CD99-2F62-0AC45E84255D}"/>
          </ac:picMkLst>
        </pc:picChg>
        <pc:picChg chg="add mod">
          <ac:chgData name="Emma Enocson" userId="34809eff-22fc-49fa-9d80-7f711c022a1b" providerId="ADAL" clId="{AC64F9FC-0530-4B30-B851-5C880D0EA0A3}" dt="2023-02-02T10:36:34.179" v="38927" actId="1076"/>
          <ac:picMkLst>
            <pc:docMk/>
            <pc:sldMk cId="2431118386" sldId="3121"/>
            <ac:picMk id="46" creationId="{E1B17F27-6E02-E866-EC50-D48199B020F5}"/>
          </ac:picMkLst>
        </pc:picChg>
        <pc:picChg chg="add mod">
          <ac:chgData name="Emma Enocson" userId="34809eff-22fc-49fa-9d80-7f711c022a1b" providerId="ADAL" clId="{AC64F9FC-0530-4B30-B851-5C880D0EA0A3}" dt="2023-02-02T10:36:32.470" v="38926" actId="1076"/>
          <ac:picMkLst>
            <pc:docMk/>
            <pc:sldMk cId="2431118386" sldId="3121"/>
            <ac:picMk id="47" creationId="{186F01BF-F26D-B642-9946-BA2C00A8FEFE}"/>
          </ac:picMkLst>
        </pc:picChg>
        <pc:picChg chg="add mod">
          <ac:chgData name="Emma Enocson" userId="34809eff-22fc-49fa-9d80-7f711c022a1b" providerId="ADAL" clId="{AC64F9FC-0530-4B30-B851-5C880D0EA0A3}" dt="2023-02-02T10:36:27.866" v="38925" actId="1076"/>
          <ac:picMkLst>
            <pc:docMk/>
            <pc:sldMk cId="2431118386" sldId="3121"/>
            <ac:picMk id="48" creationId="{4F3332CC-23FC-1646-FF9F-88BD1972EA18}"/>
          </ac:picMkLst>
        </pc:picChg>
        <pc:picChg chg="add mod">
          <ac:chgData name="Emma Enocson" userId="34809eff-22fc-49fa-9d80-7f711c022a1b" providerId="ADAL" clId="{AC64F9FC-0530-4B30-B851-5C880D0EA0A3}" dt="2023-02-02T10:44:36.231" v="39196" actId="1076"/>
          <ac:picMkLst>
            <pc:docMk/>
            <pc:sldMk cId="2431118386" sldId="3121"/>
            <ac:picMk id="49" creationId="{07FFAA5C-8B8E-8862-F42B-5BE7D744E4EC}"/>
          </ac:picMkLst>
        </pc:picChg>
        <pc:picChg chg="add mod">
          <ac:chgData name="Emma Enocson" userId="34809eff-22fc-49fa-9d80-7f711c022a1b" providerId="ADAL" clId="{AC64F9FC-0530-4B30-B851-5C880D0EA0A3}" dt="2023-02-02T10:36:54.520" v="38940" actId="1076"/>
          <ac:picMkLst>
            <pc:docMk/>
            <pc:sldMk cId="2431118386" sldId="3121"/>
            <ac:picMk id="50" creationId="{CFC0063F-BCE4-04B4-E278-8F2F7637E491}"/>
          </ac:picMkLst>
        </pc:picChg>
        <pc:picChg chg="add mod">
          <ac:chgData name="Emma Enocson" userId="34809eff-22fc-49fa-9d80-7f711c022a1b" providerId="ADAL" clId="{AC64F9FC-0530-4B30-B851-5C880D0EA0A3}" dt="2023-02-02T10:45:03.607" v="39199" actId="1076"/>
          <ac:picMkLst>
            <pc:docMk/>
            <pc:sldMk cId="2431118386" sldId="3121"/>
            <ac:picMk id="51" creationId="{496E4EC2-1F80-9ED2-D63B-153F89CA20C5}"/>
          </ac:picMkLst>
        </pc:picChg>
        <pc:picChg chg="add mod">
          <ac:chgData name="Emma Enocson" userId="34809eff-22fc-49fa-9d80-7f711c022a1b" providerId="ADAL" clId="{AC64F9FC-0530-4B30-B851-5C880D0EA0A3}" dt="2023-02-02T10:43:43.519" v="39189" actId="1076"/>
          <ac:picMkLst>
            <pc:docMk/>
            <pc:sldMk cId="2431118386" sldId="3121"/>
            <ac:picMk id="52" creationId="{13D6B860-BC83-601F-CFE9-855DAAD67FB7}"/>
          </ac:picMkLst>
        </pc:picChg>
        <pc:picChg chg="add mod">
          <ac:chgData name="Emma Enocson" userId="34809eff-22fc-49fa-9d80-7f711c022a1b" providerId="ADAL" clId="{AC64F9FC-0530-4B30-B851-5C880D0EA0A3}" dt="2023-02-02T10:43:24.632" v="39178" actId="1076"/>
          <ac:picMkLst>
            <pc:docMk/>
            <pc:sldMk cId="2431118386" sldId="3121"/>
            <ac:picMk id="53" creationId="{317F690C-F991-B1C7-16D7-61F2895859EF}"/>
          </ac:picMkLst>
        </pc:picChg>
        <pc:picChg chg="add mod">
          <ac:chgData name="Emma Enocson" userId="34809eff-22fc-49fa-9d80-7f711c022a1b" providerId="ADAL" clId="{AC64F9FC-0530-4B30-B851-5C880D0EA0A3}" dt="2023-02-02T10:43:59.688" v="39193" actId="1076"/>
          <ac:picMkLst>
            <pc:docMk/>
            <pc:sldMk cId="2431118386" sldId="3121"/>
            <ac:picMk id="60" creationId="{94FC3F82-E10F-E5ED-2247-F40CB59133A8}"/>
          </ac:picMkLst>
        </pc:picChg>
        <pc:picChg chg="add mod">
          <ac:chgData name="Emma Enocson" userId="34809eff-22fc-49fa-9d80-7f711c022a1b" providerId="ADAL" clId="{AC64F9FC-0530-4B30-B851-5C880D0EA0A3}" dt="2023-02-02T10:45:00.587" v="39198" actId="1076"/>
          <ac:picMkLst>
            <pc:docMk/>
            <pc:sldMk cId="2431118386" sldId="3121"/>
            <ac:picMk id="61" creationId="{2087A70F-267E-D830-AC3A-F08E8C6E4A1E}"/>
          </ac:picMkLst>
        </pc:picChg>
        <pc:picChg chg="add mod">
          <ac:chgData name="Emma Enocson" userId="34809eff-22fc-49fa-9d80-7f711c022a1b" providerId="ADAL" clId="{AC64F9FC-0530-4B30-B851-5C880D0EA0A3}" dt="2023-02-02T10:43:21.087" v="39176" actId="1076"/>
          <ac:picMkLst>
            <pc:docMk/>
            <pc:sldMk cId="2431118386" sldId="3121"/>
            <ac:picMk id="62" creationId="{8199C27D-84F1-10F8-06AB-F835346E7BF8}"/>
          </ac:picMkLst>
        </pc:picChg>
        <pc:picChg chg="add mod">
          <ac:chgData name="Emma Enocson" userId="34809eff-22fc-49fa-9d80-7f711c022a1b" providerId="ADAL" clId="{AC64F9FC-0530-4B30-B851-5C880D0EA0A3}" dt="2023-02-02T10:45:07.427" v="39200" actId="1076"/>
          <ac:picMkLst>
            <pc:docMk/>
            <pc:sldMk cId="2431118386" sldId="3121"/>
            <ac:picMk id="63" creationId="{8240CF5F-64B0-1A78-5FE9-811EC53A0525}"/>
          </ac:picMkLst>
        </pc:picChg>
        <pc:picChg chg="add mod">
          <ac:chgData name="Emma Enocson" userId="34809eff-22fc-49fa-9d80-7f711c022a1b" providerId="ADAL" clId="{AC64F9FC-0530-4B30-B851-5C880D0EA0A3}" dt="2023-02-02T10:45:09.994" v="39201" actId="1076"/>
          <ac:picMkLst>
            <pc:docMk/>
            <pc:sldMk cId="2431118386" sldId="3121"/>
            <ac:picMk id="64" creationId="{E7CD2BE1-E1CC-75DC-7FA3-557ABDDAA122}"/>
          </ac:picMkLst>
        </pc:picChg>
        <pc:picChg chg="add mod">
          <ac:chgData name="Emma Enocson" userId="34809eff-22fc-49fa-9d80-7f711c022a1b" providerId="ADAL" clId="{AC64F9FC-0530-4B30-B851-5C880D0EA0A3}" dt="2023-02-02T10:43:26.667" v="39179" actId="1076"/>
          <ac:picMkLst>
            <pc:docMk/>
            <pc:sldMk cId="2431118386" sldId="3121"/>
            <ac:picMk id="65" creationId="{59BB5C86-FB9E-7617-2FD2-82835690CDEF}"/>
          </ac:picMkLst>
        </pc:picChg>
        <pc:picChg chg="add mod">
          <ac:chgData name="Emma Enocson" userId="34809eff-22fc-49fa-9d80-7f711c022a1b" providerId="ADAL" clId="{AC64F9FC-0530-4B30-B851-5C880D0EA0A3}" dt="2023-02-02T10:43:42.475" v="39188" actId="1076"/>
          <ac:picMkLst>
            <pc:docMk/>
            <pc:sldMk cId="2431118386" sldId="3121"/>
            <ac:picMk id="66" creationId="{6D025EE4-30AC-7C1B-507E-5901BCB177D9}"/>
          </ac:picMkLst>
        </pc:picChg>
        <pc:picChg chg="add mod">
          <ac:chgData name="Emma Enocson" userId="34809eff-22fc-49fa-9d80-7f711c022a1b" providerId="ADAL" clId="{AC64F9FC-0530-4B30-B851-5C880D0EA0A3}" dt="2023-02-02T10:43:23.170" v="39177" actId="1076"/>
          <ac:picMkLst>
            <pc:docMk/>
            <pc:sldMk cId="2431118386" sldId="3121"/>
            <ac:picMk id="67" creationId="{EAC0B451-A14F-69EA-1C83-82F024D5867C}"/>
          </ac:picMkLst>
        </pc:picChg>
      </pc:sldChg>
      <pc:sldChg chg="addSp delSp modSp add mod addCm modCm modNotesTx">
        <pc:chgData name="Emma Enocson" userId="34809eff-22fc-49fa-9d80-7f711c022a1b" providerId="ADAL" clId="{AC64F9FC-0530-4B30-B851-5C880D0EA0A3}" dt="2023-03-02T13:38:07.347" v="58348" actId="2056"/>
        <pc:sldMkLst>
          <pc:docMk/>
          <pc:sldMk cId="48166913" sldId="3122"/>
        </pc:sldMkLst>
        <pc:spChg chg="add del mod">
          <ac:chgData name="Emma Enocson" userId="34809eff-22fc-49fa-9d80-7f711c022a1b" providerId="ADAL" clId="{AC64F9FC-0530-4B30-B851-5C880D0EA0A3}" dt="2023-02-02T13:15:08.655" v="39686"/>
          <ac:spMkLst>
            <pc:docMk/>
            <pc:sldMk cId="48166913" sldId="3122"/>
            <ac:spMk id="3" creationId="{65FF0475-2EE3-056B-6702-F9EA00798E12}"/>
          </ac:spMkLst>
        </pc:spChg>
        <pc:spChg chg="add del mod">
          <ac:chgData name="Emma Enocson" userId="34809eff-22fc-49fa-9d80-7f711c022a1b" providerId="ADAL" clId="{AC64F9FC-0530-4B30-B851-5C880D0EA0A3}" dt="2023-02-02T13:15:21.288" v="39696" actId="478"/>
          <ac:spMkLst>
            <pc:docMk/>
            <pc:sldMk cId="48166913" sldId="3122"/>
            <ac:spMk id="5" creationId="{B1C0FAEF-9CE5-286C-0BFA-AA216A36EA35}"/>
          </ac:spMkLst>
        </pc:spChg>
        <pc:spChg chg="add del mod">
          <ac:chgData name="Emma Enocson" userId="34809eff-22fc-49fa-9d80-7f711c022a1b" providerId="ADAL" clId="{AC64F9FC-0530-4B30-B851-5C880D0EA0A3}" dt="2023-02-02T13:15:08.655" v="39686"/>
          <ac:spMkLst>
            <pc:docMk/>
            <pc:sldMk cId="48166913" sldId="3122"/>
            <ac:spMk id="7" creationId="{1387832C-4F03-9685-B6DC-A5E8C02BE9BD}"/>
          </ac:spMkLst>
        </pc:spChg>
        <pc:spChg chg="add del">
          <ac:chgData name="Emma Enocson" userId="34809eff-22fc-49fa-9d80-7f711c022a1b" providerId="ADAL" clId="{AC64F9FC-0530-4B30-B851-5C880D0EA0A3}" dt="2023-02-02T13:15:22.162" v="39697" actId="478"/>
          <ac:spMkLst>
            <pc:docMk/>
            <pc:sldMk cId="48166913" sldId="3122"/>
            <ac:spMk id="9" creationId="{7D8E7E88-5F3F-1809-26A1-895A4395C77B}"/>
          </ac:spMkLst>
        </pc:spChg>
        <pc:spChg chg="add mod">
          <ac:chgData name="Emma Enocson" userId="34809eff-22fc-49fa-9d80-7f711c022a1b" providerId="ADAL" clId="{AC64F9FC-0530-4B30-B851-5C880D0EA0A3}" dt="2023-02-02T13:15:22.832" v="39698"/>
          <ac:spMkLst>
            <pc:docMk/>
            <pc:sldMk cId="48166913" sldId="3122"/>
            <ac:spMk id="10" creationId="{2BDDB0BE-0DAE-CD65-CD28-B856C1039EAF}"/>
          </ac:spMkLst>
        </pc:spChg>
        <pc:spChg chg="add mod">
          <ac:chgData name="Emma Enocson" userId="34809eff-22fc-49fa-9d80-7f711c022a1b" providerId="ADAL" clId="{AC64F9FC-0530-4B30-B851-5C880D0EA0A3}" dt="2023-02-02T13:15:22.832" v="39698"/>
          <ac:spMkLst>
            <pc:docMk/>
            <pc:sldMk cId="48166913" sldId="3122"/>
            <ac:spMk id="13" creationId="{8D9DE26C-965C-9EE3-FC04-F05774EB9501}"/>
          </ac:spMkLst>
        </pc:spChg>
        <pc:picChg chg="add del mod">
          <ac:chgData name="Emma Enocson" userId="34809eff-22fc-49fa-9d80-7f711c022a1b" providerId="ADAL" clId="{AC64F9FC-0530-4B30-B851-5C880D0EA0A3}" dt="2023-02-02T13:24:03.155" v="39842" actId="478"/>
          <ac:picMkLst>
            <pc:docMk/>
            <pc:sldMk cId="48166913" sldId="3122"/>
            <ac:picMk id="2" creationId="{3CBF2E10-9565-783C-B73D-A7980F682669}"/>
          </ac:picMkLst>
        </pc:picChg>
        <pc:picChg chg="add mod">
          <ac:chgData name="Emma Enocson" userId="34809eff-22fc-49fa-9d80-7f711c022a1b" providerId="ADAL" clId="{AC64F9FC-0530-4B30-B851-5C880D0EA0A3}" dt="2023-02-02T17:48:20.537" v="40494"/>
          <ac:picMkLst>
            <pc:docMk/>
            <pc:sldMk cId="48166913" sldId="3122"/>
            <ac:picMk id="2" creationId="{ADCB5A2A-3197-AC9B-15E1-4750543EDF18}"/>
          </ac:picMkLst>
        </pc:picChg>
        <pc:picChg chg="add del mod">
          <ac:chgData name="Emma Enocson" userId="34809eff-22fc-49fa-9d80-7f711c022a1b" providerId="ADAL" clId="{AC64F9FC-0530-4B30-B851-5C880D0EA0A3}" dt="2023-02-02T13:15:08.655" v="39686"/>
          <ac:picMkLst>
            <pc:docMk/>
            <pc:sldMk cId="48166913" sldId="3122"/>
            <ac:picMk id="4" creationId="{003B23E0-F7A9-55F5-0519-BD59609FAFBC}"/>
          </ac:picMkLst>
        </pc:picChg>
        <pc:picChg chg="add del">
          <ac:chgData name="Emma Enocson" userId="34809eff-22fc-49fa-9d80-7f711c022a1b" providerId="ADAL" clId="{AC64F9FC-0530-4B30-B851-5C880D0EA0A3}" dt="2023-02-02T13:15:26.320" v="39700" actId="478"/>
          <ac:picMkLst>
            <pc:docMk/>
            <pc:sldMk cId="48166913" sldId="3122"/>
            <ac:picMk id="6" creationId="{BDADC691-6E34-F9A4-A6A4-16FD192A4663}"/>
          </ac:picMkLst>
        </pc:picChg>
        <pc:picChg chg="add del mod">
          <ac:chgData name="Emma Enocson" userId="34809eff-22fc-49fa-9d80-7f711c022a1b" providerId="ADAL" clId="{AC64F9FC-0530-4B30-B851-5C880D0EA0A3}" dt="2023-02-02T13:15:08.655" v="39686"/>
          <ac:picMkLst>
            <pc:docMk/>
            <pc:sldMk cId="48166913" sldId="3122"/>
            <ac:picMk id="8" creationId="{C5824DBE-A920-D0A8-4A7F-F444EF8FB84B}"/>
          </ac:picMkLst>
        </pc:picChg>
        <pc:picChg chg="del">
          <ac:chgData name="Emma Enocson" userId="34809eff-22fc-49fa-9d80-7f711c022a1b" providerId="ADAL" clId="{AC64F9FC-0530-4B30-B851-5C880D0EA0A3}" dt="2023-02-02T13:10:06.649" v="39622" actId="478"/>
          <ac:picMkLst>
            <pc:docMk/>
            <pc:sldMk cId="48166913" sldId="3122"/>
            <ac:picMk id="11" creationId="{D16D4208-767B-FF9C-F387-9AEA9672DFAD}"/>
          </ac:picMkLst>
        </pc:picChg>
        <pc:picChg chg="add mod">
          <ac:chgData name="Emma Enocson" userId="34809eff-22fc-49fa-9d80-7f711c022a1b" providerId="ADAL" clId="{AC64F9FC-0530-4B30-B851-5C880D0EA0A3}" dt="2023-02-02T13:16:34.097" v="39778" actId="1076"/>
          <ac:picMkLst>
            <pc:docMk/>
            <pc:sldMk cId="48166913" sldId="3122"/>
            <ac:picMk id="12" creationId="{FAC1FDBE-BB01-AA3A-BD01-239CE6F3ECE9}"/>
          </ac:picMkLst>
        </pc:picChg>
        <pc:picChg chg="add del mod">
          <ac:chgData name="Emma Enocson" userId="34809eff-22fc-49fa-9d80-7f711c022a1b" providerId="ADAL" clId="{AC64F9FC-0530-4B30-B851-5C880D0EA0A3}" dt="2023-02-02T17:48:20.328" v="40493" actId="478"/>
          <ac:picMkLst>
            <pc:docMk/>
            <pc:sldMk cId="48166913" sldId="3122"/>
            <ac:picMk id="14" creationId="{D84E5E3D-21E4-8AD9-2781-2BFEECB72747}"/>
          </ac:picMkLst>
        </pc:picChg>
        <pc:picChg chg="add del">
          <ac:chgData name="Emma Enocson" userId="34809eff-22fc-49fa-9d80-7f711c022a1b" providerId="ADAL" clId="{AC64F9FC-0530-4B30-B851-5C880D0EA0A3}" dt="2023-02-02T13:15:27.015" v="39701" actId="478"/>
          <ac:picMkLst>
            <pc:docMk/>
            <pc:sldMk cId="48166913" sldId="3122"/>
            <ac:picMk id="1028" creationId="{C565AB80-AB3A-D0BE-5CE4-FF0B951DE44E}"/>
          </ac:picMkLst>
        </pc:picChg>
        <pc:picChg chg="mod">
          <ac:chgData name="Emma Enocson" userId="34809eff-22fc-49fa-9d80-7f711c022a1b" providerId="ADAL" clId="{AC64F9FC-0530-4B30-B851-5C880D0EA0A3}" dt="2023-02-02T14:47:35.832" v="40460" actId="1076"/>
          <ac:picMkLst>
            <pc:docMk/>
            <pc:sldMk cId="48166913" sldId="3122"/>
            <ac:picMk id="1030" creationId="{79233D2D-E3C8-358E-D5B9-3A1D3385700A}"/>
          </ac:picMkLst>
        </pc:picChg>
        <pc:picChg chg="add del mod">
          <ac:chgData name="Emma Enocson" userId="34809eff-22fc-49fa-9d80-7f711c022a1b" providerId="ADAL" clId="{AC64F9FC-0530-4B30-B851-5C880D0EA0A3}" dt="2023-02-02T13:15:12.260" v="39693" actId="21"/>
          <ac:picMkLst>
            <pc:docMk/>
            <pc:sldMk cId="48166913" sldId="3122"/>
            <ac:picMk id="1034" creationId="{7CE140DC-6B67-7635-3579-DC0E1802DB88}"/>
          </ac:picMkLst>
        </pc:picChg>
        <pc:picChg chg="del">
          <ac:chgData name="Emma Enocson" userId="34809eff-22fc-49fa-9d80-7f711c022a1b" providerId="ADAL" clId="{AC64F9FC-0530-4B30-B851-5C880D0EA0A3}" dt="2023-02-02T13:10:17.803" v="39625" actId="478"/>
          <ac:picMkLst>
            <pc:docMk/>
            <pc:sldMk cId="48166913" sldId="3122"/>
            <ac:picMk id="1036" creationId="{5AF7A97B-FC4D-093E-D246-6A4AE0A651BF}"/>
          </ac:picMkLst>
        </pc:picChg>
        <pc:picChg chg="mod">
          <ac:chgData name="Emma Enocson" userId="34809eff-22fc-49fa-9d80-7f711c022a1b" providerId="ADAL" clId="{AC64F9FC-0530-4B30-B851-5C880D0EA0A3}" dt="2023-02-02T14:47:38.515" v="40461" actId="1076"/>
          <ac:picMkLst>
            <pc:docMk/>
            <pc:sldMk cId="48166913" sldId="3122"/>
            <ac:picMk id="1040" creationId="{B556DC78-6670-6373-884C-D03E0A2F7FF9}"/>
          </ac:picMkLst>
        </pc:picChg>
        <pc:picChg chg="del">
          <ac:chgData name="Emma Enocson" userId="34809eff-22fc-49fa-9d80-7f711c022a1b" providerId="ADAL" clId="{AC64F9FC-0530-4B30-B851-5C880D0EA0A3}" dt="2023-02-02T13:10:06.190" v="39621" actId="478"/>
          <ac:picMkLst>
            <pc:docMk/>
            <pc:sldMk cId="48166913" sldId="3122"/>
            <ac:picMk id="1046" creationId="{804F9EA0-F1FC-2FDD-1220-150F94F65997}"/>
          </ac:picMkLst>
        </pc:picChg>
        <pc:extLst>
          <p:ext xmlns:p="http://schemas.openxmlformats.org/presentationml/2006/main" uri="{D6D511B9-2390-475A-947B-AFAB55BFBCF1}">
            <pc226:cmChg xmlns:pc226="http://schemas.microsoft.com/office/powerpoint/2022/06/main/command" chg="mod">
              <pc226:chgData name="Emma Enocson" userId="34809eff-22fc-49fa-9d80-7f711c022a1b" providerId="ADAL" clId="{AC64F9FC-0530-4B30-B851-5C880D0EA0A3}" dt="2023-03-02T13:38:07.347" v="58348" actId="2056"/>
              <pc2:cmMkLst xmlns:pc2="http://schemas.microsoft.com/office/powerpoint/2019/9/main/command">
                <pc:docMk/>
                <pc:sldMk cId="48166913" sldId="3122"/>
                <pc2:cmMk id="{06E6583A-FBDA-4640-AFDF-34BC4DBA5592}"/>
              </pc2:cmMkLst>
            </pc226:cmChg>
            <pc226:cmChg xmlns:pc226="http://schemas.microsoft.com/office/powerpoint/2022/06/main/command" chg="add">
              <pc226:chgData name="Emma Enocson" userId="34809eff-22fc-49fa-9d80-7f711c022a1b" providerId="ADAL" clId="{AC64F9FC-0530-4B30-B851-5C880D0EA0A3}" dt="2023-02-02T17:44:21.701" v="40466"/>
              <pc2:cmMkLst xmlns:pc2="http://schemas.microsoft.com/office/powerpoint/2019/9/main/command">
                <pc:docMk/>
                <pc:sldMk cId="48166913" sldId="3122"/>
                <pc2:cmMk id="{C7C6A595-B6C9-4EF2-B0C1-1010E96B804E}"/>
              </pc2:cmMkLst>
            </pc226:cmChg>
          </p:ext>
        </pc:extLst>
      </pc:sldChg>
      <pc:sldChg chg="addSp delSp modSp add mod addCm modCm modNotesTx">
        <pc:chgData name="Emma Enocson" userId="34809eff-22fc-49fa-9d80-7f711c022a1b" providerId="ADAL" clId="{AC64F9FC-0530-4B30-B851-5C880D0EA0A3}" dt="2023-03-01T15:03:30.694" v="57276"/>
        <pc:sldMkLst>
          <pc:docMk/>
          <pc:sldMk cId="1658595198" sldId="3123"/>
        </pc:sldMkLst>
        <pc:spChg chg="add del mod">
          <ac:chgData name="Emma Enocson" userId="34809eff-22fc-49fa-9d80-7f711c022a1b" providerId="ADAL" clId="{AC64F9FC-0530-4B30-B851-5C880D0EA0A3}" dt="2023-02-02T13:23:57.300" v="39839" actId="478"/>
          <ac:spMkLst>
            <pc:docMk/>
            <pc:sldMk cId="1658595198" sldId="3123"/>
            <ac:spMk id="4" creationId="{0DB3BBC5-50B8-A68C-BF40-D75495DE0C30}"/>
          </ac:spMkLst>
        </pc:spChg>
        <pc:spChg chg="del">
          <ac:chgData name="Emma Enocson" userId="34809eff-22fc-49fa-9d80-7f711c022a1b" providerId="ADAL" clId="{AC64F9FC-0530-4B30-B851-5C880D0EA0A3}" dt="2023-02-02T13:09:56.505" v="39617" actId="478"/>
          <ac:spMkLst>
            <pc:docMk/>
            <pc:sldMk cId="1658595198" sldId="3123"/>
            <ac:spMk id="5" creationId="{B1C0FAEF-9CE5-286C-0BFA-AA216A36EA35}"/>
          </ac:spMkLst>
        </pc:spChg>
        <pc:spChg chg="add mod">
          <ac:chgData name="Emma Enocson" userId="34809eff-22fc-49fa-9d80-7f711c022a1b" providerId="ADAL" clId="{AC64F9FC-0530-4B30-B851-5C880D0EA0A3}" dt="2023-02-02T13:09:58.397" v="39619"/>
          <ac:spMkLst>
            <pc:docMk/>
            <pc:sldMk cId="1658595198" sldId="3123"/>
            <ac:spMk id="7" creationId="{892993A0-26C5-91B1-F7A2-94F087EF1046}"/>
          </ac:spMkLst>
        </pc:spChg>
        <pc:spChg chg="del">
          <ac:chgData name="Emma Enocson" userId="34809eff-22fc-49fa-9d80-7f711c022a1b" providerId="ADAL" clId="{AC64F9FC-0530-4B30-B851-5C880D0EA0A3}" dt="2023-02-02T13:09:57.648" v="39618" actId="478"/>
          <ac:spMkLst>
            <pc:docMk/>
            <pc:sldMk cId="1658595198" sldId="3123"/>
            <ac:spMk id="9" creationId="{7D8E7E88-5F3F-1809-26A1-895A4395C77B}"/>
          </ac:spMkLst>
        </pc:spChg>
        <pc:spChg chg="add mod">
          <ac:chgData name="Emma Enocson" userId="34809eff-22fc-49fa-9d80-7f711c022a1b" providerId="ADAL" clId="{AC64F9FC-0530-4B30-B851-5C880D0EA0A3}" dt="2023-02-02T13:09:58.397" v="39619"/>
          <ac:spMkLst>
            <pc:docMk/>
            <pc:sldMk cId="1658595198" sldId="3123"/>
            <ac:spMk id="10" creationId="{54B12FEF-A126-D36D-C5F7-F856151D8204}"/>
          </ac:spMkLst>
        </pc:spChg>
        <pc:picChg chg="add mod">
          <ac:chgData name="Emma Enocson" userId="34809eff-22fc-49fa-9d80-7f711c022a1b" providerId="ADAL" clId="{AC64F9FC-0530-4B30-B851-5C880D0EA0A3}" dt="2023-02-02T17:48:16.895" v="40492"/>
          <ac:picMkLst>
            <pc:docMk/>
            <pc:sldMk cId="1658595198" sldId="3123"/>
            <ac:picMk id="2" creationId="{E7F271D2-537E-AAA6-80DD-1C6D396564F1}"/>
          </ac:picMkLst>
        </pc:picChg>
        <pc:picChg chg="add del mod">
          <ac:chgData name="Emma Enocson" userId="34809eff-22fc-49fa-9d80-7f711c022a1b" providerId="ADAL" clId="{AC64F9FC-0530-4B30-B851-5C880D0EA0A3}" dt="2023-02-02T13:24:00.980" v="39841" actId="478"/>
          <ac:picMkLst>
            <pc:docMk/>
            <pc:sldMk cId="1658595198" sldId="3123"/>
            <ac:picMk id="3" creationId="{47BB9769-7DDF-DFDD-ECA0-441D864426E7}"/>
          </ac:picMkLst>
        </pc:picChg>
        <pc:picChg chg="del mod">
          <ac:chgData name="Emma Enocson" userId="34809eff-22fc-49fa-9d80-7f711c022a1b" providerId="ADAL" clId="{AC64F9FC-0530-4B30-B851-5C880D0EA0A3}" dt="2023-02-02T13:09:51.235" v="39616" actId="478"/>
          <ac:picMkLst>
            <pc:docMk/>
            <pc:sldMk cId="1658595198" sldId="3123"/>
            <ac:picMk id="6" creationId="{BDADC691-6E34-F9A4-A6A4-16FD192A4663}"/>
          </ac:picMkLst>
        </pc:picChg>
        <pc:picChg chg="add mod">
          <ac:chgData name="Emma Enocson" userId="34809eff-22fc-49fa-9d80-7f711c022a1b" providerId="ADAL" clId="{AC64F9FC-0530-4B30-B851-5C880D0EA0A3}" dt="2023-02-02T13:09:58.397" v="39619"/>
          <ac:picMkLst>
            <pc:docMk/>
            <pc:sldMk cId="1658595198" sldId="3123"/>
            <ac:picMk id="8" creationId="{57B13DD4-1C68-CFC9-D800-3254989428B0}"/>
          </ac:picMkLst>
        </pc:picChg>
        <pc:picChg chg="del mod">
          <ac:chgData name="Emma Enocson" userId="34809eff-22fc-49fa-9d80-7f711c022a1b" providerId="ADAL" clId="{AC64F9FC-0530-4B30-B851-5C880D0EA0A3}" dt="2023-02-02T13:09:02.966" v="39587" actId="478"/>
          <ac:picMkLst>
            <pc:docMk/>
            <pc:sldMk cId="1658595198" sldId="3123"/>
            <ac:picMk id="11" creationId="{D16D4208-767B-FF9C-F387-9AEA9672DFAD}"/>
          </ac:picMkLst>
        </pc:picChg>
        <pc:picChg chg="add del mod">
          <ac:chgData name="Emma Enocson" userId="34809eff-22fc-49fa-9d80-7f711c022a1b" providerId="ADAL" clId="{AC64F9FC-0530-4B30-B851-5C880D0EA0A3}" dt="2023-02-02T17:48:16.600" v="40491" actId="478"/>
          <ac:picMkLst>
            <pc:docMk/>
            <pc:sldMk cId="1658595198" sldId="3123"/>
            <ac:picMk id="12" creationId="{80381627-029A-94D2-924F-68C7DC6CB8D9}"/>
          </ac:picMkLst>
        </pc:picChg>
        <pc:picChg chg="add mod">
          <ac:chgData name="Emma Enocson" userId="34809eff-22fc-49fa-9d80-7f711c022a1b" providerId="ADAL" clId="{AC64F9FC-0530-4B30-B851-5C880D0EA0A3}" dt="2023-02-02T13:18:01.008" v="39789" actId="1076"/>
          <ac:picMkLst>
            <pc:docMk/>
            <pc:sldMk cId="1658595198" sldId="3123"/>
            <ac:picMk id="13" creationId="{11B57887-1667-D73E-03E9-8A425CD3F184}"/>
          </ac:picMkLst>
        </pc:picChg>
        <pc:picChg chg="add del mod">
          <ac:chgData name="Emma Enocson" userId="34809eff-22fc-49fa-9d80-7f711c022a1b" providerId="ADAL" clId="{AC64F9FC-0530-4B30-B851-5C880D0EA0A3}" dt="2023-02-08T13:31:33.393" v="41152" actId="478"/>
          <ac:picMkLst>
            <pc:docMk/>
            <pc:sldMk cId="1658595198" sldId="3123"/>
            <ac:picMk id="15" creationId="{0C7C6C44-D557-31C9-0EE7-51E25FC8B98D}"/>
          </ac:picMkLst>
        </pc:picChg>
        <pc:picChg chg="del">
          <ac:chgData name="Emma Enocson" userId="34809eff-22fc-49fa-9d80-7f711c022a1b" providerId="ADAL" clId="{AC64F9FC-0530-4B30-B851-5C880D0EA0A3}" dt="2023-02-02T13:10:03.073" v="39620" actId="478"/>
          <ac:picMkLst>
            <pc:docMk/>
            <pc:sldMk cId="1658595198" sldId="3123"/>
            <ac:picMk id="1028" creationId="{C565AB80-AB3A-D0BE-5CE4-FF0B951DE44E}"/>
          </ac:picMkLst>
        </pc:picChg>
        <pc:picChg chg="del">
          <ac:chgData name="Emma Enocson" userId="34809eff-22fc-49fa-9d80-7f711c022a1b" providerId="ADAL" clId="{AC64F9FC-0530-4B30-B851-5C880D0EA0A3}" dt="2023-02-02T13:08:53.442" v="39585" actId="478"/>
          <ac:picMkLst>
            <pc:docMk/>
            <pc:sldMk cId="1658595198" sldId="3123"/>
            <ac:picMk id="1030" creationId="{79233D2D-E3C8-358E-D5B9-3A1D3385700A}"/>
          </ac:picMkLst>
        </pc:picChg>
        <pc:picChg chg="del">
          <ac:chgData name="Emma Enocson" userId="34809eff-22fc-49fa-9d80-7f711c022a1b" providerId="ADAL" clId="{AC64F9FC-0530-4B30-B851-5C880D0EA0A3}" dt="2023-02-02T13:09:13.681" v="39589" actId="478"/>
          <ac:picMkLst>
            <pc:docMk/>
            <pc:sldMk cId="1658595198" sldId="3123"/>
            <ac:picMk id="1034" creationId="{7CE140DC-6B67-7635-3579-DC0E1802DB88}"/>
          </ac:picMkLst>
        </pc:picChg>
        <pc:picChg chg="mod">
          <ac:chgData name="Emma Enocson" userId="34809eff-22fc-49fa-9d80-7f711c022a1b" providerId="ADAL" clId="{AC64F9FC-0530-4B30-B851-5C880D0EA0A3}" dt="2023-02-02T13:16:57.004" v="39784" actId="1076"/>
          <ac:picMkLst>
            <pc:docMk/>
            <pc:sldMk cId="1658595198" sldId="3123"/>
            <ac:picMk id="1036" creationId="{5AF7A97B-FC4D-093E-D246-6A4AE0A651BF}"/>
          </ac:picMkLst>
        </pc:picChg>
        <pc:picChg chg="del">
          <ac:chgData name="Emma Enocson" userId="34809eff-22fc-49fa-9d80-7f711c022a1b" providerId="ADAL" clId="{AC64F9FC-0530-4B30-B851-5C880D0EA0A3}" dt="2023-02-02T13:08:58.210" v="39586" actId="478"/>
          <ac:picMkLst>
            <pc:docMk/>
            <pc:sldMk cId="1658595198" sldId="3123"/>
            <ac:picMk id="1040" creationId="{B556DC78-6670-6373-884C-D03E0A2F7FF9}"/>
          </ac:picMkLst>
        </pc:picChg>
        <pc:picChg chg="del mod">
          <ac:chgData name="Emma Enocson" userId="34809eff-22fc-49fa-9d80-7f711c022a1b" providerId="ADAL" clId="{AC64F9FC-0530-4B30-B851-5C880D0EA0A3}" dt="2023-02-02T13:09:15.966" v="39590" actId="478"/>
          <ac:picMkLst>
            <pc:docMk/>
            <pc:sldMk cId="1658595198" sldId="3123"/>
            <ac:picMk id="1046" creationId="{804F9EA0-F1FC-2FDD-1220-150F94F65997}"/>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2T08:50:48.403" v="47788"/>
              <pc2:cmMkLst xmlns:pc2="http://schemas.microsoft.com/office/powerpoint/2019/9/main/command">
                <pc:docMk/>
                <pc:sldMk cId="1658595198" sldId="3123"/>
                <pc2:cmMk id="{45DEBF0C-C3E2-491D-9545-3669E6A1D154}"/>
              </pc2:cmMkLst>
            </pc226:cmChg>
            <pc226:cmChg xmlns:pc226="http://schemas.microsoft.com/office/powerpoint/2022/06/main/command" chg="add mod">
              <pc226:chgData name="Emma Enocson" userId="34809eff-22fc-49fa-9d80-7f711c022a1b" providerId="ADAL" clId="{AC64F9FC-0530-4B30-B851-5C880D0EA0A3}" dt="2023-02-21T06:31:14.548" v="42062" actId="2056"/>
              <pc2:cmMkLst xmlns:pc2="http://schemas.microsoft.com/office/powerpoint/2019/9/main/command">
                <pc:docMk/>
                <pc:sldMk cId="1658595198" sldId="3123"/>
                <pc2:cmMk id="{121F3769-55F2-48D8-AA22-0DAE68B920FC}"/>
              </pc2:cmMkLst>
            </pc226:cmChg>
            <pc226:cmChg xmlns:pc226="http://schemas.microsoft.com/office/powerpoint/2022/06/main/command" chg="add">
              <pc226:chgData name="Emma Enocson" userId="34809eff-22fc-49fa-9d80-7f711c022a1b" providerId="ADAL" clId="{AC64F9FC-0530-4B30-B851-5C880D0EA0A3}" dt="2023-03-01T15:03:30.694" v="57276"/>
              <pc2:cmMkLst xmlns:pc2="http://schemas.microsoft.com/office/powerpoint/2019/9/main/command">
                <pc:docMk/>
                <pc:sldMk cId="1658595198" sldId="3123"/>
                <pc2:cmMk id="{6F6329B1-98A1-4105-814B-F27CD4BF6E45}"/>
              </pc2:cmMkLst>
            </pc226:cmChg>
            <pc226:cmChg xmlns:pc226="http://schemas.microsoft.com/office/powerpoint/2022/06/main/command" chg="add">
              <pc226:chgData name="Emma Enocson" userId="34809eff-22fc-49fa-9d80-7f711c022a1b" providerId="ADAL" clId="{AC64F9FC-0530-4B30-B851-5C880D0EA0A3}" dt="2023-02-02T17:44:16.421" v="40465"/>
              <pc2:cmMkLst xmlns:pc2="http://schemas.microsoft.com/office/powerpoint/2019/9/main/command">
                <pc:docMk/>
                <pc:sldMk cId="1658595198" sldId="3123"/>
                <pc2:cmMk id="{533B94E4-3F04-497D-BC75-66CFF44BF469}"/>
              </pc2:cmMkLst>
            </pc226:cmChg>
          </p:ext>
        </pc:extLst>
      </pc:sldChg>
      <pc:sldChg chg="addSp delSp modSp add mod modNotesTx">
        <pc:chgData name="Emma Enocson" userId="34809eff-22fc-49fa-9d80-7f711c022a1b" providerId="ADAL" clId="{AC64F9FC-0530-4B30-B851-5C880D0EA0A3}" dt="2023-02-02T17:49:11.698" v="40510" actId="1076"/>
        <pc:sldMkLst>
          <pc:docMk/>
          <pc:sldMk cId="885680723" sldId="3124"/>
        </pc:sldMkLst>
        <pc:spChg chg="mod">
          <ac:chgData name="Emma Enocson" userId="34809eff-22fc-49fa-9d80-7f711c022a1b" providerId="ADAL" clId="{AC64F9FC-0530-4B30-B851-5C880D0EA0A3}" dt="2023-02-02T13:39:16.924" v="40303" actId="20577"/>
          <ac:spMkLst>
            <pc:docMk/>
            <pc:sldMk cId="885680723" sldId="3124"/>
            <ac:spMk id="15" creationId="{BE1D55BF-3A63-0A5C-F95F-73B900CBA926}"/>
          </ac:spMkLst>
        </pc:spChg>
        <pc:spChg chg="del mod">
          <ac:chgData name="Emma Enocson" userId="34809eff-22fc-49fa-9d80-7f711c022a1b" providerId="ADAL" clId="{AC64F9FC-0530-4B30-B851-5C880D0EA0A3}" dt="2023-02-02T13:39:21.454" v="40306" actId="478"/>
          <ac:spMkLst>
            <pc:docMk/>
            <pc:sldMk cId="885680723" sldId="3124"/>
            <ac:spMk id="16" creationId="{797650DE-CAB8-528B-D1DB-DD5FAB55D5F4}"/>
          </ac:spMkLst>
        </pc:spChg>
        <pc:picChg chg="add mod">
          <ac:chgData name="Emma Enocson" userId="34809eff-22fc-49fa-9d80-7f711c022a1b" providerId="ADAL" clId="{AC64F9FC-0530-4B30-B851-5C880D0EA0A3}" dt="2023-02-02T17:49:11.698" v="40510" actId="1076"/>
          <ac:picMkLst>
            <pc:docMk/>
            <pc:sldMk cId="885680723" sldId="3124"/>
            <ac:picMk id="2" creationId="{6F4B1BEB-9592-D25E-A72B-20713771C279}"/>
          </ac:picMkLst>
        </pc:picChg>
        <pc:picChg chg="del">
          <ac:chgData name="Emma Enocson" userId="34809eff-22fc-49fa-9d80-7f711c022a1b" providerId="ADAL" clId="{AC64F9FC-0530-4B30-B851-5C880D0EA0A3}" dt="2023-02-02T17:49:08.501" v="40508" actId="478"/>
          <ac:picMkLst>
            <pc:docMk/>
            <pc:sldMk cId="885680723" sldId="3124"/>
            <ac:picMk id="17" creationId="{410D1BC0-7814-BD1A-951C-0543AA84B2F7}"/>
          </ac:picMkLst>
        </pc:picChg>
      </pc:sldChg>
      <pc:sldChg chg="add del">
        <pc:chgData name="Emma Enocson" userId="34809eff-22fc-49fa-9d80-7f711c022a1b" providerId="ADAL" clId="{AC64F9FC-0530-4B30-B851-5C880D0EA0A3}" dt="2023-02-02T13:34:14.802" v="39845" actId="47"/>
        <pc:sldMkLst>
          <pc:docMk/>
          <pc:sldMk cId="2664317847" sldId="3124"/>
        </pc:sldMkLst>
      </pc:sldChg>
      <pc:sldChg chg="addSp delSp modSp add mod addCm delCm modNotesTx">
        <pc:chgData name="Emma Enocson" userId="34809eff-22fc-49fa-9d80-7f711c022a1b" providerId="ADAL" clId="{AC64F9FC-0530-4B30-B851-5C880D0EA0A3}" dt="2023-02-24T08:40:15.423" v="51570" actId="20577"/>
        <pc:sldMkLst>
          <pc:docMk/>
          <pc:sldMk cId="318640921" sldId="3125"/>
        </pc:sldMkLst>
        <pc:spChg chg="mod">
          <ac:chgData name="Emma Enocson" userId="34809eff-22fc-49fa-9d80-7f711c022a1b" providerId="ADAL" clId="{AC64F9FC-0530-4B30-B851-5C880D0EA0A3}" dt="2023-02-22T08:05:00.290" v="47784" actId="20577"/>
          <ac:spMkLst>
            <pc:docMk/>
            <pc:sldMk cId="318640921" sldId="3125"/>
            <ac:spMk id="3" creationId="{12EEB027-5950-0244-691D-4FB458B09E68}"/>
          </ac:spMkLst>
        </pc:spChg>
        <pc:spChg chg="mod">
          <ac:chgData name="Emma Enocson" userId="34809eff-22fc-49fa-9d80-7f711c022a1b" providerId="ADAL" clId="{AC64F9FC-0530-4B30-B851-5C880D0EA0A3}" dt="2023-02-09T08:11:20.283" v="42005" actId="313"/>
          <ac:spMkLst>
            <pc:docMk/>
            <pc:sldMk cId="318640921" sldId="3125"/>
            <ac:spMk id="15" creationId="{BE1D55BF-3A63-0A5C-F95F-73B900CBA926}"/>
          </ac:spMkLst>
        </pc:spChg>
        <pc:picChg chg="add mod">
          <ac:chgData name="Emma Enocson" userId="34809eff-22fc-49fa-9d80-7f711c022a1b" providerId="ADAL" clId="{AC64F9FC-0530-4B30-B851-5C880D0EA0A3}" dt="2023-02-02T17:49:20.889" v="40513" actId="1076"/>
          <ac:picMkLst>
            <pc:docMk/>
            <pc:sldMk cId="318640921" sldId="3125"/>
            <ac:picMk id="2" creationId="{84CF23C5-5356-3257-13FB-FD8881830366}"/>
          </ac:picMkLst>
        </pc:picChg>
        <pc:picChg chg="del">
          <ac:chgData name="Emma Enocson" userId="34809eff-22fc-49fa-9d80-7f711c022a1b" providerId="ADAL" clId="{AC64F9FC-0530-4B30-B851-5C880D0EA0A3}" dt="2023-02-02T17:49:17.838" v="40511" actId="478"/>
          <ac:picMkLst>
            <pc:docMk/>
            <pc:sldMk cId="318640921" sldId="3125"/>
            <ac:picMk id="17" creationId="{410D1BC0-7814-BD1A-951C-0543AA84B2F7}"/>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2T08:53:19.303" v="47799"/>
              <pc2:cmMkLst xmlns:pc2="http://schemas.microsoft.com/office/powerpoint/2019/9/main/command">
                <pc:docMk/>
                <pc:sldMk cId="318640921" sldId="3125"/>
                <pc2:cmMk id="{1B983E1B-F3E2-464F-A900-F0E3F3753F4D}"/>
              </pc2:cmMkLst>
            </pc226:cmChg>
          </p:ext>
        </pc:extLst>
      </pc:sldChg>
      <pc:sldChg chg="addSp delSp modSp add mod ord addCm delCm modCm modNotesTx">
        <pc:chgData name="Emma Enocson" userId="34809eff-22fc-49fa-9d80-7f711c022a1b" providerId="ADAL" clId="{AC64F9FC-0530-4B30-B851-5C880D0EA0A3}" dt="2023-03-03T08:31:54.705" v="59282"/>
        <pc:sldMkLst>
          <pc:docMk/>
          <pc:sldMk cId="4213697674" sldId="3126"/>
        </pc:sldMkLst>
        <pc:spChg chg="mod">
          <ac:chgData name="Emma Enocson" userId="34809eff-22fc-49fa-9d80-7f711c022a1b" providerId="ADAL" clId="{AC64F9FC-0530-4B30-B851-5C880D0EA0A3}" dt="2023-02-21T12:16:00.091" v="46611" actId="6549"/>
          <ac:spMkLst>
            <pc:docMk/>
            <pc:sldMk cId="4213697674" sldId="3126"/>
            <ac:spMk id="3" creationId="{A5B63C0A-E77E-4D76-3E54-07843C19E360}"/>
          </ac:spMkLst>
        </pc:spChg>
        <pc:spChg chg="mod">
          <ac:chgData name="Emma Enocson" userId="34809eff-22fc-49fa-9d80-7f711c022a1b" providerId="ADAL" clId="{AC64F9FC-0530-4B30-B851-5C880D0EA0A3}" dt="2023-02-02T13:42:12.847" v="40447"/>
          <ac:spMkLst>
            <pc:docMk/>
            <pc:sldMk cId="4213697674" sldId="3126"/>
            <ac:spMk id="15" creationId="{BE1D55BF-3A63-0A5C-F95F-73B900CBA926}"/>
          </ac:spMkLst>
        </pc:spChg>
        <pc:picChg chg="add mod">
          <ac:chgData name="Emma Enocson" userId="34809eff-22fc-49fa-9d80-7f711c022a1b" providerId="ADAL" clId="{AC64F9FC-0530-4B30-B851-5C880D0EA0A3}" dt="2023-02-02T17:49:33.524" v="40518"/>
          <ac:picMkLst>
            <pc:docMk/>
            <pc:sldMk cId="4213697674" sldId="3126"/>
            <ac:picMk id="2" creationId="{CC1BB2C6-AA0A-7110-6284-C9828E4E5FC2}"/>
          </ac:picMkLst>
        </pc:picChg>
        <pc:picChg chg="mod">
          <ac:chgData name="Emma Enocson" userId="34809eff-22fc-49fa-9d80-7f711c022a1b" providerId="ADAL" clId="{AC64F9FC-0530-4B30-B851-5C880D0EA0A3}" dt="2023-02-02T17:49:48.305" v="40520" actId="1076"/>
          <ac:picMkLst>
            <pc:docMk/>
            <pc:sldMk cId="4213697674" sldId="3126"/>
            <ac:picMk id="14" creationId="{80F9B32C-80F2-07BF-2B5B-25EBCE5EDE3E}"/>
          </ac:picMkLst>
        </pc:picChg>
        <pc:picChg chg="del">
          <ac:chgData name="Emma Enocson" userId="34809eff-22fc-49fa-9d80-7f711c022a1b" providerId="ADAL" clId="{AC64F9FC-0530-4B30-B851-5C880D0EA0A3}" dt="2023-02-02T17:49:33.335" v="40517" actId="478"/>
          <ac:picMkLst>
            <pc:docMk/>
            <pc:sldMk cId="4213697674" sldId="3126"/>
            <ac:picMk id="17" creationId="{410D1BC0-7814-BD1A-951C-0543AA84B2F7}"/>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3-03T08:31:54.705" v="59282"/>
              <pc2:cmMkLst xmlns:pc2="http://schemas.microsoft.com/office/powerpoint/2019/9/main/command">
                <pc:docMk/>
                <pc:sldMk cId="4213697674" sldId="3126"/>
                <pc2:cmMk id="{B8D39F0E-7E94-4C91-BADC-FBB5ED578042}"/>
              </pc2:cmMkLst>
            </pc226:cmChg>
            <pc226:cmChg xmlns:pc226="http://schemas.microsoft.com/office/powerpoint/2022/06/main/command" chg="add">
              <pc226:chgData name="Emma Enocson" userId="34809eff-22fc-49fa-9d80-7f711c022a1b" providerId="ADAL" clId="{AC64F9FC-0530-4B30-B851-5C880D0EA0A3}" dt="2023-02-22T09:01:32.287" v="47830"/>
              <pc2:cmMkLst xmlns:pc2="http://schemas.microsoft.com/office/powerpoint/2019/9/main/command">
                <pc:docMk/>
                <pc:sldMk cId="4213697674" sldId="3126"/>
                <pc2:cmMk id="{4C96E923-FE01-4767-9B1D-950DA499BDD6}"/>
              </pc2:cmMkLst>
            </pc226:cmChg>
            <pc226:cmChg xmlns:pc226="http://schemas.microsoft.com/office/powerpoint/2022/06/main/command" chg="add del mod">
              <pc226:chgData name="Emma Enocson" userId="34809eff-22fc-49fa-9d80-7f711c022a1b" providerId="ADAL" clId="{AC64F9FC-0530-4B30-B851-5C880D0EA0A3}" dt="2023-02-22T09:01:26.836" v="47829"/>
              <pc2:cmMkLst xmlns:pc2="http://schemas.microsoft.com/office/powerpoint/2019/9/main/command">
                <pc:docMk/>
                <pc:sldMk cId="4213697674" sldId="3126"/>
                <pc2:cmMk id="{A11D80F6-19F1-41A1-A7E3-3C7392846D4F}"/>
              </pc2:cmMkLst>
            </pc226:cmChg>
          </p:ext>
        </pc:extLst>
      </pc:sldChg>
      <pc:sldChg chg="addSp delSp modSp add del mod ord modNotesTx">
        <pc:chgData name="Emma Enocson" userId="34809eff-22fc-49fa-9d80-7f711c022a1b" providerId="ADAL" clId="{AC64F9FC-0530-4B30-B851-5C880D0EA0A3}" dt="2023-02-28T13:52:24.088" v="53380" actId="47"/>
        <pc:sldMkLst>
          <pc:docMk/>
          <pc:sldMk cId="3021783235" sldId="3127"/>
        </pc:sldMkLst>
        <pc:spChg chg="mod">
          <ac:chgData name="Emma Enocson" userId="34809eff-22fc-49fa-9d80-7f711c022a1b" providerId="ADAL" clId="{AC64F9FC-0530-4B30-B851-5C880D0EA0A3}" dt="2023-02-22T08:57:08.327" v="47817" actId="790"/>
          <ac:spMkLst>
            <pc:docMk/>
            <pc:sldMk cId="3021783235" sldId="3127"/>
            <ac:spMk id="15" creationId="{BE1D55BF-3A63-0A5C-F95F-73B900CBA926}"/>
          </ac:spMkLst>
        </pc:spChg>
        <pc:picChg chg="add mod">
          <ac:chgData name="Emma Enocson" userId="34809eff-22fc-49fa-9d80-7f711c022a1b" providerId="ADAL" clId="{AC64F9FC-0530-4B30-B851-5C880D0EA0A3}" dt="2023-02-02T17:49:29.810" v="40516" actId="1076"/>
          <ac:picMkLst>
            <pc:docMk/>
            <pc:sldMk cId="3021783235" sldId="3127"/>
            <ac:picMk id="2" creationId="{33A5D47A-7616-0A34-3AAC-4FC77B5F95BC}"/>
          </ac:picMkLst>
        </pc:picChg>
        <pc:picChg chg="del">
          <ac:chgData name="Emma Enocson" userId="34809eff-22fc-49fa-9d80-7f711c022a1b" providerId="ADAL" clId="{AC64F9FC-0530-4B30-B851-5C880D0EA0A3}" dt="2023-02-02T17:49:26.663" v="40514" actId="478"/>
          <ac:picMkLst>
            <pc:docMk/>
            <pc:sldMk cId="3021783235" sldId="3127"/>
            <ac:picMk id="17" creationId="{410D1BC0-7814-BD1A-951C-0543AA84B2F7}"/>
          </ac:picMkLst>
        </pc:picChg>
      </pc:sldChg>
      <pc:sldChg chg="delSp modSp add del mod delAnim">
        <pc:chgData name="Emma Enocson" userId="34809eff-22fc-49fa-9d80-7f711c022a1b" providerId="ADAL" clId="{AC64F9FC-0530-4B30-B851-5C880D0EA0A3}" dt="2023-02-09T07:50:37.868" v="41186" actId="47"/>
        <pc:sldMkLst>
          <pc:docMk/>
          <pc:sldMk cId="922032157" sldId="3128"/>
        </pc:sldMkLst>
        <pc:spChg chg="del topLvl">
          <ac:chgData name="Emma Enocson" userId="34809eff-22fc-49fa-9d80-7f711c022a1b" providerId="ADAL" clId="{AC64F9FC-0530-4B30-B851-5C880D0EA0A3}" dt="2023-02-02T17:51:59.189" v="40534" actId="478"/>
          <ac:spMkLst>
            <pc:docMk/>
            <pc:sldMk cId="922032157" sldId="3128"/>
            <ac:spMk id="9" creationId="{0BB211AA-8A3D-B32E-2188-DFC47D275B16}"/>
          </ac:spMkLst>
        </pc:spChg>
        <pc:spChg chg="del">
          <ac:chgData name="Emma Enocson" userId="34809eff-22fc-49fa-9d80-7f711c022a1b" providerId="ADAL" clId="{AC64F9FC-0530-4B30-B851-5C880D0EA0A3}" dt="2023-02-02T17:52:07.942" v="40544" actId="478"/>
          <ac:spMkLst>
            <pc:docMk/>
            <pc:sldMk cId="922032157" sldId="3128"/>
            <ac:spMk id="23" creationId="{FED4098D-9823-4ACE-AF9F-911D4B3D4183}"/>
          </ac:spMkLst>
        </pc:spChg>
        <pc:spChg chg="del topLvl">
          <ac:chgData name="Emma Enocson" userId="34809eff-22fc-49fa-9d80-7f711c022a1b" providerId="ADAL" clId="{AC64F9FC-0530-4B30-B851-5C880D0EA0A3}" dt="2023-02-02T17:52:04.818" v="40540" actId="478"/>
          <ac:spMkLst>
            <pc:docMk/>
            <pc:sldMk cId="922032157" sldId="3128"/>
            <ac:spMk id="25" creationId="{DDA907F1-8F75-5DE4-413C-8856F28D6BFB}"/>
          </ac:spMkLst>
        </pc:spChg>
        <pc:spChg chg="del mod topLvl">
          <ac:chgData name="Emma Enocson" userId="34809eff-22fc-49fa-9d80-7f711c022a1b" providerId="ADAL" clId="{AC64F9FC-0530-4B30-B851-5C880D0EA0A3}" dt="2023-02-09T07:50:25.507" v="41182" actId="21"/>
          <ac:spMkLst>
            <pc:docMk/>
            <pc:sldMk cId="922032157" sldId="3128"/>
            <ac:spMk id="27" creationId="{1120AF2B-B26B-6877-3206-44ABC5000DA1}"/>
          </ac:spMkLst>
        </pc:spChg>
        <pc:spChg chg="del mod topLvl">
          <ac:chgData name="Emma Enocson" userId="34809eff-22fc-49fa-9d80-7f711c022a1b" providerId="ADAL" clId="{AC64F9FC-0530-4B30-B851-5C880D0EA0A3}" dt="2023-02-02T17:52:06.066" v="40542" actId="478"/>
          <ac:spMkLst>
            <pc:docMk/>
            <pc:sldMk cId="922032157" sldId="3128"/>
            <ac:spMk id="30" creationId="{27780AF1-86C7-8D8B-BECD-66B178C4D59F}"/>
          </ac:spMkLst>
        </pc:spChg>
        <pc:grpChg chg="del">
          <ac:chgData name="Emma Enocson" userId="34809eff-22fc-49fa-9d80-7f711c022a1b" providerId="ADAL" clId="{AC64F9FC-0530-4B30-B851-5C880D0EA0A3}" dt="2023-02-02T17:52:01.876" v="40536" actId="478"/>
          <ac:grpSpMkLst>
            <pc:docMk/>
            <pc:sldMk cId="922032157" sldId="3128"/>
            <ac:grpSpMk id="2" creationId="{894B5832-BEB0-9D3F-615A-0436B59C7C0A}"/>
          </ac:grpSpMkLst>
        </pc:grpChg>
        <pc:grpChg chg="del">
          <ac:chgData name="Emma Enocson" userId="34809eff-22fc-49fa-9d80-7f711c022a1b" providerId="ADAL" clId="{AC64F9FC-0530-4B30-B851-5C880D0EA0A3}" dt="2023-02-02T17:51:59.189" v="40534" actId="478"/>
          <ac:grpSpMkLst>
            <pc:docMk/>
            <pc:sldMk cId="922032157" sldId="3128"/>
            <ac:grpSpMk id="10" creationId="{D71A7690-30BE-D6D7-1960-58E5FD9D6F80}"/>
          </ac:grpSpMkLst>
        </pc:grpChg>
        <pc:grpChg chg="del">
          <ac:chgData name="Emma Enocson" userId="34809eff-22fc-49fa-9d80-7f711c022a1b" providerId="ADAL" clId="{AC64F9FC-0530-4B30-B851-5C880D0EA0A3}" dt="2023-02-02T17:52:04.818" v="40540" actId="478"/>
          <ac:grpSpMkLst>
            <pc:docMk/>
            <pc:sldMk cId="922032157" sldId="3128"/>
            <ac:grpSpMk id="13" creationId="{4E4FA233-98A5-EEF1-FDD5-853BC85F8B13}"/>
          </ac:grpSpMkLst>
        </pc:grpChg>
        <pc:grpChg chg="del mod">
          <ac:chgData name="Emma Enocson" userId="34809eff-22fc-49fa-9d80-7f711c022a1b" providerId="ADAL" clId="{AC64F9FC-0530-4B30-B851-5C880D0EA0A3}" dt="2023-02-09T07:50:25.507" v="41182" actId="21"/>
          <ac:grpSpMkLst>
            <pc:docMk/>
            <pc:sldMk cId="922032157" sldId="3128"/>
            <ac:grpSpMk id="26" creationId="{11E46ADB-0FFD-4886-A900-570E4952984B}"/>
          </ac:grpSpMkLst>
        </pc:grpChg>
        <pc:grpChg chg="del">
          <ac:chgData name="Emma Enocson" userId="34809eff-22fc-49fa-9d80-7f711c022a1b" providerId="ADAL" clId="{AC64F9FC-0530-4B30-B851-5C880D0EA0A3}" dt="2023-02-02T17:52:06.066" v="40542" actId="478"/>
          <ac:grpSpMkLst>
            <pc:docMk/>
            <pc:sldMk cId="922032157" sldId="3128"/>
            <ac:grpSpMk id="29" creationId="{A4EC4CA6-BC06-10A9-FC81-FBCA3A45959E}"/>
          </ac:grpSpMkLst>
        </pc:grpChg>
        <pc:picChg chg="del">
          <ac:chgData name="Emma Enocson" userId="34809eff-22fc-49fa-9d80-7f711c022a1b" providerId="ADAL" clId="{AC64F9FC-0530-4B30-B851-5C880D0EA0A3}" dt="2023-02-02T17:52:03.070" v="40538" actId="478"/>
          <ac:picMkLst>
            <pc:docMk/>
            <pc:sldMk cId="922032157" sldId="3128"/>
            <ac:picMk id="3" creationId="{659D9608-EEBF-90DA-0677-369CC06146EF}"/>
          </ac:picMkLst>
        </pc:picChg>
        <pc:picChg chg="del">
          <ac:chgData name="Emma Enocson" userId="34809eff-22fc-49fa-9d80-7f711c022a1b" providerId="ADAL" clId="{AC64F9FC-0530-4B30-B851-5C880D0EA0A3}" dt="2023-02-02T17:52:02.683" v="40537" actId="478"/>
          <ac:picMkLst>
            <pc:docMk/>
            <pc:sldMk cId="922032157" sldId="3128"/>
            <ac:picMk id="6" creationId="{F1AE6B8E-0B6D-28EB-9D8F-52B002139751}"/>
          </ac:picMkLst>
        </pc:picChg>
        <pc:picChg chg="del">
          <ac:chgData name="Emma Enocson" userId="34809eff-22fc-49fa-9d80-7f711c022a1b" providerId="ADAL" clId="{AC64F9FC-0530-4B30-B851-5C880D0EA0A3}" dt="2023-02-02T17:52:03.454" v="40539" actId="478"/>
          <ac:picMkLst>
            <pc:docMk/>
            <pc:sldMk cId="922032157" sldId="3128"/>
            <ac:picMk id="7" creationId="{19AE9484-CD3A-ED98-69CC-B9BC5BF32BF1}"/>
          </ac:picMkLst>
        </pc:picChg>
        <pc:picChg chg="del topLvl">
          <ac:chgData name="Emma Enocson" userId="34809eff-22fc-49fa-9d80-7f711c022a1b" providerId="ADAL" clId="{AC64F9FC-0530-4B30-B851-5C880D0EA0A3}" dt="2023-02-02T17:52:00.689" v="40535" actId="478"/>
          <ac:picMkLst>
            <pc:docMk/>
            <pc:sldMk cId="922032157" sldId="3128"/>
            <ac:picMk id="8" creationId="{BCCC69FB-8C31-7574-24E0-86134589ACAA}"/>
          </ac:picMkLst>
        </pc:picChg>
        <pc:picChg chg="del topLvl">
          <ac:chgData name="Emma Enocson" userId="34809eff-22fc-49fa-9d80-7f711c022a1b" providerId="ADAL" clId="{AC64F9FC-0530-4B30-B851-5C880D0EA0A3}" dt="2023-02-02T17:52:06.677" v="40543" actId="478"/>
          <ac:picMkLst>
            <pc:docMk/>
            <pc:sldMk cId="922032157" sldId="3128"/>
            <ac:picMk id="15" creationId="{25AF1F23-10FF-AB57-05D0-2F7EB880C7BD}"/>
          </ac:picMkLst>
        </pc:picChg>
        <pc:picChg chg="del">
          <ac:chgData name="Emma Enocson" userId="34809eff-22fc-49fa-9d80-7f711c022a1b" providerId="ADAL" clId="{AC64F9FC-0530-4B30-B851-5C880D0EA0A3}" dt="2023-02-02T17:52:08.745" v="40545" actId="478"/>
          <ac:picMkLst>
            <pc:docMk/>
            <pc:sldMk cId="922032157" sldId="3128"/>
            <ac:picMk id="24" creationId="{52B93664-57BC-46F6-901E-BCC6CB2F686B}"/>
          </ac:picMkLst>
        </pc:picChg>
        <pc:picChg chg="topLvl">
          <ac:chgData name="Emma Enocson" userId="34809eff-22fc-49fa-9d80-7f711c022a1b" providerId="ADAL" clId="{AC64F9FC-0530-4B30-B851-5C880D0EA0A3}" dt="2023-02-09T07:50:25.507" v="41182" actId="21"/>
          <ac:picMkLst>
            <pc:docMk/>
            <pc:sldMk cId="922032157" sldId="3128"/>
            <ac:picMk id="28" creationId="{0D2F3789-2509-6BAE-A3E9-5B2A95B10868}"/>
          </ac:picMkLst>
        </pc:picChg>
        <pc:picChg chg="del topLvl">
          <ac:chgData name="Emma Enocson" userId="34809eff-22fc-49fa-9d80-7f711c022a1b" providerId="ADAL" clId="{AC64F9FC-0530-4B30-B851-5C880D0EA0A3}" dt="2023-02-02T17:52:35.962" v="40692" actId="478"/>
          <ac:picMkLst>
            <pc:docMk/>
            <pc:sldMk cId="922032157" sldId="3128"/>
            <ac:picMk id="31" creationId="{049D4FA5-53F6-84B3-81D3-6EE1221A36F2}"/>
          </ac:picMkLst>
        </pc:picChg>
      </pc:sldChg>
      <pc:sldChg chg="modNotesTx">
        <pc:chgData name="Emma Enocson" userId="34809eff-22fc-49fa-9d80-7f711c022a1b" providerId="ADAL" clId="{AC64F9FC-0530-4B30-B851-5C880D0EA0A3}" dt="2023-02-22T10:47:44.753" v="48173"/>
        <pc:sldMkLst>
          <pc:docMk/>
          <pc:sldMk cId="3015360243" sldId="3133"/>
        </pc:sldMkLst>
      </pc:sldChg>
      <pc:sldChg chg="addSp delSp modSp add mod ord addCm modNotesTx">
        <pc:chgData name="Emma Enocson" userId="34809eff-22fc-49fa-9d80-7f711c022a1b" providerId="ADAL" clId="{AC64F9FC-0530-4B30-B851-5C880D0EA0A3}" dt="2023-02-09T07:55:21.261" v="41635" actId="1076"/>
        <pc:sldMkLst>
          <pc:docMk/>
          <pc:sldMk cId="4193671673" sldId="3133"/>
        </pc:sldMkLst>
        <pc:spChg chg="add mod">
          <ac:chgData name="Emma Enocson" userId="34809eff-22fc-49fa-9d80-7f711c022a1b" providerId="ADAL" clId="{AC64F9FC-0530-4B30-B851-5C880D0EA0A3}" dt="2023-02-09T07:50:28.020" v="41184" actId="1076"/>
          <ac:spMkLst>
            <pc:docMk/>
            <pc:sldMk cId="4193671673" sldId="3133"/>
            <ac:spMk id="3" creationId="{1A5134C8-9AAF-44DA-C54A-CA961912F57F}"/>
          </ac:spMkLst>
        </pc:spChg>
        <pc:spChg chg="mod">
          <ac:chgData name="Emma Enocson" userId="34809eff-22fc-49fa-9d80-7f711c022a1b" providerId="ADAL" clId="{AC64F9FC-0530-4B30-B851-5C880D0EA0A3}" dt="2023-02-09T07:50:49.752" v="41247" actId="6549"/>
          <ac:spMkLst>
            <pc:docMk/>
            <pc:sldMk cId="4193671673" sldId="3133"/>
            <ac:spMk id="6" creationId="{32273A15-742A-ED9A-FC64-496FD706678C}"/>
          </ac:spMkLst>
        </pc:spChg>
        <pc:spChg chg="add mod">
          <ac:chgData name="Emma Enocson" userId="34809eff-22fc-49fa-9d80-7f711c022a1b" providerId="ADAL" clId="{AC64F9FC-0530-4B30-B851-5C880D0EA0A3}" dt="2023-02-09T07:55:15.536" v="41631" actId="1076"/>
          <ac:spMkLst>
            <pc:docMk/>
            <pc:sldMk cId="4193671673" sldId="3133"/>
            <ac:spMk id="12" creationId="{0F58D9A9-B13F-3E9E-D646-7F3380962085}"/>
          </ac:spMkLst>
        </pc:spChg>
        <pc:spChg chg="add mod">
          <ac:chgData name="Emma Enocson" userId="34809eff-22fc-49fa-9d80-7f711c022a1b" providerId="ADAL" clId="{AC64F9FC-0530-4B30-B851-5C880D0EA0A3}" dt="2023-02-09T07:55:21.261" v="41635" actId="1076"/>
          <ac:spMkLst>
            <pc:docMk/>
            <pc:sldMk cId="4193671673" sldId="3133"/>
            <ac:spMk id="14" creationId="{C019FE45-222A-3AF0-544C-A261F02F0C1B}"/>
          </ac:spMkLst>
        </pc:spChg>
        <pc:spChg chg="del">
          <ac:chgData name="Emma Enocson" userId="34809eff-22fc-49fa-9d80-7f711c022a1b" providerId="ADAL" clId="{AC64F9FC-0530-4B30-B851-5C880D0EA0A3}" dt="2023-02-09T07:52:05.117" v="41277" actId="478"/>
          <ac:spMkLst>
            <pc:docMk/>
            <pc:sldMk cId="4193671673" sldId="3133"/>
            <ac:spMk id="46" creationId="{B8739743-45CA-B978-5180-E6AA86513528}"/>
          </ac:spMkLst>
        </pc:spChg>
        <pc:spChg chg="mod">
          <ac:chgData name="Emma Enocson" userId="34809eff-22fc-49fa-9d80-7f711c022a1b" providerId="ADAL" clId="{AC64F9FC-0530-4B30-B851-5C880D0EA0A3}" dt="2023-02-09T07:52:19.792" v="41397" actId="1038"/>
          <ac:spMkLst>
            <pc:docMk/>
            <pc:sldMk cId="4193671673" sldId="3133"/>
            <ac:spMk id="48" creationId="{BF3AC95A-0D44-C106-66D6-B4DC8972F8D4}"/>
          </ac:spMkLst>
        </pc:spChg>
        <pc:spChg chg="mod">
          <ac:chgData name="Emma Enocson" userId="34809eff-22fc-49fa-9d80-7f711c022a1b" providerId="ADAL" clId="{AC64F9FC-0530-4B30-B851-5C880D0EA0A3}" dt="2023-02-09T07:51:02.344" v="41272" actId="1076"/>
          <ac:spMkLst>
            <pc:docMk/>
            <pc:sldMk cId="4193671673" sldId="3133"/>
            <ac:spMk id="49" creationId="{43F12E67-7D23-9629-FA04-9A455134E00C}"/>
          </ac:spMkLst>
        </pc:spChg>
        <pc:spChg chg="mod">
          <ac:chgData name="Emma Enocson" userId="34809eff-22fc-49fa-9d80-7f711c022a1b" providerId="ADAL" clId="{AC64F9FC-0530-4B30-B851-5C880D0EA0A3}" dt="2023-02-09T07:52:28.346" v="41432" actId="20577"/>
          <ac:spMkLst>
            <pc:docMk/>
            <pc:sldMk cId="4193671673" sldId="3133"/>
            <ac:spMk id="52" creationId="{5B421125-B971-B5ED-1F95-F16786B93BA0}"/>
          </ac:spMkLst>
        </pc:spChg>
        <pc:spChg chg="del">
          <ac:chgData name="Emma Enocson" userId="34809eff-22fc-49fa-9d80-7f711c022a1b" providerId="ADAL" clId="{AC64F9FC-0530-4B30-B851-5C880D0EA0A3}" dt="2023-02-09T07:51:59.931" v="41276" actId="478"/>
          <ac:spMkLst>
            <pc:docMk/>
            <pc:sldMk cId="4193671673" sldId="3133"/>
            <ac:spMk id="63" creationId="{1ED876D6-352D-C3FD-B624-0EA5EED337FC}"/>
          </ac:spMkLst>
        </pc:spChg>
        <pc:spChg chg="mod">
          <ac:chgData name="Emma Enocson" userId="34809eff-22fc-49fa-9d80-7f711c022a1b" providerId="ADAL" clId="{AC64F9FC-0530-4B30-B851-5C880D0EA0A3}" dt="2023-02-09T07:52:24.229" v="41427" actId="1037"/>
          <ac:spMkLst>
            <pc:docMk/>
            <pc:sldMk cId="4193671673" sldId="3133"/>
            <ac:spMk id="64" creationId="{CDC6D7D2-9E59-9833-A84D-FA412BEE8B6A}"/>
          </ac:spMkLst>
        </pc:spChg>
        <pc:spChg chg="mod topLvl">
          <ac:chgData name="Emma Enocson" userId="34809eff-22fc-49fa-9d80-7f711c022a1b" providerId="ADAL" clId="{AC64F9FC-0530-4B30-B851-5C880D0EA0A3}" dt="2023-02-09T07:54:22.119" v="41525" actId="1037"/>
          <ac:spMkLst>
            <pc:docMk/>
            <pc:sldMk cId="4193671673" sldId="3133"/>
            <ac:spMk id="76" creationId="{D6E9E04C-0BDF-4EB8-CB25-41AF86AFA977}"/>
          </ac:spMkLst>
        </pc:spChg>
        <pc:grpChg chg="del">
          <ac:chgData name="Emma Enocson" userId="34809eff-22fc-49fa-9d80-7f711c022a1b" providerId="ADAL" clId="{AC64F9FC-0530-4B30-B851-5C880D0EA0A3}" dt="2023-02-09T07:52:09.003" v="41280" actId="478"/>
          <ac:grpSpMkLst>
            <pc:docMk/>
            <pc:sldMk cId="4193671673" sldId="3133"/>
            <ac:grpSpMk id="4" creationId="{5A0BBE61-8E00-301F-1ADF-8CF927AE81FE}"/>
          </ac:grpSpMkLst>
        </pc:grpChg>
        <pc:grpChg chg="mod">
          <ac:chgData name="Emma Enocson" userId="34809eff-22fc-49fa-9d80-7f711c022a1b" providerId="ADAL" clId="{AC64F9FC-0530-4B30-B851-5C880D0EA0A3}" dt="2023-02-09T07:52:13.384" v="41331" actId="1037"/>
          <ac:grpSpMkLst>
            <pc:docMk/>
            <pc:sldMk cId="4193671673" sldId="3133"/>
            <ac:grpSpMk id="5" creationId="{A4046BCC-006B-73E6-59B4-739C069B9C50}"/>
          </ac:grpSpMkLst>
        </pc:grpChg>
        <pc:grpChg chg="del">
          <ac:chgData name="Emma Enocson" userId="34809eff-22fc-49fa-9d80-7f711c022a1b" providerId="ADAL" clId="{AC64F9FC-0530-4B30-B851-5C880D0EA0A3}" dt="2023-02-09T07:52:26.018" v="41428" actId="478"/>
          <ac:grpSpMkLst>
            <pc:docMk/>
            <pc:sldMk cId="4193671673" sldId="3133"/>
            <ac:grpSpMk id="8" creationId="{1CCBDC21-2222-2934-7400-511015BAEA8F}"/>
          </ac:grpSpMkLst>
        </pc:grpChg>
        <pc:grpChg chg="mod">
          <ac:chgData name="Emma Enocson" userId="34809eff-22fc-49fa-9d80-7f711c022a1b" providerId="ADAL" clId="{AC64F9FC-0530-4B30-B851-5C880D0EA0A3}" dt="2023-02-09T07:52:13.384" v="41331" actId="1037"/>
          <ac:grpSpMkLst>
            <pc:docMk/>
            <pc:sldMk cId="4193671673" sldId="3133"/>
            <ac:grpSpMk id="13" creationId="{0EEA4AB8-9B5A-3C10-63BA-44ED01032B7D}"/>
          </ac:grpSpMkLst>
        </pc:grpChg>
        <pc:picChg chg="del topLvl">
          <ac:chgData name="Emma Enocson" userId="34809eff-22fc-49fa-9d80-7f711c022a1b" providerId="ADAL" clId="{AC64F9FC-0530-4B30-B851-5C880D0EA0A3}" dt="2023-02-09T07:52:26.018" v="41428" actId="478"/>
          <ac:picMkLst>
            <pc:docMk/>
            <pc:sldMk cId="4193671673" sldId="3133"/>
            <ac:picMk id="7" creationId="{48AAC7FE-96C5-7867-4B94-06CA18F65D16}"/>
          </ac:picMkLst>
        </pc:picChg>
        <pc:picChg chg="add del mod">
          <ac:chgData name="Emma Enocson" userId="34809eff-22fc-49fa-9d80-7f711c022a1b" providerId="ADAL" clId="{AC64F9FC-0530-4B30-B851-5C880D0EA0A3}" dt="2023-02-09T07:54:30.576" v="41527" actId="478"/>
          <ac:picMkLst>
            <pc:docMk/>
            <pc:sldMk cId="4193671673" sldId="3133"/>
            <ac:picMk id="11" creationId="{0272C8C0-E3CE-FF65-6CD6-2483E440E717}"/>
          </ac:picMkLst>
        </pc:picChg>
        <pc:picChg chg="del">
          <ac:chgData name="Emma Enocson" userId="34809eff-22fc-49fa-9d80-7f711c022a1b" providerId="ADAL" clId="{AC64F9FC-0530-4B30-B851-5C880D0EA0A3}" dt="2023-02-09T07:52:08.656" v="41279" actId="478"/>
          <ac:picMkLst>
            <pc:docMk/>
            <pc:sldMk cId="4193671673" sldId="3133"/>
            <ac:picMk id="44" creationId="{C242B7CF-3280-6AF0-A211-3E20968C1A14}"/>
          </ac:picMkLst>
        </pc:picChg>
        <pc:picChg chg="del">
          <ac:chgData name="Emma Enocson" userId="34809eff-22fc-49fa-9d80-7f711c022a1b" providerId="ADAL" clId="{AC64F9FC-0530-4B30-B851-5C880D0EA0A3}" dt="2023-02-09T07:52:07.065" v="41278" actId="478"/>
          <ac:picMkLst>
            <pc:docMk/>
            <pc:sldMk cId="4193671673" sldId="3133"/>
            <ac:picMk id="45" creationId="{FD8891A4-0861-0CC0-5BD5-4F591BC4975C}"/>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09T07:54:16.256" v="41504"/>
              <pc2:cmMkLst xmlns:pc2="http://schemas.microsoft.com/office/powerpoint/2019/9/main/command">
                <pc:docMk/>
                <pc:sldMk cId="4193671673" sldId="3133"/>
                <pc2:cmMk id="{15DBBC85-F5F5-4722-910F-7406B1BDA5B1}"/>
              </pc2:cmMkLst>
            </pc226:cmChg>
          </p:ext>
        </pc:extLst>
      </pc:sldChg>
      <pc:sldChg chg="addSp delSp modSp mod ord addCm delCm modCm">
        <pc:chgData name="Emma Enocson" userId="34809eff-22fc-49fa-9d80-7f711c022a1b" providerId="ADAL" clId="{AC64F9FC-0530-4B30-B851-5C880D0EA0A3}" dt="2023-02-09T08:10:58.896" v="42004" actId="20577"/>
        <pc:sldMkLst>
          <pc:docMk/>
          <pc:sldMk cId="4193671673" sldId="3134"/>
        </pc:sldMkLst>
        <pc:spChg chg="del">
          <ac:chgData name="Emma Enocson" userId="34809eff-22fc-49fa-9d80-7f711c022a1b" providerId="ADAL" clId="{AC64F9FC-0530-4B30-B851-5C880D0EA0A3}" dt="2023-02-09T07:58:24.930" v="41730" actId="478"/>
          <ac:spMkLst>
            <pc:docMk/>
            <pc:sldMk cId="4193671673" sldId="3134"/>
            <ac:spMk id="3" creationId="{1A5134C8-9AAF-44DA-C54A-CA961912F57F}"/>
          </ac:spMkLst>
        </pc:spChg>
        <pc:spChg chg="mod">
          <ac:chgData name="Emma Enocson" userId="34809eff-22fc-49fa-9d80-7f711c022a1b" providerId="ADAL" clId="{AC64F9FC-0530-4B30-B851-5C880D0EA0A3}" dt="2023-02-09T07:59:45.570" v="41817" actId="20577"/>
          <ac:spMkLst>
            <pc:docMk/>
            <pc:sldMk cId="4193671673" sldId="3134"/>
            <ac:spMk id="6" creationId="{32273A15-742A-ED9A-FC64-496FD706678C}"/>
          </ac:spMkLst>
        </pc:spChg>
        <pc:spChg chg="mod">
          <ac:chgData name="Emma Enocson" userId="34809eff-22fc-49fa-9d80-7f711c022a1b" providerId="ADAL" clId="{AC64F9FC-0530-4B30-B851-5C880D0EA0A3}" dt="2023-02-09T08:09:52.855" v="41851" actId="20577"/>
          <ac:spMkLst>
            <pc:docMk/>
            <pc:sldMk cId="4193671673" sldId="3134"/>
            <ac:spMk id="12" creationId="{0F58D9A9-B13F-3E9E-D646-7F3380962085}"/>
          </ac:spMkLst>
        </pc:spChg>
        <pc:spChg chg="add mod">
          <ac:chgData name="Emma Enocson" userId="34809eff-22fc-49fa-9d80-7f711c022a1b" providerId="ADAL" clId="{AC64F9FC-0530-4B30-B851-5C880D0EA0A3}" dt="2023-02-09T07:59:09.159" v="41794" actId="20577"/>
          <ac:spMkLst>
            <pc:docMk/>
            <pc:sldMk cId="4193671673" sldId="3134"/>
            <ac:spMk id="15" creationId="{7D21B304-58BD-5A9C-BC61-38EE5EE140BF}"/>
          </ac:spMkLst>
        </pc:spChg>
        <pc:spChg chg="add mod">
          <ac:chgData name="Emma Enocson" userId="34809eff-22fc-49fa-9d80-7f711c022a1b" providerId="ADAL" clId="{AC64F9FC-0530-4B30-B851-5C880D0EA0A3}" dt="2023-02-09T08:10:29.385" v="41949" actId="20577"/>
          <ac:spMkLst>
            <pc:docMk/>
            <pc:sldMk cId="4193671673" sldId="3134"/>
            <ac:spMk id="16" creationId="{53C7B035-0580-8438-677D-0DA58469803A}"/>
          </ac:spMkLst>
        </pc:spChg>
        <pc:spChg chg="add mod">
          <ac:chgData name="Emma Enocson" userId="34809eff-22fc-49fa-9d80-7f711c022a1b" providerId="ADAL" clId="{AC64F9FC-0530-4B30-B851-5C880D0EA0A3}" dt="2023-02-09T08:10:42.114" v="41973" actId="1076"/>
          <ac:spMkLst>
            <pc:docMk/>
            <pc:sldMk cId="4193671673" sldId="3134"/>
            <ac:spMk id="17" creationId="{CF8EA3D1-EA99-FDA4-672E-2D05392667B6}"/>
          </ac:spMkLst>
        </pc:spChg>
        <pc:spChg chg="add mod">
          <ac:chgData name="Emma Enocson" userId="34809eff-22fc-49fa-9d80-7f711c022a1b" providerId="ADAL" clId="{AC64F9FC-0530-4B30-B851-5C880D0EA0A3}" dt="2023-02-09T08:10:45.461" v="41975" actId="1076"/>
          <ac:spMkLst>
            <pc:docMk/>
            <pc:sldMk cId="4193671673" sldId="3134"/>
            <ac:spMk id="18" creationId="{10D7A102-F6CB-6D60-EE16-C5A10DDF4BB1}"/>
          </ac:spMkLst>
        </pc:spChg>
        <pc:spChg chg="add mod">
          <ac:chgData name="Emma Enocson" userId="34809eff-22fc-49fa-9d80-7f711c022a1b" providerId="ADAL" clId="{AC64F9FC-0530-4B30-B851-5C880D0EA0A3}" dt="2023-02-09T08:10:58.896" v="42004" actId="20577"/>
          <ac:spMkLst>
            <pc:docMk/>
            <pc:sldMk cId="4193671673" sldId="3134"/>
            <ac:spMk id="19" creationId="{E91FE94F-D018-2D91-C7F6-C4B2666D21CB}"/>
          </ac:spMkLst>
        </pc:spChg>
        <pc:spChg chg="mod">
          <ac:chgData name="Emma Enocson" userId="34809eff-22fc-49fa-9d80-7f711c022a1b" providerId="ADAL" clId="{AC64F9FC-0530-4B30-B851-5C880D0EA0A3}" dt="2023-02-09T08:10:27.241" v="41945" actId="20577"/>
          <ac:spMkLst>
            <pc:docMk/>
            <pc:sldMk cId="4193671673" sldId="3134"/>
            <ac:spMk id="48" creationId="{BF3AC95A-0D44-C106-66D6-B4DC8972F8D4}"/>
          </ac:spMkLst>
        </pc:spChg>
        <pc:spChg chg="mod">
          <ac:chgData name="Emma Enocson" userId="34809eff-22fc-49fa-9d80-7f711c022a1b" providerId="ADAL" clId="{AC64F9FC-0530-4B30-B851-5C880D0EA0A3}" dt="2023-02-09T08:10:54.192" v="41994" actId="6549"/>
          <ac:spMkLst>
            <pc:docMk/>
            <pc:sldMk cId="4193671673" sldId="3134"/>
            <ac:spMk id="49" creationId="{43F12E67-7D23-9629-FA04-9A455134E00C}"/>
          </ac:spMkLst>
        </pc:spChg>
        <pc:spChg chg="mod">
          <ac:chgData name="Emma Enocson" userId="34809eff-22fc-49fa-9d80-7f711c022a1b" providerId="ADAL" clId="{AC64F9FC-0530-4B30-B851-5C880D0EA0A3}" dt="2023-02-09T07:58:01.064" v="41728" actId="20577"/>
          <ac:spMkLst>
            <pc:docMk/>
            <pc:sldMk cId="4193671673" sldId="3134"/>
            <ac:spMk id="50" creationId="{93A7A2BD-06AF-9B3B-6786-92DE4124A98F}"/>
          </ac:spMkLst>
        </pc:spChg>
        <pc:spChg chg="mod">
          <ac:chgData name="Emma Enocson" userId="34809eff-22fc-49fa-9d80-7f711c022a1b" providerId="ADAL" clId="{AC64F9FC-0530-4B30-B851-5C880D0EA0A3}" dt="2023-02-09T08:10:31.745" v="41951" actId="20577"/>
          <ac:spMkLst>
            <pc:docMk/>
            <pc:sldMk cId="4193671673" sldId="3134"/>
            <ac:spMk id="52" creationId="{5B421125-B971-B5ED-1F95-F16786B93BA0}"/>
          </ac:spMkLst>
        </pc:spChg>
        <pc:spChg chg="mod">
          <ac:chgData name="Emma Enocson" userId="34809eff-22fc-49fa-9d80-7f711c022a1b" providerId="ADAL" clId="{AC64F9FC-0530-4B30-B851-5C880D0EA0A3}" dt="2023-02-09T07:57:11.398" v="41654" actId="1076"/>
          <ac:spMkLst>
            <pc:docMk/>
            <pc:sldMk cId="4193671673" sldId="3134"/>
            <ac:spMk id="64" creationId="{CDC6D7D2-9E59-9833-A84D-FA412BEE8B6A}"/>
          </ac:spMkLst>
        </pc:spChg>
        <pc:spChg chg="mod">
          <ac:chgData name="Emma Enocson" userId="34809eff-22fc-49fa-9d80-7f711c022a1b" providerId="ADAL" clId="{AC64F9FC-0530-4B30-B851-5C880D0EA0A3}" dt="2023-02-09T07:57:04.087" v="41653" actId="404"/>
          <ac:spMkLst>
            <pc:docMk/>
            <pc:sldMk cId="4193671673" sldId="3134"/>
            <ac:spMk id="76" creationId="{D6E9E04C-0BDF-4EB8-CB25-41AF86AFA977}"/>
          </ac:spMkLst>
        </pc:spChg>
        <pc:grpChg chg="mod">
          <ac:chgData name="Emma Enocson" userId="34809eff-22fc-49fa-9d80-7f711c022a1b" providerId="ADAL" clId="{AC64F9FC-0530-4B30-B851-5C880D0EA0A3}" dt="2023-02-09T07:57:31.242" v="41655" actId="1076"/>
          <ac:grpSpMkLst>
            <pc:docMk/>
            <pc:sldMk cId="4193671673" sldId="3134"/>
            <ac:grpSpMk id="5" creationId="{A4046BCC-006B-73E6-59B4-739C069B9C50}"/>
          </ac:grpSpMkLst>
        </pc:grp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09T07:57:36.430" v="41656"/>
              <pc2:cmMkLst xmlns:pc2="http://schemas.microsoft.com/office/powerpoint/2019/9/main/command">
                <pc:docMk/>
                <pc:sldMk cId="4193671673" sldId="3134"/>
                <pc2:cmMk id="{5C529206-277C-47CE-A935-A672A5225F80}"/>
              </pc2:cmMkLst>
            </pc226:cmChg>
            <pc226:cmChg xmlns:pc226="http://schemas.microsoft.com/office/powerpoint/2022/06/main/command" chg="mod">
              <pc226:chgData name="Emma Enocson" userId="34809eff-22fc-49fa-9d80-7f711c022a1b" providerId="ADAL" clId="{AC64F9FC-0530-4B30-B851-5C880D0EA0A3}" dt="2023-02-09T08:03:02.229" v="41824"/>
              <pc2:cmMkLst xmlns:pc2="http://schemas.microsoft.com/office/powerpoint/2019/9/main/command">
                <pc:docMk/>
                <pc:sldMk cId="4193671673" sldId="3134"/>
                <pc2:cmMk id="{15DBBC85-F5F5-4722-910F-7406B1BDA5B1}"/>
              </pc2:cmMkLst>
            </pc226:cmChg>
            <pc226:cmChg xmlns:pc226="http://schemas.microsoft.com/office/powerpoint/2022/06/main/command" chg="add mod">
              <pc226:chgData name="Emma Enocson" userId="34809eff-22fc-49fa-9d80-7f711c022a1b" providerId="ADAL" clId="{AC64F9FC-0530-4B30-B851-5C880D0EA0A3}" dt="2023-02-09T07:58:21.849" v="41729"/>
              <pc2:cmMkLst xmlns:pc2="http://schemas.microsoft.com/office/powerpoint/2019/9/main/command">
                <pc:docMk/>
                <pc:sldMk cId="4193671673" sldId="3134"/>
                <pc2:cmMk id="{F5F318EF-787D-4862-A47E-07D26F43407B}"/>
              </pc2:cmMkLst>
            </pc226:cmChg>
          </p:ext>
        </pc:extLst>
      </pc:sldChg>
      <pc:sldChg chg="addSp delSp modSp add mod modNotesTx">
        <pc:chgData name="Emma Enocson" userId="34809eff-22fc-49fa-9d80-7f711c022a1b" providerId="ADAL" clId="{AC64F9FC-0530-4B30-B851-5C880D0EA0A3}" dt="2023-02-10T07:31:54.546" v="42059" actId="1076"/>
        <pc:sldMkLst>
          <pc:docMk/>
          <pc:sldMk cId="2386365028" sldId="3136"/>
        </pc:sldMkLst>
        <pc:spChg chg="del">
          <ac:chgData name="Emma Enocson" userId="34809eff-22fc-49fa-9d80-7f711c022a1b" providerId="ADAL" clId="{AC64F9FC-0530-4B30-B851-5C880D0EA0A3}" dt="2023-02-10T07:31:12.890" v="42015" actId="478"/>
          <ac:spMkLst>
            <pc:docMk/>
            <pc:sldMk cId="2386365028" sldId="3136"/>
            <ac:spMk id="2" creationId="{5F21B8FF-1EDF-91AC-E39A-FB7B3A265947}"/>
          </ac:spMkLst>
        </pc:spChg>
        <pc:spChg chg="del">
          <ac:chgData name="Emma Enocson" userId="34809eff-22fc-49fa-9d80-7f711c022a1b" providerId="ADAL" clId="{AC64F9FC-0530-4B30-B851-5C880D0EA0A3}" dt="2023-02-10T07:31:11.988" v="42014" actId="478"/>
          <ac:spMkLst>
            <pc:docMk/>
            <pc:sldMk cId="2386365028" sldId="3136"/>
            <ac:spMk id="4" creationId="{DBC97D5C-24CD-FE87-1AD8-D8EF19DEAC2B}"/>
          </ac:spMkLst>
        </pc:spChg>
        <pc:spChg chg="del mod">
          <ac:chgData name="Emma Enocson" userId="34809eff-22fc-49fa-9d80-7f711c022a1b" providerId="ADAL" clId="{AC64F9FC-0530-4B30-B851-5C880D0EA0A3}" dt="2023-02-10T07:31:14.452" v="42018" actId="478"/>
          <ac:spMkLst>
            <pc:docMk/>
            <pc:sldMk cId="2386365028" sldId="3136"/>
            <ac:spMk id="5" creationId="{EAC3ED8D-7D35-AA6B-EFC1-9FE471778CEE}"/>
          </ac:spMkLst>
        </pc:spChg>
        <pc:spChg chg="add mod">
          <ac:chgData name="Emma Enocson" userId="34809eff-22fc-49fa-9d80-7f711c022a1b" providerId="ADAL" clId="{AC64F9FC-0530-4B30-B851-5C880D0EA0A3}" dt="2023-02-10T07:31:54.546" v="42059" actId="1076"/>
          <ac:spMkLst>
            <pc:docMk/>
            <pc:sldMk cId="2386365028" sldId="3136"/>
            <ac:spMk id="9" creationId="{CB776604-29DD-10C3-2A87-8995C9E1DFDA}"/>
          </ac:spMkLst>
        </pc:spChg>
        <pc:spChg chg="del">
          <ac:chgData name="Emma Enocson" userId="34809eff-22fc-49fa-9d80-7f711c022a1b" providerId="ADAL" clId="{AC64F9FC-0530-4B30-B851-5C880D0EA0A3}" dt="2023-02-10T07:31:10.300" v="42012" actId="478"/>
          <ac:spMkLst>
            <pc:docMk/>
            <pc:sldMk cId="2386365028" sldId="3136"/>
            <ac:spMk id="21" creationId="{84C820A4-039A-493B-B773-20D92F2477FE}"/>
          </ac:spMkLst>
        </pc:spChg>
        <pc:picChg chg="add mod modCrop">
          <ac:chgData name="Emma Enocson" userId="34809eff-22fc-49fa-9d80-7f711c022a1b" providerId="ADAL" clId="{AC64F9FC-0530-4B30-B851-5C880D0EA0A3}" dt="2023-02-10T07:31:46.571" v="42055" actId="14100"/>
          <ac:picMkLst>
            <pc:docMk/>
            <pc:sldMk cId="2386365028" sldId="3136"/>
            <ac:picMk id="7" creationId="{BAC9BBB3-47DA-443A-002C-9052C18F6272}"/>
          </ac:picMkLst>
        </pc:picChg>
        <pc:cxnChg chg="del">
          <ac:chgData name="Emma Enocson" userId="34809eff-22fc-49fa-9d80-7f711c022a1b" providerId="ADAL" clId="{AC64F9FC-0530-4B30-B851-5C880D0EA0A3}" dt="2023-02-10T07:31:11.133" v="42013" actId="478"/>
          <ac:cxnSpMkLst>
            <pc:docMk/>
            <pc:sldMk cId="2386365028" sldId="3136"/>
            <ac:cxnSpMk id="6" creationId="{0BC6C8CC-1BA2-AD89-9C7F-9FF931E280B6}"/>
          </ac:cxnSpMkLst>
        </pc:cxnChg>
        <pc:cxnChg chg="del">
          <ac:chgData name="Emma Enocson" userId="34809eff-22fc-49fa-9d80-7f711c022a1b" providerId="ADAL" clId="{AC64F9FC-0530-4B30-B851-5C880D0EA0A3}" dt="2023-02-10T07:31:13.360" v="42016" actId="478"/>
          <ac:cxnSpMkLst>
            <pc:docMk/>
            <pc:sldMk cId="2386365028" sldId="3136"/>
            <ac:cxnSpMk id="10" creationId="{71F477DD-C9A7-74F5-45A0-1A12A05265B1}"/>
          </ac:cxnSpMkLst>
        </pc:cxnChg>
      </pc:sldChg>
      <pc:sldChg chg="modSp del mod addCm delCm modNotesTx">
        <pc:chgData name="Emma Enocson" userId="34809eff-22fc-49fa-9d80-7f711c022a1b" providerId="ADAL" clId="{AC64F9FC-0530-4B30-B851-5C880D0EA0A3}" dt="2023-03-01T07:55:32.634" v="56617" actId="2696"/>
        <pc:sldMkLst>
          <pc:docMk/>
          <pc:sldMk cId="2698908868" sldId="3136"/>
        </pc:sldMkLst>
        <pc:spChg chg="mod">
          <ac:chgData name="Emma Enocson" userId="34809eff-22fc-49fa-9d80-7f711c022a1b" providerId="ADAL" clId="{AC64F9FC-0530-4B30-B851-5C880D0EA0A3}" dt="2023-02-22T10:54:19.565" v="48312" actId="313"/>
          <ac:spMkLst>
            <pc:docMk/>
            <pc:sldMk cId="2698908868" sldId="3136"/>
            <ac:spMk id="72" creationId="{F232F4E2-C11D-76E0-7DD1-7AB478A02392}"/>
          </ac:spMkLst>
        </pc:spChg>
        <pc:spChg chg="mod">
          <ac:chgData name="Emma Enocson" userId="34809eff-22fc-49fa-9d80-7f711c022a1b" providerId="ADAL" clId="{AC64F9FC-0530-4B30-B851-5C880D0EA0A3}" dt="2023-02-22T10:54:18.868" v="48311" actId="313"/>
          <ac:spMkLst>
            <pc:docMk/>
            <pc:sldMk cId="2698908868" sldId="3136"/>
            <ac:spMk id="83" creationId="{1CD72568-EF7C-8B59-FC02-A804F73795A9}"/>
          </ac:spMkLst>
        </pc:spChg>
        <pc:spChg chg="mod">
          <ac:chgData name="Emma Enocson" userId="34809eff-22fc-49fa-9d80-7f711c022a1b" providerId="ADAL" clId="{AC64F9FC-0530-4B30-B851-5C880D0EA0A3}" dt="2023-02-22T10:54:18.283" v="48310" actId="313"/>
          <ac:spMkLst>
            <pc:docMk/>
            <pc:sldMk cId="2698908868" sldId="3136"/>
            <ac:spMk id="88" creationId="{8EE777EA-603E-F855-3F85-DBD72140837A}"/>
          </ac:spMkLst>
        </pc:spChg>
        <pc:spChg chg="mod">
          <ac:chgData name="Emma Enocson" userId="34809eff-22fc-49fa-9d80-7f711c022a1b" providerId="ADAL" clId="{AC64F9FC-0530-4B30-B851-5C880D0EA0A3}" dt="2023-02-22T10:54:21.792" v="48313" actId="313"/>
          <ac:spMkLst>
            <pc:docMk/>
            <pc:sldMk cId="2698908868" sldId="3136"/>
            <ac:spMk id="90" creationId="{C6033F1B-F4DD-04D8-F32E-EF9A14D0BD1F}"/>
          </ac:spMkLst>
        </pc:spChg>
        <pc:spChg chg="mod">
          <ac:chgData name="Emma Enocson" userId="34809eff-22fc-49fa-9d80-7f711c022a1b" providerId="ADAL" clId="{AC64F9FC-0530-4B30-B851-5C880D0EA0A3}" dt="2023-02-22T10:54:22.468" v="48314" actId="313"/>
          <ac:spMkLst>
            <pc:docMk/>
            <pc:sldMk cId="2698908868" sldId="3136"/>
            <ac:spMk id="97" creationId="{05757D4B-E626-D173-83B7-E1E1A917075D}"/>
          </ac:spMkLst>
        </pc:spChg>
        <pc:spChg chg="mod">
          <ac:chgData name="Emma Enocson" userId="34809eff-22fc-49fa-9d80-7f711c022a1b" providerId="ADAL" clId="{AC64F9FC-0530-4B30-B851-5C880D0EA0A3}" dt="2023-02-22T10:54:15.532" v="48309" actId="313"/>
          <ac:spMkLst>
            <pc:docMk/>
            <pc:sldMk cId="2698908868" sldId="3136"/>
            <ac:spMk id="103" creationId="{9CD0A827-32FB-E368-AE0A-F31E4781093F}"/>
          </ac:spMkLst>
        </pc:spChg>
        <pc:spChg chg="mod">
          <ac:chgData name="Emma Enocson" userId="34809eff-22fc-49fa-9d80-7f711c022a1b" providerId="ADAL" clId="{AC64F9FC-0530-4B30-B851-5C880D0EA0A3}" dt="2023-02-22T10:54:23.304" v="48315" actId="313"/>
          <ac:spMkLst>
            <pc:docMk/>
            <pc:sldMk cId="2698908868" sldId="3136"/>
            <ac:spMk id="108" creationId="{C0591A5B-4B0B-D937-1F3A-E4E8C152F827}"/>
          </ac:spMkLst>
        </pc:sp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2T08:55:06.601" v="47807"/>
              <pc2:cmMkLst xmlns:pc2="http://schemas.microsoft.com/office/powerpoint/2019/9/main/command">
                <pc:docMk/>
                <pc:sldMk cId="2698908868" sldId="3136"/>
                <pc2:cmMk id="{68236F92-AB08-43F4-AC7A-D8291EF1FB53}"/>
              </pc2:cmMkLst>
            </pc226:cmChg>
          </p:ext>
        </pc:extLst>
      </pc:sldChg>
      <pc:sldChg chg="modSp del mod addCm delCm modNotesTx">
        <pc:chgData name="Emma Enocson" userId="34809eff-22fc-49fa-9d80-7f711c022a1b" providerId="ADAL" clId="{AC64F9FC-0530-4B30-B851-5C880D0EA0A3}" dt="2023-03-01T07:55:32.634" v="56617" actId="2696"/>
        <pc:sldMkLst>
          <pc:docMk/>
          <pc:sldMk cId="1107026938" sldId="3137"/>
        </pc:sldMkLst>
        <pc:spChg chg="mod">
          <ac:chgData name="Emma Enocson" userId="34809eff-22fc-49fa-9d80-7f711c022a1b" providerId="ADAL" clId="{AC64F9FC-0530-4B30-B851-5C880D0EA0A3}" dt="2023-02-22T10:54:27.103" v="48316" actId="313"/>
          <ac:spMkLst>
            <pc:docMk/>
            <pc:sldMk cId="1107026938" sldId="3137"/>
            <ac:spMk id="15" creationId="{E372CE12-63B9-78CD-8CA3-45695F741EEF}"/>
          </ac:spMkLst>
        </pc:spChg>
        <pc:spChg chg="mod">
          <ac:chgData name="Emma Enocson" userId="34809eff-22fc-49fa-9d80-7f711c022a1b" providerId="ADAL" clId="{AC64F9FC-0530-4B30-B851-5C880D0EA0A3}" dt="2023-02-22T10:54:27.269" v="48317" actId="313"/>
          <ac:spMkLst>
            <pc:docMk/>
            <pc:sldMk cId="1107026938" sldId="3137"/>
            <ac:spMk id="24" creationId="{6EEED54E-B490-8E10-C710-2B0B29B42C76}"/>
          </ac:spMkLst>
        </pc:spChg>
        <pc:spChg chg="mod">
          <ac:chgData name="Emma Enocson" userId="34809eff-22fc-49fa-9d80-7f711c022a1b" providerId="ADAL" clId="{AC64F9FC-0530-4B30-B851-5C880D0EA0A3}" dt="2023-02-22T10:54:36.399" v="48321" actId="313"/>
          <ac:spMkLst>
            <pc:docMk/>
            <pc:sldMk cId="1107026938" sldId="3137"/>
            <ac:spMk id="28" creationId="{41D01D96-0C5B-794E-6B85-3FB3DDDCB96F}"/>
          </ac:spMkLst>
        </pc:spChg>
        <pc:spChg chg="mod">
          <ac:chgData name="Emma Enocson" userId="34809eff-22fc-49fa-9d80-7f711c022a1b" providerId="ADAL" clId="{AC64F9FC-0530-4B30-B851-5C880D0EA0A3}" dt="2023-02-22T10:54:35.349" v="48320" actId="313"/>
          <ac:spMkLst>
            <pc:docMk/>
            <pc:sldMk cId="1107026938" sldId="3137"/>
            <ac:spMk id="33" creationId="{3D422191-B3F8-634F-25A1-0B7A4F859E2D}"/>
          </ac:spMkLst>
        </pc:spChg>
        <pc:spChg chg="mod">
          <ac:chgData name="Emma Enocson" userId="34809eff-22fc-49fa-9d80-7f711c022a1b" providerId="ADAL" clId="{AC64F9FC-0530-4B30-B851-5C880D0EA0A3}" dt="2023-02-22T10:54:27.805" v="48318" actId="313"/>
          <ac:spMkLst>
            <pc:docMk/>
            <pc:sldMk cId="1107026938" sldId="3137"/>
            <ac:spMk id="66" creationId="{F8CF3543-4438-9E68-E2DB-1DEFB9C200DB}"/>
          </ac:spMkLst>
        </pc:spChg>
        <pc:spChg chg="mod">
          <ac:chgData name="Emma Enocson" userId="34809eff-22fc-49fa-9d80-7f711c022a1b" providerId="ADAL" clId="{AC64F9FC-0530-4B30-B851-5C880D0EA0A3}" dt="2023-02-22T10:54:34.708" v="48319" actId="313"/>
          <ac:spMkLst>
            <pc:docMk/>
            <pc:sldMk cId="1107026938" sldId="3137"/>
            <ac:spMk id="70" creationId="{4B69EBDA-5074-E4F9-6576-CDFB4A272F92}"/>
          </ac:spMkLst>
        </pc:spChg>
        <pc:spChg chg="mod">
          <ac:chgData name="Emma Enocson" userId="34809eff-22fc-49fa-9d80-7f711c022a1b" providerId="ADAL" clId="{AC64F9FC-0530-4B30-B851-5C880D0EA0A3}" dt="2023-02-22T10:54:36.907" v="48322" actId="313"/>
          <ac:spMkLst>
            <pc:docMk/>
            <pc:sldMk cId="1107026938" sldId="3137"/>
            <ac:spMk id="77" creationId="{A749B0FB-1BC6-5135-9CCF-F4868ECB7CB1}"/>
          </ac:spMkLst>
        </pc:sp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2T08:55:14.991" v="47808"/>
              <pc2:cmMkLst xmlns:pc2="http://schemas.microsoft.com/office/powerpoint/2019/9/main/command">
                <pc:docMk/>
                <pc:sldMk cId="1107026938" sldId="3137"/>
                <pc2:cmMk id="{DF82563A-A7C2-4CBB-98AA-794A154FBBBF}"/>
              </pc2:cmMkLst>
            </pc226:cmChg>
          </p:ext>
        </pc:extLst>
      </pc:sldChg>
      <pc:sldChg chg="modSp mod modNotesTx">
        <pc:chgData name="Emma Enocson" userId="34809eff-22fc-49fa-9d80-7f711c022a1b" providerId="ADAL" clId="{AC64F9FC-0530-4B30-B851-5C880D0EA0A3}" dt="2023-02-22T10:47:27.115" v="48162" actId="947"/>
        <pc:sldMkLst>
          <pc:docMk/>
          <pc:sldMk cId="4250565897" sldId="3141"/>
        </pc:sldMkLst>
        <pc:spChg chg="mod">
          <ac:chgData name="Emma Enocson" userId="34809eff-22fc-49fa-9d80-7f711c022a1b" providerId="ADAL" clId="{AC64F9FC-0530-4B30-B851-5C880D0EA0A3}" dt="2023-02-22T10:46:35.776" v="48157" actId="947"/>
          <ac:spMkLst>
            <pc:docMk/>
            <pc:sldMk cId="4250565897" sldId="3141"/>
            <ac:spMk id="9" creationId="{23067A4D-EBFC-59CD-E11A-67F73498EF33}"/>
          </ac:spMkLst>
        </pc:spChg>
        <pc:spChg chg="mod">
          <ac:chgData name="Emma Enocson" userId="34809eff-22fc-49fa-9d80-7f711c022a1b" providerId="ADAL" clId="{AC64F9FC-0530-4B30-B851-5C880D0EA0A3}" dt="2023-02-22T10:46:41.168" v="48158" actId="947"/>
          <ac:spMkLst>
            <pc:docMk/>
            <pc:sldMk cId="4250565897" sldId="3141"/>
            <ac:spMk id="10" creationId="{3C7B5A36-A3E9-A3B7-0966-C83607BBE53D}"/>
          </ac:spMkLst>
        </pc:spChg>
        <pc:spChg chg="mod">
          <ac:chgData name="Emma Enocson" userId="34809eff-22fc-49fa-9d80-7f711c022a1b" providerId="ADAL" clId="{AC64F9FC-0530-4B30-B851-5C880D0EA0A3}" dt="2023-02-22T10:46:31.237" v="48156" actId="947"/>
          <ac:spMkLst>
            <pc:docMk/>
            <pc:sldMk cId="4250565897" sldId="3141"/>
            <ac:spMk id="18" creationId="{B152DEBF-E7BC-9BB8-8525-55F0E2896901}"/>
          </ac:spMkLst>
        </pc:spChg>
        <pc:spChg chg="mod">
          <ac:chgData name="Emma Enocson" userId="34809eff-22fc-49fa-9d80-7f711c022a1b" providerId="ADAL" clId="{AC64F9FC-0530-4B30-B851-5C880D0EA0A3}" dt="2023-02-22T10:46:26.956" v="48155" actId="947"/>
          <ac:spMkLst>
            <pc:docMk/>
            <pc:sldMk cId="4250565897" sldId="3141"/>
            <ac:spMk id="30" creationId="{C033C259-A743-0C1C-8926-C08528C5E57E}"/>
          </ac:spMkLst>
        </pc:spChg>
        <pc:spChg chg="mod">
          <ac:chgData name="Emma Enocson" userId="34809eff-22fc-49fa-9d80-7f711c022a1b" providerId="ADAL" clId="{AC64F9FC-0530-4B30-B851-5C880D0EA0A3}" dt="2023-02-22T10:46:51.885" v="48160" actId="14100"/>
          <ac:spMkLst>
            <pc:docMk/>
            <pc:sldMk cId="4250565897" sldId="3141"/>
            <ac:spMk id="54" creationId="{B5435474-7F53-7A91-1E2A-7289DF6A50EC}"/>
          </ac:spMkLst>
        </pc:spChg>
        <pc:spChg chg="mod">
          <ac:chgData name="Emma Enocson" userId="34809eff-22fc-49fa-9d80-7f711c022a1b" providerId="ADAL" clId="{AC64F9FC-0530-4B30-B851-5C880D0EA0A3}" dt="2023-02-22T10:46:49.737" v="48159" actId="14100"/>
          <ac:spMkLst>
            <pc:docMk/>
            <pc:sldMk cId="4250565897" sldId="3141"/>
            <ac:spMk id="62" creationId="{147506F3-F40D-25B1-ADD1-B85DB98C3156}"/>
          </ac:spMkLst>
        </pc:spChg>
        <pc:spChg chg="mod">
          <ac:chgData name="Emma Enocson" userId="34809eff-22fc-49fa-9d80-7f711c022a1b" providerId="ADAL" clId="{AC64F9FC-0530-4B30-B851-5C880D0EA0A3}" dt="2023-02-22T10:45:47.179" v="48135" actId="6549"/>
          <ac:spMkLst>
            <pc:docMk/>
            <pc:sldMk cId="4250565897" sldId="3141"/>
            <ac:spMk id="63" creationId="{BEF70CE4-D99B-B2A7-D0FB-8F2838067009}"/>
          </ac:spMkLst>
        </pc:spChg>
        <pc:spChg chg="mod">
          <ac:chgData name="Emma Enocson" userId="34809eff-22fc-49fa-9d80-7f711c022a1b" providerId="ADAL" clId="{AC64F9FC-0530-4B30-B851-5C880D0EA0A3}" dt="2023-02-22T10:46:04.945" v="48148" actId="20577"/>
          <ac:spMkLst>
            <pc:docMk/>
            <pc:sldMk cId="4250565897" sldId="3141"/>
            <ac:spMk id="69" creationId="{16C0AC9C-3A87-9E60-6976-CA69CA5CC5E4}"/>
          </ac:spMkLst>
        </pc:spChg>
        <pc:spChg chg="mod">
          <ac:chgData name="Emma Enocson" userId="34809eff-22fc-49fa-9d80-7f711c022a1b" providerId="ADAL" clId="{AC64F9FC-0530-4B30-B851-5C880D0EA0A3}" dt="2023-02-22T10:46:22.130" v="48154" actId="947"/>
          <ac:spMkLst>
            <pc:docMk/>
            <pc:sldMk cId="4250565897" sldId="3141"/>
            <ac:spMk id="149" creationId="{148B2B0B-7011-4879-56C8-4A791ACA76EA}"/>
          </ac:spMkLst>
        </pc:spChg>
        <pc:spChg chg="mod">
          <ac:chgData name="Emma Enocson" userId="34809eff-22fc-49fa-9d80-7f711c022a1b" providerId="ADAL" clId="{AC64F9FC-0530-4B30-B851-5C880D0EA0A3}" dt="2023-02-22T10:46:17.945" v="48153" actId="947"/>
          <ac:spMkLst>
            <pc:docMk/>
            <pc:sldMk cId="4250565897" sldId="3141"/>
            <ac:spMk id="154" creationId="{49BF736C-82D7-3BD9-9614-67826BF730DC}"/>
          </ac:spMkLst>
        </pc:spChg>
        <pc:cxnChg chg="mod">
          <ac:chgData name="Emma Enocson" userId="34809eff-22fc-49fa-9d80-7f711c022a1b" providerId="ADAL" clId="{AC64F9FC-0530-4B30-B851-5C880D0EA0A3}" dt="2023-02-22T10:46:49.737" v="48159" actId="14100"/>
          <ac:cxnSpMkLst>
            <pc:docMk/>
            <pc:sldMk cId="4250565897" sldId="3141"/>
            <ac:cxnSpMk id="73" creationId="{83772887-8C12-38B8-B55A-8E742F5484B0}"/>
          </ac:cxnSpMkLst>
        </pc:cxnChg>
      </pc:sldChg>
      <pc:sldChg chg="modSp mod delCm modNotesTx">
        <pc:chgData name="Emma Enocson" userId="34809eff-22fc-49fa-9d80-7f711c022a1b" providerId="ADAL" clId="{AC64F9FC-0530-4B30-B851-5C880D0EA0A3}" dt="2023-03-03T08:38:24.402" v="59469" actId="1035"/>
        <pc:sldMkLst>
          <pc:docMk/>
          <pc:sldMk cId="1351468526" sldId="3142"/>
        </pc:sldMkLst>
        <pc:spChg chg="mod">
          <ac:chgData name="Emma Enocson" userId="34809eff-22fc-49fa-9d80-7f711c022a1b" providerId="ADAL" clId="{AC64F9FC-0530-4B30-B851-5C880D0EA0A3}" dt="2023-03-03T08:38:04.107" v="59445" actId="404"/>
          <ac:spMkLst>
            <pc:docMk/>
            <pc:sldMk cId="1351468526" sldId="3142"/>
            <ac:spMk id="67" creationId="{3EF3F2E1-E62B-2644-06EF-90EED2D04F65}"/>
          </ac:spMkLst>
        </pc:spChg>
        <pc:picChg chg="mod">
          <ac:chgData name="Emma Enocson" userId="34809eff-22fc-49fa-9d80-7f711c022a1b" providerId="ADAL" clId="{AC64F9FC-0530-4B30-B851-5C880D0EA0A3}" dt="2023-03-03T08:38:24.402" v="59469" actId="1035"/>
          <ac:picMkLst>
            <pc:docMk/>
            <pc:sldMk cId="1351468526" sldId="3142"/>
            <ac:picMk id="2" creationId="{A231BE60-F9BE-A7F6-B487-973CEF5E4A00}"/>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2T08:04:29.690" v="47756"/>
              <pc2:cmMkLst xmlns:pc2="http://schemas.microsoft.com/office/powerpoint/2019/9/main/command">
                <pc:docMk/>
                <pc:sldMk cId="1351468526" sldId="3142"/>
                <pc2:cmMk id="{ED978B18-A35A-4D25-A1E3-4E98FEF05E04}"/>
              </pc2:cmMkLst>
            </pc226:cmChg>
          </p:ext>
        </pc:extLst>
      </pc:sldChg>
      <pc:sldChg chg="modNotesTx">
        <pc:chgData name="Emma Enocson" userId="34809eff-22fc-49fa-9d80-7f711c022a1b" providerId="ADAL" clId="{AC64F9FC-0530-4B30-B851-5C880D0EA0A3}" dt="2023-02-24T08:40:29.141" v="51575" actId="113"/>
        <pc:sldMkLst>
          <pc:docMk/>
          <pc:sldMk cId="1002700876" sldId="3149"/>
        </pc:sldMkLst>
      </pc:sldChg>
      <pc:sldChg chg="addCm">
        <pc:chgData name="Emma Enocson" userId="34809eff-22fc-49fa-9d80-7f711c022a1b" providerId="ADAL" clId="{AC64F9FC-0530-4B30-B851-5C880D0EA0A3}" dt="2023-02-21T12:12:07.924" v="46508"/>
        <pc:sldMkLst>
          <pc:docMk/>
          <pc:sldMk cId="2494146859" sldId="3154"/>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1T12:12:07.924" v="46508"/>
              <pc2:cmMkLst xmlns:pc2="http://schemas.microsoft.com/office/powerpoint/2019/9/main/command">
                <pc:docMk/>
                <pc:sldMk cId="2494146859" sldId="3154"/>
                <pc2:cmMk id="{89FB5461-FDEB-4EF5-9A52-DD0AFF0E6B44}"/>
              </pc2:cmMkLst>
            </pc226:cmChg>
          </p:ext>
        </pc:extLst>
      </pc:sldChg>
      <pc:sldChg chg="addCm modCm modNotesTx">
        <pc:chgData name="Emma Enocson" userId="34809eff-22fc-49fa-9d80-7f711c022a1b" providerId="ADAL" clId="{AC64F9FC-0530-4B30-B851-5C880D0EA0A3}" dt="2023-03-01T15:04:03.067" v="57280"/>
        <pc:sldMkLst>
          <pc:docMk/>
          <pc:sldMk cId="894892465" sldId="3155"/>
        </pc:sldMkLst>
        <pc:extLst>
          <p:ext xmlns:p="http://schemas.openxmlformats.org/presentationml/2006/main" uri="{D6D511B9-2390-475A-947B-AFAB55BFBCF1}">
            <pc226:cmChg xmlns:pc226="http://schemas.microsoft.com/office/powerpoint/2022/06/main/command" chg="add mod">
              <pc226:chgData name="Emma Enocson" userId="34809eff-22fc-49fa-9d80-7f711c022a1b" providerId="ADAL" clId="{AC64F9FC-0530-4B30-B851-5C880D0EA0A3}" dt="2023-03-01T15:04:03.067" v="57280"/>
              <pc2:cmMkLst xmlns:pc2="http://schemas.microsoft.com/office/powerpoint/2019/9/main/command">
                <pc:docMk/>
                <pc:sldMk cId="894892465" sldId="3155"/>
                <pc2:cmMk id="{68D45E4B-2848-4419-A287-AB3B6F2D32D0}"/>
              </pc2:cmMkLst>
              <pc226:cmRplyChg chg="add">
                <pc226:chgData name="Emma Enocson" userId="34809eff-22fc-49fa-9d80-7f711c022a1b" providerId="ADAL" clId="{AC64F9FC-0530-4B30-B851-5C880D0EA0A3}" dt="2023-02-24T07:50:55.071" v="49235"/>
                <pc2:cmRplyMkLst xmlns:pc2="http://schemas.microsoft.com/office/powerpoint/2019/9/main/command">
                  <pc:docMk/>
                  <pc:sldMk cId="894892465" sldId="3155"/>
                  <pc2:cmMk id="{68D45E4B-2848-4419-A287-AB3B6F2D32D0}"/>
                  <pc2:cmRplyMk id="{3A38FB4E-608D-4334-8385-D81C783B79D2}"/>
                </pc2:cmRplyMkLst>
              </pc226:cmRplyChg>
            </pc226:cmChg>
          </p:ext>
        </pc:extLst>
      </pc:sldChg>
      <pc:sldChg chg="modSp del mod modAnim addCm modCm modNotesTx">
        <pc:chgData name="Emma Enocson" userId="34809eff-22fc-49fa-9d80-7f711c022a1b" providerId="ADAL" clId="{AC64F9FC-0530-4B30-B851-5C880D0EA0A3}" dt="2023-03-01T07:55:32.634" v="56617" actId="2696"/>
        <pc:sldMkLst>
          <pc:docMk/>
          <pc:sldMk cId="3241995309" sldId="3157"/>
        </pc:sldMkLst>
        <pc:spChg chg="mod">
          <ac:chgData name="Emma Enocson" userId="34809eff-22fc-49fa-9d80-7f711c022a1b" providerId="ADAL" clId="{AC64F9FC-0530-4B30-B851-5C880D0EA0A3}" dt="2023-02-22T10:49:27.151" v="48208" actId="20577"/>
          <ac:spMkLst>
            <pc:docMk/>
            <pc:sldMk cId="3241995309" sldId="3157"/>
            <ac:spMk id="3" creationId="{C12231E9-1F97-E778-94EF-E0074F1DE6CE}"/>
          </ac:spMkLst>
        </pc:spChg>
        <pc:spChg chg="mod">
          <ac:chgData name="Emma Enocson" userId="34809eff-22fc-49fa-9d80-7f711c022a1b" providerId="ADAL" clId="{AC64F9FC-0530-4B30-B851-5C880D0EA0A3}" dt="2023-02-22T10:49:36.090" v="48214" actId="20577"/>
          <ac:spMkLst>
            <pc:docMk/>
            <pc:sldMk cId="3241995309" sldId="3157"/>
            <ac:spMk id="5" creationId="{9CA69C6F-975C-1E74-D0B8-75DE0C8921C2}"/>
          </ac:spMkLst>
        </pc:spChg>
        <pc:spChg chg="mod">
          <ac:chgData name="Emma Enocson" userId="34809eff-22fc-49fa-9d80-7f711c022a1b" providerId="ADAL" clId="{AC64F9FC-0530-4B30-B851-5C880D0EA0A3}" dt="2023-02-22T10:50:17.445" v="48232" actId="947"/>
          <ac:spMkLst>
            <pc:docMk/>
            <pc:sldMk cId="3241995309" sldId="3157"/>
            <ac:spMk id="24" creationId="{E8DD78E1-C03B-90FE-1958-5A8C4A6B8C47}"/>
          </ac:spMkLst>
        </pc:spChg>
        <pc:spChg chg="mod">
          <ac:chgData name="Emma Enocson" userId="34809eff-22fc-49fa-9d80-7f711c022a1b" providerId="ADAL" clId="{AC64F9FC-0530-4B30-B851-5C880D0EA0A3}" dt="2023-02-22T10:50:05.164" v="48228" actId="947"/>
          <ac:spMkLst>
            <pc:docMk/>
            <pc:sldMk cId="3241995309" sldId="3157"/>
            <ac:spMk id="39" creationId="{C4D1AED3-7F1C-ECA5-5653-93D08BAD0B10}"/>
          </ac:spMkLst>
        </pc:spChg>
        <pc:spChg chg="mod">
          <ac:chgData name="Emma Enocson" userId="34809eff-22fc-49fa-9d80-7f711c022a1b" providerId="ADAL" clId="{AC64F9FC-0530-4B30-B851-5C880D0EA0A3}" dt="2023-02-22T10:50:10.671" v="48230" actId="20577"/>
          <ac:spMkLst>
            <pc:docMk/>
            <pc:sldMk cId="3241995309" sldId="3157"/>
            <ac:spMk id="42" creationId="{77D474DD-7D2A-72E5-C225-ED2F0C032ACA}"/>
          </ac:spMkLst>
        </pc:spChg>
        <pc:spChg chg="mod">
          <ac:chgData name="Emma Enocson" userId="34809eff-22fc-49fa-9d80-7f711c022a1b" providerId="ADAL" clId="{AC64F9FC-0530-4B30-B851-5C880D0EA0A3}" dt="2023-02-22T10:49:07.438" v="48195" actId="20577"/>
          <ac:spMkLst>
            <pc:docMk/>
            <pc:sldMk cId="3241995309" sldId="3157"/>
            <ac:spMk id="52" creationId="{CEFF28A6-374A-90A5-D354-57E0BF4F7D5C}"/>
          </ac:spMkLst>
        </pc:spChg>
        <pc:spChg chg="mod">
          <ac:chgData name="Emma Enocson" userId="34809eff-22fc-49fa-9d80-7f711c022a1b" providerId="ADAL" clId="{AC64F9FC-0530-4B30-B851-5C880D0EA0A3}" dt="2023-02-22T10:49:19.716" v="48202" actId="20577"/>
          <ac:spMkLst>
            <pc:docMk/>
            <pc:sldMk cId="3241995309" sldId="3157"/>
            <ac:spMk id="53" creationId="{7CA5A76E-200C-BAE6-E4ED-2F9320E8E18E}"/>
          </ac:spMkLst>
        </pc:spChg>
        <pc:spChg chg="mod">
          <ac:chgData name="Emma Enocson" userId="34809eff-22fc-49fa-9d80-7f711c022a1b" providerId="ADAL" clId="{AC64F9FC-0530-4B30-B851-5C880D0EA0A3}" dt="2023-02-22T10:49:55.438" v="48224" actId="20577"/>
          <ac:spMkLst>
            <pc:docMk/>
            <pc:sldMk cId="3241995309" sldId="3157"/>
            <ac:spMk id="55" creationId="{5D767019-7D8E-CF41-26B0-27E52A1CCC7B}"/>
          </ac:spMkLst>
        </pc:spChg>
        <pc:spChg chg="mod">
          <ac:chgData name="Emma Enocson" userId="34809eff-22fc-49fa-9d80-7f711c022a1b" providerId="ADAL" clId="{AC64F9FC-0530-4B30-B851-5C880D0EA0A3}" dt="2023-02-22T10:49:51.097" v="48222" actId="20577"/>
          <ac:spMkLst>
            <pc:docMk/>
            <pc:sldMk cId="3241995309" sldId="3157"/>
            <ac:spMk id="57" creationId="{B973518D-68DE-A0C9-BEC7-EFD2879B34CA}"/>
          </ac:spMkLst>
        </pc:spChg>
        <pc:spChg chg="mod">
          <ac:chgData name="Emma Enocson" userId="34809eff-22fc-49fa-9d80-7f711c022a1b" providerId="ADAL" clId="{AC64F9FC-0530-4B30-B851-5C880D0EA0A3}" dt="2023-02-22T10:49:57.994" v="48226" actId="20577"/>
          <ac:spMkLst>
            <pc:docMk/>
            <pc:sldMk cId="3241995309" sldId="3157"/>
            <ac:spMk id="58" creationId="{58AF6815-89DB-1224-5082-6F18BF203EA9}"/>
          </ac:spMkLst>
        </pc:spChg>
        <pc:cxnChg chg="mod">
          <ac:chgData name="Emma Enocson" userId="34809eff-22fc-49fa-9d80-7f711c022a1b" providerId="ADAL" clId="{AC64F9FC-0530-4B30-B851-5C880D0EA0A3}" dt="2023-02-22T10:49:14.910" v="48198" actId="14100"/>
          <ac:cxnSpMkLst>
            <pc:docMk/>
            <pc:sldMk cId="3241995309" sldId="3157"/>
            <ac:cxnSpMk id="67" creationId="{16A99872-AC99-1EBB-D73A-B33DC1C7C1C6}"/>
          </ac:cxnSpMkLst>
        </pc:cxnChg>
        <pc:extLst>
          <p:ext xmlns:p="http://schemas.openxmlformats.org/presentationml/2006/main" uri="{D6D511B9-2390-475A-947B-AFAB55BFBCF1}">
            <pc226:cmChg xmlns:pc226="http://schemas.microsoft.com/office/powerpoint/2022/06/main/command" chg="add mod">
              <pc226:chgData name="Emma Enocson" userId="34809eff-22fc-49fa-9d80-7f711c022a1b" providerId="ADAL" clId="{AC64F9FC-0530-4B30-B851-5C880D0EA0A3}" dt="2023-02-22T08:53:36.303" v="47800"/>
              <pc2:cmMkLst xmlns:pc2="http://schemas.microsoft.com/office/powerpoint/2019/9/main/command">
                <pc:docMk/>
                <pc:sldMk cId="3241995309" sldId="3157"/>
                <pc2:cmMk id="{8FF4CB06-B106-46DF-B4B7-11C5DDFA6C5D}"/>
              </pc2:cmMkLst>
            </pc226:cmChg>
            <pc226:cmChg xmlns:pc226="http://schemas.microsoft.com/office/powerpoint/2022/06/main/command" chg="add">
              <pc226:chgData name="Emma Enocson" userId="34809eff-22fc-49fa-9d80-7f711c022a1b" providerId="ADAL" clId="{AC64F9FC-0530-4B30-B851-5C880D0EA0A3}" dt="2023-02-22T08:53:54.175" v="47803"/>
              <pc2:cmMkLst xmlns:pc2="http://schemas.microsoft.com/office/powerpoint/2019/9/main/command">
                <pc:docMk/>
                <pc:sldMk cId="3241995309" sldId="3157"/>
                <pc2:cmMk id="{AFD52318-E744-46FA-AB55-E5B72902B9FB}"/>
              </pc2:cmMkLst>
            </pc226:cmChg>
          </p:ext>
        </pc:extLst>
      </pc:sldChg>
      <pc:sldChg chg="modSp del mod ord addCm modCm modNotesTx">
        <pc:chgData name="Emma Enocson" userId="34809eff-22fc-49fa-9d80-7f711c022a1b" providerId="ADAL" clId="{AC64F9FC-0530-4B30-B851-5C880D0EA0A3}" dt="2023-03-01T07:55:32.634" v="56617" actId="2696"/>
        <pc:sldMkLst>
          <pc:docMk/>
          <pc:sldMk cId="2556631457" sldId="3158"/>
        </pc:sldMkLst>
        <pc:spChg chg="mod">
          <ac:chgData name="Emma Enocson" userId="34809eff-22fc-49fa-9d80-7f711c022a1b" providerId="ADAL" clId="{AC64F9FC-0530-4B30-B851-5C880D0EA0A3}" dt="2023-02-22T10:52:06.394" v="48277" actId="947"/>
          <ac:spMkLst>
            <pc:docMk/>
            <pc:sldMk cId="2556631457" sldId="3158"/>
            <ac:spMk id="3" creationId="{BFF1A707-F812-8BCB-9451-B33B648FE60C}"/>
          </ac:spMkLst>
        </pc:spChg>
        <pc:spChg chg="mod">
          <ac:chgData name="Emma Enocson" userId="34809eff-22fc-49fa-9d80-7f711c022a1b" providerId="ADAL" clId="{AC64F9FC-0530-4B30-B851-5C880D0EA0A3}" dt="2023-02-22T10:50:30.124" v="48234" actId="947"/>
          <ac:spMkLst>
            <pc:docMk/>
            <pc:sldMk cId="2556631457" sldId="3158"/>
            <ac:spMk id="25" creationId="{0226A659-C391-FAEB-5116-CD2377419CA0}"/>
          </ac:spMkLst>
        </pc:spChg>
        <pc:spChg chg="mod">
          <ac:chgData name="Emma Enocson" userId="34809eff-22fc-49fa-9d80-7f711c022a1b" providerId="ADAL" clId="{AC64F9FC-0530-4B30-B851-5C880D0EA0A3}" dt="2023-02-22T10:50:38.876" v="48238" actId="20577"/>
          <ac:spMkLst>
            <pc:docMk/>
            <pc:sldMk cId="2556631457" sldId="3158"/>
            <ac:spMk id="27" creationId="{B6EDB591-911D-236A-9BD6-DB90B18871F9}"/>
          </ac:spMkLst>
        </pc:spChg>
        <pc:spChg chg="mod">
          <ac:chgData name="Emma Enocson" userId="34809eff-22fc-49fa-9d80-7f711c022a1b" providerId="ADAL" clId="{AC64F9FC-0530-4B30-B851-5C880D0EA0A3}" dt="2023-02-22T10:51:16.260" v="48261" actId="14100"/>
          <ac:spMkLst>
            <pc:docMk/>
            <pc:sldMk cId="2556631457" sldId="3158"/>
            <ac:spMk id="28" creationId="{A535A719-3CD4-F2BA-7D59-0D7C630A0FBC}"/>
          </ac:spMkLst>
        </pc:spChg>
        <pc:spChg chg="mod">
          <ac:chgData name="Emma Enocson" userId="34809eff-22fc-49fa-9d80-7f711c022a1b" providerId="ADAL" clId="{AC64F9FC-0530-4B30-B851-5C880D0EA0A3}" dt="2023-02-22T10:51:18.262" v="48262" actId="14100"/>
          <ac:spMkLst>
            <pc:docMk/>
            <pc:sldMk cId="2556631457" sldId="3158"/>
            <ac:spMk id="33" creationId="{01581818-2780-DFD6-CE49-0A75DDF5346C}"/>
          </ac:spMkLst>
        </pc:spChg>
        <pc:spChg chg="mod">
          <ac:chgData name="Emma Enocson" userId="34809eff-22fc-49fa-9d80-7f711c022a1b" providerId="ADAL" clId="{AC64F9FC-0530-4B30-B851-5C880D0EA0A3}" dt="2023-02-22T10:51:23.999" v="48264" actId="20577"/>
          <ac:spMkLst>
            <pc:docMk/>
            <pc:sldMk cId="2556631457" sldId="3158"/>
            <ac:spMk id="38" creationId="{83F8A653-A8C5-F4DB-B39B-2B4027025C84}"/>
          </ac:spMkLst>
        </pc:spChg>
        <pc:spChg chg="mod">
          <ac:chgData name="Emma Enocson" userId="34809eff-22fc-49fa-9d80-7f711c022a1b" providerId="ADAL" clId="{AC64F9FC-0530-4B30-B851-5C880D0EA0A3}" dt="2023-02-24T08:48:58.199" v="51602" actId="20577"/>
          <ac:spMkLst>
            <pc:docMk/>
            <pc:sldMk cId="2556631457" sldId="3158"/>
            <ac:spMk id="44" creationId="{22410FF1-E190-AB86-F22B-784E183DD053}"/>
          </ac:spMkLst>
        </pc:spChg>
        <pc:spChg chg="mod">
          <ac:chgData name="Emma Enocson" userId="34809eff-22fc-49fa-9d80-7f711c022a1b" providerId="ADAL" clId="{AC64F9FC-0530-4B30-B851-5C880D0EA0A3}" dt="2023-02-22T10:51:30.940" v="48266" actId="20577"/>
          <ac:spMkLst>
            <pc:docMk/>
            <pc:sldMk cId="2556631457" sldId="3158"/>
            <ac:spMk id="45" creationId="{F3787618-3DD3-AE16-E551-D29FDA5D8015}"/>
          </ac:spMkLst>
        </pc:spChg>
        <pc:spChg chg="mod">
          <ac:chgData name="Emma Enocson" userId="34809eff-22fc-49fa-9d80-7f711c022a1b" providerId="ADAL" clId="{AC64F9FC-0530-4B30-B851-5C880D0EA0A3}" dt="2023-02-22T10:51:33.663" v="48268" actId="20577"/>
          <ac:spMkLst>
            <pc:docMk/>
            <pc:sldMk cId="2556631457" sldId="3158"/>
            <ac:spMk id="46" creationId="{7B4F7A76-27DB-5373-2E53-6C39E3CC1836}"/>
          </ac:spMkLst>
        </pc:spChg>
        <pc:spChg chg="mod">
          <ac:chgData name="Emma Enocson" userId="34809eff-22fc-49fa-9d80-7f711c022a1b" providerId="ADAL" clId="{AC64F9FC-0530-4B30-B851-5C880D0EA0A3}" dt="2023-02-22T10:51:40.169" v="48270" actId="20577"/>
          <ac:spMkLst>
            <pc:docMk/>
            <pc:sldMk cId="2556631457" sldId="3158"/>
            <ac:spMk id="47" creationId="{74222E25-5E02-8F3A-4BBF-7DCFB7C0C58E}"/>
          </ac:spMkLst>
        </pc:spChg>
        <pc:spChg chg="mod">
          <ac:chgData name="Emma Enocson" userId="34809eff-22fc-49fa-9d80-7f711c022a1b" providerId="ADAL" clId="{AC64F9FC-0530-4B30-B851-5C880D0EA0A3}" dt="2023-02-22T10:51:42.638" v="48272" actId="20577"/>
          <ac:spMkLst>
            <pc:docMk/>
            <pc:sldMk cId="2556631457" sldId="3158"/>
            <ac:spMk id="48" creationId="{3E0AA5E4-D711-FA4C-C899-C37457B66013}"/>
          </ac:spMkLst>
        </pc:spChg>
        <pc:spChg chg="mod">
          <ac:chgData name="Emma Enocson" userId="34809eff-22fc-49fa-9d80-7f711c022a1b" providerId="ADAL" clId="{AC64F9FC-0530-4B30-B851-5C880D0EA0A3}" dt="2023-02-22T10:51:51.521" v="48274" actId="20577"/>
          <ac:spMkLst>
            <pc:docMk/>
            <pc:sldMk cId="2556631457" sldId="3158"/>
            <ac:spMk id="49" creationId="{2107802F-4118-BC9F-A021-3B6848EAC312}"/>
          </ac:spMkLst>
        </pc:spChg>
        <pc:spChg chg="mod">
          <ac:chgData name="Emma Enocson" userId="34809eff-22fc-49fa-9d80-7f711c022a1b" providerId="ADAL" clId="{AC64F9FC-0530-4B30-B851-5C880D0EA0A3}" dt="2023-02-22T10:50:44.117" v="48241" actId="20577"/>
          <ac:spMkLst>
            <pc:docMk/>
            <pc:sldMk cId="2556631457" sldId="3158"/>
            <ac:spMk id="55" creationId="{5D767019-7D8E-CF41-26B0-27E52A1CCC7B}"/>
          </ac:spMkLst>
        </pc:spChg>
        <pc:spChg chg="mod">
          <ac:chgData name="Emma Enocson" userId="34809eff-22fc-49fa-9d80-7f711c022a1b" providerId="ADAL" clId="{AC64F9FC-0530-4B30-B851-5C880D0EA0A3}" dt="2023-02-22T10:50:34.298" v="48236" actId="20577"/>
          <ac:spMkLst>
            <pc:docMk/>
            <pc:sldMk cId="2556631457" sldId="3158"/>
            <ac:spMk id="58" creationId="{58AF6815-89DB-1224-5082-6F18BF203EA9}"/>
          </ac:spMkLst>
        </pc:sp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2T08:53:48.847" v="47802"/>
              <pc2:cmMkLst xmlns:pc2="http://schemas.microsoft.com/office/powerpoint/2019/9/main/command">
                <pc:docMk/>
                <pc:sldMk cId="2556631457" sldId="3158"/>
                <pc2:cmMk id="{9FB7EF57-58B2-42BC-8EF2-00DE738E0A62}"/>
              </pc2:cmMkLst>
            </pc226:cmChg>
            <pc226:cmChg xmlns:pc226="http://schemas.microsoft.com/office/powerpoint/2022/06/main/command" chg="add mod">
              <pc226:chgData name="Emma Enocson" userId="34809eff-22fc-49fa-9d80-7f711c022a1b" providerId="ADAL" clId="{AC64F9FC-0530-4B30-B851-5C880D0EA0A3}" dt="2023-02-22T08:53:42.002" v="47801"/>
              <pc2:cmMkLst xmlns:pc2="http://schemas.microsoft.com/office/powerpoint/2019/9/main/command">
                <pc:docMk/>
                <pc:sldMk cId="2556631457" sldId="3158"/>
                <pc2:cmMk id="{A47AF3A2-F73C-4551-A56C-6E144E8DDEA6}"/>
              </pc2:cmMkLst>
            </pc226:cmChg>
          </p:ext>
        </pc:extLst>
      </pc:sldChg>
      <pc:sldChg chg="addCm delCm modNotesTx">
        <pc:chgData name="Emma Enocson" userId="34809eff-22fc-49fa-9d80-7f711c022a1b" providerId="ADAL" clId="{AC64F9FC-0530-4B30-B851-5C880D0EA0A3}" dt="2023-03-02T14:18:31.220" v="58354"/>
        <pc:sldMkLst>
          <pc:docMk/>
          <pc:sldMk cId="2404380352" sldId="3159"/>
        </pc:sldMkLst>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3-02T14:18:31.220" v="58354"/>
              <pc2:cmMkLst xmlns:pc2="http://schemas.microsoft.com/office/powerpoint/2019/9/main/command">
                <pc:docMk/>
                <pc:sldMk cId="2404380352" sldId="3159"/>
                <pc2:cmMk id="{32E83933-6005-4FDD-800A-685F5F7A474F}"/>
              </pc2:cmMkLst>
            </pc226:cmChg>
          </p:ext>
        </pc:extLst>
      </pc:sldChg>
      <pc:sldChg chg="addCm modNotesTx">
        <pc:chgData name="Emma Enocson" userId="34809eff-22fc-49fa-9d80-7f711c022a1b" providerId="ADAL" clId="{AC64F9FC-0530-4B30-B851-5C880D0EA0A3}" dt="2023-02-24T07:51:32.947" v="49236"/>
        <pc:sldMkLst>
          <pc:docMk/>
          <pc:sldMk cId="3764227720" sldId="3162"/>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2T08:05:44.964" v="47785"/>
              <pc2:cmMkLst xmlns:pc2="http://schemas.microsoft.com/office/powerpoint/2019/9/main/command">
                <pc:docMk/>
                <pc:sldMk cId="3764227720" sldId="3162"/>
                <pc2:cmMk id="{992E4421-C016-40E9-A927-E445ED79CED1}"/>
              </pc2:cmMkLst>
            </pc226:cmChg>
            <pc226:cmChg xmlns:pc226="http://schemas.microsoft.com/office/powerpoint/2022/06/main/command" chg="add">
              <pc226:chgData name="Emma Enocson" userId="34809eff-22fc-49fa-9d80-7f711c022a1b" providerId="ADAL" clId="{AC64F9FC-0530-4B30-B851-5C880D0EA0A3}" dt="2023-02-21T08:58:25.527" v="43420"/>
              <pc2:cmMkLst xmlns:pc2="http://schemas.microsoft.com/office/powerpoint/2019/9/main/command">
                <pc:docMk/>
                <pc:sldMk cId="3764227720" sldId="3162"/>
                <pc2:cmMk id="{F30E8031-7C31-4565-8817-AD06CD1E1E3E}"/>
              </pc2:cmMkLst>
            </pc226:cmChg>
            <pc226:cmChg xmlns:pc226="http://schemas.microsoft.com/office/powerpoint/2022/06/main/command" chg="add">
              <pc226:chgData name="Emma Enocson" userId="34809eff-22fc-49fa-9d80-7f711c022a1b" providerId="ADAL" clId="{AC64F9FC-0530-4B30-B851-5C880D0EA0A3}" dt="2023-02-22T07:52:10.187" v="47753"/>
              <pc2:cmMkLst xmlns:pc2="http://schemas.microsoft.com/office/powerpoint/2019/9/main/command">
                <pc:docMk/>
                <pc:sldMk cId="3764227720" sldId="3162"/>
                <pc2:cmMk id="{8F06D48F-6B01-4C42-88FD-04E40DE2D513}"/>
              </pc2:cmMkLst>
            </pc226:cmChg>
            <pc226:cmChg xmlns:pc226="http://schemas.microsoft.com/office/powerpoint/2022/06/main/command" chg="add">
              <pc226:chgData name="Emma Enocson" userId="34809eff-22fc-49fa-9d80-7f711c022a1b" providerId="ADAL" clId="{AC64F9FC-0530-4B30-B851-5C880D0EA0A3}" dt="2023-02-24T07:51:32.947" v="49236"/>
              <pc2:cmMkLst xmlns:pc2="http://schemas.microsoft.com/office/powerpoint/2019/9/main/command">
                <pc:docMk/>
                <pc:sldMk cId="3764227720" sldId="3162"/>
                <pc2:cmMk id="{0731C1A3-89AE-40EA-BFCA-94D02948ED62}"/>
              </pc2:cmMkLst>
            </pc226:cmChg>
          </p:ext>
        </pc:extLst>
      </pc:sldChg>
      <pc:sldChg chg="modSp del mod addCm delCm modNotesTx">
        <pc:chgData name="Emma Enocson" userId="34809eff-22fc-49fa-9d80-7f711c022a1b" providerId="ADAL" clId="{AC64F9FC-0530-4B30-B851-5C880D0EA0A3}" dt="2023-03-01T07:55:32.634" v="56617" actId="2696"/>
        <pc:sldMkLst>
          <pc:docMk/>
          <pc:sldMk cId="3478175625" sldId="3164"/>
        </pc:sldMkLst>
        <pc:spChg chg="mod">
          <ac:chgData name="Emma Enocson" userId="34809eff-22fc-49fa-9d80-7f711c022a1b" providerId="ADAL" clId="{AC64F9FC-0530-4B30-B851-5C880D0EA0A3}" dt="2023-02-22T10:54:12.221" v="48308" actId="313"/>
          <ac:spMkLst>
            <pc:docMk/>
            <pc:sldMk cId="3478175625" sldId="3164"/>
            <ac:spMk id="97" creationId="{C21A9420-7677-4F6C-8FDC-736ED2782959}"/>
          </ac:spMkLst>
        </pc:sp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2-22T08:54:59.893" v="47806"/>
              <pc2:cmMkLst xmlns:pc2="http://schemas.microsoft.com/office/powerpoint/2019/9/main/command">
                <pc:docMk/>
                <pc:sldMk cId="3478175625" sldId="3164"/>
                <pc2:cmMk id="{9BF96674-BE60-4726-BBF9-29221F372670}"/>
              </pc2:cmMkLst>
            </pc226:cmChg>
          </p:ext>
        </pc:extLst>
      </pc:sldChg>
      <pc:sldChg chg="modNotesTx">
        <pc:chgData name="Emma Enocson" userId="34809eff-22fc-49fa-9d80-7f711c022a1b" providerId="ADAL" clId="{AC64F9FC-0530-4B30-B851-5C880D0EA0A3}" dt="2023-02-24T08:57:47.497" v="51616" actId="20577"/>
        <pc:sldMkLst>
          <pc:docMk/>
          <pc:sldMk cId="3997546027" sldId="3165"/>
        </pc:sldMkLst>
      </pc:sldChg>
      <pc:sldChg chg="delCm modCm modNotesTx">
        <pc:chgData name="Emma Enocson" userId="34809eff-22fc-49fa-9d80-7f711c022a1b" providerId="ADAL" clId="{AC64F9FC-0530-4B30-B851-5C880D0EA0A3}" dt="2023-03-01T15:03:53.972" v="57279"/>
        <pc:sldMkLst>
          <pc:docMk/>
          <pc:sldMk cId="217209396" sldId="3166"/>
        </pc:sldMkLst>
        <pc:extLst>
          <p:ext xmlns:p="http://schemas.openxmlformats.org/presentationml/2006/main" uri="{D6D511B9-2390-475A-947B-AFAB55BFBCF1}">
            <pc226:cmChg xmlns:pc226="http://schemas.microsoft.com/office/powerpoint/2022/06/main/command" chg="mod">
              <pc226:chgData name="Emma Enocson" userId="34809eff-22fc-49fa-9d80-7f711c022a1b" providerId="ADAL" clId="{AC64F9FC-0530-4B30-B851-5C880D0EA0A3}" dt="2023-03-01T15:03:53.972" v="57279"/>
              <pc2:cmMkLst xmlns:pc2="http://schemas.microsoft.com/office/powerpoint/2019/9/main/command">
                <pc:docMk/>
                <pc:sldMk cId="217209396" sldId="3166"/>
                <pc2:cmMk id="{14062B2E-A11A-4753-8C11-C3018434EC8F}"/>
              </pc2:cmMkLst>
            </pc226:cmChg>
            <pc226:cmChg xmlns:pc226="http://schemas.microsoft.com/office/powerpoint/2022/06/main/command" chg="del">
              <pc226:chgData name="Emma Enocson" userId="34809eff-22fc-49fa-9d80-7f711c022a1b" providerId="ADAL" clId="{AC64F9FC-0530-4B30-B851-5C880D0EA0A3}" dt="2023-03-01T15:03:43.240" v="57277"/>
              <pc2:cmMkLst xmlns:pc2="http://schemas.microsoft.com/office/powerpoint/2019/9/main/command">
                <pc:docMk/>
                <pc:sldMk cId="217209396" sldId="3166"/>
                <pc2:cmMk id="{9DA07770-8BA9-4073-93A3-64ABBDA239FA}"/>
              </pc2:cmMkLst>
            </pc226:cmChg>
          </p:ext>
        </pc:extLst>
      </pc:sldChg>
      <pc:sldChg chg="modSp del mod addCm modCm modNotesTx">
        <pc:chgData name="Emma Enocson" userId="34809eff-22fc-49fa-9d80-7f711c022a1b" providerId="ADAL" clId="{AC64F9FC-0530-4B30-B851-5C880D0EA0A3}" dt="2023-03-01T07:55:32.634" v="56617" actId="2696"/>
        <pc:sldMkLst>
          <pc:docMk/>
          <pc:sldMk cId="1806454319" sldId="3167"/>
        </pc:sldMkLst>
        <pc:spChg chg="mod">
          <ac:chgData name="Emma Enocson" userId="34809eff-22fc-49fa-9d80-7f711c022a1b" providerId="ADAL" clId="{AC64F9FC-0530-4B30-B851-5C880D0EA0A3}" dt="2023-02-22T10:52:20.425" v="48280" actId="14100"/>
          <ac:spMkLst>
            <pc:docMk/>
            <pc:sldMk cId="1806454319" sldId="3167"/>
            <ac:spMk id="23" creationId="{9D51ABF9-D1C1-50DA-A04E-175514CCF5B8}"/>
          </ac:spMkLst>
        </pc:spChg>
        <pc:spChg chg="mod">
          <ac:chgData name="Emma Enocson" userId="34809eff-22fc-49fa-9d80-7f711c022a1b" providerId="ADAL" clId="{AC64F9FC-0530-4B30-B851-5C880D0EA0A3}" dt="2023-02-22T10:52:28.052" v="48284" actId="20577"/>
          <ac:spMkLst>
            <pc:docMk/>
            <pc:sldMk cId="1806454319" sldId="3167"/>
            <ac:spMk id="24" creationId="{2E95F7F6-B99F-10D7-A272-42B71BDD8BCF}"/>
          </ac:spMkLst>
        </pc:spChg>
        <pc:spChg chg="mod">
          <ac:chgData name="Emma Enocson" userId="34809eff-22fc-49fa-9d80-7f711c022a1b" providerId="ADAL" clId="{AC64F9FC-0530-4B30-B851-5C880D0EA0A3}" dt="2023-02-22T10:52:30.791" v="48286" actId="20577"/>
          <ac:spMkLst>
            <pc:docMk/>
            <pc:sldMk cId="1806454319" sldId="3167"/>
            <ac:spMk id="26" creationId="{D1612671-2792-EF03-49A6-14B159F28F9E}"/>
          </ac:spMkLst>
        </pc:spChg>
        <pc:spChg chg="mod">
          <ac:chgData name="Emma Enocson" userId="34809eff-22fc-49fa-9d80-7f711c022a1b" providerId="ADAL" clId="{AC64F9FC-0530-4B30-B851-5C880D0EA0A3}" dt="2023-02-22T10:52:33.397" v="48288" actId="20577"/>
          <ac:spMkLst>
            <pc:docMk/>
            <pc:sldMk cId="1806454319" sldId="3167"/>
            <ac:spMk id="29" creationId="{BC24829B-6010-57AF-DF49-D301782CFB48}"/>
          </ac:spMkLst>
        </pc:spChg>
        <pc:spChg chg="mod">
          <ac:chgData name="Emma Enocson" userId="34809eff-22fc-49fa-9d80-7f711c022a1b" providerId="ADAL" clId="{AC64F9FC-0530-4B30-B851-5C880D0EA0A3}" dt="2023-02-22T10:52:40.015" v="48290" actId="947"/>
          <ac:spMkLst>
            <pc:docMk/>
            <pc:sldMk cId="1806454319" sldId="3167"/>
            <ac:spMk id="35" creationId="{8B995125-B4B9-5577-A858-06932D66FCA7}"/>
          </ac:spMkLst>
        </pc:spChg>
        <pc:spChg chg="mod">
          <ac:chgData name="Emma Enocson" userId="34809eff-22fc-49fa-9d80-7f711c022a1b" providerId="ADAL" clId="{AC64F9FC-0530-4B30-B851-5C880D0EA0A3}" dt="2023-02-22T10:52:24.968" v="48282" actId="20577"/>
          <ac:spMkLst>
            <pc:docMk/>
            <pc:sldMk cId="1806454319" sldId="3167"/>
            <ac:spMk id="37" creationId="{31FCB001-7B7E-9DC8-C205-AAC04F17F577}"/>
          </ac:spMkLst>
        </pc:spChg>
        <pc:extLst>
          <p:ext xmlns:p="http://schemas.openxmlformats.org/presentationml/2006/main" uri="{D6D511B9-2390-475A-947B-AFAB55BFBCF1}">
            <pc226:cmChg xmlns:pc226="http://schemas.microsoft.com/office/powerpoint/2022/06/main/command" chg="add mod">
              <pc226:chgData name="Emma Enocson" userId="34809eff-22fc-49fa-9d80-7f711c022a1b" providerId="ADAL" clId="{AC64F9FC-0530-4B30-B851-5C880D0EA0A3}" dt="2023-02-22T08:54:42.015" v="47804"/>
              <pc2:cmMkLst xmlns:pc2="http://schemas.microsoft.com/office/powerpoint/2019/9/main/command">
                <pc:docMk/>
                <pc:sldMk cId="1806454319" sldId="3167"/>
                <pc2:cmMk id="{8B863545-22C1-44B2-9BD5-DB3A06E56FCB}"/>
              </pc2:cmMkLst>
            </pc226:cmChg>
            <pc226:cmChg xmlns:pc226="http://schemas.microsoft.com/office/powerpoint/2022/06/main/command" chg="add">
              <pc226:chgData name="Emma Enocson" userId="34809eff-22fc-49fa-9d80-7f711c022a1b" providerId="ADAL" clId="{AC64F9FC-0530-4B30-B851-5C880D0EA0A3}" dt="2023-02-22T08:54:46.855" v="47805"/>
              <pc2:cmMkLst xmlns:pc2="http://schemas.microsoft.com/office/powerpoint/2019/9/main/command">
                <pc:docMk/>
                <pc:sldMk cId="1806454319" sldId="3167"/>
                <pc2:cmMk id="{C397B8BA-20A8-4175-B5B9-8362DE71D3AD}"/>
              </pc2:cmMkLst>
            </pc226:cmChg>
          </p:ext>
        </pc:extLst>
      </pc:sldChg>
      <pc:sldChg chg="modNotesTx">
        <pc:chgData name="Emma Enocson" userId="34809eff-22fc-49fa-9d80-7f711c022a1b" providerId="ADAL" clId="{AC64F9FC-0530-4B30-B851-5C880D0EA0A3}" dt="2023-02-24T08:57:42.250" v="51612" actId="20577"/>
        <pc:sldMkLst>
          <pc:docMk/>
          <pc:sldMk cId="296311706" sldId="3168"/>
        </pc:sldMkLst>
      </pc:sldChg>
      <pc:sldChg chg="addSp delSp modSp del mod addCm modCm modNotesTx">
        <pc:chgData name="Emma Enocson" userId="34809eff-22fc-49fa-9d80-7f711c022a1b" providerId="ADAL" clId="{AC64F9FC-0530-4B30-B851-5C880D0EA0A3}" dt="2023-03-02T13:28:14.507" v="58347" actId="47"/>
        <pc:sldMkLst>
          <pc:docMk/>
          <pc:sldMk cId="2150360934" sldId="3169"/>
        </pc:sldMkLst>
        <pc:spChg chg="add del mod">
          <ac:chgData name="Emma Enocson" userId="34809eff-22fc-49fa-9d80-7f711c022a1b" providerId="ADAL" clId="{AC64F9FC-0530-4B30-B851-5C880D0EA0A3}" dt="2023-02-21T10:29:35.093" v="44434" actId="478"/>
          <ac:spMkLst>
            <pc:docMk/>
            <pc:sldMk cId="2150360934" sldId="3169"/>
            <ac:spMk id="2" creationId="{7C70F4B0-84B0-59FF-2BAA-FA3D34043AE4}"/>
          </ac:spMkLst>
        </pc:spChg>
        <pc:spChg chg="add mod">
          <ac:chgData name="Emma Enocson" userId="34809eff-22fc-49fa-9d80-7f711c022a1b" providerId="ADAL" clId="{AC64F9FC-0530-4B30-B851-5C880D0EA0A3}" dt="2023-02-21T10:53:58.783" v="46397" actId="27636"/>
          <ac:spMkLst>
            <pc:docMk/>
            <pc:sldMk cId="2150360934" sldId="3169"/>
            <ac:spMk id="3" creationId="{742871BF-3D84-A4CF-C072-27075375B379}"/>
          </ac:spMkLst>
        </pc:spChg>
        <pc:spChg chg="add mod">
          <ac:chgData name="Emma Enocson" userId="34809eff-22fc-49fa-9d80-7f711c022a1b" providerId="ADAL" clId="{AC64F9FC-0530-4B30-B851-5C880D0EA0A3}" dt="2023-02-21T10:38:12.702" v="45509" actId="1038"/>
          <ac:spMkLst>
            <pc:docMk/>
            <pc:sldMk cId="2150360934" sldId="3169"/>
            <ac:spMk id="4" creationId="{62559909-FAA8-0D5A-50EC-6C4AFE00ECE6}"/>
          </ac:spMkLst>
        </pc:spChg>
        <pc:spChg chg="add del mod">
          <ac:chgData name="Emma Enocson" userId="34809eff-22fc-49fa-9d80-7f711c022a1b" providerId="ADAL" clId="{AC64F9FC-0530-4B30-B851-5C880D0EA0A3}" dt="2023-02-21T10:13:41.550" v="43831" actId="478"/>
          <ac:spMkLst>
            <pc:docMk/>
            <pc:sldMk cId="2150360934" sldId="3169"/>
            <ac:spMk id="7" creationId="{DB6ED06F-4148-9D9D-C5AF-FCD775CF5E7D}"/>
          </ac:spMkLst>
        </pc:spChg>
        <pc:spChg chg="add mod">
          <ac:chgData name="Emma Enocson" userId="34809eff-22fc-49fa-9d80-7f711c022a1b" providerId="ADAL" clId="{AC64F9FC-0530-4B30-B851-5C880D0EA0A3}" dt="2023-03-02T12:18:38.894" v="57979" actId="2711"/>
          <ac:spMkLst>
            <pc:docMk/>
            <pc:sldMk cId="2150360934" sldId="3169"/>
            <ac:spMk id="9" creationId="{FA6B68E7-1E47-683F-E67F-CCE2128EB001}"/>
          </ac:spMkLst>
        </pc:spChg>
        <pc:spChg chg="mod">
          <ac:chgData name="Emma Enocson" userId="34809eff-22fc-49fa-9d80-7f711c022a1b" providerId="ADAL" clId="{AC64F9FC-0530-4B30-B851-5C880D0EA0A3}" dt="2023-02-21T10:38:15.729" v="45519" actId="1038"/>
          <ac:spMkLst>
            <pc:docMk/>
            <pc:sldMk cId="2150360934" sldId="3169"/>
            <ac:spMk id="10" creationId="{84416617-D212-91E8-5105-A0A5669E1E6B}"/>
          </ac:spMkLst>
        </pc:spChg>
        <pc:spChg chg="mod">
          <ac:chgData name="Emma Enocson" userId="34809eff-22fc-49fa-9d80-7f711c022a1b" providerId="ADAL" clId="{AC64F9FC-0530-4B30-B851-5C880D0EA0A3}" dt="2023-02-21T10:37:32.360" v="45461" actId="12788"/>
          <ac:spMkLst>
            <pc:docMk/>
            <pc:sldMk cId="2150360934" sldId="3169"/>
            <ac:spMk id="11" creationId="{C51F1590-B6AE-DFCE-73FC-EE36CAAE714F}"/>
          </ac:spMkLst>
        </pc:spChg>
        <pc:spChg chg="del mod">
          <ac:chgData name="Emma Enocson" userId="34809eff-22fc-49fa-9d80-7f711c022a1b" providerId="ADAL" clId="{AC64F9FC-0530-4B30-B851-5C880D0EA0A3}" dt="2023-02-21T10:29:49.024" v="44439" actId="478"/>
          <ac:spMkLst>
            <pc:docMk/>
            <pc:sldMk cId="2150360934" sldId="3169"/>
            <ac:spMk id="12" creationId="{964596C5-D98E-3091-CD7F-31CB666679A2}"/>
          </ac:spMkLst>
        </pc:spChg>
        <pc:spChg chg="mod">
          <ac:chgData name="Emma Enocson" userId="34809eff-22fc-49fa-9d80-7f711c022a1b" providerId="ADAL" clId="{AC64F9FC-0530-4B30-B851-5C880D0EA0A3}" dt="2023-02-21T10:38:10.889" v="45498" actId="1038"/>
          <ac:spMkLst>
            <pc:docMk/>
            <pc:sldMk cId="2150360934" sldId="3169"/>
            <ac:spMk id="13" creationId="{75B3A002-F7EC-3773-09FC-5E3F3B677CBD}"/>
          </ac:spMkLst>
        </pc:spChg>
        <pc:spChg chg="add mod">
          <ac:chgData name="Emma Enocson" userId="34809eff-22fc-49fa-9d80-7f711c022a1b" providerId="ADAL" clId="{AC64F9FC-0530-4B30-B851-5C880D0EA0A3}" dt="2023-02-21T10:38:18.043" v="45528" actId="1038"/>
          <ac:spMkLst>
            <pc:docMk/>
            <pc:sldMk cId="2150360934" sldId="3169"/>
            <ac:spMk id="14" creationId="{E485389A-6980-836C-24E6-30BB19F9BCA6}"/>
          </ac:spMkLst>
        </pc:spChg>
        <pc:spChg chg="del mod">
          <ac:chgData name="Emma Enocson" userId="34809eff-22fc-49fa-9d80-7f711c022a1b" providerId="ADAL" clId="{AC64F9FC-0530-4B30-B851-5C880D0EA0A3}" dt="2023-02-27T08:37:43.611" v="53089" actId="478"/>
          <ac:spMkLst>
            <pc:docMk/>
            <pc:sldMk cId="2150360934" sldId="3169"/>
            <ac:spMk id="16" creationId="{9BF91FC6-5276-D93C-1292-19AF9D36D397}"/>
          </ac:spMkLst>
        </pc:spChg>
        <pc:spChg chg="mod">
          <ac:chgData name="Emma Enocson" userId="34809eff-22fc-49fa-9d80-7f711c022a1b" providerId="ADAL" clId="{AC64F9FC-0530-4B30-B851-5C880D0EA0A3}" dt="2023-02-21T10:54:01.038" v="46398" actId="14100"/>
          <ac:spMkLst>
            <pc:docMk/>
            <pc:sldMk cId="2150360934" sldId="3169"/>
            <ac:spMk id="18" creationId="{62AC5497-29CB-6C94-C430-A509AFDA04C9}"/>
          </ac:spMkLst>
        </pc:spChg>
        <pc:spChg chg="del">
          <ac:chgData name="Emma Enocson" userId="34809eff-22fc-49fa-9d80-7f711c022a1b" providerId="ADAL" clId="{AC64F9FC-0530-4B30-B851-5C880D0EA0A3}" dt="2023-02-21T10:13:18.090" v="43709" actId="478"/>
          <ac:spMkLst>
            <pc:docMk/>
            <pc:sldMk cId="2150360934" sldId="3169"/>
            <ac:spMk id="19" creationId="{5D6D4E1A-FDC0-66F8-09B9-9E2EC1607677}"/>
          </ac:spMkLst>
        </pc:spChg>
        <pc:spChg chg="mod">
          <ac:chgData name="Emma Enocson" userId="34809eff-22fc-49fa-9d80-7f711c022a1b" providerId="ADAL" clId="{AC64F9FC-0530-4B30-B851-5C880D0EA0A3}" dt="2023-03-02T12:18:16.649" v="57977" actId="1076"/>
          <ac:spMkLst>
            <pc:docMk/>
            <pc:sldMk cId="2150360934" sldId="3169"/>
            <ac:spMk id="20" creationId="{A4233F3E-4B18-C800-5844-F8AFC5D9E1FA}"/>
          </ac:spMkLst>
        </pc:spChg>
        <pc:spChg chg="add del mod">
          <ac:chgData name="Emma Enocson" userId="34809eff-22fc-49fa-9d80-7f711c022a1b" providerId="ADAL" clId="{AC64F9FC-0530-4B30-B851-5C880D0EA0A3}" dt="2023-02-21T10:32:43.946" v="45019" actId="478"/>
          <ac:spMkLst>
            <pc:docMk/>
            <pc:sldMk cId="2150360934" sldId="3169"/>
            <ac:spMk id="21" creationId="{525DADD1-13A5-ACDA-13A6-3A8B7AB788FE}"/>
          </ac:spMkLst>
        </pc:spChg>
        <pc:spChg chg="add mod">
          <ac:chgData name="Emma Enocson" userId="34809eff-22fc-49fa-9d80-7f711c022a1b" providerId="ADAL" clId="{AC64F9FC-0530-4B30-B851-5C880D0EA0A3}" dt="2023-02-21T10:54:05.967" v="46401" actId="14100"/>
          <ac:spMkLst>
            <pc:docMk/>
            <pc:sldMk cId="2150360934" sldId="3169"/>
            <ac:spMk id="22" creationId="{6B7572A0-1659-1F17-03AD-3C0F7B2C0461}"/>
          </ac:spMkLst>
        </pc:spChg>
        <pc:spChg chg="add del mod">
          <ac:chgData name="Emma Enocson" userId="34809eff-22fc-49fa-9d80-7f711c022a1b" providerId="ADAL" clId="{AC64F9FC-0530-4B30-B851-5C880D0EA0A3}" dt="2023-02-27T08:37:44.656" v="53090" actId="478"/>
          <ac:spMkLst>
            <pc:docMk/>
            <pc:sldMk cId="2150360934" sldId="3169"/>
            <ac:spMk id="23" creationId="{49FD44E1-9CB8-CBB8-A846-CAC8EA867B87}"/>
          </ac:spMkLst>
        </pc:spChg>
        <pc:spChg chg="add del mod">
          <ac:chgData name="Emma Enocson" userId="34809eff-22fc-49fa-9d80-7f711c022a1b" providerId="ADAL" clId="{AC64F9FC-0530-4B30-B851-5C880D0EA0A3}" dt="2023-02-27T08:37:45.681" v="53091" actId="478"/>
          <ac:spMkLst>
            <pc:docMk/>
            <pc:sldMk cId="2150360934" sldId="3169"/>
            <ac:spMk id="24" creationId="{6125EE8D-4264-7C0E-E641-D21F8581293B}"/>
          </ac:spMkLst>
        </pc:spChg>
        <pc:spChg chg="add del mod">
          <ac:chgData name="Emma Enocson" userId="34809eff-22fc-49fa-9d80-7f711c022a1b" providerId="ADAL" clId="{AC64F9FC-0530-4B30-B851-5C880D0EA0A3}" dt="2023-02-21T10:35:43.058" v="45252" actId="478"/>
          <ac:spMkLst>
            <pc:docMk/>
            <pc:sldMk cId="2150360934" sldId="3169"/>
            <ac:spMk id="25" creationId="{37B5BC60-0CEF-9BA5-CFEE-381E22590075}"/>
          </ac:spMkLst>
        </pc:spChg>
        <pc:spChg chg="add mod">
          <ac:chgData name="Emma Enocson" userId="34809eff-22fc-49fa-9d80-7f711c022a1b" providerId="ADAL" clId="{AC64F9FC-0530-4B30-B851-5C880D0EA0A3}" dt="2023-02-21T10:49:46.868" v="46148" actId="20577"/>
          <ac:spMkLst>
            <pc:docMk/>
            <pc:sldMk cId="2150360934" sldId="3169"/>
            <ac:spMk id="26" creationId="{91996CF5-FDDB-29E5-4018-B27577990AEE}"/>
          </ac:spMkLst>
        </pc:spChg>
        <pc:cxnChg chg="add del mod">
          <ac:chgData name="Emma Enocson" userId="34809eff-22fc-49fa-9d80-7f711c022a1b" providerId="ADAL" clId="{AC64F9FC-0530-4B30-B851-5C880D0EA0A3}" dt="2023-02-21T10:25:27.478" v="44261" actId="478"/>
          <ac:cxnSpMkLst>
            <pc:docMk/>
            <pc:sldMk cId="2150360934" sldId="3169"/>
            <ac:cxnSpMk id="15" creationId="{203E101C-ACC3-1CF7-94F5-C6BA51D82E95}"/>
          </ac:cxnSpMkLst>
        </pc:cxnChg>
        <pc:extLst>
          <p:ext xmlns:p="http://schemas.openxmlformats.org/presentationml/2006/main" uri="{D6D511B9-2390-475A-947B-AFAB55BFBCF1}">
            <pc226:cmChg xmlns:pc226="http://schemas.microsoft.com/office/powerpoint/2022/06/main/command" chg="add mod">
              <pc226:chgData name="Emma Enocson" userId="34809eff-22fc-49fa-9d80-7f711c022a1b" providerId="ADAL" clId="{AC64F9FC-0530-4B30-B851-5C880D0EA0A3}" dt="2023-02-22T09:37:36.180" v="47832"/>
              <pc2:cmMkLst xmlns:pc2="http://schemas.microsoft.com/office/powerpoint/2019/9/main/command">
                <pc:docMk/>
                <pc:sldMk cId="2150360934" sldId="3169"/>
                <pc2:cmMk id="{171DCF6B-BFF6-4E5E-BA8D-04D3A0818BF7}"/>
              </pc2:cmMkLst>
            </pc226:cmChg>
            <pc226:cmChg xmlns:pc226="http://schemas.microsoft.com/office/powerpoint/2022/06/main/command" chg="">
              <pc226:chgData name="Emma Enocson" userId="34809eff-22fc-49fa-9d80-7f711c022a1b" providerId="ADAL" clId="{AC64F9FC-0530-4B30-B851-5C880D0EA0A3}" dt="2023-03-01T12:24:51.447" v="56631"/>
              <pc2:cmMkLst xmlns:pc2="http://schemas.microsoft.com/office/powerpoint/2019/9/main/command">
                <pc:docMk/>
                <pc:sldMk cId="2150360934" sldId="3169"/>
                <pc2:cmMk id="{92086FF7-4E02-4EBA-A095-7AA14312203B}"/>
              </pc2:cmMkLst>
              <pc226:cmRplyChg chg="add">
                <pc226:chgData name="Emma Enocson" userId="34809eff-22fc-49fa-9d80-7f711c022a1b" providerId="ADAL" clId="{AC64F9FC-0530-4B30-B851-5C880D0EA0A3}" dt="2023-03-01T12:24:51.447" v="56631"/>
                <pc2:cmRplyMkLst xmlns:pc2="http://schemas.microsoft.com/office/powerpoint/2019/9/main/command">
                  <pc:docMk/>
                  <pc:sldMk cId="2150360934" sldId="3169"/>
                  <pc2:cmMk id="{92086FF7-4E02-4EBA-A095-7AA14312203B}"/>
                  <pc2:cmRplyMk id="{4A657F1D-1C81-41E5-B5D9-D6FAA644C25D}"/>
                </pc2:cmRplyMkLst>
              </pc226:cmRplyChg>
            </pc226:cmChg>
          </p:ext>
        </pc:extLst>
      </pc:sldChg>
      <pc:sldChg chg="modNotesTx">
        <pc:chgData name="Emma Enocson" userId="34809eff-22fc-49fa-9d80-7f711c022a1b" providerId="ADAL" clId="{AC64F9FC-0530-4B30-B851-5C880D0EA0A3}" dt="2023-02-21T12:11:06.631" v="46503" actId="113"/>
        <pc:sldMkLst>
          <pc:docMk/>
          <pc:sldMk cId="2568575522" sldId="3170"/>
        </pc:sldMkLst>
      </pc:sldChg>
      <pc:sldChg chg="modNotesTx">
        <pc:chgData name="Emma Enocson" userId="34809eff-22fc-49fa-9d80-7f711c022a1b" providerId="ADAL" clId="{AC64F9FC-0530-4B30-B851-5C880D0EA0A3}" dt="2023-02-24T08:58:10.202" v="51628" actId="20577"/>
        <pc:sldMkLst>
          <pc:docMk/>
          <pc:sldMk cId="245324723" sldId="3171"/>
        </pc:sldMkLst>
      </pc:sldChg>
      <pc:sldChg chg="addCm modNotesTx">
        <pc:chgData name="Emma Enocson" userId="34809eff-22fc-49fa-9d80-7f711c022a1b" providerId="ADAL" clId="{AC64F9FC-0530-4B30-B851-5C880D0EA0A3}" dt="2023-02-21T12:11:15.245" v="46504" actId="6549"/>
        <pc:sldMkLst>
          <pc:docMk/>
          <pc:sldMk cId="3179420561" sldId="3172"/>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1T12:08:53.866" v="46489"/>
              <pc2:cmMkLst xmlns:pc2="http://schemas.microsoft.com/office/powerpoint/2019/9/main/command">
                <pc:docMk/>
                <pc:sldMk cId="3179420561" sldId="3172"/>
                <pc2:cmMk id="{7CA5E421-3543-4423-9914-E179DA6F4A4E}"/>
              </pc2:cmMkLst>
            </pc226:cmChg>
          </p:ext>
        </pc:extLst>
      </pc:sldChg>
      <pc:sldChg chg="modSp mod modNotesTx">
        <pc:chgData name="Emma Enocson" userId="34809eff-22fc-49fa-9d80-7f711c022a1b" providerId="ADAL" clId="{AC64F9FC-0530-4B30-B851-5C880D0EA0A3}" dt="2023-03-03T08:36:55.849" v="59318" actId="1037"/>
        <pc:sldMkLst>
          <pc:docMk/>
          <pc:sldMk cId="3711659178" sldId="3174"/>
        </pc:sldMkLst>
        <pc:spChg chg="mod">
          <ac:chgData name="Emma Enocson" userId="34809eff-22fc-49fa-9d80-7f711c022a1b" providerId="ADAL" clId="{AC64F9FC-0530-4B30-B851-5C880D0EA0A3}" dt="2023-03-03T08:36:50.182" v="59299" actId="404"/>
          <ac:spMkLst>
            <pc:docMk/>
            <pc:sldMk cId="3711659178" sldId="3174"/>
            <ac:spMk id="3" creationId="{8898F6D0-E6FA-3963-485E-749639E0F9C4}"/>
          </ac:spMkLst>
        </pc:spChg>
        <pc:picChg chg="mod">
          <ac:chgData name="Emma Enocson" userId="34809eff-22fc-49fa-9d80-7f711c022a1b" providerId="ADAL" clId="{AC64F9FC-0530-4B30-B851-5C880D0EA0A3}" dt="2023-03-03T08:36:55.849" v="59318" actId="1037"/>
          <ac:picMkLst>
            <pc:docMk/>
            <pc:sldMk cId="3711659178" sldId="3174"/>
            <ac:picMk id="5" creationId="{DA4F4A08-634E-56AB-F56E-8F59CB750ACB}"/>
          </ac:picMkLst>
        </pc:picChg>
      </pc:sldChg>
      <pc:sldChg chg="addSp delSp modSp add mod ord modAnim addCm delCm modNotesTx">
        <pc:chgData name="Emma Enocson" userId="34809eff-22fc-49fa-9d80-7f711c022a1b" providerId="ADAL" clId="{AC64F9FC-0530-4B30-B851-5C880D0EA0A3}" dt="2023-03-03T08:37:13.230" v="59370" actId="1035"/>
        <pc:sldMkLst>
          <pc:docMk/>
          <pc:sldMk cId="1094826881" sldId="3175"/>
        </pc:sldMkLst>
        <pc:spChg chg="add del mod">
          <ac:chgData name="Emma Enocson" userId="34809eff-22fc-49fa-9d80-7f711c022a1b" providerId="ADAL" clId="{AC64F9FC-0530-4B30-B851-5C880D0EA0A3}" dt="2023-02-21T07:26:50.604" v="42439" actId="478"/>
          <ac:spMkLst>
            <pc:docMk/>
            <pc:sldMk cId="1094826881" sldId="3175"/>
            <ac:spMk id="4" creationId="{37D141E0-692B-3FF6-AC07-25A31AEE0B53}"/>
          </ac:spMkLst>
        </pc:spChg>
        <pc:spChg chg="mod">
          <ac:chgData name="Emma Enocson" userId="34809eff-22fc-49fa-9d80-7f711c022a1b" providerId="ADAL" clId="{AC64F9FC-0530-4B30-B851-5C880D0EA0A3}" dt="2023-02-21T07:29:02.141" v="42644" actId="1035"/>
          <ac:spMkLst>
            <pc:docMk/>
            <pc:sldMk cId="1094826881" sldId="3175"/>
            <ac:spMk id="6" creationId="{6D62431B-443D-D9B6-0902-FE9B1CC4AD88}"/>
          </ac:spMkLst>
        </pc:spChg>
        <pc:spChg chg="add del mod">
          <ac:chgData name="Emma Enocson" userId="34809eff-22fc-49fa-9d80-7f711c022a1b" providerId="ADAL" clId="{AC64F9FC-0530-4B30-B851-5C880D0EA0A3}" dt="2023-02-21T07:28:51.171" v="42602" actId="478"/>
          <ac:spMkLst>
            <pc:docMk/>
            <pc:sldMk cId="1094826881" sldId="3175"/>
            <ac:spMk id="7" creationId="{8ADDE754-E149-F71E-308E-826E97615206}"/>
          </ac:spMkLst>
        </pc:spChg>
        <pc:spChg chg="mod">
          <ac:chgData name="Emma Enocson" userId="34809eff-22fc-49fa-9d80-7f711c022a1b" providerId="ADAL" clId="{AC64F9FC-0530-4B30-B851-5C880D0EA0A3}" dt="2023-03-03T08:37:06.226" v="59336" actId="404"/>
          <ac:spMkLst>
            <pc:docMk/>
            <pc:sldMk cId="1094826881" sldId="3175"/>
            <ac:spMk id="8" creationId="{9F3F1921-20CE-1787-C474-257E946092A5}"/>
          </ac:spMkLst>
        </pc:spChg>
        <pc:spChg chg="mod">
          <ac:chgData name="Emma Enocson" userId="34809eff-22fc-49fa-9d80-7f711c022a1b" providerId="ADAL" clId="{AC64F9FC-0530-4B30-B851-5C880D0EA0A3}" dt="2023-02-21T07:29:10.473" v="42650" actId="20577"/>
          <ac:spMkLst>
            <pc:docMk/>
            <pc:sldMk cId="1094826881" sldId="3175"/>
            <ac:spMk id="11" creationId="{0E707DB4-45E2-AFBA-4060-AE7FA767C2F6}"/>
          </ac:spMkLst>
        </pc:spChg>
        <pc:spChg chg="mod">
          <ac:chgData name="Emma Enocson" userId="34809eff-22fc-49fa-9d80-7f711c022a1b" providerId="ADAL" clId="{AC64F9FC-0530-4B30-B851-5C880D0EA0A3}" dt="2023-02-23T14:47:36.316" v="48663" actId="207"/>
          <ac:spMkLst>
            <pc:docMk/>
            <pc:sldMk cId="1094826881" sldId="3175"/>
            <ac:spMk id="12" creationId="{8574FEF2-B2FD-65F3-D0CA-74CBA84C4795}"/>
          </ac:spMkLst>
        </pc:spChg>
        <pc:spChg chg="del mod">
          <ac:chgData name="Emma Enocson" userId="34809eff-22fc-49fa-9d80-7f711c022a1b" providerId="ADAL" clId="{AC64F9FC-0530-4B30-B851-5C880D0EA0A3}" dt="2023-02-21T07:30:26.682" v="42672" actId="478"/>
          <ac:spMkLst>
            <pc:docMk/>
            <pc:sldMk cId="1094826881" sldId="3175"/>
            <ac:spMk id="15" creationId="{289645EF-F340-E789-CD60-96AD96BDC7BE}"/>
          </ac:spMkLst>
        </pc:spChg>
        <pc:picChg chg="mod">
          <ac:chgData name="Emma Enocson" userId="34809eff-22fc-49fa-9d80-7f711c022a1b" providerId="ADAL" clId="{AC64F9FC-0530-4B30-B851-5C880D0EA0A3}" dt="2023-03-03T08:37:13.230" v="59370" actId="1035"/>
          <ac:picMkLst>
            <pc:docMk/>
            <pc:sldMk cId="1094826881" sldId="3175"/>
            <ac:picMk id="5" creationId="{E78481F9-1140-25C9-4B33-BFBF2D3733EB}"/>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4T07:25:57.184" v="48891"/>
              <pc2:cmMkLst xmlns:pc2="http://schemas.microsoft.com/office/powerpoint/2019/9/main/command">
                <pc:docMk/>
                <pc:sldMk cId="1094826881" sldId="3175"/>
                <pc2:cmMk id="{2FB1C22C-0169-47D7-B8D5-22559E05F7EC}"/>
              </pc2:cmMkLst>
            </pc226:cmChg>
            <pc226:cmChg xmlns:pc226="http://schemas.microsoft.com/office/powerpoint/2022/06/main/command" chg="add del">
              <pc226:chgData name="Emma Enocson" userId="34809eff-22fc-49fa-9d80-7f711c022a1b" providerId="ADAL" clId="{AC64F9FC-0530-4B30-B851-5C880D0EA0A3}" dt="2023-02-24T07:26:03.642" v="48892"/>
              <pc2:cmMkLst xmlns:pc2="http://schemas.microsoft.com/office/powerpoint/2019/9/main/command">
                <pc:docMk/>
                <pc:sldMk cId="1094826881" sldId="3175"/>
                <pc2:cmMk id="{0595DF44-B0CA-4009-9968-771CAF2EAACD}"/>
              </pc2:cmMkLst>
            </pc226:cmChg>
          </p:ext>
        </pc:extLst>
      </pc:sldChg>
      <pc:sldChg chg="new del">
        <pc:chgData name="Emma Enocson" userId="34809eff-22fc-49fa-9d80-7f711c022a1b" providerId="ADAL" clId="{AC64F9FC-0530-4B30-B851-5C880D0EA0A3}" dt="2023-02-21T06:38:29.018" v="42187" actId="680"/>
        <pc:sldMkLst>
          <pc:docMk/>
          <pc:sldMk cId="2616488377" sldId="3175"/>
        </pc:sldMkLst>
      </pc:sldChg>
      <pc:sldChg chg="addSp delSp modSp new del mod">
        <pc:chgData name="Emma Enocson" userId="34809eff-22fc-49fa-9d80-7f711c022a1b" providerId="ADAL" clId="{AC64F9FC-0530-4B30-B851-5C880D0EA0A3}" dt="2023-02-21T06:38:09.413" v="42185" actId="680"/>
        <pc:sldMkLst>
          <pc:docMk/>
          <pc:sldMk cId="2779062144" sldId="3175"/>
        </pc:sldMkLst>
        <pc:spChg chg="add del mod">
          <ac:chgData name="Emma Enocson" userId="34809eff-22fc-49fa-9d80-7f711c022a1b" providerId="ADAL" clId="{AC64F9FC-0530-4B30-B851-5C880D0EA0A3}" dt="2023-02-21T06:38:08.812" v="42184" actId="1076"/>
          <ac:spMkLst>
            <pc:docMk/>
            <pc:sldMk cId="2779062144" sldId="3175"/>
            <ac:spMk id="2" creationId="{3AA0FD6D-2519-F59C-EEB3-6AB9C1869F97}"/>
          </ac:spMkLst>
        </pc:spChg>
      </pc:sldChg>
      <pc:sldChg chg="add del">
        <pc:chgData name="Emma Enocson" userId="34809eff-22fc-49fa-9d80-7f711c022a1b" providerId="ADAL" clId="{AC64F9FC-0530-4B30-B851-5C880D0EA0A3}" dt="2023-02-21T07:10:46.871" v="42272" actId="2890"/>
        <pc:sldMkLst>
          <pc:docMk/>
          <pc:sldMk cId="3008419144" sldId="3175"/>
        </pc:sldMkLst>
      </pc:sldChg>
      <pc:sldChg chg="addSp delSp modSp add mod addAnim delAnim addCm">
        <pc:chgData name="Emma Enocson" userId="34809eff-22fc-49fa-9d80-7f711c022a1b" providerId="ADAL" clId="{AC64F9FC-0530-4B30-B851-5C880D0EA0A3}" dt="2023-02-21T08:49:50.552" v="43339"/>
        <pc:sldMkLst>
          <pc:docMk/>
          <pc:sldMk cId="2546422262" sldId="3176"/>
        </pc:sldMkLst>
        <pc:spChg chg="mod">
          <ac:chgData name="Emma Enocson" userId="34809eff-22fc-49fa-9d80-7f711c022a1b" providerId="ADAL" clId="{AC64F9FC-0530-4B30-B851-5C880D0EA0A3}" dt="2023-02-21T08:49:08.696" v="43338" actId="12788"/>
          <ac:spMkLst>
            <pc:docMk/>
            <pc:sldMk cId="2546422262" sldId="3176"/>
            <ac:spMk id="5" creationId="{BA736D0C-FBFA-E1C9-4BB3-7CB0DCEB1D42}"/>
          </ac:spMkLst>
        </pc:spChg>
        <pc:picChg chg="add del">
          <ac:chgData name="Emma Enocson" userId="34809eff-22fc-49fa-9d80-7f711c022a1b" providerId="ADAL" clId="{AC64F9FC-0530-4B30-B851-5C880D0EA0A3}" dt="2023-02-21T08:48:27.805" v="43250" actId="478"/>
          <ac:picMkLst>
            <pc:docMk/>
            <pc:sldMk cId="2546422262" sldId="3176"/>
            <ac:picMk id="9" creationId="{E036A4DD-CD29-FA4F-42CA-CFDF4769145F}"/>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1T08:49:50.552" v="43339"/>
              <pc2:cmMkLst xmlns:pc2="http://schemas.microsoft.com/office/powerpoint/2019/9/main/command">
                <pc:docMk/>
                <pc:sldMk cId="2546422262" sldId="3176"/>
                <pc2:cmMk id="{FC6D6976-DA7B-4E60-BF1F-5A1DB6773B90}"/>
              </pc2:cmMkLst>
            </pc226:cmChg>
          </p:ext>
        </pc:extLst>
      </pc:sldChg>
      <pc:sldChg chg="addCm modNotesTx">
        <pc:chgData name="Emma Enocson" userId="34809eff-22fc-49fa-9d80-7f711c022a1b" providerId="ADAL" clId="{AC64F9FC-0530-4B30-B851-5C880D0EA0A3}" dt="2023-02-21T12:11:59.943" v="46507"/>
        <pc:sldMkLst>
          <pc:docMk/>
          <pc:sldMk cId="2599536292" sldId="3176"/>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1T12:11:59.943" v="46507"/>
              <pc2:cmMkLst xmlns:pc2="http://schemas.microsoft.com/office/powerpoint/2019/9/main/command">
                <pc:docMk/>
                <pc:sldMk cId="2599536292" sldId="3176"/>
                <pc2:cmMk id="{E0FFFDE6-E40E-4CBB-8D52-C8689FC88EB1}"/>
              </pc2:cmMkLst>
            </pc226:cmChg>
          </p:ext>
        </pc:extLst>
      </pc:sldChg>
      <pc:sldChg chg="modSp mod modShow addCm delCm modCm modNotesTx">
        <pc:chgData name="Emma Enocson" userId="34809eff-22fc-49fa-9d80-7f711c022a1b" providerId="ADAL" clId="{AC64F9FC-0530-4B30-B851-5C880D0EA0A3}" dt="2023-02-22T07:47:08.584" v="47752"/>
        <pc:sldMkLst>
          <pc:docMk/>
          <pc:sldMk cId="2546422262" sldId="3177"/>
        </pc:sldMkLst>
        <pc:spChg chg="mod">
          <ac:chgData name="Emma Enocson" userId="34809eff-22fc-49fa-9d80-7f711c022a1b" providerId="ADAL" clId="{AC64F9FC-0530-4B30-B851-5C880D0EA0A3}" dt="2023-02-21T08:51:21.986" v="43398" actId="14100"/>
          <ac:spMkLst>
            <pc:docMk/>
            <pc:sldMk cId="2546422262" sldId="3177"/>
            <ac:spMk id="5" creationId="{BA736D0C-FBFA-E1C9-4BB3-7CB0DCEB1D42}"/>
          </ac:spMkLst>
        </pc:spChg>
        <pc:extLst>
          <p:ext xmlns:p="http://schemas.openxmlformats.org/presentationml/2006/main" uri="{D6D511B9-2390-475A-947B-AFAB55BFBCF1}">
            <pc226:cmChg xmlns:pc226="http://schemas.microsoft.com/office/powerpoint/2022/06/main/command" chg="del mod">
              <pc226:chgData name="Emma Enocson" userId="34809eff-22fc-49fa-9d80-7f711c022a1b" providerId="ADAL" clId="{AC64F9FC-0530-4B30-B851-5C880D0EA0A3}" dt="2023-02-22T07:46:48.246" v="47751"/>
              <pc2:cmMkLst xmlns:pc2="http://schemas.microsoft.com/office/powerpoint/2019/9/main/command">
                <pc:docMk/>
                <pc:sldMk cId="2546422262" sldId="3177"/>
                <pc2:cmMk id="{FC6D6976-DA7B-4E60-BF1F-5A1DB6773B90}"/>
              </pc2:cmMkLst>
              <pc226:cmRplyChg chg="add">
                <pc226:chgData name="Emma Enocson" userId="34809eff-22fc-49fa-9d80-7f711c022a1b" providerId="ADAL" clId="{AC64F9FC-0530-4B30-B851-5C880D0EA0A3}" dt="2023-02-21T10:56:50.639" v="46403"/>
                <pc2:cmRplyMkLst xmlns:pc2="http://schemas.microsoft.com/office/powerpoint/2019/9/main/command">
                  <pc:docMk/>
                  <pc:sldMk cId="2546422262" sldId="3177"/>
                  <pc2:cmMk id="{FC6D6976-DA7B-4E60-BF1F-5A1DB6773B90}"/>
                  <pc2:cmRplyMk id="{43D30A58-0588-4129-9D6E-D7C9708719C9}"/>
                </pc2:cmRplyMkLst>
              </pc226:cmRplyChg>
            </pc226:cmChg>
            <pc226:cmChg xmlns:pc226="http://schemas.microsoft.com/office/powerpoint/2022/06/main/command" chg="add mod">
              <pc226:chgData name="Emma Enocson" userId="34809eff-22fc-49fa-9d80-7f711c022a1b" providerId="ADAL" clId="{AC64F9FC-0530-4B30-B851-5C880D0EA0A3}" dt="2023-02-22T07:47:08.584" v="47752"/>
              <pc2:cmMkLst xmlns:pc2="http://schemas.microsoft.com/office/powerpoint/2019/9/main/command">
                <pc:docMk/>
                <pc:sldMk cId="2546422262" sldId="3177"/>
                <pc2:cmMk id="{C45299D3-99FA-42C3-B443-4419A0917B82}"/>
              </pc2:cmMkLst>
            </pc226:cmChg>
          </p:ext>
        </pc:extLst>
      </pc:sldChg>
      <pc:sldChg chg="add del">
        <pc:chgData name="Emma Enocson" userId="34809eff-22fc-49fa-9d80-7f711c022a1b" providerId="ADAL" clId="{AC64F9FC-0530-4B30-B851-5C880D0EA0A3}" dt="2023-02-21T10:19:52.265" v="44169" actId="47"/>
        <pc:sldMkLst>
          <pc:docMk/>
          <pc:sldMk cId="928315413" sldId="3179"/>
        </pc:sldMkLst>
      </pc:sldChg>
      <pc:sldChg chg="addSp delSp modSp del mod modAnim modNotesTx">
        <pc:chgData name="Emma Enocson" userId="34809eff-22fc-49fa-9d80-7f711c022a1b" providerId="ADAL" clId="{AC64F9FC-0530-4B30-B851-5C880D0EA0A3}" dt="2023-03-01T15:06:40.610" v="57287" actId="47"/>
        <pc:sldMkLst>
          <pc:docMk/>
          <pc:sldMk cId="3273403240" sldId="3180"/>
        </pc:sldMkLst>
        <pc:spChg chg="mod">
          <ac:chgData name="Emma Enocson" userId="34809eff-22fc-49fa-9d80-7f711c022a1b" providerId="ADAL" clId="{AC64F9FC-0530-4B30-B851-5C880D0EA0A3}" dt="2023-02-22T08:57:29.842" v="47822" actId="790"/>
          <ac:spMkLst>
            <pc:docMk/>
            <pc:sldMk cId="3273403240" sldId="3180"/>
            <ac:spMk id="28" creationId="{EE786017-FB48-6747-FED1-44837A28FBE1}"/>
          </ac:spMkLst>
        </pc:spChg>
        <pc:spChg chg="mod">
          <ac:chgData name="Emma Enocson" userId="34809eff-22fc-49fa-9d80-7f711c022a1b" providerId="ADAL" clId="{AC64F9FC-0530-4B30-B851-5C880D0EA0A3}" dt="2023-02-22T08:57:23.268" v="47821" actId="790"/>
          <ac:spMkLst>
            <pc:docMk/>
            <pc:sldMk cId="3273403240" sldId="3180"/>
            <ac:spMk id="30" creationId="{F0C44DA5-EDB6-F1F3-ED1E-F57EFDC07D85}"/>
          </ac:spMkLst>
        </pc:spChg>
        <pc:spChg chg="mod">
          <ac:chgData name="Emma Enocson" userId="34809eff-22fc-49fa-9d80-7f711c022a1b" providerId="ADAL" clId="{AC64F9FC-0530-4B30-B851-5C880D0EA0A3}" dt="2023-02-22T08:57:20.184" v="47820" actId="790"/>
          <ac:spMkLst>
            <pc:docMk/>
            <pc:sldMk cId="3273403240" sldId="3180"/>
            <ac:spMk id="32" creationId="{3A2BA5B4-7FD6-51A8-852C-44EB0659724F}"/>
          </ac:spMkLst>
        </pc:spChg>
        <pc:spChg chg="mod">
          <ac:chgData name="Emma Enocson" userId="34809eff-22fc-49fa-9d80-7f711c022a1b" providerId="ADAL" clId="{AC64F9FC-0530-4B30-B851-5C880D0EA0A3}" dt="2023-02-22T08:57:16.774" v="47819" actId="790"/>
          <ac:spMkLst>
            <pc:docMk/>
            <pc:sldMk cId="3273403240" sldId="3180"/>
            <ac:spMk id="34" creationId="{57019768-4D3B-A17B-CE0B-794185181554}"/>
          </ac:spMkLst>
        </pc:spChg>
        <pc:spChg chg="mod">
          <ac:chgData name="Emma Enocson" userId="34809eff-22fc-49fa-9d80-7f711c022a1b" providerId="ADAL" clId="{AC64F9FC-0530-4B30-B851-5C880D0EA0A3}" dt="2023-02-22T08:57:12.779" v="47818" actId="790"/>
          <ac:spMkLst>
            <pc:docMk/>
            <pc:sldMk cId="3273403240" sldId="3180"/>
            <ac:spMk id="36" creationId="{FE7DAD9A-B28F-A40A-7BFF-4ED05342E6DD}"/>
          </ac:spMkLst>
        </pc:spChg>
        <pc:graphicFrameChg chg="del mod">
          <ac:chgData name="Emma Enocson" userId="34809eff-22fc-49fa-9d80-7f711c022a1b" providerId="ADAL" clId="{AC64F9FC-0530-4B30-B851-5C880D0EA0A3}" dt="2023-02-28T14:02:27.799" v="53396" actId="478"/>
          <ac:graphicFrameMkLst>
            <pc:docMk/>
            <pc:sldMk cId="3273403240" sldId="3180"/>
            <ac:graphicFrameMk id="19" creationId="{6FE590C6-147C-7B63-C1D0-36705DE7C154}"/>
          </ac:graphicFrameMkLst>
        </pc:graphicFrameChg>
        <pc:picChg chg="add mod modCrop">
          <ac:chgData name="Emma Enocson" userId="34809eff-22fc-49fa-9d80-7f711c022a1b" providerId="ADAL" clId="{AC64F9FC-0530-4B30-B851-5C880D0EA0A3}" dt="2023-03-01T14:28:41.950" v="56677" actId="18131"/>
          <ac:picMkLst>
            <pc:docMk/>
            <pc:sldMk cId="3273403240" sldId="3180"/>
            <ac:picMk id="5" creationId="{B505A716-4D1D-936D-9564-6CDEE5A799F4}"/>
          </ac:picMkLst>
        </pc:picChg>
      </pc:sldChg>
      <pc:sldChg chg="add addCm">
        <pc:chgData name="Emma Enocson" userId="34809eff-22fc-49fa-9d80-7f711c022a1b" providerId="ADAL" clId="{AC64F9FC-0530-4B30-B851-5C880D0EA0A3}" dt="2023-03-01T15:06:34.852" v="57286"/>
        <pc:sldMkLst>
          <pc:docMk/>
          <pc:sldMk cId="183418271" sldId="3181"/>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1T15:06:34.852" v="57286"/>
              <pc2:cmMkLst xmlns:pc2="http://schemas.microsoft.com/office/powerpoint/2019/9/main/command">
                <pc:docMk/>
                <pc:sldMk cId="183418271" sldId="3181"/>
                <pc2:cmMk id="{E684208D-BA76-4DC0-95CA-2E2844A16E89}"/>
              </pc2:cmMkLst>
            </pc226:cmChg>
          </p:ext>
        </pc:extLst>
      </pc:sldChg>
      <pc:sldChg chg="modSp mod">
        <pc:chgData name="Emma Enocson" userId="34809eff-22fc-49fa-9d80-7f711c022a1b" providerId="ADAL" clId="{AC64F9FC-0530-4B30-B851-5C880D0EA0A3}" dt="2023-02-22T10:54:43.878" v="48323" actId="313"/>
        <pc:sldMkLst>
          <pc:docMk/>
          <pc:sldMk cId="773058834" sldId="3182"/>
        </pc:sldMkLst>
        <pc:spChg chg="mod">
          <ac:chgData name="Emma Enocson" userId="34809eff-22fc-49fa-9d80-7f711c022a1b" providerId="ADAL" clId="{AC64F9FC-0530-4B30-B851-5C880D0EA0A3}" dt="2023-02-22T10:54:43.878" v="48323" actId="313"/>
          <ac:spMkLst>
            <pc:docMk/>
            <pc:sldMk cId="773058834" sldId="3182"/>
            <ac:spMk id="15" creationId="{E372CE12-63B9-78CD-8CA3-45695F741EEF}"/>
          </ac:spMkLst>
        </pc:spChg>
      </pc:sldChg>
      <pc:sldChg chg="modNotesTx">
        <pc:chgData name="Emma Enocson" userId="34809eff-22fc-49fa-9d80-7f711c022a1b" providerId="ADAL" clId="{AC64F9FC-0530-4B30-B851-5C880D0EA0A3}" dt="2023-02-28T14:40:22.956" v="56589" actId="113"/>
        <pc:sldMkLst>
          <pc:docMk/>
          <pc:sldMk cId="1933587506" sldId="3184"/>
        </pc:sldMkLst>
      </pc:sldChg>
      <pc:sldChg chg="delCm">
        <pc:chgData name="Emma Enocson" userId="34809eff-22fc-49fa-9d80-7f711c022a1b" providerId="ADAL" clId="{AC64F9FC-0530-4B30-B851-5C880D0EA0A3}" dt="2023-02-22T08:56:01.153" v="47809"/>
        <pc:sldMkLst>
          <pc:docMk/>
          <pc:sldMk cId="3948854504" sldId="3185"/>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2T08:56:01.153" v="47809"/>
              <pc2:cmMkLst xmlns:pc2="http://schemas.microsoft.com/office/powerpoint/2019/9/main/command">
                <pc:docMk/>
                <pc:sldMk cId="3948854504" sldId="3185"/>
                <pc2:cmMk id="{A8DFD310-4785-468E-A46C-D3415607ECA5}"/>
              </pc2:cmMkLst>
            </pc226:cmChg>
          </p:ext>
        </pc:extLst>
      </pc:sldChg>
      <pc:sldChg chg="modNotesTx">
        <pc:chgData name="Emma Enocson" userId="34809eff-22fc-49fa-9d80-7f711c022a1b" providerId="ADAL" clId="{AC64F9FC-0530-4B30-B851-5C880D0EA0A3}" dt="2023-02-22T10:47:50.500" v="48174"/>
        <pc:sldMkLst>
          <pc:docMk/>
          <pc:sldMk cId="3978985126" sldId="3185"/>
        </pc:sldMkLst>
      </pc:sldChg>
      <pc:sldChg chg="modSp mod modNotesTx">
        <pc:chgData name="Emma Enocson" userId="34809eff-22fc-49fa-9d80-7f711c022a1b" providerId="ADAL" clId="{AC64F9FC-0530-4B30-B851-5C880D0EA0A3}" dt="2023-02-22T10:48:28.225" v="48187" actId="20577"/>
        <pc:sldMkLst>
          <pc:docMk/>
          <pc:sldMk cId="184597460" sldId="3186"/>
        </pc:sldMkLst>
        <pc:spChg chg="mod">
          <ac:chgData name="Emma Enocson" userId="34809eff-22fc-49fa-9d80-7f711c022a1b" providerId="ADAL" clId="{AC64F9FC-0530-4B30-B851-5C880D0EA0A3}" dt="2023-02-22T10:48:09.162" v="48183" actId="947"/>
          <ac:spMkLst>
            <pc:docMk/>
            <pc:sldMk cId="184597460" sldId="3186"/>
            <ac:spMk id="10" creationId="{79B9C865-02BC-E044-BD64-A4CEEC5FAF4E}"/>
          </ac:spMkLst>
        </pc:spChg>
        <pc:spChg chg="mod">
          <ac:chgData name="Emma Enocson" userId="34809eff-22fc-49fa-9d80-7f711c022a1b" providerId="ADAL" clId="{AC64F9FC-0530-4B30-B851-5C880D0EA0A3}" dt="2023-02-22T10:48:19.909" v="48186" actId="14100"/>
          <ac:spMkLst>
            <pc:docMk/>
            <pc:sldMk cId="184597460" sldId="3186"/>
            <ac:spMk id="12" creationId="{E90D80B6-83C7-B7D5-4F22-67F36338E8F3}"/>
          </ac:spMkLst>
        </pc:spChg>
      </pc:sldChg>
      <pc:sldChg chg="delCm">
        <pc:chgData name="Emma Enocson" userId="34809eff-22fc-49fa-9d80-7f711c022a1b" providerId="ADAL" clId="{AC64F9FC-0530-4B30-B851-5C880D0EA0A3}" dt="2023-02-22T08:56:10.043" v="47811"/>
        <pc:sldMkLst>
          <pc:docMk/>
          <pc:sldMk cId="3309254673" sldId="3186"/>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2T08:56:10.043" v="47811"/>
              <pc2:cmMkLst xmlns:pc2="http://schemas.microsoft.com/office/powerpoint/2019/9/main/command">
                <pc:docMk/>
                <pc:sldMk cId="3309254673" sldId="3186"/>
                <pc2:cmMk id="{9A5DC340-E121-4278-9B93-C1C910E74F5E}"/>
              </pc2:cmMkLst>
            </pc226:cmChg>
            <pc226:cmChg xmlns:pc226="http://schemas.microsoft.com/office/powerpoint/2022/06/main/command" chg="del">
              <pc226:chgData name="Emma Enocson" userId="34809eff-22fc-49fa-9d80-7f711c022a1b" providerId="ADAL" clId="{AC64F9FC-0530-4B30-B851-5C880D0EA0A3}" dt="2023-02-22T08:56:09.047" v="47810"/>
              <pc2:cmMkLst xmlns:pc2="http://schemas.microsoft.com/office/powerpoint/2019/9/main/command">
                <pc:docMk/>
                <pc:sldMk cId="3309254673" sldId="3186"/>
                <pc2:cmMk id="{3BB05FC7-88C6-4444-A63F-41BBE18BC759}"/>
              </pc2:cmMkLst>
            </pc226:cmChg>
          </p:ext>
        </pc:extLst>
      </pc:sldChg>
      <pc:sldChg chg="modNotesTx">
        <pc:chgData name="Emma Enocson" userId="34809eff-22fc-49fa-9d80-7f711c022a1b" providerId="ADAL" clId="{AC64F9FC-0530-4B30-B851-5C880D0EA0A3}" dt="2023-02-22T10:48:35.356" v="48188"/>
        <pc:sldMkLst>
          <pc:docMk/>
          <pc:sldMk cId="1392156554" sldId="3188"/>
        </pc:sldMkLst>
      </pc:sldChg>
      <pc:sldChg chg="delCm">
        <pc:chgData name="Emma Enocson" userId="34809eff-22fc-49fa-9d80-7f711c022a1b" providerId="ADAL" clId="{AC64F9FC-0530-4B30-B851-5C880D0EA0A3}" dt="2023-02-22T08:56:35.242" v="47813"/>
        <pc:sldMkLst>
          <pc:docMk/>
          <pc:sldMk cId="2042818210" sldId="3188"/>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2T08:56:35.242" v="47813"/>
              <pc2:cmMkLst xmlns:pc2="http://schemas.microsoft.com/office/powerpoint/2019/9/main/command">
                <pc:docMk/>
                <pc:sldMk cId="2042818210" sldId="3188"/>
                <pc2:cmMk id="{3BA5A66F-810D-42A6-B570-7BBD770B3F0F}"/>
              </pc2:cmMkLst>
            </pc226:cmChg>
            <pc226:cmChg xmlns:pc226="http://schemas.microsoft.com/office/powerpoint/2022/06/main/command" chg="del">
              <pc226:chgData name="Emma Enocson" userId="34809eff-22fc-49fa-9d80-7f711c022a1b" providerId="ADAL" clId="{AC64F9FC-0530-4B30-B851-5C880D0EA0A3}" dt="2023-02-22T08:56:34.013" v="47812"/>
              <pc2:cmMkLst xmlns:pc2="http://schemas.microsoft.com/office/powerpoint/2019/9/main/command">
                <pc:docMk/>
                <pc:sldMk cId="2042818210" sldId="3188"/>
                <pc2:cmMk id="{B2552DBA-5740-4BA0-A061-F84E829B5C5D}"/>
              </pc2:cmMkLst>
            </pc226:cmChg>
          </p:ext>
        </pc:extLst>
      </pc:sldChg>
      <pc:sldChg chg="addSp delSp modSp mod">
        <pc:chgData name="Emma Enocson" userId="34809eff-22fc-49fa-9d80-7f711c022a1b" providerId="ADAL" clId="{AC64F9FC-0530-4B30-B851-5C880D0EA0A3}" dt="2023-02-22T10:42:27.632" v="48096" actId="478"/>
        <pc:sldMkLst>
          <pc:docMk/>
          <pc:sldMk cId="3425515111" sldId="3190"/>
        </pc:sldMkLst>
        <pc:picChg chg="add del mod">
          <ac:chgData name="Emma Enocson" userId="34809eff-22fc-49fa-9d80-7f711c022a1b" providerId="ADAL" clId="{AC64F9FC-0530-4B30-B851-5C880D0EA0A3}" dt="2023-02-22T10:39:31.041" v="48074" actId="478"/>
          <ac:picMkLst>
            <pc:docMk/>
            <pc:sldMk cId="3425515111" sldId="3190"/>
            <ac:picMk id="2" creationId="{669AB8DF-68B1-35C5-A79A-7FA0C19C53EC}"/>
          </ac:picMkLst>
        </pc:picChg>
        <pc:picChg chg="add del mod">
          <ac:chgData name="Emma Enocson" userId="34809eff-22fc-49fa-9d80-7f711c022a1b" providerId="ADAL" clId="{AC64F9FC-0530-4B30-B851-5C880D0EA0A3}" dt="2023-02-22T10:40:00.588" v="48077" actId="478"/>
          <ac:picMkLst>
            <pc:docMk/>
            <pc:sldMk cId="3425515111" sldId="3190"/>
            <ac:picMk id="3" creationId="{7EF26748-6F4B-E9C3-6F9D-2356A76883B4}"/>
          </ac:picMkLst>
        </pc:picChg>
        <pc:picChg chg="add del mod">
          <ac:chgData name="Emma Enocson" userId="34809eff-22fc-49fa-9d80-7f711c022a1b" providerId="ADAL" clId="{AC64F9FC-0530-4B30-B851-5C880D0EA0A3}" dt="2023-02-22T10:40:49.032" v="48080" actId="478"/>
          <ac:picMkLst>
            <pc:docMk/>
            <pc:sldMk cId="3425515111" sldId="3190"/>
            <ac:picMk id="5" creationId="{67844BD8-9892-584B-372B-F310B2E4186E}"/>
          </ac:picMkLst>
        </pc:picChg>
        <pc:picChg chg="add del mod">
          <ac:chgData name="Emma Enocson" userId="34809eff-22fc-49fa-9d80-7f711c022a1b" providerId="ADAL" clId="{AC64F9FC-0530-4B30-B851-5C880D0EA0A3}" dt="2023-02-22T10:41:16.304" v="48082" actId="478"/>
          <ac:picMkLst>
            <pc:docMk/>
            <pc:sldMk cId="3425515111" sldId="3190"/>
            <ac:picMk id="7" creationId="{2A09BCF5-E0AE-3090-3F06-42986982EE79}"/>
          </ac:picMkLst>
        </pc:picChg>
        <pc:picChg chg="add del mod">
          <ac:chgData name="Emma Enocson" userId="34809eff-22fc-49fa-9d80-7f711c022a1b" providerId="ADAL" clId="{AC64F9FC-0530-4B30-B851-5C880D0EA0A3}" dt="2023-02-22T10:42:27.632" v="48096" actId="478"/>
          <ac:picMkLst>
            <pc:docMk/>
            <pc:sldMk cId="3425515111" sldId="3190"/>
            <ac:picMk id="9" creationId="{0D3169A8-8625-9BAD-52E2-54EE18088668}"/>
          </ac:picMkLst>
        </pc:picChg>
      </pc:sldChg>
      <pc:sldChg chg="delCm">
        <pc:chgData name="Emma Enocson" userId="34809eff-22fc-49fa-9d80-7f711c022a1b" providerId="ADAL" clId="{AC64F9FC-0530-4B30-B851-5C880D0EA0A3}" dt="2023-02-22T08:56:45.102" v="47815"/>
        <pc:sldMkLst>
          <pc:docMk/>
          <pc:sldMk cId="3177358830" sldId="3191"/>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2T08:56:43.803" v="47814"/>
              <pc2:cmMkLst xmlns:pc2="http://schemas.microsoft.com/office/powerpoint/2019/9/main/command">
                <pc:docMk/>
                <pc:sldMk cId="3177358830" sldId="3191"/>
                <pc2:cmMk id="{778036D3-5B15-44EC-A8D8-4C2A432A5E39}"/>
              </pc2:cmMkLst>
            </pc226:cmChg>
            <pc226:cmChg xmlns:pc226="http://schemas.microsoft.com/office/powerpoint/2022/06/main/command" chg="del">
              <pc226:chgData name="Emma Enocson" userId="34809eff-22fc-49fa-9d80-7f711c022a1b" providerId="ADAL" clId="{AC64F9FC-0530-4B30-B851-5C880D0EA0A3}" dt="2023-02-22T08:56:45.102" v="47815"/>
              <pc2:cmMkLst xmlns:pc2="http://schemas.microsoft.com/office/powerpoint/2019/9/main/command">
                <pc:docMk/>
                <pc:sldMk cId="3177358830" sldId="3191"/>
                <pc2:cmMk id="{47D286E0-EC4D-4B44-AD40-48684537D147}"/>
              </pc2:cmMkLst>
            </pc226:cmChg>
          </p:ext>
        </pc:extLst>
      </pc:sldChg>
      <pc:sldChg chg="modSp mod">
        <pc:chgData name="Emma Enocson" userId="34809eff-22fc-49fa-9d80-7f711c022a1b" providerId="ADAL" clId="{AC64F9FC-0530-4B30-B851-5C880D0EA0A3}" dt="2023-02-22T10:53:35.843" v="48307" actId="1076"/>
        <pc:sldMkLst>
          <pc:docMk/>
          <pc:sldMk cId="1097656428" sldId="3192"/>
        </pc:sldMkLst>
        <pc:spChg chg="mod">
          <ac:chgData name="Emma Enocson" userId="34809eff-22fc-49fa-9d80-7f711c022a1b" providerId="ADAL" clId="{AC64F9FC-0530-4B30-B851-5C880D0EA0A3}" dt="2023-02-22T10:52:58.712" v="48292" actId="947"/>
          <ac:spMkLst>
            <pc:docMk/>
            <pc:sldMk cId="1097656428" sldId="3192"/>
            <ac:spMk id="15" creationId="{E372CE12-63B9-78CD-8CA3-45695F741EEF}"/>
          </ac:spMkLst>
        </pc:spChg>
        <pc:spChg chg="mod">
          <ac:chgData name="Emma Enocson" userId="34809eff-22fc-49fa-9d80-7f711c022a1b" providerId="ADAL" clId="{AC64F9FC-0530-4B30-B851-5C880D0EA0A3}" dt="2023-02-22T10:53:03.027" v="48294" actId="20577"/>
          <ac:spMkLst>
            <pc:docMk/>
            <pc:sldMk cId="1097656428" sldId="3192"/>
            <ac:spMk id="24" creationId="{6EEED54E-B490-8E10-C710-2B0B29B42C76}"/>
          </ac:spMkLst>
        </pc:spChg>
        <pc:spChg chg="mod">
          <ac:chgData name="Emma Enocson" userId="34809eff-22fc-49fa-9d80-7f711c022a1b" providerId="ADAL" clId="{AC64F9FC-0530-4B30-B851-5C880D0EA0A3}" dt="2023-02-22T10:53:35.843" v="48307" actId="1076"/>
          <ac:spMkLst>
            <pc:docMk/>
            <pc:sldMk cId="1097656428" sldId="3192"/>
            <ac:spMk id="28" creationId="{41D01D96-0C5B-794E-6B85-3FB3DDDCB96F}"/>
          </ac:spMkLst>
        </pc:spChg>
        <pc:spChg chg="mod">
          <ac:chgData name="Emma Enocson" userId="34809eff-22fc-49fa-9d80-7f711c022a1b" providerId="ADAL" clId="{AC64F9FC-0530-4B30-B851-5C880D0EA0A3}" dt="2023-02-22T10:53:14.264" v="48298" actId="947"/>
          <ac:spMkLst>
            <pc:docMk/>
            <pc:sldMk cId="1097656428" sldId="3192"/>
            <ac:spMk id="33" creationId="{3D422191-B3F8-634F-25A1-0B7A4F859E2D}"/>
          </ac:spMkLst>
        </pc:spChg>
        <pc:spChg chg="mod">
          <ac:chgData name="Emma Enocson" userId="34809eff-22fc-49fa-9d80-7f711c022a1b" providerId="ADAL" clId="{AC64F9FC-0530-4B30-B851-5C880D0EA0A3}" dt="2023-02-22T10:53:06.463" v="48296" actId="20577"/>
          <ac:spMkLst>
            <pc:docMk/>
            <pc:sldMk cId="1097656428" sldId="3192"/>
            <ac:spMk id="42" creationId="{40A9067B-489E-DD82-C22C-2713DB3BAE5D}"/>
          </ac:spMkLst>
        </pc:spChg>
      </pc:sldChg>
      <pc:sldChg chg="modNotesTx">
        <pc:chgData name="Emma Enocson" userId="34809eff-22fc-49fa-9d80-7f711c022a1b" providerId="ADAL" clId="{AC64F9FC-0530-4B30-B851-5C880D0EA0A3}" dt="2023-02-24T08:58:05.734" v="51624" actId="20577"/>
        <pc:sldMkLst>
          <pc:docMk/>
          <pc:sldMk cId="3498820091" sldId="3194"/>
        </pc:sldMkLst>
      </pc:sldChg>
      <pc:sldChg chg="modSp mod">
        <pc:chgData name="Emma Enocson" userId="34809eff-22fc-49fa-9d80-7f711c022a1b" providerId="ADAL" clId="{AC64F9FC-0530-4B30-B851-5C880D0EA0A3}" dt="2023-02-28T20:51:30.731" v="56615" actId="14100"/>
        <pc:sldMkLst>
          <pc:docMk/>
          <pc:sldMk cId="3532191394" sldId="3195"/>
        </pc:sldMkLst>
        <pc:spChg chg="mod">
          <ac:chgData name="Emma Enocson" userId="34809eff-22fc-49fa-9d80-7f711c022a1b" providerId="ADAL" clId="{AC64F9FC-0530-4B30-B851-5C880D0EA0A3}" dt="2023-02-28T20:51:19.268" v="56610" actId="207"/>
          <ac:spMkLst>
            <pc:docMk/>
            <pc:sldMk cId="3532191394" sldId="3195"/>
            <ac:spMk id="8" creationId="{41D01D96-0C5B-794E-6B85-3FB3DDDCB96F}"/>
          </ac:spMkLst>
        </pc:spChg>
        <pc:spChg chg="mod">
          <ac:chgData name="Emma Enocson" userId="34809eff-22fc-49fa-9d80-7f711c022a1b" providerId="ADAL" clId="{AC64F9FC-0530-4B30-B851-5C880D0EA0A3}" dt="2023-02-28T20:51:30.731" v="56615" actId="14100"/>
          <ac:spMkLst>
            <pc:docMk/>
            <pc:sldMk cId="3532191394" sldId="3195"/>
            <ac:spMk id="15" creationId="{E372CE12-63B9-78CD-8CA3-45695F741EEF}"/>
          </ac:spMkLst>
        </pc:spChg>
        <pc:spChg chg="mod">
          <ac:chgData name="Emma Enocson" userId="34809eff-22fc-49fa-9d80-7f711c022a1b" providerId="ADAL" clId="{AC64F9FC-0530-4B30-B851-5C880D0EA0A3}" dt="2023-02-28T20:51:23.497" v="56612" actId="20577"/>
          <ac:spMkLst>
            <pc:docMk/>
            <pc:sldMk cId="3532191394" sldId="3195"/>
            <ac:spMk id="24" creationId="{6EEED54E-B490-8E10-C710-2B0B29B42C76}"/>
          </ac:spMkLst>
        </pc:spChg>
        <pc:spChg chg="mod">
          <ac:chgData name="Emma Enocson" userId="34809eff-22fc-49fa-9d80-7f711c022a1b" providerId="ADAL" clId="{AC64F9FC-0530-4B30-B851-5C880D0EA0A3}" dt="2023-02-28T20:51:12.986" v="56607" actId="207"/>
          <ac:spMkLst>
            <pc:docMk/>
            <pc:sldMk cId="3532191394" sldId="3195"/>
            <ac:spMk id="33" creationId="{3D422191-B3F8-634F-25A1-0B7A4F859E2D}"/>
          </ac:spMkLst>
        </pc:spChg>
        <pc:spChg chg="mod">
          <ac:chgData name="Emma Enocson" userId="34809eff-22fc-49fa-9d80-7f711c022a1b" providerId="ADAL" clId="{AC64F9FC-0530-4B30-B851-5C880D0EA0A3}" dt="2023-02-28T20:51:00.039" v="56604" actId="20577"/>
          <ac:spMkLst>
            <pc:docMk/>
            <pc:sldMk cId="3532191394" sldId="3195"/>
            <ac:spMk id="55" creationId="{09C6CF66-E194-F986-1F58-080080357B57}"/>
          </ac:spMkLst>
        </pc:spChg>
      </pc:sldChg>
      <pc:sldChg chg="addSp delSp modSp del mod modAnim delCm modNotesTx">
        <pc:chgData name="Emma Enocson" userId="34809eff-22fc-49fa-9d80-7f711c022a1b" providerId="ADAL" clId="{AC64F9FC-0530-4B30-B851-5C880D0EA0A3}" dt="2023-03-01T14:40:37.248" v="56687" actId="47"/>
        <pc:sldMkLst>
          <pc:docMk/>
          <pc:sldMk cId="2865290470" sldId="3196"/>
        </pc:sldMkLst>
        <pc:spChg chg="del">
          <ac:chgData name="Emma Enocson" userId="34809eff-22fc-49fa-9d80-7f711c022a1b" providerId="ADAL" clId="{AC64F9FC-0530-4B30-B851-5C880D0EA0A3}" dt="2023-02-24T09:02:07.761" v="51702" actId="478"/>
          <ac:spMkLst>
            <pc:docMk/>
            <pc:sldMk cId="2865290470" sldId="3196"/>
            <ac:spMk id="3" creationId="{CA24AFC1-B502-BB55-86FE-A8D9F9CBAAB3}"/>
          </ac:spMkLst>
        </pc:spChg>
        <pc:picChg chg="add mod">
          <ac:chgData name="Emma Enocson" userId="34809eff-22fc-49fa-9d80-7f711c022a1b" providerId="ADAL" clId="{AC64F9FC-0530-4B30-B851-5C880D0EA0A3}" dt="2023-02-24T08:50:35.105" v="51605"/>
          <ac:picMkLst>
            <pc:docMk/>
            <pc:sldMk cId="2865290470" sldId="3196"/>
            <ac:picMk id="2" creationId="{8F152FF7-D0BF-29DE-17D7-192109F261B7}"/>
          </ac:picMkLst>
        </pc:picChg>
        <pc:picChg chg="del">
          <ac:chgData name="Emma Enocson" userId="34809eff-22fc-49fa-9d80-7f711c022a1b" providerId="ADAL" clId="{AC64F9FC-0530-4B30-B851-5C880D0EA0A3}" dt="2023-02-24T09:02:06.187" v="51701" actId="478"/>
          <ac:picMkLst>
            <pc:docMk/>
            <pc:sldMk cId="2865290470" sldId="3196"/>
            <ac:picMk id="9" creationId="{611C64A6-64A6-9611-69A2-57E3ED4A3EBF}"/>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8T20:46:11.464" v="56590"/>
              <pc2:cmMkLst xmlns:pc2="http://schemas.microsoft.com/office/powerpoint/2019/9/main/command">
                <pc:docMk/>
                <pc:sldMk cId="2865290470" sldId="3196"/>
                <pc2:cmMk id="{8680C692-3F4C-44C5-AB01-1B6D5530FEFD}"/>
              </pc2:cmMkLst>
            </pc226:cmChg>
          </p:ext>
        </pc:extLst>
      </pc:sldChg>
      <pc:sldChg chg="addSp delSp modSp add del mod modAnim addCm delCm modNotesTx">
        <pc:chgData name="Emma Enocson" userId="34809eff-22fc-49fa-9d80-7f711c022a1b" providerId="ADAL" clId="{AC64F9FC-0530-4B30-B851-5C880D0EA0A3}" dt="2023-03-01T14:35:40.526" v="56685" actId="47"/>
        <pc:sldMkLst>
          <pc:docMk/>
          <pc:sldMk cId="3495291860" sldId="3197"/>
        </pc:sldMkLst>
        <pc:spChg chg="del">
          <ac:chgData name="Emma Enocson" userId="34809eff-22fc-49fa-9d80-7f711c022a1b" providerId="ADAL" clId="{AC64F9FC-0530-4B30-B851-5C880D0EA0A3}" dt="2023-02-24T09:02:14.565" v="51706" actId="478"/>
          <ac:spMkLst>
            <pc:docMk/>
            <pc:sldMk cId="3495291860" sldId="3197"/>
            <ac:spMk id="3" creationId="{CA24AFC1-B502-BB55-86FE-A8D9F9CBAAB3}"/>
          </ac:spMkLst>
        </pc:spChg>
        <pc:grpChg chg="add del">
          <ac:chgData name="Emma Enocson" userId="34809eff-22fc-49fa-9d80-7f711c022a1b" providerId="ADAL" clId="{AC64F9FC-0530-4B30-B851-5C880D0EA0A3}" dt="2023-02-24T09:02:12.020" v="51704" actId="478"/>
          <ac:grpSpMkLst>
            <pc:docMk/>
            <pc:sldMk cId="3495291860" sldId="3197"/>
            <ac:grpSpMk id="5" creationId="{14104B48-7A71-351C-155D-0ED729CCBDF7}"/>
          </ac:grpSpMkLst>
        </pc:grpChg>
        <pc:picChg chg="add mod">
          <ac:chgData name="Emma Enocson" userId="34809eff-22fc-49fa-9d80-7f711c022a1b" providerId="ADAL" clId="{AC64F9FC-0530-4B30-B851-5C880D0EA0A3}" dt="2023-02-24T08:50:36.594" v="51606"/>
          <ac:picMkLst>
            <pc:docMk/>
            <pc:sldMk cId="3495291860" sldId="3197"/>
            <ac:picMk id="2" creationId="{8F6FE3E5-BFDD-BC91-C301-29B6D27A5ACA}"/>
          </ac:picMkLst>
        </pc:picChg>
        <pc:picChg chg="del">
          <ac:chgData name="Emma Enocson" userId="34809eff-22fc-49fa-9d80-7f711c022a1b" providerId="ADAL" clId="{AC64F9FC-0530-4B30-B851-5C880D0EA0A3}" dt="2023-02-24T09:02:13.469" v="51705" actId="478"/>
          <ac:picMkLst>
            <pc:docMk/>
            <pc:sldMk cId="3495291860" sldId="3197"/>
            <ac:picMk id="9" creationId="{611C64A6-64A6-9611-69A2-57E3ED4A3EBF}"/>
          </ac:picMkLst>
        </pc:pic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3-01T10:40:21.584" v="56629"/>
              <pc2:cmMkLst xmlns:pc2="http://schemas.microsoft.com/office/powerpoint/2019/9/main/command">
                <pc:docMk/>
                <pc:sldMk cId="3495291860" sldId="3197"/>
                <pc2:cmMk id="{847FD5F6-62C9-46D6-9503-D0AF5F1788FD}"/>
              </pc2:cmMkLst>
            </pc226:cmChg>
          </p:ext>
        </pc:extLst>
      </pc:sldChg>
      <pc:sldChg chg="modSp mod modNotesTx">
        <pc:chgData name="Emma Enocson" userId="34809eff-22fc-49fa-9d80-7f711c022a1b" providerId="ADAL" clId="{AC64F9FC-0530-4B30-B851-5C880D0EA0A3}" dt="2023-02-24T08:54:58.131" v="51609" actId="20577"/>
        <pc:sldMkLst>
          <pc:docMk/>
          <pc:sldMk cId="3347284475" sldId="3198"/>
        </pc:sldMkLst>
        <pc:spChg chg="mod">
          <ac:chgData name="Emma Enocson" userId="34809eff-22fc-49fa-9d80-7f711c022a1b" providerId="ADAL" clId="{AC64F9FC-0530-4B30-B851-5C880D0EA0A3}" dt="2023-02-24T07:25:22.672" v="48886" actId="20577"/>
          <ac:spMkLst>
            <pc:docMk/>
            <pc:sldMk cId="3347284475" sldId="3198"/>
            <ac:spMk id="9" creationId="{C0B023DC-38B8-AAAD-DD5E-FAB8718F505C}"/>
          </ac:spMkLst>
        </pc:spChg>
        <pc:spChg chg="mod">
          <ac:chgData name="Emma Enocson" userId="34809eff-22fc-49fa-9d80-7f711c022a1b" providerId="ADAL" clId="{AC64F9FC-0530-4B30-B851-5C880D0EA0A3}" dt="2023-02-24T07:25:20.048" v="48884" actId="20577"/>
          <ac:spMkLst>
            <pc:docMk/>
            <pc:sldMk cId="3347284475" sldId="3198"/>
            <ac:spMk id="10" creationId="{B610A616-E480-6EC6-706E-39078B310239}"/>
          </ac:spMkLst>
        </pc:spChg>
        <pc:spChg chg="mod">
          <ac:chgData name="Emma Enocson" userId="34809eff-22fc-49fa-9d80-7f711c022a1b" providerId="ADAL" clId="{AC64F9FC-0530-4B30-B851-5C880D0EA0A3}" dt="2023-02-24T07:25:29.326" v="48890" actId="20577"/>
          <ac:spMkLst>
            <pc:docMk/>
            <pc:sldMk cId="3347284475" sldId="3198"/>
            <ac:spMk id="11" creationId="{6483D230-2B0E-8FD3-2DB4-E18C4B52AD7B}"/>
          </ac:spMkLst>
        </pc:spChg>
        <pc:spChg chg="mod">
          <ac:chgData name="Emma Enocson" userId="34809eff-22fc-49fa-9d80-7f711c022a1b" providerId="ADAL" clId="{AC64F9FC-0530-4B30-B851-5C880D0EA0A3}" dt="2023-02-24T07:25:26.150" v="48888" actId="20577"/>
          <ac:spMkLst>
            <pc:docMk/>
            <pc:sldMk cId="3347284475" sldId="3198"/>
            <ac:spMk id="12" creationId="{EACF53B2-969E-E99F-1BBD-1843BA40CDBD}"/>
          </ac:spMkLst>
        </pc:spChg>
      </pc:sldChg>
      <pc:sldChg chg="addCm delCm modCm">
        <pc:chgData name="Emma Enocson" userId="34809eff-22fc-49fa-9d80-7f711c022a1b" providerId="ADAL" clId="{AC64F9FC-0530-4B30-B851-5C880D0EA0A3}" dt="2023-02-24T07:49:23.401" v="49234"/>
        <pc:sldMkLst>
          <pc:docMk/>
          <pc:sldMk cId="2404270067" sldId="3199"/>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4T07:48:31.458" v="49226"/>
              <pc2:cmMkLst xmlns:pc2="http://schemas.microsoft.com/office/powerpoint/2019/9/main/command">
                <pc:docMk/>
                <pc:sldMk cId="2404270067" sldId="3199"/>
                <pc2:cmMk id="{02C22760-1676-46D0-8848-D61FD321ACC5}"/>
              </pc2:cmMkLst>
            </pc226:cmChg>
            <pc226:cmChg xmlns:pc226="http://schemas.microsoft.com/office/powerpoint/2022/06/main/command" chg="add mod">
              <pc226:chgData name="Emma Enocson" userId="34809eff-22fc-49fa-9d80-7f711c022a1b" providerId="ADAL" clId="{AC64F9FC-0530-4B30-B851-5C880D0EA0A3}" dt="2023-02-24T07:49:23.401" v="49234"/>
              <pc2:cmMkLst xmlns:pc2="http://schemas.microsoft.com/office/powerpoint/2019/9/main/command">
                <pc:docMk/>
                <pc:sldMk cId="2404270067" sldId="3199"/>
                <pc2:cmMk id="{3ECF87C3-80D4-4B71-99EB-67A7BD502DAB}"/>
              </pc2:cmMkLst>
            </pc226:cmChg>
          </p:ext>
        </pc:extLst>
      </pc:sldChg>
      <pc:sldChg chg="addCm delCm modCm">
        <pc:chgData name="Emma Enocson" userId="34809eff-22fc-49fa-9d80-7f711c022a1b" providerId="ADAL" clId="{AC64F9FC-0530-4B30-B851-5C880D0EA0A3}" dt="2023-02-24T07:49:19.619" v="49233"/>
        <pc:sldMkLst>
          <pc:docMk/>
          <pc:sldMk cId="1551286265" sldId="3200"/>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2-24T07:48:35.423" v="49227"/>
              <pc2:cmMkLst xmlns:pc2="http://schemas.microsoft.com/office/powerpoint/2019/9/main/command">
                <pc:docMk/>
                <pc:sldMk cId="1551286265" sldId="3200"/>
                <pc2:cmMk id="{E2479F1C-157C-4AC4-91F0-10D27CA2E359}"/>
              </pc2:cmMkLst>
            </pc226:cmChg>
            <pc226:cmChg xmlns:pc226="http://schemas.microsoft.com/office/powerpoint/2022/06/main/command" chg="add mod">
              <pc226:chgData name="Emma Enocson" userId="34809eff-22fc-49fa-9d80-7f711c022a1b" providerId="ADAL" clId="{AC64F9FC-0530-4B30-B851-5C880D0EA0A3}" dt="2023-02-24T07:49:19.619" v="49233"/>
              <pc2:cmMkLst xmlns:pc2="http://schemas.microsoft.com/office/powerpoint/2019/9/main/command">
                <pc:docMk/>
                <pc:sldMk cId="1551286265" sldId="3200"/>
                <pc2:cmMk id="{F5439E94-15FC-4987-A95F-5BBEC155B481}"/>
              </pc2:cmMkLst>
            </pc226:cmChg>
          </p:ext>
        </pc:extLst>
      </pc:sldChg>
      <pc:sldChg chg="addCm delCm">
        <pc:chgData name="Emma Enocson" userId="34809eff-22fc-49fa-9d80-7f711c022a1b" providerId="ADAL" clId="{AC64F9FC-0530-4B30-B851-5C880D0EA0A3}" dt="2023-02-24T07:49:16.206" v="49232"/>
        <pc:sldMkLst>
          <pc:docMk/>
          <pc:sldMk cId="1612787099" sldId="3201"/>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2-24T07:49:16.206" v="49232"/>
              <pc2:cmMkLst xmlns:pc2="http://schemas.microsoft.com/office/powerpoint/2019/9/main/command">
                <pc:docMk/>
                <pc:sldMk cId="1612787099" sldId="3201"/>
                <pc2:cmMk id="{5015904C-4FA9-49EB-B672-8A94D006CAED}"/>
              </pc2:cmMkLst>
            </pc226:cmChg>
            <pc226:cmChg xmlns:pc226="http://schemas.microsoft.com/office/powerpoint/2022/06/main/command" chg="del">
              <pc226:chgData name="Emma Enocson" userId="34809eff-22fc-49fa-9d80-7f711c022a1b" providerId="ADAL" clId="{AC64F9FC-0530-4B30-B851-5C880D0EA0A3}" dt="2023-02-24T07:48:37.976" v="49228"/>
              <pc2:cmMkLst xmlns:pc2="http://schemas.microsoft.com/office/powerpoint/2019/9/main/command">
                <pc:docMk/>
                <pc:sldMk cId="1612787099" sldId="3201"/>
                <pc2:cmMk id="{17E964B6-95A8-4A51-B2FB-D09119503607}"/>
              </pc2:cmMkLst>
            </pc226:cmChg>
          </p:ext>
        </pc:extLst>
      </pc:sldChg>
      <pc:sldChg chg="add del">
        <pc:chgData name="Emma Enocson" userId="34809eff-22fc-49fa-9d80-7f711c022a1b" providerId="ADAL" clId="{AC64F9FC-0530-4B30-B851-5C880D0EA0A3}" dt="2023-03-01T14:41:04.875" v="56688" actId="47"/>
        <pc:sldMkLst>
          <pc:docMk/>
          <pc:sldMk cId="3187985982" sldId="3202"/>
        </pc:sldMkLst>
      </pc:sldChg>
      <pc:sldChg chg="del">
        <pc:chgData name="Emma Enocson" userId="34809eff-22fc-49fa-9d80-7f711c022a1b" providerId="ADAL" clId="{AC64F9FC-0530-4B30-B851-5C880D0EA0A3}" dt="2023-03-01T07:55:32.634" v="56617" actId="2696"/>
        <pc:sldMkLst>
          <pc:docMk/>
          <pc:sldMk cId="3686912127" sldId="3202"/>
        </pc:sldMkLst>
      </pc:sldChg>
      <pc:sldChg chg="modSp add mod modAnim addCm modNotesTx">
        <pc:chgData name="Emma Enocson" userId="34809eff-22fc-49fa-9d80-7f711c022a1b" providerId="ADAL" clId="{AC64F9FC-0530-4B30-B851-5C880D0EA0A3}" dt="2023-03-03T08:02:56.629" v="59186"/>
        <pc:sldMkLst>
          <pc:docMk/>
          <pc:sldMk cId="3638086836" sldId="3203"/>
        </pc:sldMkLst>
        <pc:picChg chg="mod modCrop">
          <ac:chgData name="Emma Enocson" userId="34809eff-22fc-49fa-9d80-7f711c022a1b" providerId="ADAL" clId="{AC64F9FC-0530-4B30-B851-5C880D0EA0A3}" dt="2023-03-01T14:27:46.815" v="56674" actId="18131"/>
          <ac:picMkLst>
            <pc:docMk/>
            <pc:sldMk cId="3638086836" sldId="3203"/>
            <ac:picMk id="9" creationId="{CF28F720-AE53-EE61-6380-B15F1549BDD6}"/>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1T14:34:42.664" v="56679"/>
              <pc2:cmMkLst xmlns:pc2="http://schemas.microsoft.com/office/powerpoint/2019/9/main/command">
                <pc:docMk/>
                <pc:sldMk cId="3638086836" sldId="3203"/>
                <pc2:cmMk id="{263E474C-E290-4EFE-8ED4-1CC39DBBEA06}"/>
              </pc2:cmMkLst>
            </pc226:cmChg>
          </p:ext>
        </pc:extLst>
      </pc:sldChg>
      <pc:sldChg chg="modSp mod">
        <pc:chgData name="Emma Enocson" userId="34809eff-22fc-49fa-9d80-7f711c022a1b" providerId="ADAL" clId="{AC64F9FC-0530-4B30-B851-5C880D0EA0A3}" dt="2023-03-03T07:14:31.175" v="59182" actId="20577"/>
        <pc:sldMkLst>
          <pc:docMk/>
          <pc:sldMk cId="3813243991" sldId="3205"/>
        </pc:sldMkLst>
        <pc:spChg chg="mod">
          <ac:chgData name="Emma Enocson" userId="34809eff-22fc-49fa-9d80-7f711c022a1b" providerId="ADAL" clId="{AC64F9FC-0530-4B30-B851-5C880D0EA0A3}" dt="2023-03-03T07:14:17.049" v="59175" actId="20577"/>
          <ac:spMkLst>
            <pc:docMk/>
            <pc:sldMk cId="3813243991" sldId="3205"/>
            <ac:spMk id="66" creationId="{F8CF3543-4438-9E68-E2DB-1DEFB9C200DB}"/>
          </ac:spMkLst>
        </pc:spChg>
        <pc:spChg chg="mod">
          <ac:chgData name="Emma Enocson" userId="34809eff-22fc-49fa-9d80-7f711c022a1b" providerId="ADAL" clId="{AC64F9FC-0530-4B30-B851-5C880D0EA0A3}" dt="2023-03-03T07:14:20.528" v="59178" actId="20577"/>
          <ac:spMkLst>
            <pc:docMk/>
            <pc:sldMk cId="3813243991" sldId="3205"/>
            <ac:spMk id="84" creationId="{EF08AD08-0777-FC80-E44B-C757662C80EF}"/>
          </ac:spMkLst>
        </pc:spChg>
        <pc:spChg chg="mod">
          <ac:chgData name="Emma Enocson" userId="34809eff-22fc-49fa-9d80-7f711c022a1b" providerId="ADAL" clId="{AC64F9FC-0530-4B30-B851-5C880D0EA0A3}" dt="2023-03-03T07:14:31.175" v="59182" actId="20577"/>
          <ac:spMkLst>
            <pc:docMk/>
            <pc:sldMk cId="3813243991" sldId="3205"/>
            <ac:spMk id="116" creationId="{4CFE85F4-8D8C-4B98-F297-2F8F22A22C7D}"/>
          </ac:spMkLst>
        </pc:spChg>
        <pc:spChg chg="mod">
          <ac:chgData name="Emma Enocson" userId="34809eff-22fc-49fa-9d80-7f711c022a1b" providerId="ADAL" clId="{AC64F9FC-0530-4B30-B851-5C880D0EA0A3}" dt="2023-03-03T07:14:28.483" v="59181" actId="20577"/>
          <ac:spMkLst>
            <pc:docMk/>
            <pc:sldMk cId="3813243991" sldId="3205"/>
            <ac:spMk id="122" creationId="{98ED5213-793A-5A69-F52B-94D7DD6496FC}"/>
          </ac:spMkLst>
        </pc:spChg>
        <pc:spChg chg="mod">
          <ac:chgData name="Emma Enocson" userId="34809eff-22fc-49fa-9d80-7f711c022a1b" providerId="ADAL" clId="{AC64F9FC-0530-4B30-B851-5C880D0EA0A3}" dt="2023-03-03T07:14:25.644" v="59180" actId="6549"/>
          <ac:spMkLst>
            <pc:docMk/>
            <pc:sldMk cId="3813243991" sldId="3205"/>
            <ac:spMk id="136" creationId="{D4585902-6336-B831-DC19-6A5230D2FCD6}"/>
          </ac:spMkLst>
        </pc:spChg>
        <pc:spChg chg="mod">
          <ac:chgData name="Emma Enocson" userId="34809eff-22fc-49fa-9d80-7f711c022a1b" providerId="ADAL" clId="{AC64F9FC-0530-4B30-B851-5C880D0EA0A3}" dt="2023-03-03T07:14:22.867" v="59179" actId="6549"/>
          <ac:spMkLst>
            <pc:docMk/>
            <pc:sldMk cId="3813243991" sldId="3205"/>
            <ac:spMk id="142" creationId="{5125846B-4871-6709-DCCB-E1D14DA712C2}"/>
          </ac:spMkLst>
        </pc:spChg>
      </pc:sldChg>
      <pc:sldChg chg="modSp mod">
        <pc:chgData name="Emma Enocson" userId="34809eff-22fc-49fa-9d80-7f711c022a1b" providerId="ADAL" clId="{AC64F9FC-0530-4B30-B851-5C880D0EA0A3}" dt="2023-02-28T20:50:54.272" v="56602" actId="20577"/>
        <pc:sldMkLst>
          <pc:docMk/>
          <pc:sldMk cId="2198238215" sldId="3206"/>
        </pc:sldMkLst>
        <pc:spChg chg="mod">
          <ac:chgData name="Emma Enocson" userId="34809eff-22fc-49fa-9d80-7f711c022a1b" providerId="ADAL" clId="{AC64F9FC-0530-4B30-B851-5C880D0EA0A3}" dt="2023-02-28T20:50:04.450" v="56594" actId="20577"/>
          <ac:spMkLst>
            <pc:docMk/>
            <pc:sldMk cId="2198238215" sldId="3206"/>
            <ac:spMk id="24" creationId="{6EEED54E-B490-8E10-C710-2B0B29B42C76}"/>
          </ac:spMkLst>
        </pc:spChg>
        <pc:spChg chg="mod">
          <ac:chgData name="Emma Enocson" userId="34809eff-22fc-49fa-9d80-7f711c022a1b" providerId="ADAL" clId="{AC64F9FC-0530-4B30-B851-5C880D0EA0A3}" dt="2023-02-28T20:50:00.083" v="56592" actId="20577"/>
          <ac:spMkLst>
            <pc:docMk/>
            <pc:sldMk cId="2198238215" sldId="3206"/>
            <ac:spMk id="50" creationId="{EF704659-6B54-0689-0B81-C01CE79B402E}"/>
          </ac:spMkLst>
        </pc:spChg>
        <pc:spChg chg="mod">
          <ac:chgData name="Emma Enocson" userId="34809eff-22fc-49fa-9d80-7f711c022a1b" providerId="ADAL" clId="{AC64F9FC-0530-4B30-B851-5C880D0EA0A3}" dt="2023-02-28T20:50:54.272" v="56602" actId="20577"/>
          <ac:spMkLst>
            <pc:docMk/>
            <pc:sldMk cId="2198238215" sldId="3206"/>
            <ac:spMk id="58" creationId="{AE74500B-6948-1CA8-A36D-E3FA4B84B577}"/>
          </ac:spMkLst>
        </pc:spChg>
      </pc:sldChg>
      <pc:sldChg chg="del">
        <pc:chgData name="Emma Enocson" userId="34809eff-22fc-49fa-9d80-7f711c022a1b" providerId="ADAL" clId="{AC64F9FC-0530-4B30-B851-5C880D0EA0A3}" dt="2023-03-01T07:55:32.634" v="56617" actId="2696"/>
        <pc:sldMkLst>
          <pc:docMk/>
          <pc:sldMk cId="1731198730" sldId="3207"/>
        </pc:sldMkLst>
      </pc:sldChg>
      <pc:sldChg chg="del">
        <pc:chgData name="Emma Enocson" userId="34809eff-22fc-49fa-9d80-7f711c022a1b" providerId="ADAL" clId="{AC64F9FC-0530-4B30-B851-5C880D0EA0A3}" dt="2023-03-01T07:55:32.634" v="56617" actId="2696"/>
        <pc:sldMkLst>
          <pc:docMk/>
          <pc:sldMk cId="4016393196" sldId="3208"/>
        </pc:sldMkLst>
      </pc:sldChg>
      <pc:sldChg chg="del">
        <pc:chgData name="Emma Enocson" userId="34809eff-22fc-49fa-9d80-7f711c022a1b" providerId="ADAL" clId="{AC64F9FC-0530-4B30-B851-5C880D0EA0A3}" dt="2023-03-01T07:55:32.634" v="56617" actId="2696"/>
        <pc:sldMkLst>
          <pc:docMk/>
          <pc:sldMk cId="2151721334" sldId="3209"/>
        </pc:sldMkLst>
      </pc:sldChg>
      <pc:sldChg chg="add mod modShow addCm">
        <pc:chgData name="Emma Enocson" userId="34809eff-22fc-49fa-9d80-7f711c022a1b" providerId="ADAL" clId="{AC64F9FC-0530-4B30-B851-5C880D0EA0A3}" dt="2023-03-02T12:12:13.179" v="57288"/>
        <pc:sldMkLst>
          <pc:docMk/>
          <pc:sldMk cId="2912225246" sldId="3210"/>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2T12:12:13.179" v="57288"/>
              <pc2:cmMkLst xmlns:pc2="http://schemas.microsoft.com/office/powerpoint/2019/9/main/command">
                <pc:docMk/>
                <pc:sldMk cId="2912225246" sldId="3210"/>
                <pc2:cmMk id="{88E82129-BB08-48C6-8450-6E3F4AA0008B}"/>
              </pc2:cmMkLst>
            </pc226:cmChg>
          </p:ext>
        </pc:extLst>
      </pc:sldChg>
      <pc:sldChg chg="modSp mod">
        <pc:chgData name="Emma Enocson" userId="34809eff-22fc-49fa-9d80-7f711c022a1b" providerId="ADAL" clId="{AC64F9FC-0530-4B30-B851-5C880D0EA0A3}" dt="2023-03-03T08:36:28.993" v="59295" actId="1038"/>
        <pc:sldMkLst>
          <pc:docMk/>
          <pc:sldMk cId="1230482285" sldId="3214"/>
        </pc:sldMkLst>
        <pc:spChg chg="mod">
          <ac:chgData name="Emma Enocson" userId="34809eff-22fc-49fa-9d80-7f711c022a1b" providerId="ADAL" clId="{AC64F9FC-0530-4B30-B851-5C880D0EA0A3}" dt="2023-03-03T08:36:24.423" v="59287" actId="6559"/>
          <ac:spMkLst>
            <pc:docMk/>
            <pc:sldMk cId="1230482285" sldId="3214"/>
            <ac:spMk id="10" creationId="{659AF7E5-A0C6-8E0C-49FF-67A2314F9F1A}"/>
          </ac:spMkLst>
        </pc:spChg>
        <pc:picChg chg="mod">
          <ac:chgData name="Emma Enocson" userId="34809eff-22fc-49fa-9d80-7f711c022a1b" providerId="ADAL" clId="{AC64F9FC-0530-4B30-B851-5C880D0EA0A3}" dt="2023-03-03T08:36:28.993" v="59295" actId="1038"/>
          <ac:picMkLst>
            <pc:docMk/>
            <pc:sldMk cId="1230482285" sldId="3214"/>
            <ac:picMk id="14" creationId="{0489C210-439C-B7B1-8E57-34450E778BF1}"/>
          </ac:picMkLst>
        </pc:picChg>
      </pc:sldChg>
      <pc:sldChg chg="addCm modNotesTx">
        <pc:chgData name="Emma Enocson" userId="34809eff-22fc-49fa-9d80-7f711c022a1b" providerId="ADAL" clId="{AC64F9FC-0530-4B30-B851-5C880D0EA0A3}" dt="2023-03-03T10:14:26.316" v="63465" actId="20577"/>
        <pc:sldMkLst>
          <pc:docMk/>
          <pc:sldMk cId="2595643424" sldId="3216"/>
        </pc:sldMkLst>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2T14:18:43.114" v="58355"/>
              <pc2:cmMkLst xmlns:pc2="http://schemas.microsoft.com/office/powerpoint/2019/9/main/command">
                <pc:docMk/>
                <pc:sldMk cId="2595643424" sldId="3216"/>
                <pc2:cmMk id="{E03F251A-9A32-4111-9BF4-1707E3F128F1}"/>
              </pc2:cmMkLst>
            </pc226:cmChg>
          </p:ext>
        </pc:extLst>
      </pc:sldChg>
      <pc:sldChg chg="modSp add del mod ord addCm modNotesTx">
        <pc:chgData name="Emma Enocson" userId="34809eff-22fc-49fa-9d80-7f711c022a1b" providerId="ADAL" clId="{AC64F9FC-0530-4B30-B851-5C880D0EA0A3}" dt="2023-03-01T14:28:11.812" v="56676" actId="18131"/>
        <pc:sldMkLst>
          <pc:docMk/>
          <pc:sldMk cId="4271599947" sldId="3218"/>
        </pc:sldMkLst>
        <pc:spChg chg="mod">
          <ac:chgData name="Emma Enocson" userId="34809eff-22fc-49fa-9d80-7f711c022a1b" providerId="ADAL" clId="{AC64F9FC-0530-4B30-B851-5C880D0EA0A3}" dt="2023-03-01T14:18:15.007" v="56656" actId="14100"/>
          <ac:spMkLst>
            <pc:docMk/>
            <pc:sldMk cId="4271599947" sldId="3218"/>
            <ac:spMk id="2" creationId="{A3054607-D812-C080-BE73-161DDD73E30D}"/>
          </ac:spMkLst>
        </pc:spChg>
        <pc:picChg chg="mod modCrop">
          <ac:chgData name="Emma Enocson" userId="34809eff-22fc-49fa-9d80-7f711c022a1b" providerId="ADAL" clId="{AC64F9FC-0530-4B30-B851-5C880D0EA0A3}" dt="2023-03-01T14:28:11.812" v="56676" actId="18131"/>
          <ac:picMkLst>
            <pc:docMk/>
            <pc:sldMk cId="4271599947" sldId="3218"/>
            <ac:picMk id="60" creationId="{6196C314-2536-704B-B4EC-1FAFA6BBF8DF}"/>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1T14:20:43.472" v="56658"/>
              <pc2:cmMkLst xmlns:pc2="http://schemas.microsoft.com/office/powerpoint/2019/9/main/command">
                <pc:docMk/>
                <pc:sldMk cId="4271599947" sldId="3218"/>
                <pc2:cmMk id="{FA48FF19-27C5-4F9B-B23D-8FF9E9A9957F}"/>
              </pc2:cmMkLst>
            </pc226:cmChg>
          </p:ext>
        </pc:extLst>
      </pc:sldChg>
      <pc:sldChg chg="delCm">
        <pc:chgData name="Emma Enocson" userId="34809eff-22fc-49fa-9d80-7f711c022a1b" providerId="ADAL" clId="{AC64F9FC-0530-4B30-B851-5C880D0EA0A3}" dt="2023-03-03T10:07:11.840" v="63456"/>
        <pc:sldMkLst>
          <pc:docMk/>
          <pc:sldMk cId="1085524738" sldId="3221"/>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3-03T10:07:11.840" v="63456"/>
              <pc2:cmMkLst xmlns:pc2="http://schemas.microsoft.com/office/powerpoint/2019/9/main/command">
                <pc:docMk/>
                <pc:sldMk cId="1085524738" sldId="3221"/>
                <pc2:cmMk id="{E343A547-491F-4C17-81A2-7C8A67D8DC89}"/>
              </pc2:cmMkLst>
            </pc226:cmChg>
          </p:ext>
        </pc:extLst>
      </pc:sldChg>
      <pc:sldChg chg="modSp mod modAnim">
        <pc:chgData name="Emma Enocson" userId="34809eff-22fc-49fa-9d80-7f711c022a1b" providerId="ADAL" clId="{AC64F9FC-0530-4B30-B851-5C880D0EA0A3}" dt="2023-03-03T08:03:02.451" v="59187"/>
        <pc:sldMkLst>
          <pc:docMk/>
          <pc:sldMk cId="4271599947" sldId="3222"/>
        </pc:sldMkLst>
        <pc:picChg chg="mod modCrop">
          <ac:chgData name="Emma Enocson" userId="34809eff-22fc-49fa-9d80-7f711c022a1b" providerId="ADAL" clId="{AC64F9FC-0530-4B30-B851-5C880D0EA0A3}" dt="2023-03-01T14:42:12.840" v="56699" actId="18131"/>
          <ac:picMkLst>
            <pc:docMk/>
            <pc:sldMk cId="4271599947" sldId="3222"/>
            <ac:picMk id="60" creationId="{6196C314-2536-704B-B4EC-1FAFA6BBF8DF}"/>
          </ac:picMkLst>
        </pc:picChg>
      </pc:sldChg>
      <pc:sldChg chg="addSp delSp modSp add mod ord modAnim addCm modNotesTx">
        <pc:chgData name="Emma Enocson" userId="34809eff-22fc-49fa-9d80-7f711c022a1b" providerId="ADAL" clId="{AC64F9FC-0530-4B30-B851-5C880D0EA0A3}" dt="2023-03-03T08:16:53.987" v="59203" actId="5793"/>
        <pc:sldMkLst>
          <pc:docMk/>
          <pc:sldMk cId="649577663" sldId="3223"/>
        </pc:sldMkLst>
        <pc:spChg chg="del mod">
          <ac:chgData name="Emma Enocson" userId="34809eff-22fc-49fa-9d80-7f711c022a1b" providerId="ADAL" clId="{AC64F9FC-0530-4B30-B851-5C880D0EA0A3}" dt="2023-03-01T14:53:27.311" v="56768" actId="478"/>
          <ac:spMkLst>
            <pc:docMk/>
            <pc:sldMk cId="649577663" sldId="3223"/>
            <ac:spMk id="3" creationId="{890F9D9A-D362-7EAC-535D-03B5B7B40A44}"/>
          </ac:spMkLst>
        </pc:spChg>
        <pc:spChg chg="del">
          <ac:chgData name="Emma Enocson" userId="34809eff-22fc-49fa-9d80-7f711c022a1b" providerId="ADAL" clId="{AC64F9FC-0530-4B30-B851-5C880D0EA0A3}" dt="2023-03-01T14:53:11.351" v="56712" actId="478"/>
          <ac:spMkLst>
            <pc:docMk/>
            <pc:sldMk cId="649577663" sldId="3223"/>
            <ac:spMk id="4" creationId="{DF1137E7-F1DC-B685-89DA-1BBE9A0D1F4F}"/>
          </ac:spMkLst>
        </pc:spChg>
        <pc:spChg chg="mod">
          <ac:chgData name="Emma Enocson" userId="34809eff-22fc-49fa-9d80-7f711c022a1b" providerId="ADAL" clId="{AC64F9FC-0530-4B30-B851-5C880D0EA0A3}" dt="2023-03-01T15:02:07.098" v="57273" actId="1076"/>
          <ac:spMkLst>
            <pc:docMk/>
            <pc:sldMk cId="649577663" sldId="3223"/>
            <ac:spMk id="5" creationId="{4DDCB6CE-578E-8E97-7F26-D49E0387DBF4}"/>
          </ac:spMkLst>
        </pc:spChg>
        <pc:spChg chg="add del mod">
          <ac:chgData name="Emma Enocson" userId="34809eff-22fc-49fa-9d80-7f711c022a1b" providerId="ADAL" clId="{AC64F9FC-0530-4B30-B851-5C880D0EA0A3}" dt="2023-03-01T14:56:39.022" v="57132" actId="478"/>
          <ac:spMkLst>
            <pc:docMk/>
            <pc:sldMk cId="649577663" sldId="3223"/>
            <ac:spMk id="6" creationId="{9C97CA54-8BF6-8579-40B7-511B65705E1F}"/>
          </ac:spMkLst>
        </pc:spChg>
        <pc:spChg chg="add del">
          <ac:chgData name="Emma Enocson" userId="34809eff-22fc-49fa-9d80-7f711c022a1b" providerId="ADAL" clId="{AC64F9FC-0530-4B30-B851-5C880D0EA0A3}" dt="2023-03-01T14:52:57.468" v="56708" actId="22"/>
          <ac:spMkLst>
            <pc:docMk/>
            <pc:sldMk cId="649577663" sldId="3223"/>
            <ac:spMk id="8" creationId="{06C37B45-3C21-E87A-6D56-515557902C70}"/>
          </ac:spMkLst>
        </pc:spChg>
        <pc:spChg chg="mod topLvl">
          <ac:chgData name="Emma Enocson" userId="34809eff-22fc-49fa-9d80-7f711c022a1b" providerId="ADAL" clId="{AC64F9FC-0530-4B30-B851-5C880D0EA0A3}" dt="2023-03-01T15:02:02.736" v="57270" actId="1035"/>
          <ac:spMkLst>
            <pc:docMk/>
            <pc:sldMk cId="649577663" sldId="3223"/>
            <ac:spMk id="10" creationId="{6BEB2460-D0EA-E520-B843-558166E7D067}"/>
          </ac:spMkLst>
        </pc:spChg>
        <pc:spChg chg="mod ord topLvl">
          <ac:chgData name="Emma Enocson" userId="34809eff-22fc-49fa-9d80-7f711c022a1b" providerId="ADAL" clId="{AC64F9FC-0530-4B30-B851-5C880D0EA0A3}" dt="2023-03-03T08:16:53.987" v="59203" actId="5793"/>
          <ac:spMkLst>
            <pc:docMk/>
            <pc:sldMk cId="649577663" sldId="3223"/>
            <ac:spMk id="11" creationId="{85FA6DED-CB4F-0E6E-7A2D-87CE7FFBE4F4}"/>
          </ac:spMkLst>
        </pc:spChg>
        <pc:spChg chg="add del mod topLvl">
          <ac:chgData name="Emma Enocson" userId="34809eff-22fc-49fa-9d80-7f711c022a1b" providerId="ADAL" clId="{AC64F9FC-0530-4B30-B851-5C880D0EA0A3}" dt="2023-03-01T15:02:02.736" v="57270" actId="1035"/>
          <ac:spMkLst>
            <pc:docMk/>
            <pc:sldMk cId="649577663" sldId="3223"/>
            <ac:spMk id="13" creationId="{7134C398-7F45-B8B7-4BB3-CE121D91C0FA}"/>
          </ac:spMkLst>
        </pc:spChg>
        <pc:grpChg chg="add del mod">
          <ac:chgData name="Emma Enocson" userId="34809eff-22fc-49fa-9d80-7f711c022a1b" providerId="ADAL" clId="{AC64F9FC-0530-4B30-B851-5C880D0EA0A3}" dt="2023-03-01T14:56:21.806" v="57126" actId="165"/>
          <ac:grpSpMkLst>
            <pc:docMk/>
            <pc:sldMk cId="649577663" sldId="3223"/>
            <ac:grpSpMk id="9" creationId="{A9283B04-4788-8E62-819E-429D422C84FF}"/>
          </ac:grpSpMkLst>
        </pc:grpChg>
        <pc:picChg chg="mod">
          <ac:chgData name="Emma Enocson" userId="34809eff-22fc-49fa-9d80-7f711c022a1b" providerId="ADAL" clId="{AC64F9FC-0530-4B30-B851-5C880D0EA0A3}" dt="2023-03-01T15:02:05.171" v="57272" actId="1076"/>
          <ac:picMkLst>
            <pc:docMk/>
            <pc:sldMk cId="649577663" sldId="3223"/>
            <ac:picMk id="2" creationId="{2C833863-767E-AA9D-3224-5E3F7F32EC46}"/>
          </ac:picMkLst>
        </pc:picChg>
        <pc:picChg chg="mod topLvl">
          <ac:chgData name="Emma Enocson" userId="34809eff-22fc-49fa-9d80-7f711c022a1b" providerId="ADAL" clId="{AC64F9FC-0530-4B30-B851-5C880D0EA0A3}" dt="2023-03-01T15:02:02.736" v="57270" actId="1035"/>
          <ac:picMkLst>
            <pc:docMk/>
            <pc:sldMk cId="649577663" sldId="3223"/>
            <ac:picMk id="12" creationId="{0DFCA8E1-CAF9-8740-5AA8-86536D5627CA}"/>
          </ac:picMkLst>
        </pc:picChg>
        <pc:picChg chg="mod modCrop">
          <ac:chgData name="Emma Enocson" userId="34809eff-22fc-49fa-9d80-7f711c022a1b" providerId="ADAL" clId="{AC64F9FC-0530-4B30-B851-5C880D0EA0A3}" dt="2023-03-01T14:55:40.896" v="57111" actId="1076"/>
          <ac:picMkLst>
            <pc:docMk/>
            <pc:sldMk cId="649577663" sldId="3223"/>
            <ac:picMk id="33" creationId="{4CABBE33-B97A-EFFA-790F-361738CB847B}"/>
          </ac:picMkLst>
        </pc:picChg>
        <pc:extLst>
          <p:ext xmlns:p="http://schemas.openxmlformats.org/presentationml/2006/main" uri="{D6D511B9-2390-475A-947B-AFAB55BFBCF1}">
            <pc226:cmChg xmlns:pc226="http://schemas.microsoft.com/office/powerpoint/2022/06/main/command" chg="add">
              <pc226:chgData name="Emma Enocson" userId="34809eff-22fc-49fa-9d80-7f711c022a1b" providerId="ADAL" clId="{AC64F9FC-0530-4B30-B851-5C880D0EA0A3}" dt="2023-03-01T15:02:49.493" v="57274"/>
              <pc2:cmMkLst xmlns:pc2="http://schemas.microsoft.com/office/powerpoint/2019/9/main/command">
                <pc:docMk/>
                <pc:sldMk cId="649577663" sldId="3223"/>
                <pc2:cmMk id="{110F0A04-DFB7-4319-937E-E44526E12457}"/>
              </pc2:cmMkLst>
            </pc226:cmChg>
          </p:ext>
        </pc:extLst>
      </pc:sldChg>
      <pc:sldChg chg="addSp delSp modSp add mod delAnim modAnim addCm delCm modCm">
        <pc:chgData name="Emma Enocson" userId="34809eff-22fc-49fa-9d80-7f711c022a1b" providerId="ADAL" clId="{AC64F9FC-0530-4B30-B851-5C880D0EA0A3}" dt="2023-03-03T08:57:14.571" v="59471"/>
        <pc:sldMkLst>
          <pc:docMk/>
          <pc:sldMk cId="2415000403" sldId="3224"/>
        </pc:sldMkLst>
        <pc:spChg chg="mod">
          <ac:chgData name="Emma Enocson" userId="34809eff-22fc-49fa-9d80-7f711c022a1b" providerId="ADAL" clId="{AC64F9FC-0530-4B30-B851-5C880D0EA0A3}" dt="2023-03-03T07:00:07.669" v="59117" actId="1036"/>
          <ac:spMkLst>
            <pc:docMk/>
            <pc:sldMk cId="2415000403" sldId="3224"/>
            <ac:spMk id="2" creationId="{5E2C6392-9706-6C13-DB2C-6F4581550B04}"/>
          </ac:spMkLst>
        </pc:spChg>
        <pc:spChg chg="mod">
          <ac:chgData name="Emma Enocson" userId="34809eff-22fc-49fa-9d80-7f711c022a1b" providerId="ADAL" clId="{AC64F9FC-0530-4B30-B851-5C880D0EA0A3}" dt="2023-03-03T08:21:44.442" v="59279" actId="33524"/>
          <ac:spMkLst>
            <pc:docMk/>
            <pc:sldMk cId="2415000403" sldId="3224"/>
            <ac:spMk id="5" creationId="{C5131FC0-23B8-330F-E46B-472FFC65FD99}"/>
          </ac:spMkLst>
        </pc:spChg>
        <pc:spChg chg="mod">
          <ac:chgData name="Emma Enocson" userId="34809eff-22fc-49fa-9d80-7f711c022a1b" providerId="ADAL" clId="{AC64F9FC-0530-4B30-B851-5C880D0EA0A3}" dt="2023-03-03T08:21:41.309" v="59278" actId="1036"/>
          <ac:spMkLst>
            <pc:docMk/>
            <pc:sldMk cId="2415000403" sldId="3224"/>
            <ac:spMk id="6" creationId="{CA922807-B8DB-0898-46EE-14583464BCEA}"/>
          </ac:spMkLst>
        </pc:spChg>
        <pc:picChg chg="mod">
          <ac:chgData name="Emma Enocson" userId="34809eff-22fc-49fa-9d80-7f711c022a1b" providerId="ADAL" clId="{AC64F9FC-0530-4B30-B851-5C880D0EA0A3}" dt="2023-03-03T08:21:41.309" v="59278" actId="1036"/>
          <ac:picMkLst>
            <pc:docMk/>
            <pc:sldMk cId="2415000403" sldId="3224"/>
            <ac:picMk id="7" creationId="{C9E0C0FB-658B-E84B-C3DC-7032B8BA098D}"/>
          </ac:picMkLst>
        </pc:picChg>
        <pc:picChg chg="add mod">
          <ac:chgData name="Emma Enocson" userId="34809eff-22fc-49fa-9d80-7f711c022a1b" providerId="ADAL" clId="{AC64F9FC-0530-4B30-B851-5C880D0EA0A3}" dt="2023-03-03T07:00:01.542" v="59101" actId="12789"/>
          <ac:picMkLst>
            <pc:docMk/>
            <pc:sldMk cId="2415000403" sldId="3224"/>
            <ac:picMk id="9" creationId="{88754FCD-6678-1DEE-15D1-E3C4225C78BB}"/>
          </ac:picMkLst>
        </pc:picChg>
        <pc:picChg chg="del">
          <ac:chgData name="Emma Enocson" userId="34809eff-22fc-49fa-9d80-7f711c022a1b" providerId="ADAL" clId="{AC64F9FC-0530-4B30-B851-5C880D0EA0A3}" dt="2023-03-02T14:59:39.076" v="58357" actId="478"/>
          <ac:picMkLst>
            <pc:docMk/>
            <pc:sldMk cId="2415000403" sldId="3224"/>
            <ac:picMk id="75" creationId="{8EE6A64C-3870-342A-2D92-840B3B7B00B3}"/>
          </ac:picMkLst>
        </pc:pic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3-03T07:02:01.923" v="59174"/>
              <pc2:cmMkLst xmlns:pc2="http://schemas.microsoft.com/office/powerpoint/2019/9/main/command">
                <pc:docMk/>
                <pc:sldMk cId="2415000403" sldId="3224"/>
                <pc2:cmMk id="{F8500442-1836-4EB2-A6E8-21A05514871A}"/>
              </pc2:cmMkLst>
            </pc226:cmChg>
            <pc226:cmChg xmlns:pc226="http://schemas.microsoft.com/office/powerpoint/2022/06/main/command" chg="add del">
              <pc226:chgData name="Emma Enocson" userId="34809eff-22fc-49fa-9d80-7f711c022a1b" providerId="ADAL" clId="{AC64F9FC-0530-4B30-B851-5C880D0EA0A3}" dt="2023-03-03T06:58:38.234" v="59067"/>
              <pc2:cmMkLst xmlns:pc2="http://schemas.microsoft.com/office/powerpoint/2019/9/main/command">
                <pc:docMk/>
                <pc:sldMk cId="2415000403" sldId="3224"/>
                <pc2:cmMk id="{09A3424E-D9E0-430B-9A0D-BA30D686EC9B}"/>
              </pc2:cmMkLst>
              <pc226:cmRplyChg chg="add">
                <pc226:chgData name="Emma Enocson" userId="34809eff-22fc-49fa-9d80-7f711c022a1b" providerId="ADAL" clId="{AC64F9FC-0530-4B30-B851-5C880D0EA0A3}" dt="2023-03-02T13:44:18.879" v="58351"/>
                <pc2:cmRplyMkLst xmlns:pc2="http://schemas.microsoft.com/office/powerpoint/2019/9/main/command">
                  <pc:docMk/>
                  <pc:sldMk cId="2415000403" sldId="3224"/>
                  <pc2:cmMk id="{09A3424E-D9E0-430B-9A0D-BA30D686EC9B}"/>
                  <pc2:cmRplyMk id="{DD68B48D-E3A7-4D27-AFFD-4129BCF002F8}"/>
                </pc2:cmRplyMkLst>
              </pc226:cmRplyChg>
            </pc226:cmChg>
            <pc226:cmChg xmlns:pc226="http://schemas.microsoft.com/office/powerpoint/2022/06/main/command" chg="add del">
              <pc226:chgData name="Emma Enocson" userId="34809eff-22fc-49fa-9d80-7f711c022a1b" providerId="ADAL" clId="{AC64F9FC-0530-4B30-B851-5C880D0EA0A3}" dt="2023-03-03T08:57:14.571" v="59471"/>
              <pc2:cmMkLst xmlns:pc2="http://schemas.microsoft.com/office/powerpoint/2019/9/main/command">
                <pc:docMk/>
                <pc:sldMk cId="2415000403" sldId="3224"/>
                <pc2:cmMk id="{D4274653-B564-49FA-9095-E93A23910963}"/>
              </pc2:cmMkLst>
              <pc226:cmRplyChg chg="add">
                <pc226:chgData name="Emma Enocson" userId="34809eff-22fc-49fa-9d80-7f711c022a1b" providerId="ADAL" clId="{AC64F9FC-0530-4B30-B851-5C880D0EA0A3}" dt="2023-03-03T07:23:05.578" v="59183"/>
                <pc2:cmRplyMkLst xmlns:pc2="http://schemas.microsoft.com/office/powerpoint/2019/9/main/command">
                  <pc:docMk/>
                  <pc:sldMk cId="2415000403" sldId="3224"/>
                  <pc2:cmMk id="{D4274653-B564-49FA-9095-E93A23910963}"/>
                  <pc2:cmRplyMk id="{71DB4354-52FE-4746-9FF3-40EE5DBDF6BA}"/>
                </pc2:cmRplyMkLst>
              </pc226:cmRplyChg>
            </pc226:cmChg>
          </p:ext>
        </pc:extLst>
      </pc:sldChg>
      <pc:sldChg chg="modSp mod modAnim addCm delCm">
        <pc:chgData name="Emma Enocson" userId="34809eff-22fc-49fa-9d80-7f711c022a1b" providerId="ADAL" clId="{AC64F9FC-0530-4B30-B851-5C880D0EA0A3}" dt="2023-03-03T08:39:37.301" v="59470"/>
        <pc:sldMkLst>
          <pc:docMk/>
          <pc:sldMk cId="281488509" sldId="3226"/>
        </pc:sldMkLst>
        <pc:spChg chg="mod">
          <ac:chgData name="Emma Enocson" userId="34809eff-22fc-49fa-9d80-7f711c022a1b" providerId="ADAL" clId="{AC64F9FC-0530-4B30-B851-5C880D0EA0A3}" dt="2023-03-03T08:18:08.036" v="59204" actId="790"/>
          <ac:spMkLst>
            <pc:docMk/>
            <pc:sldMk cId="281488509" sldId="3226"/>
            <ac:spMk id="28" creationId="{E7F18F1B-74B4-3B2A-B726-8B6D0CDDBBC7}"/>
          </ac:spMkLst>
        </pc:spChg>
        <pc:spChg chg="mod">
          <ac:chgData name="Emma Enocson" userId="34809eff-22fc-49fa-9d80-7f711c022a1b" providerId="ADAL" clId="{AC64F9FC-0530-4B30-B851-5C880D0EA0A3}" dt="2023-03-03T08:18:11.939" v="59205" actId="790"/>
          <ac:spMkLst>
            <pc:docMk/>
            <pc:sldMk cId="281488509" sldId="3226"/>
            <ac:spMk id="64" creationId="{8E440043-9EAD-1ABC-4C48-A9E68F6E45FF}"/>
          </ac:spMkLst>
        </pc:spChg>
        <pc:extLst>
          <p:ext xmlns:p="http://schemas.openxmlformats.org/presentationml/2006/main" uri="{D6D511B9-2390-475A-947B-AFAB55BFBCF1}">
            <pc226:cmChg xmlns:pc226="http://schemas.microsoft.com/office/powerpoint/2022/06/main/command" chg="add del">
              <pc226:chgData name="Emma Enocson" userId="34809eff-22fc-49fa-9d80-7f711c022a1b" providerId="ADAL" clId="{AC64F9FC-0530-4B30-B851-5C880D0EA0A3}" dt="2023-03-03T08:39:37.301" v="59470"/>
              <pc2:cmMkLst xmlns:pc2="http://schemas.microsoft.com/office/powerpoint/2019/9/main/command">
                <pc:docMk/>
                <pc:sldMk cId="281488509" sldId="3226"/>
                <pc2:cmMk id="{F4F07357-6E06-414A-85CB-276100D5122B}"/>
              </pc2:cmMkLst>
            </pc226:cmChg>
          </p:ext>
        </pc:extLst>
      </pc:sldChg>
      <pc:sldChg chg="modSp addCm delCm modNotesTx">
        <pc:chgData name="Emma Enocson" userId="34809eff-22fc-49fa-9d80-7f711c022a1b" providerId="ADAL" clId="{AC64F9FC-0530-4B30-B851-5C880D0EA0A3}" dt="2023-03-03T10:13:02.449" v="63462" actId="20577"/>
        <pc:sldMkLst>
          <pc:docMk/>
          <pc:sldMk cId="220971265" sldId="3229"/>
        </pc:sldMkLst>
        <pc:spChg chg="mod">
          <ac:chgData name="Emma Enocson" userId="34809eff-22fc-49fa-9d80-7f711c022a1b" providerId="ADAL" clId="{AC64F9FC-0530-4B30-B851-5C880D0EA0A3}" dt="2023-03-02T13:27:53.850" v="58346" actId="20577"/>
          <ac:spMkLst>
            <pc:docMk/>
            <pc:sldMk cId="220971265" sldId="3229"/>
            <ac:spMk id="20" creationId="{A4233F3E-4B18-C800-5844-F8AFC5D9E1FA}"/>
          </ac:spMkLst>
        </pc:spChg>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3-02T13:25:25.935" v="58222"/>
              <pc2:cmMkLst xmlns:pc2="http://schemas.microsoft.com/office/powerpoint/2019/9/main/command">
                <pc:docMk/>
                <pc:sldMk cId="220971265" sldId="3229"/>
                <pc2:cmMk id="{CF87CD37-B198-40E2-B725-A431BF423D42}"/>
              </pc2:cmMkLst>
            </pc226:cmChg>
            <pc226:cmChg xmlns:pc226="http://schemas.microsoft.com/office/powerpoint/2022/06/main/command" chg="add">
              <pc226:chgData name="Emma Enocson" userId="34809eff-22fc-49fa-9d80-7f711c022a1b" providerId="ADAL" clId="{AC64F9FC-0530-4B30-B851-5C880D0EA0A3}" dt="2023-03-03T09:28:42.052" v="63455"/>
              <pc2:cmMkLst xmlns:pc2="http://schemas.microsoft.com/office/powerpoint/2019/9/main/command">
                <pc:docMk/>
                <pc:sldMk cId="220971265" sldId="3229"/>
                <pc2:cmMk id="{06EF87A7-7C61-4176-9F8C-785267DD09EB}"/>
              </pc2:cmMkLst>
            </pc226:cmChg>
            <pc226:cmChg xmlns:pc226="http://schemas.microsoft.com/office/powerpoint/2022/06/main/command" chg="del">
              <pc226:chgData name="Emma Enocson" userId="34809eff-22fc-49fa-9d80-7f711c022a1b" providerId="ADAL" clId="{AC64F9FC-0530-4B30-B851-5C880D0EA0A3}" dt="2023-03-02T13:25:27.370" v="58223"/>
              <pc2:cmMkLst xmlns:pc2="http://schemas.microsoft.com/office/powerpoint/2019/9/main/command">
                <pc:docMk/>
                <pc:sldMk cId="220971265" sldId="3229"/>
                <pc2:cmMk id="{AA3EACF1-E663-4BFC-B2AA-1886E0C03826}"/>
              </pc2:cmMkLst>
            </pc226:cmChg>
          </p:ext>
        </pc:extLst>
      </pc:sldChg>
      <pc:sldChg chg="addSp delSp modSp mod">
        <pc:chgData name="Emma Enocson" userId="34809eff-22fc-49fa-9d80-7f711c022a1b" providerId="ADAL" clId="{AC64F9FC-0530-4B30-B851-5C880D0EA0A3}" dt="2023-03-03T08:36:36.977" v="59298"/>
        <pc:sldMkLst>
          <pc:docMk/>
          <pc:sldMk cId="3952246640" sldId="3231"/>
        </pc:sldMkLst>
        <pc:spChg chg="add mod">
          <ac:chgData name="Emma Enocson" userId="34809eff-22fc-49fa-9d80-7f711c022a1b" providerId="ADAL" clId="{AC64F9FC-0530-4B30-B851-5C880D0EA0A3}" dt="2023-03-03T08:36:36.977" v="59298"/>
          <ac:spMkLst>
            <pc:docMk/>
            <pc:sldMk cId="3952246640" sldId="3231"/>
            <ac:spMk id="2" creationId="{EC378B91-3548-7AF2-E50D-51843C7BEF1E}"/>
          </ac:spMkLst>
        </pc:spChg>
        <pc:spChg chg="del mod">
          <ac:chgData name="Emma Enocson" userId="34809eff-22fc-49fa-9d80-7f711c022a1b" providerId="ADAL" clId="{AC64F9FC-0530-4B30-B851-5C880D0EA0A3}" dt="2023-03-03T08:36:36.636" v="59297" actId="478"/>
          <ac:spMkLst>
            <pc:docMk/>
            <pc:sldMk cId="3952246640" sldId="3231"/>
            <ac:spMk id="10" creationId="{659AF7E5-A0C6-8E0C-49FF-67A2314F9F1A}"/>
          </ac:spMkLst>
        </pc:spChg>
        <pc:picChg chg="add mod">
          <ac:chgData name="Emma Enocson" userId="34809eff-22fc-49fa-9d80-7f711c022a1b" providerId="ADAL" clId="{AC64F9FC-0530-4B30-B851-5C880D0EA0A3}" dt="2023-03-03T08:36:36.977" v="59298"/>
          <ac:picMkLst>
            <pc:docMk/>
            <pc:sldMk cId="3952246640" sldId="3231"/>
            <ac:picMk id="3" creationId="{3BC2D6CB-2EAB-78A1-9116-1AE56AFECE0A}"/>
          </ac:picMkLst>
        </pc:picChg>
        <pc:picChg chg="del">
          <ac:chgData name="Emma Enocson" userId="34809eff-22fc-49fa-9d80-7f711c022a1b" providerId="ADAL" clId="{AC64F9FC-0530-4B30-B851-5C880D0EA0A3}" dt="2023-03-03T08:36:35.093" v="59296" actId="478"/>
          <ac:picMkLst>
            <pc:docMk/>
            <pc:sldMk cId="3952246640" sldId="3231"/>
            <ac:picMk id="14" creationId="{0489C210-439C-B7B1-8E57-34450E778BF1}"/>
          </ac:picMkLst>
        </pc:picChg>
      </pc:sldChg>
      <pc:sldChg chg="delCm">
        <pc:chgData name="Emma Enocson" userId="34809eff-22fc-49fa-9d80-7f711c022a1b" providerId="ADAL" clId="{AC64F9FC-0530-4B30-B851-5C880D0EA0A3}" dt="2023-03-02T13:25:20.747" v="58221"/>
        <pc:sldMkLst>
          <pc:docMk/>
          <pc:sldMk cId="1480682078" sldId="3232"/>
        </pc:sldMkLst>
        <pc:extLst>
          <p:ext xmlns:p="http://schemas.openxmlformats.org/presentationml/2006/main" uri="{D6D511B9-2390-475A-947B-AFAB55BFBCF1}">
            <pc226:cmChg xmlns:pc226="http://schemas.microsoft.com/office/powerpoint/2022/06/main/command" chg="del">
              <pc226:chgData name="Emma Enocson" userId="34809eff-22fc-49fa-9d80-7f711c022a1b" providerId="ADAL" clId="{AC64F9FC-0530-4B30-B851-5C880D0EA0A3}" dt="2023-03-02T13:25:17.365" v="58220"/>
              <pc2:cmMkLst xmlns:pc2="http://schemas.microsoft.com/office/powerpoint/2019/9/main/command">
                <pc:docMk/>
                <pc:sldMk cId="1480682078" sldId="3232"/>
                <pc2:cmMk id="{399D9865-FAC6-4B9C-B568-0D4E37851E91}"/>
              </pc2:cmMkLst>
            </pc226:cmChg>
            <pc226:cmChg xmlns:pc226="http://schemas.microsoft.com/office/powerpoint/2022/06/main/command" chg="del">
              <pc226:chgData name="Emma Enocson" userId="34809eff-22fc-49fa-9d80-7f711c022a1b" providerId="ADAL" clId="{AC64F9FC-0530-4B30-B851-5C880D0EA0A3}" dt="2023-03-02T13:25:20.747" v="58221"/>
              <pc2:cmMkLst xmlns:pc2="http://schemas.microsoft.com/office/powerpoint/2019/9/main/command">
                <pc:docMk/>
                <pc:sldMk cId="1480682078" sldId="3232"/>
                <pc2:cmMk id="{0D9D409E-BD92-4D79-A34A-566BE41FCE91}"/>
              </pc2:cmMkLst>
            </pc226:cmChg>
          </p:ext>
        </pc:extLst>
      </pc:sldChg>
      <pc:sldMasterChg chg="modSldLayout">
        <pc:chgData name="Emma Enocson" userId="34809eff-22fc-49fa-9d80-7f711c022a1b" providerId="ADAL" clId="{AC64F9FC-0530-4B30-B851-5C880D0EA0A3}" dt="2023-01-12T08:49:34.320" v="7922" actId="313"/>
        <pc:sldMasterMkLst>
          <pc:docMk/>
          <pc:sldMasterMk cId="2124756317" sldId="2147483683"/>
        </pc:sldMasterMkLst>
        <pc:sldLayoutChg chg="modSp mod">
          <pc:chgData name="Emma Enocson" userId="34809eff-22fc-49fa-9d80-7f711c022a1b" providerId="ADAL" clId="{AC64F9FC-0530-4B30-B851-5C880D0EA0A3}" dt="2023-01-12T08:49:29.644" v="7921" actId="313"/>
          <pc:sldLayoutMkLst>
            <pc:docMk/>
            <pc:sldMasterMk cId="2124756317" sldId="2147483683"/>
            <pc:sldLayoutMk cId="3128539432" sldId="2147483714"/>
          </pc:sldLayoutMkLst>
          <pc:spChg chg="mod">
            <ac:chgData name="Emma Enocson" userId="34809eff-22fc-49fa-9d80-7f711c022a1b" providerId="ADAL" clId="{AC64F9FC-0530-4B30-B851-5C880D0EA0A3}" dt="2023-01-12T08:49:29.644" v="7921" actId="313"/>
            <ac:spMkLst>
              <pc:docMk/>
              <pc:sldMasterMk cId="2124756317" sldId="2147483683"/>
              <pc:sldLayoutMk cId="3128539432" sldId="2147483714"/>
              <ac:spMk id="4" creationId="{0294C64A-0278-48F7-B2B2-E5BA8298D2F3}"/>
            </ac:spMkLst>
          </pc:spChg>
        </pc:sldLayoutChg>
        <pc:sldLayoutChg chg="modSp mod">
          <pc:chgData name="Emma Enocson" userId="34809eff-22fc-49fa-9d80-7f711c022a1b" providerId="ADAL" clId="{AC64F9FC-0530-4B30-B851-5C880D0EA0A3}" dt="2023-01-12T08:49:34.320" v="7922" actId="313"/>
          <pc:sldLayoutMkLst>
            <pc:docMk/>
            <pc:sldMasterMk cId="2124756317" sldId="2147483683"/>
            <pc:sldLayoutMk cId="3539418366" sldId="2147483725"/>
          </pc:sldLayoutMkLst>
          <pc:spChg chg="mod">
            <ac:chgData name="Emma Enocson" userId="34809eff-22fc-49fa-9d80-7f711c022a1b" providerId="ADAL" clId="{AC64F9FC-0530-4B30-B851-5C880D0EA0A3}" dt="2023-01-12T08:49:34.320" v="7922" actId="313"/>
            <ac:spMkLst>
              <pc:docMk/>
              <pc:sldMasterMk cId="2124756317" sldId="2147483683"/>
              <pc:sldLayoutMk cId="3539418366" sldId="2147483725"/>
              <ac:spMk id="8" creationId="{2BDFF00E-1B10-4240-8E06-C2247B6502E1}"/>
            </ac:spMkLst>
          </pc:spChg>
        </pc:sldLayoutChg>
      </pc:sldMasterChg>
      <pc:sldMasterChg chg="delSldLayout modSldLayout">
        <pc:chgData name="Emma Enocson" userId="34809eff-22fc-49fa-9d80-7f711c022a1b" providerId="ADAL" clId="{AC64F9FC-0530-4B30-B851-5C880D0EA0A3}" dt="2023-02-22T10:42:20.626" v="48094" actId="12789"/>
        <pc:sldMasterMkLst>
          <pc:docMk/>
          <pc:sldMasterMk cId="2124756317" sldId="2147483736"/>
        </pc:sldMasterMkLst>
        <pc:sldLayoutChg chg="modSp mod">
          <pc:chgData name="Emma Enocson" userId="34809eff-22fc-49fa-9d80-7f711c022a1b" providerId="ADAL" clId="{AC64F9FC-0530-4B30-B851-5C880D0EA0A3}" dt="2023-01-12T08:49:36.551" v="7924" actId="313"/>
          <pc:sldLayoutMkLst>
            <pc:docMk/>
            <pc:sldMasterMk cId="2124756317" sldId="2147483736"/>
            <pc:sldLayoutMk cId="3128539432" sldId="2147483751"/>
          </pc:sldLayoutMkLst>
          <pc:spChg chg="mod">
            <ac:chgData name="Emma Enocson" userId="34809eff-22fc-49fa-9d80-7f711c022a1b" providerId="ADAL" clId="{AC64F9FC-0530-4B30-B851-5C880D0EA0A3}" dt="2023-01-12T08:49:36.551" v="7924" actId="313"/>
            <ac:spMkLst>
              <pc:docMk/>
              <pc:sldMasterMk cId="2124756317" sldId="2147483736"/>
              <pc:sldLayoutMk cId="3128539432" sldId="2147483751"/>
              <ac:spMk id="4" creationId="{0294C64A-0278-48F7-B2B2-E5BA8298D2F3}"/>
            </ac:spMkLst>
          </pc:spChg>
        </pc:sldLayoutChg>
        <pc:sldLayoutChg chg="modSp mod">
          <pc:chgData name="Emma Enocson" userId="34809eff-22fc-49fa-9d80-7f711c022a1b" providerId="ADAL" clId="{AC64F9FC-0530-4B30-B851-5C880D0EA0A3}" dt="2023-01-12T08:49:37.802" v="7925" actId="313"/>
          <pc:sldLayoutMkLst>
            <pc:docMk/>
            <pc:sldMasterMk cId="2124756317" sldId="2147483736"/>
            <pc:sldLayoutMk cId="3539418366" sldId="2147483767"/>
          </pc:sldLayoutMkLst>
          <pc:spChg chg="mod">
            <ac:chgData name="Emma Enocson" userId="34809eff-22fc-49fa-9d80-7f711c022a1b" providerId="ADAL" clId="{AC64F9FC-0530-4B30-B851-5C880D0EA0A3}" dt="2023-01-12T08:49:37.802" v="7925" actId="313"/>
            <ac:spMkLst>
              <pc:docMk/>
              <pc:sldMasterMk cId="2124756317" sldId="2147483736"/>
              <pc:sldLayoutMk cId="3539418366" sldId="2147483767"/>
              <ac:spMk id="8" creationId="{2BDFF00E-1B10-4240-8E06-C2247B6502E1}"/>
            </ac:spMkLst>
          </pc:spChg>
        </pc:sldLayoutChg>
        <pc:sldLayoutChg chg="del">
          <pc:chgData name="Emma Enocson" userId="34809eff-22fc-49fa-9d80-7f711c022a1b" providerId="ADAL" clId="{AC64F9FC-0530-4B30-B851-5C880D0EA0A3}" dt="2023-01-19T09:22:35.677" v="15384" actId="47"/>
          <pc:sldLayoutMkLst>
            <pc:docMk/>
            <pc:sldMasterMk cId="2124756317" sldId="2147483736"/>
            <pc:sldLayoutMk cId="3978403906" sldId="2147483794"/>
          </pc:sldLayoutMkLst>
        </pc:sldLayoutChg>
        <pc:sldLayoutChg chg="addSp delSp modSp mod">
          <pc:chgData name="Emma Enocson" userId="34809eff-22fc-49fa-9d80-7f711c022a1b" providerId="ADAL" clId="{AC64F9FC-0530-4B30-B851-5C880D0EA0A3}" dt="2023-02-22T10:42:20.626" v="48094" actId="12789"/>
          <pc:sldLayoutMkLst>
            <pc:docMk/>
            <pc:sldMasterMk cId="2124756317" sldId="2147483736"/>
            <pc:sldLayoutMk cId="2351339794" sldId="2147483834"/>
          </pc:sldLayoutMkLst>
          <pc:picChg chg="add mod">
            <ac:chgData name="Emma Enocson" userId="34809eff-22fc-49fa-9d80-7f711c022a1b" providerId="ADAL" clId="{AC64F9FC-0530-4B30-B851-5C880D0EA0A3}" dt="2023-02-22T10:42:20.626" v="48094" actId="12789"/>
            <ac:picMkLst>
              <pc:docMk/>
              <pc:sldMasterMk cId="2124756317" sldId="2147483736"/>
              <pc:sldLayoutMk cId="2351339794" sldId="2147483834"/>
              <ac:picMk id="3" creationId="{F39A8158-FD88-1BB7-3127-70313561925E}"/>
            </ac:picMkLst>
          </pc:picChg>
          <pc:picChg chg="del">
            <ac:chgData name="Emma Enocson" userId="34809eff-22fc-49fa-9d80-7f711c022a1b" providerId="ADAL" clId="{AC64F9FC-0530-4B30-B851-5C880D0EA0A3}" dt="2023-02-22T10:42:16.209" v="48092" actId="478"/>
            <ac:picMkLst>
              <pc:docMk/>
              <pc:sldMasterMk cId="2124756317" sldId="2147483736"/>
              <pc:sldLayoutMk cId="2351339794" sldId="2147483834"/>
              <ac:picMk id="15" creationId="{C2FF4A69-14A8-4EB9-BDDF-45C614E1690C}"/>
            </ac:picMkLst>
          </pc:picChg>
        </pc:sldLayoutChg>
      </pc:sldMasterChg>
    </pc:docChg>
  </pc:docChgLst>
  <pc:docChgLst>
    <pc:chgData name="Inga Borgvall" userId="S::inga.borgvall@careofsweden.se::d6207815-94c2-42b2-a2af-6d60dd462042" providerId="AD" clId="Web-{77A297FF-2E78-0C3B-8DAF-FBDEE7F2A0F5}"/>
    <pc:docChg chg="modSld">
      <pc:chgData name="Inga Borgvall" userId="S::inga.borgvall@careofsweden.se::d6207815-94c2-42b2-a2af-6d60dd462042" providerId="AD" clId="Web-{77A297FF-2E78-0C3B-8DAF-FBDEE7F2A0F5}" dt="2023-02-27T11:42:51.075" v="3"/>
      <pc:docMkLst>
        <pc:docMk/>
      </pc:docMkLst>
      <pc:sldChg chg="modNotes">
        <pc:chgData name="Inga Borgvall" userId="S::inga.borgvall@careofsweden.se::d6207815-94c2-42b2-a2af-6d60dd462042" providerId="AD" clId="Web-{77A297FF-2E78-0C3B-8DAF-FBDEE7F2A0F5}" dt="2023-02-27T11:42:51.075" v="3"/>
        <pc:sldMkLst>
          <pc:docMk/>
          <pc:sldMk cId="2404380352" sldId="3159"/>
        </pc:sldMkLst>
      </pc:sldChg>
    </pc:docChg>
  </pc:docChgLst>
  <pc:docChgLst>
    <pc:chgData name="Mathilda Händén" userId="S::mathilda.handen@careofsweden.se::c86d09dc-e4d8-4bba-a0b2-6bb6c20761f9" providerId="AD" clId="Web-{FA41F32B-E5D5-6766-2D58-70399827D64F}"/>
    <pc:docChg chg="">
      <pc:chgData name="Mathilda Händén" userId="S::mathilda.handen@careofsweden.se::c86d09dc-e4d8-4bba-a0b2-6bb6c20761f9" providerId="AD" clId="Web-{FA41F32B-E5D5-6766-2D58-70399827D64F}" dt="2022-12-09T13:23:18.692" v="0"/>
      <pc:docMkLst>
        <pc:docMk/>
      </pc:docMkLst>
      <pc:sldChg chg="modCm">
        <pc:chgData name="Mathilda Händén" userId="S::mathilda.handen@careofsweden.se::c86d09dc-e4d8-4bba-a0b2-6bb6c20761f9" providerId="AD" clId="Web-{FA41F32B-E5D5-6766-2D58-70399827D64F}" dt="2022-12-09T13:23:18.692" v="0"/>
        <pc:sldMkLst>
          <pc:docMk/>
          <pc:sldMk cId="14922809" sldId="3006"/>
        </pc:sldMkLst>
      </pc:sldChg>
    </pc:docChg>
  </pc:docChgLst>
  <pc:docChgLst>
    <pc:chgData name="Angelica Mänd" userId="S::angelica.mand@careofsweden.se::d450f7bb-aec9-460a-9bee-1fb87a79d93f" providerId="AD" clId="Web-{C0D0346A-0021-5E08-FDE6-FE56AFAA7FE8}"/>
    <pc:docChg chg="modSld">
      <pc:chgData name="Angelica Mänd" userId="S::angelica.mand@careofsweden.se::d450f7bb-aec9-460a-9bee-1fb87a79d93f" providerId="AD" clId="Web-{C0D0346A-0021-5E08-FDE6-FE56AFAA7FE8}" dt="2023-02-09T14:18:08.206" v="5" actId="20577"/>
      <pc:docMkLst>
        <pc:docMk/>
      </pc:docMkLst>
      <pc:sldChg chg="modSp">
        <pc:chgData name="Angelica Mänd" userId="S::angelica.mand@careofsweden.se::d450f7bb-aec9-460a-9bee-1fb87a79d93f" providerId="AD" clId="Web-{C0D0346A-0021-5E08-FDE6-FE56AFAA7FE8}" dt="2023-02-09T14:08:16.721" v="1" actId="1076"/>
        <pc:sldMkLst>
          <pc:docMk/>
          <pc:sldMk cId="2691555726" sldId="1325"/>
        </pc:sldMkLst>
        <pc:spChg chg="mod">
          <ac:chgData name="Angelica Mänd" userId="S::angelica.mand@careofsweden.se::d450f7bb-aec9-460a-9bee-1fb87a79d93f" providerId="AD" clId="Web-{C0D0346A-0021-5E08-FDE6-FE56AFAA7FE8}" dt="2023-02-09T14:08:16.721" v="1" actId="1076"/>
          <ac:spMkLst>
            <pc:docMk/>
            <pc:sldMk cId="2691555726" sldId="1325"/>
            <ac:spMk id="63" creationId="{CD6C661C-7631-498E-B7FE-CD915966B90F}"/>
          </ac:spMkLst>
        </pc:spChg>
      </pc:sldChg>
      <pc:sldChg chg="modSp">
        <pc:chgData name="Angelica Mänd" userId="S::angelica.mand@careofsweden.se::d450f7bb-aec9-460a-9bee-1fb87a79d93f" providerId="AD" clId="Web-{C0D0346A-0021-5E08-FDE6-FE56AFAA7FE8}" dt="2023-02-09T14:18:08.206" v="5" actId="20577"/>
        <pc:sldMkLst>
          <pc:docMk/>
          <pc:sldMk cId="2778905322" sldId="2681"/>
        </pc:sldMkLst>
        <pc:spChg chg="mod">
          <ac:chgData name="Angelica Mänd" userId="S::angelica.mand@careofsweden.se::d450f7bb-aec9-460a-9bee-1fb87a79d93f" providerId="AD" clId="Web-{C0D0346A-0021-5E08-FDE6-FE56AFAA7FE8}" dt="2023-02-09T14:18:08.206" v="5" actId="20577"/>
          <ac:spMkLst>
            <pc:docMk/>
            <pc:sldMk cId="2778905322" sldId="2681"/>
            <ac:spMk id="23" creationId="{FED4098D-9823-4ACE-AF9F-911D4B3D4183}"/>
          </ac:spMkLst>
        </pc:spChg>
      </pc:sldChg>
      <pc:sldChg chg="addCm">
        <pc:chgData name="Angelica Mänd" userId="S::angelica.mand@careofsweden.se::d450f7bb-aec9-460a-9bee-1fb87a79d93f" providerId="AD" clId="Web-{C0D0346A-0021-5E08-FDE6-FE56AFAA7FE8}" dt="2023-02-09T14:09:31.363" v="2"/>
        <pc:sldMkLst>
          <pc:docMk/>
          <pc:sldMk cId="4047212908" sldId="3087"/>
        </pc:sldMkLst>
        <pc:extLst>
          <p:ext xmlns:p="http://schemas.openxmlformats.org/presentationml/2006/main" uri="{D6D511B9-2390-475A-947B-AFAB55BFBCF1}">
            <pc226:cmChg xmlns:pc226="http://schemas.microsoft.com/office/powerpoint/2022/06/main/command" chg="add">
              <pc226:chgData name="Angelica Mänd" userId="S::angelica.mand@careofsweden.se::d450f7bb-aec9-460a-9bee-1fb87a79d93f" providerId="AD" clId="Web-{C0D0346A-0021-5E08-FDE6-FE56AFAA7FE8}" dt="2023-02-09T14:09:31.363" v="2"/>
              <pc2:cmMkLst xmlns:pc2="http://schemas.microsoft.com/office/powerpoint/2019/9/main/command">
                <pc:docMk/>
                <pc:sldMk cId="4047212908" sldId="3087"/>
                <pc2:cmMk id="{9E9A04F4-3FDE-4AE5-AC4C-190F7EC2FD72}"/>
              </pc2:cmMkLst>
            </pc226:cmChg>
          </p:ext>
        </pc:extLst>
      </pc:sldChg>
    </pc:docChg>
  </pc:docChgLst>
  <pc:docChgLst>
    <pc:chgData name="Lars-Inge Magnusson" userId="S::lars-inge.magnusson@careofsweden.se::bbe91977-7f0e-47d2-84fe-e90e749fe061" providerId="AD" clId="Web-{74EA183F-B658-9482-0AFF-425B81B50E1A}"/>
    <pc:docChg chg="modSld">
      <pc:chgData name="Lars-Inge Magnusson" userId="S::lars-inge.magnusson@careofsweden.se::bbe91977-7f0e-47d2-84fe-e90e749fe061" providerId="AD" clId="Web-{74EA183F-B658-9482-0AFF-425B81B50E1A}" dt="2022-12-05T14:25:08.340" v="156"/>
      <pc:docMkLst>
        <pc:docMk/>
      </pc:docMkLst>
      <pc:sldChg chg="modNotes">
        <pc:chgData name="Lars-Inge Magnusson" userId="S::lars-inge.magnusson@careofsweden.se::bbe91977-7f0e-47d2-84fe-e90e749fe061" providerId="AD" clId="Web-{74EA183F-B658-9482-0AFF-425B81B50E1A}" dt="2022-12-05T14:25:08.340" v="156"/>
        <pc:sldMkLst>
          <pc:docMk/>
          <pc:sldMk cId="3279521893" sldId="340"/>
        </pc:sldMkLst>
      </pc:sldChg>
    </pc:docChg>
  </pc:docChgLst>
  <pc:docChgLst>
    <pc:chgData name="Angelica Mänd" userId="S::angelica.mand@careofsweden.se::d450f7bb-aec9-460a-9bee-1fb87a79d93f" providerId="AD" clId="Web-{C1307416-14B8-0B90-2CD7-528799CE5F8E}"/>
    <pc:docChg chg="modSld">
      <pc:chgData name="Angelica Mänd" userId="S::angelica.mand@careofsweden.se::d450f7bb-aec9-460a-9bee-1fb87a79d93f" providerId="AD" clId="Web-{C1307416-14B8-0B90-2CD7-528799CE5F8E}" dt="2023-02-14T07:43:19.056" v="1" actId="20577"/>
      <pc:docMkLst>
        <pc:docMk/>
      </pc:docMkLst>
      <pc:sldChg chg="modSp">
        <pc:chgData name="Angelica Mänd" userId="S::angelica.mand@careofsweden.se::d450f7bb-aec9-460a-9bee-1fb87a79d93f" providerId="AD" clId="Web-{C1307416-14B8-0B90-2CD7-528799CE5F8E}" dt="2023-02-14T07:43:19.056" v="1" actId="20577"/>
        <pc:sldMkLst>
          <pc:docMk/>
          <pc:sldMk cId="1722191597" sldId="3151"/>
        </pc:sldMkLst>
        <pc:spChg chg="mod">
          <ac:chgData name="Angelica Mänd" userId="S::angelica.mand@careofsweden.se::d450f7bb-aec9-460a-9bee-1fb87a79d93f" providerId="AD" clId="Web-{C1307416-14B8-0B90-2CD7-528799CE5F8E}" dt="2023-02-14T07:43:19.056" v="1" actId="20577"/>
          <ac:spMkLst>
            <pc:docMk/>
            <pc:sldMk cId="1722191597" sldId="3151"/>
            <ac:spMk id="49" creationId="{43F12E67-7D23-9629-FA04-9A455134E00C}"/>
          </ac:spMkLst>
        </pc:spChg>
      </pc:sldChg>
    </pc:docChg>
  </pc:docChgLst>
  <pc:docChgLst>
    <pc:chgData name="Emma Enocson" userId="S::emma.enocson@careofsweden.se::34809eff-22fc-49fa-9d80-7f711c022a1b" providerId="AD" clId="Web-{970B89E6-F93D-D78F-7D84-631BD1A0DD73}"/>
    <pc:docChg chg="delSld modSld">
      <pc:chgData name="Emma Enocson" userId="S::emma.enocson@careofsweden.se::34809eff-22fc-49fa-9d80-7f711c022a1b" providerId="AD" clId="Web-{970B89E6-F93D-D78F-7D84-631BD1A0DD73}" dt="2023-02-20T14:52:14.462" v="47"/>
      <pc:docMkLst>
        <pc:docMk/>
      </pc:docMkLst>
      <pc:sldChg chg="modNotes">
        <pc:chgData name="Emma Enocson" userId="S::emma.enocson@careofsweden.se::34809eff-22fc-49fa-9d80-7f711c022a1b" providerId="AD" clId="Web-{970B89E6-F93D-D78F-7D84-631BD1A0DD73}" dt="2023-02-20T14:48:50.565" v="19"/>
        <pc:sldMkLst>
          <pc:docMk/>
          <pc:sldMk cId="1659548597" sldId="2996"/>
        </pc:sldMkLst>
      </pc:sldChg>
      <pc:sldChg chg="modNotes">
        <pc:chgData name="Emma Enocson" userId="S::emma.enocson@careofsweden.se::34809eff-22fc-49fa-9d80-7f711c022a1b" providerId="AD" clId="Web-{970B89E6-F93D-D78F-7D84-631BD1A0DD73}" dt="2023-02-20T14:49:19.816" v="31"/>
        <pc:sldMkLst>
          <pc:docMk/>
          <pc:sldMk cId="1053943299" sldId="3008"/>
        </pc:sldMkLst>
      </pc:sldChg>
      <pc:sldChg chg="modNotes">
        <pc:chgData name="Emma Enocson" userId="S::emma.enocson@careofsweden.se::34809eff-22fc-49fa-9d80-7f711c022a1b" providerId="AD" clId="Web-{970B89E6-F93D-D78F-7D84-631BD1A0DD73}" dt="2023-02-20T14:51:37.571" v="41"/>
        <pc:sldMkLst>
          <pc:docMk/>
          <pc:sldMk cId="2896277370" sldId="3017"/>
        </pc:sldMkLst>
      </pc:sldChg>
      <pc:sldChg chg="del">
        <pc:chgData name="Emma Enocson" userId="S::emma.enocson@careofsweden.se::34809eff-22fc-49fa-9d80-7f711c022a1b" providerId="AD" clId="Web-{970B89E6-F93D-D78F-7D84-631BD1A0DD73}" dt="2023-02-20T14:51:11.429" v="36"/>
        <pc:sldMkLst>
          <pc:docMk/>
          <pc:sldMk cId="3902043505" sldId="3036"/>
        </pc:sldMkLst>
      </pc:sldChg>
      <pc:sldChg chg="modNotes">
        <pc:chgData name="Emma Enocson" userId="S::emma.enocson@careofsweden.se::34809eff-22fc-49fa-9d80-7f711c022a1b" providerId="AD" clId="Web-{970B89E6-F93D-D78F-7D84-631BD1A0DD73}" dt="2023-02-20T14:49:04.284" v="28"/>
        <pc:sldMkLst>
          <pc:docMk/>
          <pc:sldMk cId="833325095" sldId="3057"/>
        </pc:sldMkLst>
      </pc:sldChg>
      <pc:sldChg chg="modNotes">
        <pc:chgData name="Emma Enocson" userId="S::emma.enocson@careofsweden.se::34809eff-22fc-49fa-9d80-7f711c022a1b" providerId="AD" clId="Web-{970B89E6-F93D-D78F-7D84-631BD1A0DD73}" dt="2023-02-20T14:49:00.050" v="21"/>
        <pc:sldMkLst>
          <pc:docMk/>
          <pc:sldMk cId="4213697674" sldId="3126"/>
        </pc:sldMkLst>
      </pc:sldChg>
      <pc:sldChg chg="modNotes">
        <pc:chgData name="Emma Enocson" userId="S::emma.enocson@careofsweden.se::34809eff-22fc-49fa-9d80-7f711c022a1b" providerId="AD" clId="Web-{970B89E6-F93D-D78F-7D84-631BD1A0DD73}" dt="2023-02-20T14:48:03.517" v="7"/>
        <pc:sldMkLst>
          <pc:docMk/>
          <pc:sldMk cId="3021783235" sldId="3127"/>
        </pc:sldMkLst>
      </pc:sldChg>
      <pc:sldChg chg="modNotes">
        <pc:chgData name="Emma Enocson" userId="S::emma.enocson@careofsweden.se::34809eff-22fc-49fa-9d80-7f711c022a1b" providerId="AD" clId="Web-{970B89E6-F93D-D78F-7D84-631BD1A0DD73}" dt="2023-02-20T14:51:39.789" v="43"/>
        <pc:sldMkLst>
          <pc:docMk/>
          <pc:sldMk cId="2494146859" sldId="3154"/>
        </pc:sldMkLst>
      </pc:sldChg>
      <pc:sldChg chg="modNotes">
        <pc:chgData name="Emma Enocson" userId="S::emma.enocson@careofsweden.se::34809eff-22fc-49fa-9d80-7f711c022a1b" providerId="AD" clId="Web-{970B89E6-F93D-D78F-7D84-631BD1A0DD73}" dt="2023-02-20T14:52:14.462" v="47"/>
        <pc:sldMkLst>
          <pc:docMk/>
          <pc:sldMk cId="2404380352" sldId="3159"/>
        </pc:sldMkLst>
      </pc:sldChg>
      <pc:sldChg chg="modNotes">
        <pc:chgData name="Emma Enocson" userId="S::emma.enocson@careofsweden.se::34809eff-22fc-49fa-9d80-7f711c022a1b" providerId="AD" clId="Web-{970B89E6-F93D-D78F-7D84-631BD1A0DD73}" dt="2023-02-20T14:49:22.379" v="35"/>
        <pc:sldMkLst>
          <pc:docMk/>
          <pc:sldMk cId="2150360934" sldId="3169"/>
        </pc:sldMkLst>
      </pc:sldChg>
    </pc:docChg>
  </pc:docChgLst>
  <pc:docChgLst>
    <pc:chgData name="Danijel Goga" userId="3169ac50-af50-4988-b12a-5e738fe7a601" providerId="ADAL" clId="{3D6FC219-A5B4-4960-8DDD-299072EB2C85}"/>
    <pc:docChg chg="undo redo custSel addSld delSld modSld sldOrd">
      <pc:chgData name="Danijel Goga" userId="3169ac50-af50-4988-b12a-5e738fe7a601" providerId="ADAL" clId="{3D6FC219-A5B4-4960-8DDD-299072EB2C85}" dt="2023-03-03T09:17:58.314" v="6351" actId="47"/>
      <pc:docMkLst>
        <pc:docMk/>
      </pc:docMkLst>
      <pc:sldChg chg="modCm">
        <pc:chgData name="Danijel Goga" userId="3169ac50-af50-4988-b12a-5e738fe7a601" providerId="ADAL" clId="{3D6FC219-A5B4-4960-8DDD-299072EB2C85}" dt="2023-03-01T12:56:27.436" v="6208" actId="2056"/>
        <pc:sldMkLst>
          <pc:docMk/>
          <pc:sldMk cId="3703504822" sldId="2700"/>
        </pc:sldMkLst>
        <pc:extLst>
          <p:ext xmlns:p="http://schemas.openxmlformats.org/presentationml/2006/main" uri="{D6D511B9-2390-475A-947B-AFAB55BFBCF1}">
            <pc226:cmChg xmlns:pc226="http://schemas.microsoft.com/office/powerpoint/2022/06/main/command" chg="mod">
              <pc226:chgData name="Danijel Goga" userId="3169ac50-af50-4988-b12a-5e738fe7a601" providerId="ADAL" clId="{3D6FC219-A5B4-4960-8DDD-299072EB2C85}" dt="2023-03-01T12:56:27.436" v="6208" actId="2056"/>
              <pc2:cmMkLst xmlns:pc2="http://schemas.microsoft.com/office/powerpoint/2019/9/main/command">
                <pc:docMk/>
                <pc:sldMk cId="3703504822" sldId="2700"/>
                <pc2:cmMk id="{DEA27D5F-B3E4-4F31-BB00-115289E8D43A}"/>
              </pc2:cmMkLst>
            </pc226:cmChg>
          </p:ext>
        </pc:extLst>
      </pc:sldChg>
      <pc:sldChg chg="modNotesTx">
        <pc:chgData name="Danijel Goga" userId="3169ac50-af50-4988-b12a-5e738fe7a601" providerId="ADAL" clId="{3D6FC219-A5B4-4960-8DDD-299072EB2C85}" dt="2023-03-01T11:20:51.803" v="5844" actId="20577"/>
        <pc:sldMkLst>
          <pc:docMk/>
          <pc:sldMk cId="1659548597" sldId="2996"/>
        </pc:sldMkLst>
      </pc:sldChg>
      <pc:sldChg chg="modNotesTx">
        <pc:chgData name="Danijel Goga" userId="3169ac50-af50-4988-b12a-5e738fe7a601" providerId="ADAL" clId="{3D6FC219-A5B4-4960-8DDD-299072EB2C85}" dt="2023-03-01T11:21:52.151" v="5853" actId="20577"/>
        <pc:sldMkLst>
          <pc:docMk/>
          <pc:sldMk cId="833325095" sldId="3057"/>
        </pc:sldMkLst>
      </pc:sldChg>
      <pc:sldChg chg="modNotesTx">
        <pc:chgData name="Danijel Goga" userId="3169ac50-af50-4988-b12a-5e738fe7a601" providerId="ADAL" clId="{3D6FC219-A5B4-4960-8DDD-299072EB2C85}" dt="2023-02-27T08:33:08.309" v="4341" actId="20577"/>
        <pc:sldMkLst>
          <pc:docMk/>
          <pc:sldMk cId="1368355231" sldId="3061"/>
        </pc:sldMkLst>
      </pc:sldChg>
      <pc:sldChg chg="modNotesTx">
        <pc:chgData name="Danijel Goga" userId="3169ac50-af50-4988-b12a-5e738fe7a601" providerId="ADAL" clId="{3D6FC219-A5B4-4960-8DDD-299072EB2C85}" dt="2023-02-27T09:14:26.551" v="4878" actId="20577"/>
        <pc:sldMkLst>
          <pc:docMk/>
          <pc:sldMk cId="2167815625" sldId="3068"/>
        </pc:sldMkLst>
      </pc:sldChg>
      <pc:sldChg chg="modNotesTx">
        <pc:chgData name="Danijel Goga" userId="3169ac50-af50-4988-b12a-5e738fe7a601" providerId="ADAL" clId="{3D6FC219-A5B4-4960-8DDD-299072EB2C85}" dt="2023-02-27T09:43:38.703" v="5215" actId="33524"/>
        <pc:sldMkLst>
          <pc:docMk/>
          <pc:sldMk cId="3437779861" sldId="3077"/>
        </pc:sldMkLst>
      </pc:sldChg>
      <pc:sldChg chg="modNotesTx">
        <pc:chgData name="Danijel Goga" userId="3169ac50-af50-4988-b12a-5e738fe7a601" providerId="ADAL" clId="{3D6FC219-A5B4-4960-8DDD-299072EB2C85}" dt="2023-02-27T09:42:34.877" v="5031" actId="20577"/>
        <pc:sldMkLst>
          <pc:docMk/>
          <pc:sldMk cId="1830204550" sldId="3089"/>
        </pc:sldMkLst>
      </pc:sldChg>
      <pc:sldChg chg="modSp mod modNotesTx">
        <pc:chgData name="Danijel Goga" userId="3169ac50-af50-4988-b12a-5e738fe7a601" providerId="ADAL" clId="{3D6FC219-A5B4-4960-8DDD-299072EB2C85}" dt="2023-03-01T10:03:37.957" v="5841" actId="13926"/>
        <pc:sldMkLst>
          <pc:docMk/>
          <pc:sldMk cId="4284226479" sldId="3091"/>
        </pc:sldMkLst>
        <pc:spChg chg="mod">
          <ac:chgData name="Danijel Goga" userId="3169ac50-af50-4988-b12a-5e738fe7a601" providerId="ADAL" clId="{3D6FC219-A5B4-4960-8DDD-299072EB2C85}" dt="2023-03-01T10:03:37.957" v="5841" actId="13926"/>
          <ac:spMkLst>
            <pc:docMk/>
            <pc:sldMk cId="4284226479" sldId="3091"/>
            <ac:spMk id="2" creationId="{4010C06F-8E66-344B-49F5-0584D5851E45}"/>
          </ac:spMkLst>
        </pc:spChg>
      </pc:sldChg>
      <pc:sldChg chg="modNotesTx">
        <pc:chgData name="Danijel Goga" userId="3169ac50-af50-4988-b12a-5e738fe7a601" providerId="ADAL" clId="{3D6FC219-A5B4-4960-8DDD-299072EB2C85}" dt="2023-02-27T08:37:21.506" v="4358"/>
        <pc:sldMkLst>
          <pc:docMk/>
          <pc:sldMk cId="612724041" sldId="3092"/>
        </pc:sldMkLst>
      </pc:sldChg>
      <pc:sldChg chg="modNotesTx">
        <pc:chgData name="Danijel Goga" userId="3169ac50-af50-4988-b12a-5e738fe7a601" providerId="ADAL" clId="{3D6FC219-A5B4-4960-8DDD-299072EB2C85}" dt="2023-03-01T09:48:06.272" v="5805" actId="20577"/>
        <pc:sldMkLst>
          <pc:docMk/>
          <pc:sldMk cId="1545117205" sldId="3096"/>
        </pc:sldMkLst>
      </pc:sldChg>
      <pc:sldChg chg="modCm modNotesTx">
        <pc:chgData name="Danijel Goga" userId="3169ac50-af50-4988-b12a-5e738fe7a601" providerId="ADAL" clId="{3D6FC219-A5B4-4960-8DDD-299072EB2C85}" dt="2023-02-27T10:27:01.324" v="5301"/>
        <pc:sldMkLst>
          <pc:docMk/>
          <pc:sldMk cId="1370355629" sldId="3112"/>
        </pc:sldMkLst>
        <pc:extLst>
          <p:ext xmlns:p="http://schemas.openxmlformats.org/presentationml/2006/main" uri="{D6D511B9-2390-475A-947B-AFAB55BFBCF1}">
            <pc226:cmChg xmlns:pc226="http://schemas.microsoft.com/office/powerpoint/2022/06/main/command" chg="">
              <pc226:chgData name="Danijel Goga" userId="3169ac50-af50-4988-b12a-5e738fe7a601" providerId="ADAL" clId="{3D6FC219-A5B4-4960-8DDD-299072EB2C85}" dt="2023-02-27T10:27:01.324" v="5301"/>
              <pc2:cmMkLst xmlns:pc2="http://schemas.microsoft.com/office/powerpoint/2019/9/main/command">
                <pc:docMk/>
                <pc:sldMk cId="1370355629" sldId="3112"/>
                <pc2:cmMk id="{F0F94F75-4E62-444B-B775-818BDFF0B7F0}"/>
              </pc2:cmMkLst>
              <pc226:cmRplyChg chg="add">
                <pc226:chgData name="Danijel Goga" userId="3169ac50-af50-4988-b12a-5e738fe7a601" providerId="ADAL" clId="{3D6FC219-A5B4-4960-8DDD-299072EB2C85}" dt="2023-02-27T10:27:01.324" v="5301"/>
                <pc2:cmRplyMkLst xmlns:pc2="http://schemas.microsoft.com/office/powerpoint/2019/9/main/command">
                  <pc:docMk/>
                  <pc:sldMk cId="1370355629" sldId="3112"/>
                  <pc2:cmMk id="{F0F94F75-4E62-444B-B775-818BDFF0B7F0}"/>
                  <pc2:cmRplyMk id="{E71E8AF8-269D-4957-9F3C-82BF9E7A1A28}"/>
                </pc2:cmRplyMkLst>
              </pc226:cmRplyChg>
            </pc226:cmChg>
          </p:ext>
        </pc:extLst>
      </pc:sldChg>
      <pc:sldChg chg="modNotesTx">
        <pc:chgData name="Danijel Goga" userId="3169ac50-af50-4988-b12a-5e738fe7a601" providerId="ADAL" clId="{3D6FC219-A5B4-4960-8DDD-299072EB2C85}" dt="2023-02-27T10:50:40.112" v="5355" actId="113"/>
        <pc:sldMkLst>
          <pc:docMk/>
          <pc:sldMk cId="198691032" sldId="3113"/>
        </pc:sldMkLst>
      </pc:sldChg>
      <pc:sldChg chg="modNotesTx">
        <pc:chgData name="Danijel Goga" userId="3169ac50-af50-4988-b12a-5e738fe7a601" providerId="ADAL" clId="{3D6FC219-A5B4-4960-8DDD-299072EB2C85}" dt="2023-02-24T11:17:59.041" v="4146" actId="20577"/>
        <pc:sldMkLst>
          <pc:docMk/>
          <pc:sldMk cId="2101459865" sldId="3115"/>
        </pc:sldMkLst>
      </pc:sldChg>
      <pc:sldChg chg="modNotesTx">
        <pc:chgData name="Danijel Goga" userId="3169ac50-af50-4988-b12a-5e738fe7a601" providerId="ADAL" clId="{3D6FC219-A5B4-4960-8DDD-299072EB2C85}" dt="2023-02-27T09:16:01.848" v="4934" actId="20577"/>
        <pc:sldMkLst>
          <pc:docMk/>
          <pc:sldMk cId="149539288" sldId="3116"/>
        </pc:sldMkLst>
      </pc:sldChg>
      <pc:sldChg chg="modCm modNotesTx">
        <pc:chgData name="Danijel Goga" userId="3169ac50-af50-4988-b12a-5e738fe7a601" providerId="ADAL" clId="{3D6FC219-A5B4-4960-8DDD-299072EB2C85}" dt="2023-03-02T13:39:35.072" v="6349" actId="2056"/>
        <pc:sldMkLst>
          <pc:docMk/>
          <pc:sldMk cId="48166913" sldId="3122"/>
        </pc:sldMkLst>
        <pc:extLst>
          <p:ext xmlns:p="http://schemas.openxmlformats.org/presentationml/2006/main" uri="{D6D511B9-2390-475A-947B-AFAB55BFBCF1}">
            <pc226:cmChg xmlns:pc226="http://schemas.microsoft.com/office/powerpoint/2022/06/main/command" chg="mod">
              <pc226:chgData name="Danijel Goga" userId="3169ac50-af50-4988-b12a-5e738fe7a601" providerId="ADAL" clId="{3D6FC219-A5B4-4960-8DDD-299072EB2C85}" dt="2023-03-02T13:39:35.072" v="6349" actId="2056"/>
              <pc2:cmMkLst xmlns:pc2="http://schemas.microsoft.com/office/powerpoint/2019/9/main/command">
                <pc:docMk/>
                <pc:sldMk cId="48166913" sldId="3122"/>
                <pc2:cmMk id="{06E6583A-FBDA-4640-AFDF-34BC4DBA5592}"/>
              </pc2:cmMkLst>
            </pc226:cmChg>
          </p:ext>
        </pc:extLst>
      </pc:sldChg>
      <pc:sldChg chg="modNotesTx">
        <pc:chgData name="Danijel Goga" userId="3169ac50-af50-4988-b12a-5e738fe7a601" providerId="ADAL" clId="{3D6FC219-A5B4-4960-8DDD-299072EB2C85}" dt="2023-02-27T09:14:54.699" v="4884" actId="20577"/>
        <pc:sldMkLst>
          <pc:docMk/>
          <pc:sldMk cId="1658595198" sldId="3123"/>
        </pc:sldMkLst>
      </pc:sldChg>
      <pc:sldChg chg="modNotesTx">
        <pc:chgData name="Danijel Goga" userId="3169ac50-af50-4988-b12a-5e738fe7a601" providerId="ADAL" clId="{3D6FC219-A5B4-4960-8DDD-299072EB2C85}" dt="2023-02-24T10:09:34.751" v="3886" actId="20577"/>
        <pc:sldMkLst>
          <pc:docMk/>
          <pc:sldMk cId="885680723" sldId="3124"/>
        </pc:sldMkLst>
      </pc:sldChg>
      <pc:sldChg chg="modNotesTx">
        <pc:chgData name="Danijel Goga" userId="3169ac50-af50-4988-b12a-5e738fe7a601" providerId="ADAL" clId="{3D6FC219-A5B4-4960-8DDD-299072EB2C85}" dt="2023-02-22T14:25:22.938" v="563" actId="20577"/>
        <pc:sldMkLst>
          <pc:docMk/>
          <pc:sldMk cId="3021783235" sldId="3127"/>
        </pc:sldMkLst>
      </pc:sldChg>
      <pc:sldChg chg="modNotesTx">
        <pc:chgData name="Danijel Goga" userId="3169ac50-af50-4988-b12a-5e738fe7a601" providerId="ADAL" clId="{3D6FC219-A5B4-4960-8DDD-299072EB2C85}" dt="2023-02-27T10:44:14.995" v="5335" actId="20577"/>
        <pc:sldMkLst>
          <pc:docMk/>
          <pc:sldMk cId="3015360243" sldId="3133"/>
        </pc:sldMkLst>
      </pc:sldChg>
      <pc:sldChg chg="modNotesTx">
        <pc:chgData name="Danijel Goga" userId="3169ac50-af50-4988-b12a-5e738fe7a601" providerId="ADAL" clId="{3D6FC219-A5B4-4960-8DDD-299072EB2C85}" dt="2023-02-27T09:19:27.152" v="4962" actId="20577"/>
        <pc:sldMkLst>
          <pc:docMk/>
          <pc:sldMk cId="894892465" sldId="3155"/>
        </pc:sldMkLst>
      </pc:sldChg>
      <pc:sldChg chg="modNotesTx">
        <pc:chgData name="Danijel Goga" userId="3169ac50-af50-4988-b12a-5e738fe7a601" providerId="ADAL" clId="{3D6FC219-A5B4-4960-8DDD-299072EB2C85}" dt="2023-03-01T11:32:38.301" v="6207" actId="20577"/>
        <pc:sldMkLst>
          <pc:docMk/>
          <pc:sldMk cId="2404380352" sldId="3159"/>
        </pc:sldMkLst>
      </pc:sldChg>
      <pc:sldChg chg="addSp delSp modSp mod modNotesTx">
        <pc:chgData name="Danijel Goga" userId="3169ac50-af50-4988-b12a-5e738fe7a601" providerId="ADAL" clId="{3D6FC219-A5B4-4960-8DDD-299072EB2C85}" dt="2023-02-27T12:55:46.099" v="5577" actId="20577"/>
        <pc:sldMkLst>
          <pc:docMk/>
          <pc:sldMk cId="3764227720" sldId="3162"/>
        </pc:sldMkLst>
        <pc:spChg chg="add del mod">
          <ac:chgData name="Danijel Goga" userId="3169ac50-af50-4988-b12a-5e738fe7a601" providerId="ADAL" clId="{3D6FC219-A5B4-4960-8DDD-299072EB2C85}" dt="2023-02-27T11:45:00.690" v="5408" actId="20577"/>
          <ac:spMkLst>
            <pc:docMk/>
            <pc:sldMk cId="3764227720" sldId="3162"/>
            <ac:spMk id="3" creationId="{6297A620-1341-59EF-8531-7BE3338FB2B0}"/>
          </ac:spMkLst>
        </pc:spChg>
        <pc:spChg chg="mod">
          <ac:chgData name="Danijel Goga" userId="3169ac50-af50-4988-b12a-5e738fe7a601" providerId="ADAL" clId="{3D6FC219-A5B4-4960-8DDD-299072EB2C85}" dt="2023-02-27T11:46:32.468" v="5420"/>
          <ac:spMkLst>
            <pc:docMk/>
            <pc:sldMk cId="3764227720" sldId="3162"/>
            <ac:spMk id="4" creationId="{8297133F-2F96-0644-BA99-7E61043FB8E1}"/>
          </ac:spMkLst>
        </pc:spChg>
        <pc:spChg chg="add del">
          <ac:chgData name="Danijel Goga" userId="3169ac50-af50-4988-b12a-5e738fe7a601" providerId="ADAL" clId="{3D6FC219-A5B4-4960-8DDD-299072EB2C85}" dt="2023-02-27T11:44:58.316" v="5404" actId="478"/>
          <ac:spMkLst>
            <pc:docMk/>
            <pc:sldMk cId="3764227720" sldId="3162"/>
            <ac:spMk id="5" creationId="{57BC83A3-BE14-5679-A3E2-4E809A8E6F21}"/>
          </ac:spMkLst>
        </pc:spChg>
        <pc:spChg chg="mod">
          <ac:chgData name="Danijel Goga" userId="3169ac50-af50-4988-b12a-5e738fe7a601" providerId="ADAL" clId="{3D6FC219-A5B4-4960-8DDD-299072EB2C85}" dt="2023-02-27T09:36:45.325" v="5007" actId="20577"/>
          <ac:spMkLst>
            <pc:docMk/>
            <pc:sldMk cId="3764227720" sldId="3162"/>
            <ac:spMk id="28" creationId="{0FE55C2D-0251-46B1-B732-7FB7963D05F9}"/>
          </ac:spMkLst>
        </pc:spChg>
        <pc:picChg chg="add del mod">
          <ac:chgData name="Danijel Goga" userId="3169ac50-af50-4988-b12a-5e738fe7a601" providerId="ADAL" clId="{3D6FC219-A5B4-4960-8DDD-299072EB2C85}" dt="2023-02-27T11:45:35.724" v="5409" actId="1076"/>
          <ac:picMkLst>
            <pc:docMk/>
            <pc:sldMk cId="3764227720" sldId="3162"/>
            <ac:picMk id="2" creationId="{238D2432-232D-D521-76DB-AD16A6871BF2}"/>
          </ac:picMkLst>
        </pc:picChg>
      </pc:sldChg>
      <pc:sldChg chg="modCm">
        <pc:chgData name="Danijel Goga" userId="3169ac50-af50-4988-b12a-5e738fe7a601" providerId="ADAL" clId="{3D6FC219-A5B4-4960-8DDD-299072EB2C85}" dt="2023-03-01T12:58:59.890" v="6209" actId="2056"/>
        <pc:sldMkLst>
          <pc:docMk/>
          <pc:sldMk cId="3997546027" sldId="3165"/>
        </pc:sldMkLst>
        <pc:extLst>
          <p:ext xmlns:p="http://schemas.openxmlformats.org/presentationml/2006/main" uri="{D6D511B9-2390-475A-947B-AFAB55BFBCF1}">
            <pc226:cmChg xmlns:pc226="http://schemas.microsoft.com/office/powerpoint/2022/06/main/command" chg="mod">
              <pc226:chgData name="Danijel Goga" userId="3169ac50-af50-4988-b12a-5e738fe7a601" providerId="ADAL" clId="{3D6FC219-A5B4-4960-8DDD-299072EB2C85}" dt="2023-03-01T12:58:59.890" v="6209" actId="2056"/>
              <pc2:cmMkLst xmlns:pc2="http://schemas.microsoft.com/office/powerpoint/2019/9/main/command">
                <pc:docMk/>
                <pc:sldMk cId="3997546027" sldId="3165"/>
                <pc2:cmMk id="{8E6971AE-C1C3-4778-9C4C-28645C0A1973}"/>
              </pc2:cmMkLst>
            </pc226:cmChg>
          </p:ext>
        </pc:extLst>
      </pc:sldChg>
      <pc:sldChg chg="modNotesTx">
        <pc:chgData name="Danijel Goga" userId="3169ac50-af50-4988-b12a-5e738fe7a601" providerId="ADAL" clId="{3D6FC219-A5B4-4960-8DDD-299072EB2C85}" dt="2023-02-27T09:15:56.350" v="4919" actId="20577"/>
        <pc:sldMkLst>
          <pc:docMk/>
          <pc:sldMk cId="217209396" sldId="3166"/>
        </pc:sldMkLst>
      </pc:sldChg>
      <pc:sldChg chg="addCm modCm">
        <pc:chgData name="Danijel Goga" userId="3169ac50-af50-4988-b12a-5e738fe7a601" providerId="ADAL" clId="{3D6FC219-A5B4-4960-8DDD-299072EB2C85}" dt="2023-03-02T11:06:34.651" v="6331"/>
        <pc:sldMkLst>
          <pc:docMk/>
          <pc:sldMk cId="2150360934" sldId="3169"/>
        </pc:sldMkLst>
        <pc:extLst>
          <p:ext xmlns:p="http://schemas.openxmlformats.org/presentationml/2006/main" uri="{D6D511B9-2390-475A-947B-AFAB55BFBCF1}">
            <pc226:cmChg xmlns:pc226="http://schemas.microsoft.com/office/powerpoint/2022/06/main/command" chg="add">
              <pc226:chgData name="Danijel Goga" userId="3169ac50-af50-4988-b12a-5e738fe7a601" providerId="ADAL" clId="{3D6FC219-A5B4-4960-8DDD-299072EB2C85}" dt="2023-03-02T11:06:34.651" v="6331"/>
              <pc2:cmMkLst xmlns:pc2="http://schemas.microsoft.com/office/powerpoint/2019/9/main/command">
                <pc:docMk/>
                <pc:sldMk cId="2150360934" sldId="3169"/>
                <pc2:cmMk id="{92086FF7-4E02-4EBA-A095-7AA14312203B}"/>
              </pc2:cmMkLst>
              <pc226:cmRplyChg chg="add">
                <pc226:chgData name="Danijel Goga" userId="3169ac50-af50-4988-b12a-5e738fe7a601" providerId="ADAL" clId="{3D6FC219-A5B4-4960-8DDD-299072EB2C85}" dt="2023-03-02T11:06:34.651" v="6331"/>
                <pc2:cmRplyMkLst xmlns:pc2="http://schemas.microsoft.com/office/powerpoint/2019/9/main/command">
                  <pc:docMk/>
                  <pc:sldMk cId="2150360934" sldId="3169"/>
                  <pc2:cmMk id="{92086FF7-4E02-4EBA-A095-7AA14312203B}"/>
                  <pc2:cmRplyMk id="{F3041D95-3B1F-49DB-A3DA-344DAA5ED4BD}"/>
                </pc2:cmRplyMkLst>
              </pc226:cmRplyChg>
            </pc226:cmChg>
          </p:ext>
        </pc:extLst>
      </pc:sldChg>
      <pc:sldChg chg="ord">
        <pc:chgData name="Danijel Goga" userId="3169ac50-af50-4988-b12a-5e738fe7a601" providerId="ADAL" clId="{3D6FC219-A5B4-4960-8DDD-299072EB2C85}" dt="2023-03-01T11:19:28.458" v="5843"/>
        <pc:sldMkLst>
          <pc:docMk/>
          <pc:sldMk cId="245324723" sldId="3171"/>
        </pc:sldMkLst>
      </pc:sldChg>
      <pc:sldChg chg="modNotesTx">
        <pc:chgData name="Danijel Goga" userId="3169ac50-af50-4988-b12a-5e738fe7a601" providerId="ADAL" clId="{3D6FC219-A5B4-4960-8DDD-299072EB2C85}" dt="2023-02-27T10:05:47.200" v="5233" actId="20577"/>
        <pc:sldMkLst>
          <pc:docMk/>
          <pc:sldMk cId="3711659178" sldId="3174"/>
        </pc:sldMkLst>
      </pc:sldChg>
      <pc:sldChg chg="modNotesTx">
        <pc:chgData name="Danijel Goga" userId="3169ac50-af50-4988-b12a-5e738fe7a601" providerId="ADAL" clId="{3D6FC219-A5B4-4960-8DDD-299072EB2C85}" dt="2023-02-27T10:29:17.726" v="5318" actId="113"/>
        <pc:sldMkLst>
          <pc:docMk/>
          <pc:sldMk cId="1094826881" sldId="3175"/>
        </pc:sldMkLst>
      </pc:sldChg>
      <pc:sldChg chg="modCm modNotesTx">
        <pc:chgData name="Danijel Goga" userId="3169ac50-af50-4988-b12a-5e738fe7a601" providerId="ADAL" clId="{3D6FC219-A5B4-4960-8DDD-299072EB2C85}" dt="2023-02-27T09:19:33.776" v="4967" actId="20577"/>
        <pc:sldMkLst>
          <pc:docMk/>
          <pc:sldMk cId="2546422262" sldId="3177"/>
        </pc:sldMkLst>
        <pc:extLst>
          <p:ext xmlns:p="http://schemas.openxmlformats.org/presentationml/2006/main" uri="{D6D511B9-2390-475A-947B-AFAB55BFBCF1}">
            <pc226:cmChg xmlns:pc226="http://schemas.microsoft.com/office/powerpoint/2022/06/main/command" chg="">
              <pc226:chgData name="Danijel Goga" userId="3169ac50-af50-4988-b12a-5e738fe7a601" providerId="ADAL" clId="{3D6FC219-A5B4-4960-8DDD-299072EB2C85}" dt="2023-02-21T09:53:29.342" v="0"/>
              <pc2:cmMkLst xmlns:pc2="http://schemas.microsoft.com/office/powerpoint/2019/9/main/command">
                <pc:docMk/>
                <pc:sldMk cId="2546422262" sldId="3177"/>
                <pc2:cmMk id="{FC6D6976-DA7B-4E60-BF1F-5A1DB6773B90}"/>
              </pc2:cmMkLst>
              <pc226:cmRplyChg chg="add">
                <pc226:chgData name="Danijel Goga" userId="3169ac50-af50-4988-b12a-5e738fe7a601" providerId="ADAL" clId="{3D6FC219-A5B4-4960-8DDD-299072EB2C85}" dt="2023-02-21T09:53:29.342" v="0"/>
                <pc2:cmRplyMkLst xmlns:pc2="http://schemas.microsoft.com/office/powerpoint/2019/9/main/command">
                  <pc:docMk/>
                  <pc:sldMk cId="2546422262" sldId="3177"/>
                  <pc2:cmMk id="{FC6D6976-DA7B-4E60-BF1F-5A1DB6773B90}"/>
                  <pc2:cmRplyMk id="{E23AB066-9463-4A8A-827D-42DFF1A85F48}"/>
                </pc2:cmRplyMkLst>
              </pc226:cmRplyChg>
            </pc226:cmChg>
          </p:ext>
        </pc:extLst>
      </pc:sldChg>
      <pc:sldChg chg="modSp mod modAnim modNotesTx">
        <pc:chgData name="Danijel Goga" userId="3169ac50-af50-4988-b12a-5e738fe7a601" providerId="ADAL" clId="{3D6FC219-A5B4-4960-8DDD-299072EB2C85}" dt="2023-03-02T15:03:12.818" v="6350" actId="6549"/>
        <pc:sldMkLst>
          <pc:docMk/>
          <pc:sldMk cId="773058834" sldId="3182"/>
        </pc:sldMkLst>
        <pc:spChg chg="mod">
          <ac:chgData name="Danijel Goga" userId="3169ac50-af50-4988-b12a-5e738fe7a601" providerId="ADAL" clId="{3D6FC219-A5B4-4960-8DDD-299072EB2C85}" dt="2023-02-24T08:25:53.275" v="765" actId="14100"/>
          <ac:spMkLst>
            <pc:docMk/>
            <pc:sldMk cId="773058834" sldId="3182"/>
            <ac:spMk id="10" creationId="{6BED4DD1-E326-CBB2-5B97-EE93A0B2EC01}"/>
          </ac:spMkLst>
        </pc:spChg>
        <pc:spChg chg="mod">
          <ac:chgData name="Danijel Goga" userId="3169ac50-af50-4988-b12a-5e738fe7a601" providerId="ADAL" clId="{3D6FC219-A5B4-4960-8DDD-299072EB2C85}" dt="2023-02-24T08:22:30.716" v="624" actId="20577"/>
          <ac:spMkLst>
            <pc:docMk/>
            <pc:sldMk cId="773058834" sldId="3182"/>
            <ac:spMk id="16" creationId="{19F64B74-CB33-3C9A-6F65-6A228D03B0C1}"/>
          </ac:spMkLst>
        </pc:spChg>
        <pc:spChg chg="mod">
          <ac:chgData name="Danijel Goga" userId="3169ac50-af50-4988-b12a-5e738fe7a601" providerId="ADAL" clId="{3D6FC219-A5B4-4960-8DDD-299072EB2C85}" dt="2023-02-24T08:23:58.003" v="670" actId="1076"/>
          <ac:spMkLst>
            <pc:docMk/>
            <pc:sldMk cId="773058834" sldId="3182"/>
            <ac:spMk id="25" creationId="{7A326108-DC67-64C9-995C-FD68F3E82094}"/>
          </ac:spMkLst>
        </pc:spChg>
        <pc:spChg chg="mod">
          <ac:chgData name="Danijel Goga" userId="3169ac50-af50-4988-b12a-5e738fe7a601" providerId="ADAL" clId="{3D6FC219-A5B4-4960-8DDD-299072EB2C85}" dt="2023-02-24T08:24:05.824" v="671" actId="1076"/>
          <ac:spMkLst>
            <pc:docMk/>
            <pc:sldMk cId="773058834" sldId="3182"/>
            <ac:spMk id="29" creationId="{AC1678E4-6EEB-E80B-E114-CA8261F8A986}"/>
          </ac:spMkLst>
        </pc:spChg>
        <pc:spChg chg="mod">
          <ac:chgData name="Danijel Goga" userId="3169ac50-af50-4988-b12a-5e738fe7a601" providerId="ADAL" clId="{3D6FC219-A5B4-4960-8DDD-299072EB2C85}" dt="2023-02-24T08:21:52.208" v="575" actId="1076"/>
          <ac:spMkLst>
            <pc:docMk/>
            <pc:sldMk cId="773058834" sldId="3182"/>
            <ac:spMk id="32" creationId="{5F49EF3D-9E95-8901-3D3B-61AE7DB1A3E9}"/>
          </ac:spMkLst>
        </pc:spChg>
        <pc:spChg chg="mod">
          <ac:chgData name="Danijel Goga" userId="3169ac50-af50-4988-b12a-5e738fe7a601" providerId="ADAL" clId="{3D6FC219-A5B4-4960-8DDD-299072EB2C85}" dt="2023-02-24T08:23:58.003" v="670" actId="1076"/>
          <ac:spMkLst>
            <pc:docMk/>
            <pc:sldMk cId="773058834" sldId="3182"/>
            <ac:spMk id="36" creationId="{A9835F94-23FC-ECDA-30F1-EA7245BA837A}"/>
          </ac:spMkLst>
        </pc:spChg>
        <pc:spChg chg="mod">
          <ac:chgData name="Danijel Goga" userId="3169ac50-af50-4988-b12a-5e738fe7a601" providerId="ADAL" clId="{3D6FC219-A5B4-4960-8DDD-299072EB2C85}" dt="2023-02-24T08:23:58.003" v="670" actId="1076"/>
          <ac:spMkLst>
            <pc:docMk/>
            <pc:sldMk cId="773058834" sldId="3182"/>
            <ac:spMk id="38" creationId="{FE7C39F0-3EBD-982E-D2CB-C248553309E1}"/>
          </ac:spMkLst>
        </pc:spChg>
        <pc:spChg chg="mod">
          <ac:chgData name="Danijel Goga" userId="3169ac50-af50-4988-b12a-5e738fe7a601" providerId="ADAL" clId="{3D6FC219-A5B4-4960-8DDD-299072EB2C85}" dt="2023-02-24T08:23:58.003" v="670" actId="1076"/>
          <ac:spMkLst>
            <pc:docMk/>
            <pc:sldMk cId="773058834" sldId="3182"/>
            <ac:spMk id="40" creationId="{6322D48D-E386-1399-C430-F7F1AC408C7B}"/>
          </ac:spMkLst>
        </pc:spChg>
        <pc:spChg chg="mod">
          <ac:chgData name="Danijel Goga" userId="3169ac50-af50-4988-b12a-5e738fe7a601" providerId="ADAL" clId="{3D6FC219-A5B4-4960-8DDD-299072EB2C85}" dt="2023-02-24T08:23:58.003" v="670" actId="1076"/>
          <ac:spMkLst>
            <pc:docMk/>
            <pc:sldMk cId="773058834" sldId="3182"/>
            <ac:spMk id="42" creationId="{8E62EBE5-AAE0-CFF4-FF74-DFE2F1D850E3}"/>
          </ac:spMkLst>
        </pc:spChg>
        <pc:spChg chg="mod">
          <ac:chgData name="Danijel Goga" userId="3169ac50-af50-4988-b12a-5e738fe7a601" providerId="ADAL" clId="{3D6FC219-A5B4-4960-8DDD-299072EB2C85}" dt="2023-02-24T08:23:58.003" v="670" actId="1076"/>
          <ac:spMkLst>
            <pc:docMk/>
            <pc:sldMk cId="773058834" sldId="3182"/>
            <ac:spMk id="49" creationId="{5440E762-435C-CB40-870D-14806E33EC2B}"/>
          </ac:spMkLst>
        </pc:spChg>
        <pc:spChg chg="mod">
          <ac:chgData name="Danijel Goga" userId="3169ac50-af50-4988-b12a-5e738fe7a601" providerId="ADAL" clId="{3D6FC219-A5B4-4960-8DDD-299072EB2C85}" dt="2023-02-24T08:23:58.003" v="670" actId="1076"/>
          <ac:spMkLst>
            <pc:docMk/>
            <pc:sldMk cId="773058834" sldId="3182"/>
            <ac:spMk id="81" creationId="{939DD79D-316D-6749-6C4C-770B5E8EA47F}"/>
          </ac:spMkLst>
        </pc:spChg>
        <pc:spChg chg="mod">
          <ac:chgData name="Danijel Goga" userId="3169ac50-af50-4988-b12a-5e738fe7a601" providerId="ADAL" clId="{3D6FC219-A5B4-4960-8DDD-299072EB2C85}" dt="2023-02-24T08:24:05.824" v="671" actId="1076"/>
          <ac:spMkLst>
            <pc:docMk/>
            <pc:sldMk cId="773058834" sldId="3182"/>
            <ac:spMk id="85" creationId="{C25DDCB1-4859-BB9D-CD37-00563E45C838}"/>
          </ac:spMkLst>
        </pc:spChg>
        <pc:spChg chg="mod">
          <ac:chgData name="Danijel Goga" userId="3169ac50-af50-4988-b12a-5e738fe7a601" providerId="ADAL" clId="{3D6FC219-A5B4-4960-8DDD-299072EB2C85}" dt="2023-02-24T08:23:58.003" v="670" actId="1076"/>
          <ac:spMkLst>
            <pc:docMk/>
            <pc:sldMk cId="773058834" sldId="3182"/>
            <ac:spMk id="87" creationId="{37124624-0CB0-3AAB-0F3A-F47B9DB4B747}"/>
          </ac:spMkLst>
        </pc:spChg>
        <pc:spChg chg="mod">
          <ac:chgData name="Danijel Goga" userId="3169ac50-af50-4988-b12a-5e738fe7a601" providerId="ADAL" clId="{3D6FC219-A5B4-4960-8DDD-299072EB2C85}" dt="2023-02-24T08:23:58.003" v="670" actId="1076"/>
          <ac:spMkLst>
            <pc:docMk/>
            <pc:sldMk cId="773058834" sldId="3182"/>
            <ac:spMk id="89" creationId="{39AD5478-8FDC-AD05-A44A-CC2BDE28B28F}"/>
          </ac:spMkLst>
        </pc:spChg>
        <pc:spChg chg="mod">
          <ac:chgData name="Danijel Goga" userId="3169ac50-af50-4988-b12a-5e738fe7a601" providerId="ADAL" clId="{3D6FC219-A5B4-4960-8DDD-299072EB2C85}" dt="2023-02-24T08:23:58.003" v="670" actId="1076"/>
          <ac:spMkLst>
            <pc:docMk/>
            <pc:sldMk cId="773058834" sldId="3182"/>
            <ac:spMk id="91" creationId="{46F31D71-4271-392D-3D72-28814AE2B2CE}"/>
          </ac:spMkLst>
        </pc:spChg>
        <pc:spChg chg="mod">
          <ac:chgData name="Danijel Goga" userId="3169ac50-af50-4988-b12a-5e738fe7a601" providerId="ADAL" clId="{3D6FC219-A5B4-4960-8DDD-299072EB2C85}" dt="2023-02-24T08:23:58.003" v="670" actId="1076"/>
          <ac:spMkLst>
            <pc:docMk/>
            <pc:sldMk cId="773058834" sldId="3182"/>
            <ac:spMk id="93" creationId="{706EAE19-8597-62E8-3760-385A29BFF75A}"/>
          </ac:spMkLst>
        </pc:spChg>
        <pc:spChg chg="mod">
          <ac:chgData name="Danijel Goga" userId="3169ac50-af50-4988-b12a-5e738fe7a601" providerId="ADAL" clId="{3D6FC219-A5B4-4960-8DDD-299072EB2C85}" dt="2023-02-24T08:23:58.003" v="670" actId="1076"/>
          <ac:spMkLst>
            <pc:docMk/>
            <pc:sldMk cId="773058834" sldId="3182"/>
            <ac:spMk id="95" creationId="{B3F2519D-4D45-CF54-F8B0-4B42721211B3}"/>
          </ac:spMkLst>
        </pc:spChg>
        <pc:spChg chg="mod">
          <ac:chgData name="Danijel Goga" userId="3169ac50-af50-4988-b12a-5e738fe7a601" providerId="ADAL" clId="{3D6FC219-A5B4-4960-8DDD-299072EB2C85}" dt="2023-02-24T08:23:58.003" v="670" actId="1076"/>
          <ac:spMkLst>
            <pc:docMk/>
            <pc:sldMk cId="773058834" sldId="3182"/>
            <ac:spMk id="97" creationId="{B1BD4ED2-E1A1-52AE-466B-CA6D1267CF2D}"/>
          </ac:spMkLst>
        </pc:spChg>
        <pc:spChg chg="mod">
          <ac:chgData name="Danijel Goga" userId="3169ac50-af50-4988-b12a-5e738fe7a601" providerId="ADAL" clId="{3D6FC219-A5B4-4960-8DDD-299072EB2C85}" dt="2023-02-24T08:23:58.003" v="670" actId="1076"/>
          <ac:spMkLst>
            <pc:docMk/>
            <pc:sldMk cId="773058834" sldId="3182"/>
            <ac:spMk id="99" creationId="{898FC69E-E75C-4787-0F23-857567255628}"/>
          </ac:spMkLst>
        </pc:spChg>
        <pc:spChg chg="mod">
          <ac:chgData name="Danijel Goga" userId="3169ac50-af50-4988-b12a-5e738fe7a601" providerId="ADAL" clId="{3D6FC219-A5B4-4960-8DDD-299072EB2C85}" dt="2023-02-24T08:24:05.824" v="671" actId="1076"/>
          <ac:spMkLst>
            <pc:docMk/>
            <pc:sldMk cId="773058834" sldId="3182"/>
            <ac:spMk id="101" creationId="{138D05D2-3582-7DE2-FC60-0F4D0537CD7C}"/>
          </ac:spMkLst>
        </pc:spChg>
        <pc:spChg chg="mod">
          <ac:chgData name="Danijel Goga" userId="3169ac50-af50-4988-b12a-5e738fe7a601" providerId="ADAL" clId="{3D6FC219-A5B4-4960-8DDD-299072EB2C85}" dt="2023-02-24T08:24:05.824" v="671" actId="1076"/>
          <ac:spMkLst>
            <pc:docMk/>
            <pc:sldMk cId="773058834" sldId="3182"/>
            <ac:spMk id="103" creationId="{392E975E-5F5F-3D2A-7DCA-C94B577AEEE4}"/>
          </ac:spMkLst>
        </pc:spChg>
        <pc:spChg chg="mod">
          <ac:chgData name="Danijel Goga" userId="3169ac50-af50-4988-b12a-5e738fe7a601" providerId="ADAL" clId="{3D6FC219-A5B4-4960-8DDD-299072EB2C85}" dt="2023-02-24T08:23:58.003" v="670" actId="1076"/>
          <ac:spMkLst>
            <pc:docMk/>
            <pc:sldMk cId="773058834" sldId="3182"/>
            <ac:spMk id="105" creationId="{7FB47C43-47E1-EA9F-3BB2-0CB2FEEF89D8}"/>
          </ac:spMkLst>
        </pc:spChg>
        <pc:spChg chg="mod">
          <ac:chgData name="Danijel Goga" userId="3169ac50-af50-4988-b12a-5e738fe7a601" providerId="ADAL" clId="{3D6FC219-A5B4-4960-8DDD-299072EB2C85}" dt="2023-02-24T08:23:58.003" v="670" actId="1076"/>
          <ac:spMkLst>
            <pc:docMk/>
            <pc:sldMk cId="773058834" sldId="3182"/>
            <ac:spMk id="107" creationId="{90E504C8-BCE7-5202-C4BD-C3F71C6C8EFF}"/>
          </ac:spMkLst>
        </pc:spChg>
        <pc:spChg chg="mod">
          <ac:chgData name="Danijel Goga" userId="3169ac50-af50-4988-b12a-5e738fe7a601" providerId="ADAL" clId="{3D6FC219-A5B4-4960-8DDD-299072EB2C85}" dt="2023-02-24T08:23:58.003" v="670" actId="1076"/>
          <ac:spMkLst>
            <pc:docMk/>
            <pc:sldMk cId="773058834" sldId="3182"/>
            <ac:spMk id="109" creationId="{3950E42E-93AA-4AD6-61D5-C04968060764}"/>
          </ac:spMkLst>
        </pc:spChg>
        <pc:spChg chg="mod">
          <ac:chgData name="Danijel Goga" userId="3169ac50-af50-4988-b12a-5e738fe7a601" providerId="ADAL" clId="{3D6FC219-A5B4-4960-8DDD-299072EB2C85}" dt="2023-02-24T08:23:58.003" v="670" actId="1076"/>
          <ac:spMkLst>
            <pc:docMk/>
            <pc:sldMk cId="773058834" sldId="3182"/>
            <ac:spMk id="111" creationId="{89F52C22-7B48-FE34-FEE8-57009D8EE9E6}"/>
          </ac:spMkLst>
        </pc:spChg>
        <pc:spChg chg="mod">
          <ac:chgData name="Danijel Goga" userId="3169ac50-af50-4988-b12a-5e738fe7a601" providerId="ADAL" clId="{3D6FC219-A5B4-4960-8DDD-299072EB2C85}" dt="2023-02-24T08:23:58.003" v="670" actId="1076"/>
          <ac:spMkLst>
            <pc:docMk/>
            <pc:sldMk cId="773058834" sldId="3182"/>
            <ac:spMk id="113" creationId="{BAF0D97F-4B88-C9AF-C585-CF6CDC634B99}"/>
          </ac:spMkLst>
        </pc:spChg>
        <pc:spChg chg="mod">
          <ac:chgData name="Danijel Goga" userId="3169ac50-af50-4988-b12a-5e738fe7a601" providerId="ADAL" clId="{3D6FC219-A5B4-4960-8DDD-299072EB2C85}" dt="2023-02-24T08:23:58.003" v="670" actId="1076"/>
          <ac:spMkLst>
            <pc:docMk/>
            <pc:sldMk cId="773058834" sldId="3182"/>
            <ac:spMk id="115" creationId="{A4656D03-DDFC-A727-75DE-015CDDDCB6ED}"/>
          </ac:spMkLst>
        </pc:spChg>
        <pc:spChg chg="mod">
          <ac:chgData name="Danijel Goga" userId="3169ac50-af50-4988-b12a-5e738fe7a601" providerId="ADAL" clId="{3D6FC219-A5B4-4960-8DDD-299072EB2C85}" dt="2023-02-24T08:23:58.003" v="670" actId="1076"/>
          <ac:spMkLst>
            <pc:docMk/>
            <pc:sldMk cId="773058834" sldId="3182"/>
            <ac:spMk id="117" creationId="{C188D5F2-C391-2F0D-B0BF-D827271279FD}"/>
          </ac:spMkLst>
        </pc:spChg>
        <pc:spChg chg="mod">
          <ac:chgData name="Danijel Goga" userId="3169ac50-af50-4988-b12a-5e738fe7a601" providerId="ADAL" clId="{3D6FC219-A5B4-4960-8DDD-299072EB2C85}" dt="2023-02-24T08:24:05.824" v="671" actId="1076"/>
          <ac:spMkLst>
            <pc:docMk/>
            <pc:sldMk cId="773058834" sldId="3182"/>
            <ac:spMk id="119" creationId="{0154475C-F73B-CC26-56ED-000E38A9DB0E}"/>
          </ac:spMkLst>
        </pc:spChg>
        <pc:spChg chg="mod">
          <ac:chgData name="Danijel Goga" userId="3169ac50-af50-4988-b12a-5e738fe7a601" providerId="ADAL" clId="{3D6FC219-A5B4-4960-8DDD-299072EB2C85}" dt="2023-02-24T08:23:58.003" v="670" actId="1076"/>
          <ac:spMkLst>
            <pc:docMk/>
            <pc:sldMk cId="773058834" sldId="3182"/>
            <ac:spMk id="121" creationId="{12404D72-5EB1-2EB9-C811-08A2FE3329EE}"/>
          </ac:spMkLst>
        </pc:spChg>
        <pc:spChg chg="mod">
          <ac:chgData name="Danijel Goga" userId="3169ac50-af50-4988-b12a-5e738fe7a601" providerId="ADAL" clId="{3D6FC219-A5B4-4960-8DDD-299072EB2C85}" dt="2023-02-24T08:23:58.003" v="670" actId="1076"/>
          <ac:spMkLst>
            <pc:docMk/>
            <pc:sldMk cId="773058834" sldId="3182"/>
            <ac:spMk id="123" creationId="{BE684B4B-F43A-882B-FF3A-B6B6F59B96B7}"/>
          </ac:spMkLst>
        </pc:spChg>
        <pc:spChg chg="mod">
          <ac:chgData name="Danijel Goga" userId="3169ac50-af50-4988-b12a-5e738fe7a601" providerId="ADAL" clId="{3D6FC219-A5B4-4960-8DDD-299072EB2C85}" dt="2023-02-24T08:23:58.003" v="670" actId="1076"/>
          <ac:spMkLst>
            <pc:docMk/>
            <pc:sldMk cId="773058834" sldId="3182"/>
            <ac:spMk id="125" creationId="{6569C691-A2EE-3F76-F5AE-307D476777E4}"/>
          </ac:spMkLst>
        </pc:spChg>
        <pc:spChg chg="mod">
          <ac:chgData name="Danijel Goga" userId="3169ac50-af50-4988-b12a-5e738fe7a601" providerId="ADAL" clId="{3D6FC219-A5B4-4960-8DDD-299072EB2C85}" dt="2023-02-24T08:23:58.003" v="670" actId="1076"/>
          <ac:spMkLst>
            <pc:docMk/>
            <pc:sldMk cId="773058834" sldId="3182"/>
            <ac:spMk id="127" creationId="{49B43201-F2F5-9A0B-D618-A70812AF62E3}"/>
          </ac:spMkLst>
        </pc:spChg>
        <pc:spChg chg="mod">
          <ac:chgData name="Danijel Goga" userId="3169ac50-af50-4988-b12a-5e738fe7a601" providerId="ADAL" clId="{3D6FC219-A5B4-4960-8DDD-299072EB2C85}" dt="2023-02-24T08:23:58.003" v="670" actId="1076"/>
          <ac:spMkLst>
            <pc:docMk/>
            <pc:sldMk cId="773058834" sldId="3182"/>
            <ac:spMk id="129" creationId="{1382A87C-6123-EA1C-9363-F1284C3E3FE9}"/>
          </ac:spMkLst>
        </pc:spChg>
        <pc:spChg chg="mod">
          <ac:chgData name="Danijel Goga" userId="3169ac50-af50-4988-b12a-5e738fe7a601" providerId="ADAL" clId="{3D6FC219-A5B4-4960-8DDD-299072EB2C85}" dt="2023-02-24T08:23:58.003" v="670" actId="1076"/>
          <ac:spMkLst>
            <pc:docMk/>
            <pc:sldMk cId="773058834" sldId="3182"/>
            <ac:spMk id="131" creationId="{E66D21F9-D0E6-4E43-A170-3419FE573B7E}"/>
          </ac:spMkLst>
        </pc:spChg>
        <pc:spChg chg="mod">
          <ac:chgData name="Danijel Goga" userId="3169ac50-af50-4988-b12a-5e738fe7a601" providerId="ADAL" clId="{3D6FC219-A5B4-4960-8DDD-299072EB2C85}" dt="2023-02-24T08:23:58.003" v="670" actId="1076"/>
          <ac:spMkLst>
            <pc:docMk/>
            <pc:sldMk cId="773058834" sldId="3182"/>
            <ac:spMk id="133" creationId="{321C0044-8F86-D2AA-1796-955DAB1DA392}"/>
          </ac:spMkLst>
        </pc:spChg>
        <pc:spChg chg="mod">
          <ac:chgData name="Danijel Goga" userId="3169ac50-af50-4988-b12a-5e738fe7a601" providerId="ADAL" clId="{3D6FC219-A5B4-4960-8DDD-299072EB2C85}" dt="2023-02-24T08:23:58.003" v="670" actId="1076"/>
          <ac:spMkLst>
            <pc:docMk/>
            <pc:sldMk cId="773058834" sldId="3182"/>
            <ac:spMk id="135" creationId="{2B4733ED-1AF8-47C7-9C64-247AC18077B7}"/>
          </ac:spMkLst>
        </pc:spChg>
        <pc:spChg chg="mod">
          <ac:chgData name="Danijel Goga" userId="3169ac50-af50-4988-b12a-5e738fe7a601" providerId="ADAL" clId="{3D6FC219-A5B4-4960-8DDD-299072EB2C85}" dt="2023-02-24T08:24:05.824" v="671" actId="1076"/>
          <ac:spMkLst>
            <pc:docMk/>
            <pc:sldMk cId="773058834" sldId="3182"/>
            <ac:spMk id="137" creationId="{1F54D69E-A566-941B-3E98-4E8018AC025D}"/>
          </ac:spMkLst>
        </pc:spChg>
        <pc:spChg chg="mod">
          <ac:chgData name="Danijel Goga" userId="3169ac50-af50-4988-b12a-5e738fe7a601" providerId="ADAL" clId="{3D6FC219-A5B4-4960-8DDD-299072EB2C85}" dt="2023-02-24T08:23:58.003" v="670" actId="1076"/>
          <ac:spMkLst>
            <pc:docMk/>
            <pc:sldMk cId="773058834" sldId="3182"/>
            <ac:spMk id="139" creationId="{372BFF5B-87B2-F123-B4B2-7B9CC970712B}"/>
          </ac:spMkLst>
        </pc:spChg>
        <pc:spChg chg="mod">
          <ac:chgData name="Danijel Goga" userId="3169ac50-af50-4988-b12a-5e738fe7a601" providerId="ADAL" clId="{3D6FC219-A5B4-4960-8DDD-299072EB2C85}" dt="2023-02-24T08:23:58.003" v="670" actId="1076"/>
          <ac:spMkLst>
            <pc:docMk/>
            <pc:sldMk cId="773058834" sldId="3182"/>
            <ac:spMk id="141" creationId="{369B1CF9-DBCC-2E1C-1F8C-E33F8ECFC727}"/>
          </ac:spMkLst>
        </pc:spChg>
        <pc:spChg chg="mod">
          <ac:chgData name="Danijel Goga" userId="3169ac50-af50-4988-b12a-5e738fe7a601" providerId="ADAL" clId="{3D6FC219-A5B4-4960-8DDD-299072EB2C85}" dt="2023-02-24T08:23:58.003" v="670" actId="1076"/>
          <ac:spMkLst>
            <pc:docMk/>
            <pc:sldMk cId="773058834" sldId="3182"/>
            <ac:spMk id="143" creationId="{0930D356-807B-7897-0AD6-17895BB01D0B}"/>
          </ac:spMkLst>
        </pc:spChg>
        <pc:spChg chg="mod">
          <ac:chgData name="Danijel Goga" userId="3169ac50-af50-4988-b12a-5e738fe7a601" providerId="ADAL" clId="{3D6FC219-A5B4-4960-8DDD-299072EB2C85}" dt="2023-02-24T08:23:58.003" v="670" actId="1076"/>
          <ac:spMkLst>
            <pc:docMk/>
            <pc:sldMk cId="773058834" sldId="3182"/>
            <ac:spMk id="145" creationId="{8EED4067-0D83-E845-99FF-D57049E0C3E7}"/>
          </ac:spMkLst>
        </pc:spChg>
        <pc:spChg chg="mod">
          <ac:chgData name="Danijel Goga" userId="3169ac50-af50-4988-b12a-5e738fe7a601" providerId="ADAL" clId="{3D6FC219-A5B4-4960-8DDD-299072EB2C85}" dt="2023-02-24T08:23:58.003" v="670" actId="1076"/>
          <ac:spMkLst>
            <pc:docMk/>
            <pc:sldMk cId="773058834" sldId="3182"/>
            <ac:spMk id="147" creationId="{7CE027AE-1836-2796-5E59-87D7F550090F}"/>
          </ac:spMkLst>
        </pc:spChg>
        <pc:spChg chg="mod">
          <ac:chgData name="Danijel Goga" userId="3169ac50-af50-4988-b12a-5e738fe7a601" providerId="ADAL" clId="{3D6FC219-A5B4-4960-8DDD-299072EB2C85}" dt="2023-02-24T08:23:58.003" v="670" actId="1076"/>
          <ac:spMkLst>
            <pc:docMk/>
            <pc:sldMk cId="773058834" sldId="3182"/>
            <ac:spMk id="149" creationId="{2F9D25B8-976B-29E0-1CEB-7A2F6256BD35}"/>
          </ac:spMkLst>
        </pc:spChg>
        <pc:spChg chg="mod">
          <ac:chgData name="Danijel Goga" userId="3169ac50-af50-4988-b12a-5e738fe7a601" providerId="ADAL" clId="{3D6FC219-A5B4-4960-8DDD-299072EB2C85}" dt="2023-02-24T08:24:05.824" v="671" actId="1076"/>
          <ac:spMkLst>
            <pc:docMk/>
            <pc:sldMk cId="773058834" sldId="3182"/>
            <ac:spMk id="153" creationId="{906CA971-2E42-72D2-C28C-7C2E2690D646}"/>
          </ac:spMkLst>
        </pc:spChg>
        <pc:spChg chg="mod">
          <ac:chgData name="Danijel Goga" userId="3169ac50-af50-4988-b12a-5e738fe7a601" providerId="ADAL" clId="{3D6FC219-A5B4-4960-8DDD-299072EB2C85}" dt="2023-02-24T08:23:58.003" v="670" actId="1076"/>
          <ac:spMkLst>
            <pc:docMk/>
            <pc:sldMk cId="773058834" sldId="3182"/>
            <ac:spMk id="155" creationId="{684D76E6-1C89-620A-6D01-E707F90A827A}"/>
          </ac:spMkLst>
        </pc:spChg>
        <pc:spChg chg="mod">
          <ac:chgData name="Danijel Goga" userId="3169ac50-af50-4988-b12a-5e738fe7a601" providerId="ADAL" clId="{3D6FC219-A5B4-4960-8DDD-299072EB2C85}" dt="2023-02-24T08:23:58.003" v="670" actId="1076"/>
          <ac:spMkLst>
            <pc:docMk/>
            <pc:sldMk cId="773058834" sldId="3182"/>
            <ac:spMk id="157" creationId="{E9896F1E-1FC6-6250-13C4-BA9444371B69}"/>
          </ac:spMkLst>
        </pc:spChg>
        <pc:spChg chg="mod">
          <ac:chgData name="Danijel Goga" userId="3169ac50-af50-4988-b12a-5e738fe7a601" providerId="ADAL" clId="{3D6FC219-A5B4-4960-8DDD-299072EB2C85}" dt="2023-02-24T08:23:58.003" v="670" actId="1076"/>
          <ac:spMkLst>
            <pc:docMk/>
            <pc:sldMk cId="773058834" sldId="3182"/>
            <ac:spMk id="159" creationId="{C0C424CE-D74E-DF88-C30F-64BF21B316D8}"/>
          </ac:spMkLst>
        </pc:spChg>
        <pc:spChg chg="mod">
          <ac:chgData name="Danijel Goga" userId="3169ac50-af50-4988-b12a-5e738fe7a601" providerId="ADAL" clId="{3D6FC219-A5B4-4960-8DDD-299072EB2C85}" dt="2023-02-24T08:23:58.003" v="670" actId="1076"/>
          <ac:spMkLst>
            <pc:docMk/>
            <pc:sldMk cId="773058834" sldId="3182"/>
            <ac:spMk id="161" creationId="{1E577CA8-3B9E-96FE-6AD0-DC027C94C471}"/>
          </ac:spMkLst>
        </pc:spChg>
        <pc:spChg chg="mod">
          <ac:chgData name="Danijel Goga" userId="3169ac50-af50-4988-b12a-5e738fe7a601" providerId="ADAL" clId="{3D6FC219-A5B4-4960-8DDD-299072EB2C85}" dt="2023-02-24T08:23:58.003" v="670" actId="1076"/>
          <ac:spMkLst>
            <pc:docMk/>
            <pc:sldMk cId="773058834" sldId="3182"/>
            <ac:spMk id="163" creationId="{09E4D829-BFB7-8A7A-9344-B34CEA70F859}"/>
          </ac:spMkLst>
        </pc:spChg>
        <pc:spChg chg="mod">
          <ac:chgData name="Danijel Goga" userId="3169ac50-af50-4988-b12a-5e738fe7a601" providerId="ADAL" clId="{3D6FC219-A5B4-4960-8DDD-299072EB2C85}" dt="2023-02-24T08:23:58.003" v="670" actId="1076"/>
          <ac:spMkLst>
            <pc:docMk/>
            <pc:sldMk cId="773058834" sldId="3182"/>
            <ac:spMk id="165" creationId="{7AE31585-4E52-8EC3-6DC0-A185BF4747A8}"/>
          </ac:spMkLst>
        </pc:spChg>
        <pc:spChg chg="mod">
          <ac:chgData name="Danijel Goga" userId="3169ac50-af50-4988-b12a-5e738fe7a601" providerId="ADAL" clId="{3D6FC219-A5B4-4960-8DDD-299072EB2C85}" dt="2023-02-24T08:23:58.003" v="670" actId="1076"/>
          <ac:spMkLst>
            <pc:docMk/>
            <pc:sldMk cId="773058834" sldId="3182"/>
            <ac:spMk id="167" creationId="{51E5F65F-C9BE-44DC-1542-82C78BFB38DE}"/>
          </ac:spMkLst>
        </pc:spChg>
      </pc:sldChg>
      <pc:sldChg chg="delSp modSp add mod delAnim modShow modNotesTx">
        <pc:chgData name="Danijel Goga" userId="3169ac50-af50-4988-b12a-5e738fe7a601" providerId="ADAL" clId="{3D6FC219-A5B4-4960-8DDD-299072EB2C85}" dt="2023-02-27T07:19:40.215" v="4284" actId="729"/>
        <pc:sldMkLst>
          <pc:docMk/>
          <pc:sldMk cId="3686912127" sldId="3202"/>
        </pc:sldMkLst>
        <pc:spChg chg="del">
          <ac:chgData name="Danijel Goga" userId="3169ac50-af50-4988-b12a-5e738fe7a601" providerId="ADAL" clId="{3D6FC219-A5B4-4960-8DDD-299072EB2C85}" dt="2023-02-24T08:40:01.233" v="866" actId="478"/>
          <ac:spMkLst>
            <pc:docMk/>
            <pc:sldMk cId="3686912127" sldId="3202"/>
            <ac:spMk id="2" creationId="{E66455ED-9EDD-2740-525F-BD3D5B2F235D}"/>
          </ac:spMkLst>
        </pc:spChg>
        <pc:spChg chg="del">
          <ac:chgData name="Danijel Goga" userId="3169ac50-af50-4988-b12a-5e738fe7a601" providerId="ADAL" clId="{3D6FC219-A5B4-4960-8DDD-299072EB2C85}" dt="2023-02-24T08:40:13.325" v="873" actId="478"/>
          <ac:spMkLst>
            <pc:docMk/>
            <pc:sldMk cId="3686912127" sldId="3202"/>
            <ac:spMk id="9" creationId="{29B7C20B-5442-29D5-82B8-46C44BF13A2A}"/>
          </ac:spMkLst>
        </pc:spChg>
        <pc:spChg chg="del">
          <ac:chgData name="Danijel Goga" userId="3169ac50-af50-4988-b12a-5e738fe7a601" providerId="ADAL" clId="{3D6FC219-A5B4-4960-8DDD-299072EB2C85}" dt="2023-02-24T08:40:13.969" v="874" actId="478"/>
          <ac:spMkLst>
            <pc:docMk/>
            <pc:sldMk cId="3686912127" sldId="3202"/>
            <ac:spMk id="11" creationId="{5AA08580-A697-C4C5-3620-46B516D5E1E3}"/>
          </ac:spMkLst>
        </pc:spChg>
        <pc:spChg chg="del">
          <ac:chgData name="Danijel Goga" userId="3169ac50-af50-4988-b12a-5e738fe7a601" providerId="ADAL" clId="{3D6FC219-A5B4-4960-8DDD-299072EB2C85}" dt="2023-02-24T08:40:26.742" v="879" actId="478"/>
          <ac:spMkLst>
            <pc:docMk/>
            <pc:sldMk cId="3686912127" sldId="3202"/>
            <ac:spMk id="25" creationId="{7A326108-DC67-64C9-995C-FD68F3E82094}"/>
          </ac:spMkLst>
        </pc:spChg>
        <pc:spChg chg="del mod">
          <ac:chgData name="Danijel Goga" userId="3169ac50-af50-4988-b12a-5e738fe7a601" providerId="ADAL" clId="{3D6FC219-A5B4-4960-8DDD-299072EB2C85}" dt="2023-02-24T08:40:04.913" v="869" actId="478"/>
          <ac:spMkLst>
            <pc:docMk/>
            <pc:sldMk cId="3686912127" sldId="3202"/>
            <ac:spMk id="28" creationId="{41D01D96-0C5B-794E-6B85-3FB3DDDCB96F}"/>
          </ac:spMkLst>
        </pc:spChg>
        <pc:spChg chg="del">
          <ac:chgData name="Danijel Goga" userId="3169ac50-af50-4988-b12a-5e738fe7a601" providerId="ADAL" clId="{3D6FC219-A5B4-4960-8DDD-299072EB2C85}" dt="2023-02-24T08:40:26.742" v="879" actId="478"/>
          <ac:spMkLst>
            <pc:docMk/>
            <pc:sldMk cId="3686912127" sldId="3202"/>
            <ac:spMk id="29" creationId="{AC1678E4-6EEB-E80B-E114-CA8261F8A986}"/>
          </ac:spMkLst>
        </pc:spChg>
        <pc:spChg chg="del">
          <ac:chgData name="Danijel Goga" userId="3169ac50-af50-4988-b12a-5e738fe7a601" providerId="ADAL" clId="{3D6FC219-A5B4-4960-8DDD-299072EB2C85}" dt="2023-02-24T08:40:19.894" v="878" actId="478"/>
          <ac:spMkLst>
            <pc:docMk/>
            <pc:sldMk cId="3686912127" sldId="3202"/>
            <ac:spMk id="31" creationId="{9A39007F-86E0-9601-A081-15DDE8D6115A}"/>
          </ac:spMkLst>
        </pc:spChg>
        <pc:spChg chg="del">
          <ac:chgData name="Danijel Goga" userId="3169ac50-af50-4988-b12a-5e738fe7a601" providerId="ADAL" clId="{3D6FC219-A5B4-4960-8DDD-299072EB2C85}" dt="2023-02-24T08:40:17.730" v="876" actId="478"/>
          <ac:spMkLst>
            <pc:docMk/>
            <pc:sldMk cId="3686912127" sldId="3202"/>
            <ac:spMk id="32" creationId="{5F49EF3D-9E95-8901-3D3B-61AE7DB1A3E9}"/>
          </ac:spMkLst>
        </pc:spChg>
        <pc:spChg chg="del">
          <ac:chgData name="Danijel Goga" userId="3169ac50-af50-4988-b12a-5e738fe7a601" providerId="ADAL" clId="{3D6FC219-A5B4-4960-8DDD-299072EB2C85}" dt="2023-02-24T08:40:18.375" v="877" actId="478"/>
          <ac:spMkLst>
            <pc:docMk/>
            <pc:sldMk cId="3686912127" sldId="3202"/>
            <ac:spMk id="34" creationId="{358E3BB7-042B-D26B-407E-B16BCA3114E4}"/>
          </ac:spMkLst>
        </pc:spChg>
        <pc:spChg chg="del">
          <ac:chgData name="Danijel Goga" userId="3169ac50-af50-4988-b12a-5e738fe7a601" providerId="ADAL" clId="{3D6FC219-A5B4-4960-8DDD-299072EB2C85}" dt="2023-02-24T08:40:26.742" v="879" actId="478"/>
          <ac:spMkLst>
            <pc:docMk/>
            <pc:sldMk cId="3686912127" sldId="3202"/>
            <ac:spMk id="36" creationId="{A9835F94-23FC-ECDA-30F1-EA7245BA837A}"/>
          </ac:spMkLst>
        </pc:spChg>
        <pc:spChg chg="del">
          <ac:chgData name="Danijel Goga" userId="3169ac50-af50-4988-b12a-5e738fe7a601" providerId="ADAL" clId="{3D6FC219-A5B4-4960-8DDD-299072EB2C85}" dt="2023-02-24T08:40:26.742" v="879" actId="478"/>
          <ac:spMkLst>
            <pc:docMk/>
            <pc:sldMk cId="3686912127" sldId="3202"/>
            <ac:spMk id="38" creationId="{FE7C39F0-3EBD-982E-D2CB-C248553309E1}"/>
          </ac:spMkLst>
        </pc:spChg>
        <pc:spChg chg="del">
          <ac:chgData name="Danijel Goga" userId="3169ac50-af50-4988-b12a-5e738fe7a601" providerId="ADAL" clId="{3D6FC219-A5B4-4960-8DDD-299072EB2C85}" dt="2023-02-24T08:40:26.742" v="879" actId="478"/>
          <ac:spMkLst>
            <pc:docMk/>
            <pc:sldMk cId="3686912127" sldId="3202"/>
            <ac:spMk id="40" creationId="{6322D48D-E386-1399-C430-F7F1AC408C7B}"/>
          </ac:spMkLst>
        </pc:spChg>
        <pc:spChg chg="del">
          <ac:chgData name="Danijel Goga" userId="3169ac50-af50-4988-b12a-5e738fe7a601" providerId="ADAL" clId="{3D6FC219-A5B4-4960-8DDD-299072EB2C85}" dt="2023-02-24T08:40:26.742" v="879" actId="478"/>
          <ac:spMkLst>
            <pc:docMk/>
            <pc:sldMk cId="3686912127" sldId="3202"/>
            <ac:spMk id="42" creationId="{8E62EBE5-AAE0-CFF4-FF74-DFE2F1D850E3}"/>
          </ac:spMkLst>
        </pc:spChg>
        <pc:spChg chg="del">
          <ac:chgData name="Danijel Goga" userId="3169ac50-af50-4988-b12a-5e738fe7a601" providerId="ADAL" clId="{3D6FC219-A5B4-4960-8DDD-299072EB2C85}" dt="2023-02-24T08:40:06.385" v="870" actId="478"/>
          <ac:spMkLst>
            <pc:docMk/>
            <pc:sldMk cId="3686912127" sldId="3202"/>
            <ac:spMk id="44" creationId="{71CEE731-9796-150D-C0C2-742355655622}"/>
          </ac:spMkLst>
        </pc:spChg>
        <pc:spChg chg="del">
          <ac:chgData name="Danijel Goga" userId="3169ac50-af50-4988-b12a-5e738fe7a601" providerId="ADAL" clId="{3D6FC219-A5B4-4960-8DDD-299072EB2C85}" dt="2023-02-24T08:40:00.036" v="865" actId="478"/>
          <ac:spMkLst>
            <pc:docMk/>
            <pc:sldMk cId="3686912127" sldId="3202"/>
            <ac:spMk id="45" creationId="{B3357FF0-89AC-FB90-F041-C17C61E1C480}"/>
          </ac:spMkLst>
        </pc:spChg>
        <pc:spChg chg="del">
          <ac:chgData name="Danijel Goga" userId="3169ac50-af50-4988-b12a-5e738fe7a601" providerId="ADAL" clId="{3D6FC219-A5B4-4960-8DDD-299072EB2C85}" dt="2023-02-24T08:40:12.574" v="872" actId="478"/>
          <ac:spMkLst>
            <pc:docMk/>
            <pc:sldMk cId="3686912127" sldId="3202"/>
            <ac:spMk id="46" creationId="{4E93687A-6117-9A03-8D22-1960027B583D}"/>
          </ac:spMkLst>
        </pc:spChg>
        <pc:spChg chg="del">
          <ac:chgData name="Danijel Goga" userId="3169ac50-af50-4988-b12a-5e738fe7a601" providerId="ADAL" clId="{3D6FC219-A5B4-4960-8DDD-299072EB2C85}" dt="2023-02-24T08:40:26.742" v="879" actId="478"/>
          <ac:spMkLst>
            <pc:docMk/>
            <pc:sldMk cId="3686912127" sldId="3202"/>
            <ac:spMk id="49" creationId="{5440E762-435C-CB40-870D-14806E33EC2B}"/>
          </ac:spMkLst>
        </pc:spChg>
        <pc:spChg chg="del">
          <ac:chgData name="Danijel Goga" userId="3169ac50-af50-4988-b12a-5e738fe7a601" providerId="ADAL" clId="{3D6FC219-A5B4-4960-8DDD-299072EB2C85}" dt="2023-02-24T08:40:32.203" v="880" actId="478"/>
          <ac:spMkLst>
            <pc:docMk/>
            <pc:sldMk cId="3686912127" sldId="3202"/>
            <ac:spMk id="81" creationId="{939DD79D-316D-6749-6C4C-770B5E8EA47F}"/>
          </ac:spMkLst>
        </pc:spChg>
        <pc:spChg chg="del">
          <ac:chgData name="Danijel Goga" userId="3169ac50-af50-4988-b12a-5e738fe7a601" providerId="ADAL" clId="{3D6FC219-A5B4-4960-8DDD-299072EB2C85}" dt="2023-02-24T08:40:26.742" v="879" actId="478"/>
          <ac:spMkLst>
            <pc:docMk/>
            <pc:sldMk cId="3686912127" sldId="3202"/>
            <ac:spMk id="83" creationId="{76959B1B-4601-7EA6-0F12-F0078F730B81}"/>
          </ac:spMkLst>
        </pc:spChg>
        <pc:spChg chg="del">
          <ac:chgData name="Danijel Goga" userId="3169ac50-af50-4988-b12a-5e738fe7a601" providerId="ADAL" clId="{3D6FC219-A5B4-4960-8DDD-299072EB2C85}" dt="2023-02-24T08:40:26.742" v="879" actId="478"/>
          <ac:spMkLst>
            <pc:docMk/>
            <pc:sldMk cId="3686912127" sldId="3202"/>
            <ac:spMk id="85" creationId="{C25DDCB1-4859-BB9D-CD37-00563E45C838}"/>
          </ac:spMkLst>
        </pc:spChg>
        <pc:spChg chg="del">
          <ac:chgData name="Danijel Goga" userId="3169ac50-af50-4988-b12a-5e738fe7a601" providerId="ADAL" clId="{3D6FC219-A5B4-4960-8DDD-299072EB2C85}" dt="2023-02-24T08:40:26.742" v="879" actId="478"/>
          <ac:spMkLst>
            <pc:docMk/>
            <pc:sldMk cId="3686912127" sldId="3202"/>
            <ac:spMk id="87" creationId="{37124624-0CB0-3AAB-0F3A-F47B9DB4B747}"/>
          </ac:spMkLst>
        </pc:spChg>
        <pc:spChg chg="del">
          <ac:chgData name="Danijel Goga" userId="3169ac50-af50-4988-b12a-5e738fe7a601" providerId="ADAL" clId="{3D6FC219-A5B4-4960-8DDD-299072EB2C85}" dt="2023-02-24T08:40:26.742" v="879" actId="478"/>
          <ac:spMkLst>
            <pc:docMk/>
            <pc:sldMk cId="3686912127" sldId="3202"/>
            <ac:spMk id="89" creationId="{39AD5478-8FDC-AD05-A44A-CC2BDE28B28F}"/>
          </ac:spMkLst>
        </pc:spChg>
        <pc:spChg chg="del">
          <ac:chgData name="Danijel Goga" userId="3169ac50-af50-4988-b12a-5e738fe7a601" providerId="ADAL" clId="{3D6FC219-A5B4-4960-8DDD-299072EB2C85}" dt="2023-02-24T08:40:26.742" v="879" actId="478"/>
          <ac:spMkLst>
            <pc:docMk/>
            <pc:sldMk cId="3686912127" sldId="3202"/>
            <ac:spMk id="91" creationId="{46F31D71-4271-392D-3D72-28814AE2B2CE}"/>
          </ac:spMkLst>
        </pc:spChg>
        <pc:spChg chg="del">
          <ac:chgData name="Danijel Goga" userId="3169ac50-af50-4988-b12a-5e738fe7a601" providerId="ADAL" clId="{3D6FC219-A5B4-4960-8DDD-299072EB2C85}" dt="2023-02-24T08:40:26.742" v="879" actId="478"/>
          <ac:spMkLst>
            <pc:docMk/>
            <pc:sldMk cId="3686912127" sldId="3202"/>
            <ac:spMk id="93" creationId="{706EAE19-8597-62E8-3760-385A29BFF75A}"/>
          </ac:spMkLst>
        </pc:spChg>
        <pc:spChg chg="del">
          <ac:chgData name="Danijel Goga" userId="3169ac50-af50-4988-b12a-5e738fe7a601" providerId="ADAL" clId="{3D6FC219-A5B4-4960-8DDD-299072EB2C85}" dt="2023-02-24T08:40:26.742" v="879" actId="478"/>
          <ac:spMkLst>
            <pc:docMk/>
            <pc:sldMk cId="3686912127" sldId="3202"/>
            <ac:spMk id="95" creationId="{B3F2519D-4D45-CF54-F8B0-4B42721211B3}"/>
          </ac:spMkLst>
        </pc:spChg>
        <pc:spChg chg="del">
          <ac:chgData name="Danijel Goga" userId="3169ac50-af50-4988-b12a-5e738fe7a601" providerId="ADAL" clId="{3D6FC219-A5B4-4960-8DDD-299072EB2C85}" dt="2023-02-24T08:40:26.742" v="879" actId="478"/>
          <ac:spMkLst>
            <pc:docMk/>
            <pc:sldMk cId="3686912127" sldId="3202"/>
            <ac:spMk id="97" creationId="{B1BD4ED2-E1A1-52AE-466B-CA6D1267CF2D}"/>
          </ac:spMkLst>
        </pc:spChg>
        <pc:spChg chg="del">
          <ac:chgData name="Danijel Goga" userId="3169ac50-af50-4988-b12a-5e738fe7a601" providerId="ADAL" clId="{3D6FC219-A5B4-4960-8DDD-299072EB2C85}" dt="2023-02-24T08:40:26.742" v="879" actId="478"/>
          <ac:spMkLst>
            <pc:docMk/>
            <pc:sldMk cId="3686912127" sldId="3202"/>
            <ac:spMk id="99" creationId="{898FC69E-E75C-4787-0F23-857567255628}"/>
          </ac:spMkLst>
        </pc:spChg>
        <pc:spChg chg="del">
          <ac:chgData name="Danijel Goga" userId="3169ac50-af50-4988-b12a-5e738fe7a601" providerId="ADAL" clId="{3D6FC219-A5B4-4960-8DDD-299072EB2C85}" dt="2023-02-24T08:40:26.742" v="879" actId="478"/>
          <ac:spMkLst>
            <pc:docMk/>
            <pc:sldMk cId="3686912127" sldId="3202"/>
            <ac:spMk id="101" creationId="{138D05D2-3582-7DE2-FC60-0F4D0537CD7C}"/>
          </ac:spMkLst>
        </pc:spChg>
        <pc:spChg chg="del">
          <ac:chgData name="Danijel Goga" userId="3169ac50-af50-4988-b12a-5e738fe7a601" providerId="ADAL" clId="{3D6FC219-A5B4-4960-8DDD-299072EB2C85}" dt="2023-02-24T08:40:26.742" v="879" actId="478"/>
          <ac:spMkLst>
            <pc:docMk/>
            <pc:sldMk cId="3686912127" sldId="3202"/>
            <ac:spMk id="103" creationId="{392E975E-5F5F-3D2A-7DCA-C94B577AEEE4}"/>
          </ac:spMkLst>
        </pc:spChg>
        <pc:spChg chg="del">
          <ac:chgData name="Danijel Goga" userId="3169ac50-af50-4988-b12a-5e738fe7a601" providerId="ADAL" clId="{3D6FC219-A5B4-4960-8DDD-299072EB2C85}" dt="2023-02-24T08:40:26.742" v="879" actId="478"/>
          <ac:spMkLst>
            <pc:docMk/>
            <pc:sldMk cId="3686912127" sldId="3202"/>
            <ac:spMk id="105" creationId="{7FB47C43-47E1-EA9F-3BB2-0CB2FEEF89D8}"/>
          </ac:spMkLst>
        </pc:spChg>
        <pc:spChg chg="del">
          <ac:chgData name="Danijel Goga" userId="3169ac50-af50-4988-b12a-5e738fe7a601" providerId="ADAL" clId="{3D6FC219-A5B4-4960-8DDD-299072EB2C85}" dt="2023-02-24T08:40:26.742" v="879" actId="478"/>
          <ac:spMkLst>
            <pc:docMk/>
            <pc:sldMk cId="3686912127" sldId="3202"/>
            <ac:spMk id="107" creationId="{90E504C8-BCE7-5202-C4BD-C3F71C6C8EFF}"/>
          </ac:spMkLst>
        </pc:spChg>
        <pc:spChg chg="del">
          <ac:chgData name="Danijel Goga" userId="3169ac50-af50-4988-b12a-5e738fe7a601" providerId="ADAL" clId="{3D6FC219-A5B4-4960-8DDD-299072EB2C85}" dt="2023-02-24T08:40:26.742" v="879" actId="478"/>
          <ac:spMkLst>
            <pc:docMk/>
            <pc:sldMk cId="3686912127" sldId="3202"/>
            <ac:spMk id="109" creationId="{3950E42E-93AA-4AD6-61D5-C04968060764}"/>
          </ac:spMkLst>
        </pc:spChg>
        <pc:spChg chg="del">
          <ac:chgData name="Danijel Goga" userId="3169ac50-af50-4988-b12a-5e738fe7a601" providerId="ADAL" clId="{3D6FC219-A5B4-4960-8DDD-299072EB2C85}" dt="2023-02-24T08:40:26.742" v="879" actId="478"/>
          <ac:spMkLst>
            <pc:docMk/>
            <pc:sldMk cId="3686912127" sldId="3202"/>
            <ac:spMk id="111" creationId="{89F52C22-7B48-FE34-FEE8-57009D8EE9E6}"/>
          </ac:spMkLst>
        </pc:spChg>
        <pc:spChg chg="del">
          <ac:chgData name="Danijel Goga" userId="3169ac50-af50-4988-b12a-5e738fe7a601" providerId="ADAL" clId="{3D6FC219-A5B4-4960-8DDD-299072EB2C85}" dt="2023-02-24T08:40:26.742" v="879" actId="478"/>
          <ac:spMkLst>
            <pc:docMk/>
            <pc:sldMk cId="3686912127" sldId="3202"/>
            <ac:spMk id="113" creationId="{BAF0D97F-4B88-C9AF-C585-CF6CDC634B99}"/>
          </ac:spMkLst>
        </pc:spChg>
        <pc:spChg chg="del">
          <ac:chgData name="Danijel Goga" userId="3169ac50-af50-4988-b12a-5e738fe7a601" providerId="ADAL" clId="{3D6FC219-A5B4-4960-8DDD-299072EB2C85}" dt="2023-02-24T08:40:26.742" v="879" actId="478"/>
          <ac:spMkLst>
            <pc:docMk/>
            <pc:sldMk cId="3686912127" sldId="3202"/>
            <ac:spMk id="115" creationId="{A4656D03-DDFC-A727-75DE-015CDDDCB6ED}"/>
          </ac:spMkLst>
        </pc:spChg>
        <pc:spChg chg="del">
          <ac:chgData name="Danijel Goga" userId="3169ac50-af50-4988-b12a-5e738fe7a601" providerId="ADAL" clId="{3D6FC219-A5B4-4960-8DDD-299072EB2C85}" dt="2023-02-24T08:40:32.203" v="880" actId="478"/>
          <ac:spMkLst>
            <pc:docMk/>
            <pc:sldMk cId="3686912127" sldId="3202"/>
            <ac:spMk id="117" creationId="{C188D5F2-C391-2F0D-B0BF-D827271279FD}"/>
          </ac:spMkLst>
        </pc:spChg>
        <pc:spChg chg="del">
          <ac:chgData name="Danijel Goga" userId="3169ac50-af50-4988-b12a-5e738fe7a601" providerId="ADAL" clId="{3D6FC219-A5B4-4960-8DDD-299072EB2C85}" dt="2023-02-24T08:40:32.203" v="880" actId="478"/>
          <ac:spMkLst>
            <pc:docMk/>
            <pc:sldMk cId="3686912127" sldId="3202"/>
            <ac:spMk id="119" creationId="{0154475C-F73B-CC26-56ED-000E38A9DB0E}"/>
          </ac:spMkLst>
        </pc:spChg>
        <pc:spChg chg="del">
          <ac:chgData name="Danijel Goga" userId="3169ac50-af50-4988-b12a-5e738fe7a601" providerId="ADAL" clId="{3D6FC219-A5B4-4960-8DDD-299072EB2C85}" dt="2023-02-24T08:40:26.742" v="879" actId="478"/>
          <ac:spMkLst>
            <pc:docMk/>
            <pc:sldMk cId="3686912127" sldId="3202"/>
            <ac:spMk id="121" creationId="{12404D72-5EB1-2EB9-C811-08A2FE3329EE}"/>
          </ac:spMkLst>
        </pc:spChg>
        <pc:spChg chg="del">
          <ac:chgData name="Danijel Goga" userId="3169ac50-af50-4988-b12a-5e738fe7a601" providerId="ADAL" clId="{3D6FC219-A5B4-4960-8DDD-299072EB2C85}" dt="2023-02-24T08:40:26.742" v="879" actId="478"/>
          <ac:spMkLst>
            <pc:docMk/>
            <pc:sldMk cId="3686912127" sldId="3202"/>
            <ac:spMk id="123" creationId="{BE684B4B-F43A-882B-FF3A-B6B6F59B96B7}"/>
          </ac:spMkLst>
        </pc:spChg>
        <pc:spChg chg="del">
          <ac:chgData name="Danijel Goga" userId="3169ac50-af50-4988-b12a-5e738fe7a601" providerId="ADAL" clId="{3D6FC219-A5B4-4960-8DDD-299072EB2C85}" dt="2023-02-24T08:40:26.742" v="879" actId="478"/>
          <ac:spMkLst>
            <pc:docMk/>
            <pc:sldMk cId="3686912127" sldId="3202"/>
            <ac:spMk id="125" creationId="{6569C691-A2EE-3F76-F5AE-307D476777E4}"/>
          </ac:spMkLst>
        </pc:spChg>
        <pc:spChg chg="del">
          <ac:chgData name="Danijel Goga" userId="3169ac50-af50-4988-b12a-5e738fe7a601" providerId="ADAL" clId="{3D6FC219-A5B4-4960-8DDD-299072EB2C85}" dt="2023-02-24T08:40:26.742" v="879" actId="478"/>
          <ac:spMkLst>
            <pc:docMk/>
            <pc:sldMk cId="3686912127" sldId="3202"/>
            <ac:spMk id="127" creationId="{49B43201-F2F5-9A0B-D618-A70812AF62E3}"/>
          </ac:spMkLst>
        </pc:spChg>
        <pc:spChg chg="del">
          <ac:chgData name="Danijel Goga" userId="3169ac50-af50-4988-b12a-5e738fe7a601" providerId="ADAL" clId="{3D6FC219-A5B4-4960-8DDD-299072EB2C85}" dt="2023-02-24T08:40:26.742" v="879" actId="478"/>
          <ac:spMkLst>
            <pc:docMk/>
            <pc:sldMk cId="3686912127" sldId="3202"/>
            <ac:spMk id="129" creationId="{1382A87C-6123-EA1C-9363-F1284C3E3FE9}"/>
          </ac:spMkLst>
        </pc:spChg>
        <pc:spChg chg="del">
          <ac:chgData name="Danijel Goga" userId="3169ac50-af50-4988-b12a-5e738fe7a601" providerId="ADAL" clId="{3D6FC219-A5B4-4960-8DDD-299072EB2C85}" dt="2023-02-24T08:40:26.742" v="879" actId="478"/>
          <ac:spMkLst>
            <pc:docMk/>
            <pc:sldMk cId="3686912127" sldId="3202"/>
            <ac:spMk id="131" creationId="{E66D21F9-D0E6-4E43-A170-3419FE573B7E}"/>
          </ac:spMkLst>
        </pc:spChg>
        <pc:spChg chg="del">
          <ac:chgData name="Danijel Goga" userId="3169ac50-af50-4988-b12a-5e738fe7a601" providerId="ADAL" clId="{3D6FC219-A5B4-4960-8DDD-299072EB2C85}" dt="2023-02-24T08:40:26.742" v="879" actId="478"/>
          <ac:spMkLst>
            <pc:docMk/>
            <pc:sldMk cId="3686912127" sldId="3202"/>
            <ac:spMk id="133" creationId="{321C0044-8F86-D2AA-1796-955DAB1DA392}"/>
          </ac:spMkLst>
        </pc:spChg>
        <pc:spChg chg="del">
          <ac:chgData name="Danijel Goga" userId="3169ac50-af50-4988-b12a-5e738fe7a601" providerId="ADAL" clId="{3D6FC219-A5B4-4960-8DDD-299072EB2C85}" dt="2023-02-24T08:40:26.742" v="879" actId="478"/>
          <ac:spMkLst>
            <pc:docMk/>
            <pc:sldMk cId="3686912127" sldId="3202"/>
            <ac:spMk id="135" creationId="{2B4733ED-1AF8-47C7-9C64-247AC18077B7}"/>
          </ac:spMkLst>
        </pc:spChg>
        <pc:spChg chg="del">
          <ac:chgData name="Danijel Goga" userId="3169ac50-af50-4988-b12a-5e738fe7a601" providerId="ADAL" clId="{3D6FC219-A5B4-4960-8DDD-299072EB2C85}" dt="2023-02-24T08:40:26.742" v="879" actId="478"/>
          <ac:spMkLst>
            <pc:docMk/>
            <pc:sldMk cId="3686912127" sldId="3202"/>
            <ac:spMk id="137" creationId="{1F54D69E-A566-941B-3E98-4E8018AC025D}"/>
          </ac:spMkLst>
        </pc:spChg>
        <pc:spChg chg="del">
          <ac:chgData name="Danijel Goga" userId="3169ac50-af50-4988-b12a-5e738fe7a601" providerId="ADAL" clId="{3D6FC219-A5B4-4960-8DDD-299072EB2C85}" dt="2023-02-24T08:40:26.742" v="879" actId="478"/>
          <ac:spMkLst>
            <pc:docMk/>
            <pc:sldMk cId="3686912127" sldId="3202"/>
            <ac:spMk id="139" creationId="{372BFF5B-87B2-F123-B4B2-7B9CC970712B}"/>
          </ac:spMkLst>
        </pc:spChg>
        <pc:spChg chg="del">
          <ac:chgData name="Danijel Goga" userId="3169ac50-af50-4988-b12a-5e738fe7a601" providerId="ADAL" clId="{3D6FC219-A5B4-4960-8DDD-299072EB2C85}" dt="2023-02-24T08:40:26.742" v="879" actId="478"/>
          <ac:spMkLst>
            <pc:docMk/>
            <pc:sldMk cId="3686912127" sldId="3202"/>
            <ac:spMk id="141" creationId="{369B1CF9-DBCC-2E1C-1F8C-E33F8ECFC727}"/>
          </ac:spMkLst>
        </pc:spChg>
        <pc:spChg chg="del">
          <ac:chgData name="Danijel Goga" userId="3169ac50-af50-4988-b12a-5e738fe7a601" providerId="ADAL" clId="{3D6FC219-A5B4-4960-8DDD-299072EB2C85}" dt="2023-02-24T08:40:26.742" v="879" actId="478"/>
          <ac:spMkLst>
            <pc:docMk/>
            <pc:sldMk cId="3686912127" sldId="3202"/>
            <ac:spMk id="143" creationId="{0930D356-807B-7897-0AD6-17895BB01D0B}"/>
          </ac:spMkLst>
        </pc:spChg>
        <pc:spChg chg="del">
          <ac:chgData name="Danijel Goga" userId="3169ac50-af50-4988-b12a-5e738fe7a601" providerId="ADAL" clId="{3D6FC219-A5B4-4960-8DDD-299072EB2C85}" dt="2023-02-24T08:40:26.742" v="879" actId="478"/>
          <ac:spMkLst>
            <pc:docMk/>
            <pc:sldMk cId="3686912127" sldId="3202"/>
            <ac:spMk id="145" creationId="{8EED4067-0D83-E845-99FF-D57049E0C3E7}"/>
          </ac:spMkLst>
        </pc:spChg>
        <pc:spChg chg="del">
          <ac:chgData name="Danijel Goga" userId="3169ac50-af50-4988-b12a-5e738fe7a601" providerId="ADAL" clId="{3D6FC219-A5B4-4960-8DDD-299072EB2C85}" dt="2023-02-24T08:40:26.742" v="879" actId="478"/>
          <ac:spMkLst>
            <pc:docMk/>
            <pc:sldMk cId="3686912127" sldId="3202"/>
            <ac:spMk id="147" creationId="{7CE027AE-1836-2796-5E59-87D7F550090F}"/>
          </ac:spMkLst>
        </pc:spChg>
        <pc:spChg chg="del">
          <ac:chgData name="Danijel Goga" userId="3169ac50-af50-4988-b12a-5e738fe7a601" providerId="ADAL" clId="{3D6FC219-A5B4-4960-8DDD-299072EB2C85}" dt="2023-02-24T08:40:32.203" v="880" actId="478"/>
          <ac:spMkLst>
            <pc:docMk/>
            <pc:sldMk cId="3686912127" sldId="3202"/>
            <ac:spMk id="149" creationId="{2F9D25B8-976B-29E0-1CEB-7A2F6256BD35}"/>
          </ac:spMkLst>
        </pc:spChg>
        <pc:spChg chg="del">
          <ac:chgData name="Danijel Goga" userId="3169ac50-af50-4988-b12a-5e738fe7a601" providerId="ADAL" clId="{3D6FC219-A5B4-4960-8DDD-299072EB2C85}" dt="2023-02-24T08:40:26.742" v="879" actId="478"/>
          <ac:spMkLst>
            <pc:docMk/>
            <pc:sldMk cId="3686912127" sldId="3202"/>
            <ac:spMk id="151" creationId="{15BAF195-4078-B227-4C06-ED0001D34678}"/>
          </ac:spMkLst>
        </pc:spChg>
        <pc:spChg chg="del">
          <ac:chgData name="Danijel Goga" userId="3169ac50-af50-4988-b12a-5e738fe7a601" providerId="ADAL" clId="{3D6FC219-A5B4-4960-8DDD-299072EB2C85}" dt="2023-02-24T08:40:26.742" v="879" actId="478"/>
          <ac:spMkLst>
            <pc:docMk/>
            <pc:sldMk cId="3686912127" sldId="3202"/>
            <ac:spMk id="153" creationId="{906CA971-2E42-72D2-C28C-7C2E2690D646}"/>
          </ac:spMkLst>
        </pc:spChg>
        <pc:spChg chg="del">
          <ac:chgData name="Danijel Goga" userId="3169ac50-af50-4988-b12a-5e738fe7a601" providerId="ADAL" clId="{3D6FC219-A5B4-4960-8DDD-299072EB2C85}" dt="2023-02-24T08:40:26.742" v="879" actId="478"/>
          <ac:spMkLst>
            <pc:docMk/>
            <pc:sldMk cId="3686912127" sldId="3202"/>
            <ac:spMk id="155" creationId="{684D76E6-1C89-620A-6D01-E707F90A827A}"/>
          </ac:spMkLst>
        </pc:spChg>
        <pc:spChg chg="del">
          <ac:chgData name="Danijel Goga" userId="3169ac50-af50-4988-b12a-5e738fe7a601" providerId="ADAL" clId="{3D6FC219-A5B4-4960-8DDD-299072EB2C85}" dt="2023-02-24T08:40:26.742" v="879" actId="478"/>
          <ac:spMkLst>
            <pc:docMk/>
            <pc:sldMk cId="3686912127" sldId="3202"/>
            <ac:spMk id="157" creationId="{E9896F1E-1FC6-6250-13C4-BA9444371B69}"/>
          </ac:spMkLst>
        </pc:spChg>
        <pc:spChg chg="del">
          <ac:chgData name="Danijel Goga" userId="3169ac50-af50-4988-b12a-5e738fe7a601" providerId="ADAL" clId="{3D6FC219-A5B4-4960-8DDD-299072EB2C85}" dt="2023-02-24T08:40:26.742" v="879" actId="478"/>
          <ac:spMkLst>
            <pc:docMk/>
            <pc:sldMk cId="3686912127" sldId="3202"/>
            <ac:spMk id="159" creationId="{C0C424CE-D74E-DF88-C30F-64BF21B316D8}"/>
          </ac:spMkLst>
        </pc:spChg>
        <pc:spChg chg="del">
          <ac:chgData name="Danijel Goga" userId="3169ac50-af50-4988-b12a-5e738fe7a601" providerId="ADAL" clId="{3D6FC219-A5B4-4960-8DDD-299072EB2C85}" dt="2023-02-24T08:40:26.742" v="879" actId="478"/>
          <ac:spMkLst>
            <pc:docMk/>
            <pc:sldMk cId="3686912127" sldId="3202"/>
            <ac:spMk id="161" creationId="{1E577CA8-3B9E-96FE-6AD0-DC027C94C471}"/>
          </ac:spMkLst>
        </pc:spChg>
        <pc:spChg chg="del">
          <ac:chgData name="Danijel Goga" userId="3169ac50-af50-4988-b12a-5e738fe7a601" providerId="ADAL" clId="{3D6FC219-A5B4-4960-8DDD-299072EB2C85}" dt="2023-02-24T08:40:26.742" v="879" actId="478"/>
          <ac:spMkLst>
            <pc:docMk/>
            <pc:sldMk cId="3686912127" sldId="3202"/>
            <ac:spMk id="163" creationId="{09E4D829-BFB7-8A7A-9344-B34CEA70F859}"/>
          </ac:spMkLst>
        </pc:spChg>
        <pc:spChg chg="del">
          <ac:chgData name="Danijel Goga" userId="3169ac50-af50-4988-b12a-5e738fe7a601" providerId="ADAL" clId="{3D6FC219-A5B4-4960-8DDD-299072EB2C85}" dt="2023-02-24T08:40:26.742" v="879" actId="478"/>
          <ac:spMkLst>
            <pc:docMk/>
            <pc:sldMk cId="3686912127" sldId="3202"/>
            <ac:spMk id="165" creationId="{7AE31585-4E52-8EC3-6DC0-A185BF4747A8}"/>
          </ac:spMkLst>
        </pc:spChg>
        <pc:spChg chg="del">
          <ac:chgData name="Danijel Goga" userId="3169ac50-af50-4988-b12a-5e738fe7a601" providerId="ADAL" clId="{3D6FC219-A5B4-4960-8DDD-299072EB2C85}" dt="2023-02-24T08:40:26.742" v="879" actId="478"/>
          <ac:spMkLst>
            <pc:docMk/>
            <pc:sldMk cId="3686912127" sldId="3202"/>
            <ac:spMk id="167" creationId="{51E5F65F-C9BE-44DC-1542-82C78BFB38DE}"/>
          </ac:spMkLst>
        </pc:spChg>
        <pc:grpChg chg="del">
          <ac:chgData name="Danijel Goga" userId="3169ac50-af50-4988-b12a-5e738fe7a601" providerId="ADAL" clId="{3D6FC219-A5B4-4960-8DDD-299072EB2C85}" dt="2023-02-24T08:39:52.333" v="863" actId="478"/>
          <ac:grpSpMkLst>
            <pc:docMk/>
            <pc:sldMk cId="3686912127" sldId="3202"/>
            <ac:grpSpMk id="12" creationId="{F2A88F99-CA2E-9F1A-E4C9-E1BF61300339}"/>
          </ac:grpSpMkLst>
        </pc:grpChg>
        <pc:grpChg chg="del">
          <ac:chgData name="Danijel Goga" userId="3169ac50-af50-4988-b12a-5e738fe7a601" providerId="ADAL" clId="{3D6FC219-A5B4-4960-8DDD-299072EB2C85}" dt="2023-02-24T08:39:31.096" v="857" actId="478"/>
          <ac:grpSpMkLst>
            <pc:docMk/>
            <pc:sldMk cId="3686912127" sldId="3202"/>
            <ac:grpSpMk id="21" creationId="{F57BF67F-EA92-4F6A-C6A5-DCD055330839}"/>
          </ac:grpSpMkLst>
        </pc:grpChg>
        <pc:grpChg chg="del">
          <ac:chgData name="Danijel Goga" userId="3169ac50-af50-4988-b12a-5e738fe7a601" providerId="ADAL" clId="{3D6FC219-A5B4-4960-8DDD-299072EB2C85}" dt="2023-02-24T08:39:38.863" v="859" actId="478"/>
          <ac:grpSpMkLst>
            <pc:docMk/>
            <pc:sldMk cId="3686912127" sldId="3202"/>
            <ac:grpSpMk id="48" creationId="{A39349A0-8C89-BD08-E49B-997B5AED1EAA}"/>
          </ac:grpSpMkLst>
        </pc:grpChg>
        <pc:grpChg chg="del">
          <ac:chgData name="Danijel Goga" userId="3169ac50-af50-4988-b12a-5e738fe7a601" providerId="ADAL" clId="{3D6FC219-A5B4-4960-8DDD-299072EB2C85}" dt="2023-02-24T08:39:39.658" v="860" actId="478"/>
          <ac:grpSpMkLst>
            <pc:docMk/>
            <pc:sldMk cId="3686912127" sldId="3202"/>
            <ac:grpSpMk id="63" creationId="{0F2E6837-19D1-A47F-1359-2D4A9D0BBB93}"/>
          </ac:grpSpMkLst>
        </pc:grpChg>
        <pc:grpChg chg="del">
          <ac:chgData name="Danijel Goga" userId="3169ac50-af50-4988-b12a-5e738fe7a601" providerId="ADAL" clId="{3D6FC219-A5B4-4960-8DDD-299072EB2C85}" dt="2023-02-24T08:39:42.044" v="862" actId="478"/>
          <ac:grpSpMkLst>
            <pc:docMk/>
            <pc:sldMk cId="3686912127" sldId="3202"/>
            <ac:grpSpMk id="71" creationId="{2507AF3C-B342-51D2-DD91-50398AC3D4EB}"/>
          </ac:grpSpMkLst>
        </pc:grpChg>
        <pc:grpChg chg="del">
          <ac:chgData name="Danijel Goga" userId="3169ac50-af50-4988-b12a-5e738fe7a601" providerId="ADAL" clId="{3D6FC219-A5B4-4960-8DDD-299072EB2C85}" dt="2023-02-24T08:39:40.987" v="861" actId="478"/>
          <ac:grpSpMkLst>
            <pc:docMk/>
            <pc:sldMk cId="3686912127" sldId="3202"/>
            <ac:grpSpMk id="75" creationId="{38B5C26A-A853-A7CC-00C7-DF8E4A3C23CC}"/>
          </ac:grpSpMkLst>
        </pc:grpChg>
        <pc:picChg chg="mod">
          <ac:chgData name="Danijel Goga" userId="3169ac50-af50-4988-b12a-5e738fe7a601" providerId="ADAL" clId="{3D6FC219-A5B4-4960-8DDD-299072EB2C85}" dt="2023-02-24T08:40:16.499" v="875" actId="1076"/>
          <ac:picMkLst>
            <pc:docMk/>
            <pc:sldMk cId="3686912127" sldId="3202"/>
            <ac:picMk id="8" creationId="{0206344E-1A52-13E6-F20D-FBD8E4D2BD6E}"/>
          </ac:picMkLst>
        </pc:picChg>
        <pc:picChg chg="del">
          <ac:chgData name="Danijel Goga" userId="3169ac50-af50-4988-b12a-5e738fe7a601" providerId="ADAL" clId="{3D6FC219-A5B4-4960-8DDD-299072EB2C85}" dt="2023-02-24T08:40:02.571" v="867" actId="478"/>
          <ac:picMkLst>
            <pc:docMk/>
            <pc:sldMk cId="3686912127" sldId="3202"/>
            <ac:picMk id="27" creationId="{BF493D22-90BA-31C8-1826-3B3043BD8892}"/>
          </ac:picMkLst>
        </pc:picChg>
      </pc:sldChg>
      <pc:sldChg chg="delSp modSp mod delAnim modNotesTx">
        <pc:chgData name="Danijel Goga" userId="3169ac50-af50-4988-b12a-5e738fe7a601" providerId="ADAL" clId="{3D6FC219-A5B4-4960-8DDD-299072EB2C85}" dt="2023-02-27T11:10:39.660" v="5363" actId="20577"/>
        <pc:sldMkLst>
          <pc:docMk/>
          <pc:sldMk cId="1119987793" sldId="3204"/>
        </pc:sldMkLst>
        <pc:grpChg chg="del">
          <ac:chgData name="Danijel Goga" userId="3169ac50-af50-4988-b12a-5e738fe7a601" providerId="ADAL" clId="{3D6FC219-A5B4-4960-8DDD-299072EB2C85}" dt="2023-02-27T07:26:34.053" v="4291" actId="478"/>
          <ac:grpSpMkLst>
            <pc:docMk/>
            <pc:sldMk cId="1119987793" sldId="3204"/>
            <ac:grpSpMk id="12" creationId="{F2A88F99-CA2E-9F1A-E4C9-E1BF61300339}"/>
          </ac:grpSpMkLst>
        </pc:grpChg>
        <pc:grpChg chg="del">
          <ac:chgData name="Danijel Goga" userId="3169ac50-af50-4988-b12a-5e738fe7a601" providerId="ADAL" clId="{3D6FC219-A5B4-4960-8DDD-299072EB2C85}" dt="2023-02-27T07:26:28.890" v="4289" actId="478"/>
          <ac:grpSpMkLst>
            <pc:docMk/>
            <pc:sldMk cId="1119987793" sldId="3204"/>
            <ac:grpSpMk id="21" creationId="{F57BF67F-EA92-4F6A-C6A5-DCD055330839}"/>
          </ac:grpSpMkLst>
        </pc:grpChg>
        <pc:grpChg chg="del mod">
          <ac:chgData name="Danijel Goga" userId="3169ac50-af50-4988-b12a-5e738fe7a601" providerId="ADAL" clId="{3D6FC219-A5B4-4960-8DDD-299072EB2C85}" dt="2023-02-27T07:26:34.053" v="4291" actId="478"/>
          <ac:grpSpMkLst>
            <pc:docMk/>
            <pc:sldMk cId="1119987793" sldId="3204"/>
            <ac:grpSpMk id="62" creationId="{577DE51D-B22A-ED12-BCB9-ED2EE57F2444}"/>
          </ac:grpSpMkLst>
        </pc:grpChg>
        <pc:grpChg chg="del">
          <ac:chgData name="Danijel Goga" userId="3169ac50-af50-4988-b12a-5e738fe7a601" providerId="ADAL" clId="{3D6FC219-A5B4-4960-8DDD-299072EB2C85}" dt="2023-02-27T07:26:28.890" v="4289" actId="478"/>
          <ac:grpSpMkLst>
            <pc:docMk/>
            <pc:sldMk cId="1119987793" sldId="3204"/>
            <ac:grpSpMk id="63" creationId="{0F2E6837-19D1-A47F-1359-2D4A9D0BBB93}"/>
          </ac:grpSpMkLst>
        </pc:grpChg>
        <pc:grpChg chg="del">
          <ac:chgData name="Danijel Goga" userId="3169ac50-af50-4988-b12a-5e738fe7a601" providerId="ADAL" clId="{3D6FC219-A5B4-4960-8DDD-299072EB2C85}" dt="2023-02-27T07:26:36.970" v="4292" actId="478"/>
          <ac:grpSpMkLst>
            <pc:docMk/>
            <pc:sldMk cId="1119987793" sldId="3204"/>
            <ac:grpSpMk id="67" creationId="{BC0CF378-0ED5-E417-FBFB-1710B8CB2FFE}"/>
          </ac:grpSpMkLst>
        </pc:grpChg>
        <pc:grpChg chg="del">
          <ac:chgData name="Danijel Goga" userId="3169ac50-af50-4988-b12a-5e738fe7a601" providerId="ADAL" clId="{3D6FC219-A5B4-4960-8DDD-299072EB2C85}" dt="2023-02-27T07:26:28.890" v="4289" actId="478"/>
          <ac:grpSpMkLst>
            <pc:docMk/>
            <pc:sldMk cId="1119987793" sldId="3204"/>
            <ac:grpSpMk id="71" creationId="{2507AF3C-B342-51D2-DD91-50398AC3D4EB}"/>
          </ac:grpSpMkLst>
        </pc:grpChg>
        <pc:grpChg chg="del">
          <ac:chgData name="Danijel Goga" userId="3169ac50-af50-4988-b12a-5e738fe7a601" providerId="ADAL" clId="{3D6FC219-A5B4-4960-8DDD-299072EB2C85}" dt="2023-02-27T07:26:36.970" v="4292" actId="478"/>
          <ac:grpSpMkLst>
            <pc:docMk/>
            <pc:sldMk cId="1119987793" sldId="3204"/>
            <ac:grpSpMk id="75" creationId="{38B5C26A-A853-A7CC-00C7-DF8E4A3C23CC}"/>
          </ac:grpSpMkLst>
        </pc:grpChg>
        <pc:grpChg chg="del">
          <ac:chgData name="Danijel Goga" userId="3169ac50-af50-4988-b12a-5e738fe7a601" providerId="ADAL" clId="{3D6FC219-A5B4-4960-8DDD-299072EB2C85}" dt="2023-02-27T07:26:34.053" v="4291" actId="478"/>
          <ac:grpSpMkLst>
            <pc:docMk/>
            <pc:sldMk cId="1119987793" sldId="3204"/>
            <ac:grpSpMk id="110" creationId="{F62A5234-EA2D-2ACD-A944-813AB61EC117}"/>
          </ac:grpSpMkLst>
        </pc:grpChg>
        <pc:grpChg chg="del">
          <ac:chgData name="Danijel Goga" userId="3169ac50-af50-4988-b12a-5e738fe7a601" providerId="ADAL" clId="{3D6FC219-A5B4-4960-8DDD-299072EB2C85}" dt="2023-02-27T07:26:28.890" v="4289" actId="478"/>
          <ac:grpSpMkLst>
            <pc:docMk/>
            <pc:sldMk cId="1119987793" sldId="3204"/>
            <ac:grpSpMk id="118" creationId="{28AC1108-C3F2-EAB9-8835-511071762B6F}"/>
          </ac:grpSpMkLst>
        </pc:grpChg>
        <pc:grpChg chg="del">
          <ac:chgData name="Danijel Goga" userId="3169ac50-af50-4988-b12a-5e738fe7a601" providerId="ADAL" clId="{3D6FC219-A5B4-4960-8DDD-299072EB2C85}" dt="2023-02-27T07:26:28.890" v="4289" actId="478"/>
          <ac:grpSpMkLst>
            <pc:docMk/>
            <pc:sldMk cId="1119987793" sldId="3204"/>
            <ac:grpSpMk id="130" creationId="{1B8836A8-40ED-C0C2-4BE7-FC9CF2BFC0FA}"/>
          </ac:grpSpMkLst>
        </pc:grpChg>
        <pc:grpChg chg="del">
          <ac:chgData name="Danijel Goga" userId="3169ac50-af50-4988-b12a-5e738fe7a601" providerId="ADAL" clId="{3D6FC219-A5B4-4960-8DDD-299072EB2C85}" dt="2023-02-27T07:26:28.890" v="4289" actId="478"/>
          <ac:grpSpMkLst>
            <pc:docMk/>
            <pc:sldMk cId="1119987793" sldId="3204"/>
            <ac:grpSpMk id="138" creationId="{21A3EFC2-3482-1DF8-9DA9-4986993EA475}"/>
          </ac:grpSpMkLst>
        </pc:grpChg>
      </pc:sldChg>
      <pc:sldChg chg="delSp modSp mod modNotesTx">
        <pc:chgData name="Danijel Goga" userId="3169ac50-af50-4988-b12a-5e738fe7a601" providerId="ADAL" clId="{3D6FC219-A5B4-4960-8DDD-299072EB2C85}" dt="2023-03-02T11:04:38.036" v="6330" actId="20577"/>
        <pc:sldMkLst>
          <pc:docMk/>
          <pc:sldMk cId="3813243991" sldId="3205"/>
        </pc:sldMkLst>
        <pc:spChg chg="del">
          <ac:chgData name="Danijel Goga" userId="3169ac50-af50-4988-b12a-5e738fe7a601" providerId="ADAL" clId="{3D6FC219-A5B4-4960-8DDD-299072EB2C85}" dt="2023-02-27T07:27:00.980" v="4295" actId="478"/>
          <ac:spMkLst>
            <pc:docMk/>
            <pc:sldMk cId="3813243991" sldId="3205"/>
            <ac:spMk id="2" creationId="{E66455ED-9EDD-2740-525F-BD3D5B2F235D}"/>
          </ac:spMkLst>
        </pc:spChg>
        <pc:spChg chg="del">
          <ac:chgData name="Danijel Goga" userId="3169ac50-af50-4988-b12a-5e738fe7a601" providerId="ADAL" clId="{3D6FC219-A5B4-4960-8DDD-299072EB2C85}" dt="2023-02-27T07:27:00.980" v="4295" actId="478"/>
          <ac:spMkLst>
            <pc:docMk/>
            <pc:sldMk cId="3813243991" sldId="3205"/>
            <ac:spMk id="28" creationId="{41D01D96-0C5B-794E-6B85-3FB3DDDCB96F}"/>
          </ac:spMkLst>
        </pc:spChg>
        <pc:spChg chg="mod">
          <ac:chgData name="Danijel Goga" userId="3169ac50-af50-4988-b12a-5e738fe7a601" providerId="ADAL" clId="{3D6FC219-A5B4-4960-8DDD-299072EB2C85}" dt="2023-02-27T07:27:05.830" v="4297" actId="6549"/>
          <ac:spMkLst>
            <pc:docMk/>
            <pc:sldMk cId="3813243991" sldId="3205"/>
            <ac:spMk id="77" creationId="{A749B0FB-1BC6-5135-9CCF-F4868ECB7CB1}"/>
          </ac:spMkLst>
        </pc:spChg>
        <pc:grpChg chg="del">
          <ac:chgData name="Danijel Goga" userId="3169ac50-af50-4988-b12a-5e738fe7a601" providerId="ADAL" clId="{3D6FC219-A5B4-4960-8DDD-299072EB2C85}" dt="2023-02-27T07:27:00.980" v="4295" actId="478"/>
          <ac:grpSpMkLst>
            <pc:docMk/>
            <pc:sldMk cId="3813243991" sldId="3205"/>
            <ac:grpSpMk id="12" creationId="{F2A88F99-CA2E-9F1A-E4C9-E1BF61300339}"/>
          </ac:grpSpMkLst>
        </pc:grpChg>
        <pc:grpChg chg="del">
          <ac:chgData name="Danijel Goga" userId="3169ac50-af50-4988-b12a-5e738fe7a601" providerId="ADAL" clId="{3D6FC219-A5B4-4960-8DDD-299072EB2C85}" dt="2023-02-27T07:27:00.980" v="4295" actId="478"/>
          <ac:grpSpMkLst>
            <pc:docMk/>
            <pc:sldMk cId="3813243991" sldId="3205"/>
            <ac:grpSpMk id="21" creationId="{F57BF67F-EA92-4F6A-C6A5-DCD055330839}"/>
          </ac:grpSpMkLst>
        </pc:grpChg>
        <pc:grpChg chg="del">
          <ac:chgData name="Danijel Goga" userId="3169ac50-af50-4988-b12a-5e738fe7a601" providerId="ADAL" clId="{3D6FC219-A5B4-4960-8DDD-299072EB2C85}" dt="2023-02-27T07:27:00.980" v="4295" actId="478"/>
          <ac:grpSpMkLst>
            <pc:docMk/>
            <pc:sldMk cId="3813243991" sldId="3205"/>
            <ac:grpSpMk id="48" creationId="{A39349A0-8C89-BD08-E49B-997B5AED1EAA}"/>
          </ac:grpSpMkLst>
        </pc:grpChg>
        <pc:grpChg chg="del">
          <ac:chgData name="Danijel Goga" userId="3169ac50-af50-4988-b12a-5e738fe7a601" providerId="ADAL" clId="{3D6FC219-A5B4-4960-8DDD-299072EB2C85}" dt="2023-02-27T07:27:03.706" v="4296" actId="478"/>
          <ac:grpSpMkLst>
            <pc:docMk/>
            <pc:sldMk cId="3813243991" sldId="3205"/>
            <ac:grpSpMk id="67" creationId="{BC0CF378-0ED5-E417-FBFB-1710B8CB2FFE}"/>
          </ac:grpSpMkLst>
        </pc:grpChg>
        <pc:grpChg chg="del">
          <ac:chgData name="Danijel Goga" userId="3169ac50-af50-4988-b12a-5e738fe7a601" providerId="ADAL" clId="{3D6FC219-A5B4-4960-8DDD-299072EB2C85}" dt="2023-02-27T07:27:00.980" v="4295" actId="478"/>
          <ac:grpSpMkLst>
            <pc:docMk/>
            <pc:sldMk cId="3813243991" sldId="3205"/>
            <ac:grpSpMk id="71" creationId="{2507AF3C-B342-51D2-DD91-50398AC3D4EB}"/>
          </ac:grpSpMkLst>
        </pc:grpChg>
        <pc:grpChg chg="del">
          <ac:chgData name="Danijel Goga" userId="3169ac50-af50-4988-b12a-5e738fe7a601" providerId="ADAL" clId="{3D6FC219-A5B4-4960-8DDD-299072EB2C85}" dt="2023-02-27T07:27:07.833" v="4298" actId="478"/>
          <ac:grpSpMkLst>
            <pc:docMk/>
            <pc:sldMk cId="3813243991" sldId="3205"/>
            <ac:grpSpMk id="75" creationId="{38B5C26A-A853-A7CC-00C7-DF8E4A3C23CC}"/>
          </ac:grpSpMkLst>
        </pc:grpChg>
        <pc:picChg chg="del">
          <ac:chgData name="Danijel Goga" userId="3169ac50-af50-4988-b12a-5e738fe7a601" providerId="ADAL" clId="{3D6FC219-A5B4-4960-8DDD-299072EB2C85}" dt="2023-02-27T07:27:00.980" v="4295" actId="478"/>
          <ac:picMkLst>
            <pc:docMk/>
            <pc:sldMk cId="3813243991" sldId="3205"/>
            <ac:picMk id="27" creationId="{BF493D22-90BA-31C8-1826-3B3043BD8892}"/>
          </ac:picMkLst>
        </pc:picChg>
      </pc:sldChg>
      <pc:sldChg chg="delSp modSp mod delAnim modAnim">
        <pc:chgData name="Danijel Goga" userId="3169ac50-af50-4988-b12a-5e738fe7a601" providerId="ADAL" clId="{3D6FC219-A5B4-4960-8DDD-299072EB2C85}" dt="2023-02-27T07:44:14.029" v="4301" actId="14100"/>
        <pc:sldMkLst>
          <pc:docMk/>
          <pc:sldMk cId="2198238215" sldId="3206"/>
        </pc:sldMkLst>
        <pc:grpChg chg="del">
          <ac:chgData name="Danijel Goga" userId="3169ac50-af50-4988-b12a-5e738fe7a601" providerId="ADAL" clId="{3D6FC219-A5B4-4960-8DDD-299072EB2C85}" dt="2023-02-27T07:26:51.570" v="4293" actId="478"/>
          <ac:grpSpMkLst>
            <pc:docMk/>
            <pc:sldMk cId="2198238215" sldId="3206"/>
            <ac:grpSpMk id="6" creationId="{C8F3CD2C-11CE-ADC3-8696-DECD307CAFC3}"/>
          </ac:grpSpMkLst>
        </pc:grpChg>
        <pc:grpChg chg="del">
          <ac:chgData name="Danijel Goga" userId="3169ac50-af50-4988-b12a-5e738fe7a601" providerId="ADAL" clId="{3D6FC219-A5B4-4960-8DDD-299072EB2C85}" dt="2023-02-27T07:26:55.221" v="4294" actId="478"/>
          <ac:grpSpMkLst>
            <pc:docMk/>
            <pc:sldMk cId="2198238215" sldId="3206"/>
            <ac:grpSpMk id="7" creationId="{57586608-486B-4816-5267-CDC35DF6E8C7}"/>
          </ac:grpSpMkLst>
        </pc:grpChg>
        <pc:grpChg chg="del">
          <ac:chgData name="Danijel Goga" userId="3169ac50-af50-4988-b12a-5e738fe7a601" providerId="ADAL" clId="{3D6FC219-A5B4-4960-8DDD-299072EB2C85}" dt="2023-02-27T07:26:51.570" v="4293" actId="478"/>
          <ac:grpSpMkLst>
            <pc:docMk/>
            <pc:sldMk cId="2198238215" sldId="3206"/>
            <ac:grpSpMk id="25" creationId="{A44AF641-5F15-431D-3D60-8076CB077D06}"/>
          </ac:grpSpMkLst>
        </pc:grpChg>
        <pc:grpChg chg="del">
          <ac:chgData name="Danijel Goga" userId="3169ac50-af50-4988-b12a-5e738fe7a601" providerId="ADAL" clId="{3D6FC219-A5B4-4960-8DDD-299072EB2C85}" dt="2023-02-27T07:26:51.570" v="4293" actId="478"/>
          <ac:grpSpMkLst>
            <pc:docMk/>
            <pc:sldMk cId="2198238215" sldId="3206"/>
            <ac:grpSpMk id="31" creationId="{2DBB7507-D638-105E-8AB5-8249246A30B7}"/>
          </ac:grpSpMkLst>
        </pc:grpChg>
        <pc:grpChg chg="del">
          <ac:chgData name="Danijel Goga" userId="3169ac50-af50-4988-b12a-5e738fe7a601" providerId="ADAL" clId="{3D6FC219-A5B4-4960-8DDD-299072EB2C85}" dt="2023-02-27T07:26:51.570" v="4293" actId="478"/>
          <ac:grpSpMkLst>
            <pc:docMk/>
            <pc:sldMk cId="2198238215" sldId="3206"/>
            <ac:grpSpMk id="37" creationId="{DC8851B0-7B83-F54D-B155-28EE2E32562C}"/>
          </ac:grpSpMkLst>
        </pc:grpChg>
        <pc:grpChg chg="del">
          <ac:chgData name="Danijel Goga" userId="3169ac50-af50-4988-b12a-5e738fe7a601" providerId="ADAL" clId="{3D6FC219-A5B4-4960-8DDD-299072EB2C85}" dt="2023-02-27T07:26:51.570" v="4293" actId="478"/>
          <ac:grpSpMkLst>
            <pc:docMk/>
            <pc:sldMk cId="2198238215" sldId="3206"/>
            <ac:grpSpMk id="48" creationId="{A39349A0-8C89-BD08-E49B-997B5AED1EAA}"/>
          </ac:grpSpMkLst>
        </pc:grpChg>
        <pc:grpChg chg="del">
          <ac:chgData name="Danijel Goga" userId="3169ac50-af50-4988-b12a-5e738fe7a601" providerId="ADAL" clId="{3D6FC219-A5B4-4960-8DDD-299072EB2C85}" dt="2023-02-27T07:26:51.570" v="4293" actId="478"/>
          <ac:grpSpMkLst>
            <pc:docMk/>
            <pc:sldMk cId="2198238215" sldId="3206"/>
            <ac:grpSpMk id="62" creationId="{577DE51D-B22A-ED12-BCB9-ED2EE57F2444}"/>
          </ac:grpSpMkLst>
        </pc:grpChg>
        <pc:grpChg chg="del">
          <ac:chgData name="Danijel Goga" userId="3169ac50-af50-4988-b12a-5e738fe7a601" providerId="ADAL" clId="{3D6FC219-A5B4-4960-8DDD-299072EB2C85}" dt="2023-02-27T07:26:51.570" v="4293" actId="478"/>
          <ac:grpSpMkLst>
            <pc:docMk/>
            <pc:sldMk cId="2198238215" sldId="3206"/>
            <ac:grpSpMk id="63" creationId="{0F2E6837-19D1-A47F-1359-2D4A9D0BBB93}"/>
          </ac:grpSpMkLst>
        </pc:grpChg>
        <pc:grpChg chg="del">
          <ac:chgData name="Danijel Goga" userId="3169ac50-af50-4988-b12a-5e738fe7a601" providerId="ADAL" clId="{3D6FC219-A5B4-4960-8DDD-299072EB2C85}" dt="2023-02-27T07:26:55.221" v="4294" actId="478"/>
          <ac:grpSpMkLst>
            <pc:docMk/>
            <pc:sldMk cId="2198238215" sldId="3206"/>
            <ac:grpSpMk id="67" creationId="{BC0CF378-0ED5-E417-FBFB-1710B8CB2FFE}"/>
          </ac:grpSpMkLst>
        </pc:grpChg>
        <pc:grpChg chg="del">
          <ac:chgData name="Danijel Goga" userId="3169ac50-af50-4988-b12a-5e738fe7a601" providerId="ADAL" clId="{3D6FC219-A5B4-4960-8DDD-299072EB2C85}" dt="2023-02-27T07:26:51.570" v="4293" actId="478"/>
          <ac:grpSpMkLst>
            <pc:docMk/>
            <pc:sldMk cId="2198238215" sldId="3206"/>
            <ac:grpSpMk id="71" creationId="{2507AF3C-B342-51D2-DD91-50398AC3D4EB}"/>
          </ac:grpSpMkLst>
        </pc:grpChg>
        <pc:grpChg chg="del">
          <ac:chgData name="Danijel Goga" userId="3169ac50-af50-4988-b12a-5e738fe7a601" providerId="ADAL" clId="{3D6FC219-A5B4-4960-8DDD-299072EB2C85}" dt="2023-02-27T07:26:55.221" v="4294" actId="478"/>
          <ac:grpSpMkLst>
            <pc:docMk/>
            <pc:sldMk cId="2198238215" sldId="3206"/>
            <ac:grpSpMk id="75" creationId="{38B5C26A-A853-A7CC-00C7-DF8E4A3C23CC}"/>
          </ac:grpSpMkLst>
        </pc:grpChg>
        <pc:grpChg chg="del">
          <ac:chgData name="Danijel Goga" userId="3169ac50-af50-4988-b12a-5e738fe7a601" providerId="ADAL" clId="{3D6FC219-A5B4-4960-8DDD-299072EB2C85}" dt="2023-02-27T07:26:55.221" v="4294" actId="478"/>
          <ac:grpSpMkLst>
            <pc:docMk/>
            <pc:sldMk cId="2198238215" sldId="3206"/>
            <ac:grpSpMk id="110" creationId="{F62A5234-EA2D-2ACD-A944-813AB61EC117}"/>
          </ac:grpSpMkLst>
        </pc:grpChg>
        <pc:grpChg chg="del">
          <ac:chgData name="Danijel Goga" userId="3169ac50-af50-4988-b12a-5e738fe7a601" providerId="ADAL" clId="{3D6FC219-A5B4-4960-8DDD-299072EB2C85}" dt="2023-02-27T07:26:51.570" v="4293" actId="478"/>
          <ac:grpSpMkLst>
            <pc:docMk/>
            <pc:sldMk cId="2198238215" sldId="3206"/>
            <ac:grpSpMk id="118" creationId="{28AC1108-C3F2-EAB9-8835-511071762B6F}"/>
          </ac:grpSpMkLst>
        </pc:grpChg>
        <pc:grpChg chg="del">
          <ac:chgData name="Danijel Goga" userId="3169ac50-af50-4988-b12a-5e738fe7a601" providerId="ADAL" clId="{3D6FC219-A5B4-4960-8DDD-299072EB2C85}" dt="2023-02-27T07:26:51.570" v="4293" actId="478"/>
          <ac:grpSpMkLst>
            <pc:docMk/>
            <pc:sldMk cId="2198238215" sldId="3206"/>
            <ac:grpSpMk id="130" creationId="{1B8836A8-40ED-C0C2-4BE7-FC9CF2BFC0FA}"/>
          </ac:grpSpMkLst>
        </pc:grpChg>
        <pc:grpChg chg="del">
          <ac:chgData name="Danijel Goga" userId="3169ac50-af50-4988-b12a-5e738fe7a601" providerId="ADAL" clId="{3D6FC219-A5B4-4960-8DDD-299072EB2C85}" dt="2023-02-27T07:26:51.570" v="4293" actId="478"/>
          <ac:grpSpMkLst>
            <pc:docMk/>
            <pc:sldMk cId="2198238215" sldId="3206"/>
            <ac:grpSpMk id="138" creationId="{21A3EFC2-3482-1DF8-9DA9-4986993EA475}"/>
          </ac:grpSpMkLst>
        </pc:grpChg>
        <pc:cxnChg chg="mod">
          <ac:chgData name="Danijel Goga" userId="3169ac50-af50-4988-b12a-5e738fe7a601" providerId="ADAL" clId="{3D6FC219-A5B4-4960-8DDD-299072EB2C85}" dt="2023-02-27T07:44:14.029" v="4301" actId="14100"/>
          <ac:cxnSpMkLst>
            <pc:docMk/>
            <pc:sldMk cId="2198238215" sldId="3206"/>
            <ac:cxnSpMk id="4" creationId="{597615D2-9F86-485C-A315-514A4434ABCD}"/>
          </ac:cxnSpMkLst>
        </pc:cxnChg>
      </pc:sldChg>
      <pc:sldChg chg="mod modShow">
        <pc:chgData name="Danijel Goga" userId="3169ac50-af50-4988-b12a-5e738fe7a601" providerId="ADAL" clId="{3D6FC219-A5B4-4960-8DDD-299072EB2C85}" dt="2023-02-27T07:19:40.215" v="4284" actId="729"/>
        <pc:sldMkLst>
          <pc:docMk/>
          <pc:sldMk cId="1731198730" sldId="3207"/>
        </pc:sldMkLst>
      </pc:sldChg>
      <pc:sldChg chg="mod modShow">
        <pc:chgData name="Danijel Goga" userId="3169ac50-af50-4988-b12a-5e738fe7a601" providerId="ADAL" clId="{3D6FC219-A5B4-4960-8DDD-299072EB2C85}" dt="2023-02-27T07:19:40.215" v="4284" actId="729"/>
        <pc:sldMkLst>
          <pc:docMk/>
          <pc:sldMk cId="4016393196" sldId="3208"/>
        </pc:sldMkLst>
      </pc:sldChg>
      <pc:sldChg chg="mod modShow">
        <pc:chgData name="Danijel Goga" userId="3169ac50-af50-4988-b12a-5e738fe7a601" providerId="ADAL" clId="{3D6FC219-A5B4-4960-8DDD-299072EB2C85}" dt="2023-02-27T07:19:40.215" v="4284" actId="729"/>
        <pc:sldMkLst>
          <pc:docMk/>
          <pc:sldMk cId="2151721334" sldId="3209"/>
        </pc:sldMkLst>
      </pc:sldChg>
      <pc:sldChg chg="modAnim modNotesTx">
        <pc:chgData name="Danijel Goga" userId="3169ac50-af50-4988-b12a-5e738fe7a601" providerId="ADAL" clId="{3D6FC219-A5B4-4960-8DDD-299072EB2C85}" dt="2023-03-02T12:47:03.891" v="6344" actId="6549"/>
        <pc:sldMkLst>
          <pc:docMk/>
          <pc:sldMk cId="1230482285" sldId="3214"/>
        </pc:sldMkLst>
      </pc:sldChg>
      <pc:sldChg chg="del">
        <pc:chgData name="Danijel Goga" userId="3169ac50-af50-4988-b12a-5e738fe7a601" providerId="ADAL" clId="{3D6FC219-A5B4-4960-8DDD-299072EB2C85}" dt="2023-03-03T09:17:58.314" v="6351" actId="47"/>
        <pc:sldMkLst>
          <pc:docMk/>
          <pc:sldMk cId="2249844016" sldId="3215"/>
        </pc:sldMkLst>
      </pc:sldChg>
      <pc:sldChg chg="modSp new mod modNotesTx">
        <pc:chgData name="Danijel Goga" userId="3169ac50-af50-4988-b12a-5e738fe7a601" providerId="ADAL" clId="{3D6FC219-A5B4-4960-8DDD-299072EB2C85}" dt="2023-03-01T11:31:21.429" v="6176" actId="20577"/>
        <pc:sldMkLst>
          <pc:docMk/>
          <pc:sldMk cId="2595643424" sldId="3216"/>
        </pc:sldMkLst>
        <pc:spChg chg="mod">
          <ac:chgData name="Danijel Goga" userId="3169ac50-af50-4988-b12a-5e738fe7a601" providerId="ADAL" clId="{3D6FC219-A5B4-4960-8DDD-299072EB2C85}" dt="2023-03-01T11:27:24.777" v="5861" actId="20577"/>
          <ac:spMkLst>
            <pc:docMk/>
            <pc:sldMk cId="2595643424" sldId="3216"/>
            <ac:spMk id="2" creationId="{A412924F-2937-5F1F-CC53-2D293C4DAF3E}"/>
          </ac:spMkLst>
        </pc:spChg>
      </pc:sldChg>
      <pc:sldChg chg="add modNotesTx">
        <pc:chgData name="Danijel Goga" userId="3169ac50-af50-4988-b12a-5e738fe7a601" providerId="ADAL" clId="{3D6FC219-A5B4-4960-8DDD-299072EB2C85}" dt="2023-03-02T12:47:49.909" v="6348"/>
        <pc:sldMkLst>
          <pc:docMk/>
          <pc:sldMk cId="3952246640" sldId="3231"/>
        </pc:sldMkLst>
      </pc:sldChg>
    </pc:docChg>
  </pc:docChgLst>
  <pc:docChgLst>
    <pc:chgData name="Angelica Mänd" userId="S::angelica.mand@careofsweden.se::d450f7bb-aec9-460a-9bee-1fb87a79d93f" providerId="AD" clId="Web-{A008EE74-BAFB-FDA4-DA70-1216E5C38CC7}"/>
    <pc:docChg chg="delSld modSld">
      <pc:chgData name="Angelica Mänd" userId="S::angelica.mand@careofsweden.se::d450f7bb-aec9-460a-9bee-1fb87a79d93f" providerId="AD" clId="Web-{A008EE74-BAFB-FDA4-DA70-1216E5C38CC7}" dt="2022-12-11T11:58:41.718" v="104"/>
      <pc:docMkLst>
        <pc:docMk/>
      </pc:docMkLst>
      <pc:sldChg chg="modNotes">
        <pc:chgData name="Angelica Mänd" userId="S::angelica.mand@careofsweden.se::d450f7bb-aec9-460a-9bee-1fb87a79d93f" providerId="AD" clId="Web-{A008EE74-BAFB-FDA4-DA70-1216E5C38CC7}" dt="2022-12-11T11:18:14.244" v="103"/>
        <pc:sldMkLst>
          <pc:docMk/>
          <pc:sldMk cId="3215324865" sldId="355"/>
        </pc:sldMkLst>
      </pc:sldChg>
      <pc:sldChg chg="del mod modShow">
        <pc:chgData name="Angelica Mänd" userId="S::angelica.mand@careofsweden.se::d450f7bb-aec9-460a-9bee-1fb87a79d93f" providerId="AD" clId="Web-{A008EE74-BAFB-FDA4-DA70-1216E5C38CC7}" dt="2022-12-11T11:58:41.718" v="104"/>
        <pc:sldMkLst>
          <pc:docMk/>
          <pc:sldMk cId="1681820927" sldId="675"/>
        </pc:sldMkLst>
      </pc:sldChg>
      <pc:sldChg chg="delCm modNotes">
        <pc:chgData name="Angelica Mänd" userId="S::angelica.mand@careofsweden.se::d450f7bb-aec9-460a-9bee-1fb87a79d93f" providerId="AD" clId="Web-{A008EE74-BAFB-FDA4-DA70-1216E5C38CC7}" dt="2022-12-11T11:13:49.574" v="81"/>
        <pc:sldMkLst>
          <pc:docMk/>
          <pc:sldMk cId="14922809" sldId="3006"/>
        </pc:sldMkLst>
      </pc:sldChg>
      <pc:sldChg chg="modNotes">
        <pc:chgData name="Angelica Mänd" userId="S::angelica.mand@careofsweden.se::d450f7bb-aec9-460a-9bee-1fb87a79d93f" providerId="AD" clId="Web-{A008EE74-BAFB-FDA4-DA70-1216E5C38CC7}" dt="2022-12-11T11:02:09.512" v="70"/>
        <pc:sldMkLst>
          <pc:docMk/>
          <pc:sldMk cId="478988271" sldId="3007"/>
        </pc:sldMkLst>
      </pc:sldChg>
    </pc:docChg>
  </pc:docChgLst>
  <pc:docChgLst>
    <pc:chgData name="Inga Borgvall" userId="S::inga.borgvall@careofsweden.se::d6207815-94c2-42b2-a2af-6d60dd462042" providerId="AD" clId="Web-{446CECF0-DF2E-10AE-7885-F44691D77AC9}"/>
    <pc:docChg chg="modSld">
      <pc:chgData name="Inga Borgvall" userId="S::inga.borgvall@careofsweden.se::d6207815-94c2-42b2-a2af-6d60dd462042" providerId="AD" clId="Web-{446CECF0-DF2E-10AE-7885-F44691D77AC9}" dt="2023-03-03T10:23:25.176" v="13" actId="20577"/>
      <pc:docMkLst>
        <pc:docMk/>
      </pc:docMkLst>
      <pc:sldChg chg="modSp">
        <pc:chgData name="Inga Borgvall" userId="S::inga.borgvall@careofsweden.se::d6207815-94c2-42b2-a2af-6d60dd462042" providerId="AD" clId="Web-{446CECF0-DF2E-10AE-7885-F44691D77AC9}" dt="2023-03-03T10:23:25.176" v="13" actId="20577"/>
        <pc:sldMkLst>
          <pc:docMk/>
          <pc:sldMk cId="909172014" sldId="3064"/>
        </pc:sldMkLst>
        <pc:spChg chg="mod">
          <ac:chgData name="Inga Borgvall" userId="S::inga.borgvall@careofsweden.se::d6207815-94c2-42b2-a2af-6d60dd462042" providerId="AD" clId="Web-{446CECF0-DF2E-10AE-7885-F44691D77AC9}" dt="2023-03-03T10:23:25.176" v="13" actId="20577"/>
          <ac:spMkLst>
            <pc:docMk/>
            <pc:sldMk cId="909172014" sldId="3064"/>
            <ac:spMk id="14" creationId="{188FC508-3CD6-F682-65C4-77AA174A2B10}"/>
          </ac:spMkLst>
        </pc:spChg>
        <pc:spChg chg="mod">
          <ac:chgData name="Inga Borgvall" userId="S::inga.borgvall@careofsweden.se::d6207815-94c2-42b2-a2af-6d60dd462042" providerId="AD" clId="Web-{446CECF0-DF2E-10AE-7885-F44691D77AC9}" dt="2023-03-03T10:06:34.758" v="0" actId="20577"/>
          <ac:spMkLst>
            <pc:docMk/>
            <pc:sldMk cId="909172014" sldId="3064"/>
            <ac:spMk id="21" creationId="{84C820A4-039A-493B-B773-20D92F2477FE}"/>
          </ac:spMkLst>
        </pc:spChg>
      </pc:sldChg>
    </pc:docChg>
  </pc:docChgLst>
  <pc:docChgLst>
    <pc:chgData name="Danijel Goga" userId="S::danijel.goga@careofsweden.se::3169ac50-af50-4988-b12a-5e738fe7a601" providerId="AD" clId="Web-{DBE26891-ECA1-D335-2E9A-78D83F60A17D}"/>
    <pc:docChg chg="modSld sldOrd">
      <pc:chgData name="Danijel Goga" userId="S::danijel.goga@careofsweden.se::3169ac50-af50-4988-b12a-5e738fe7a601" providerId="AD" clId="Web-{DBE26891-ECA1-D335-2E9A-78D83F60A17D}" dt="2023-02-28T13:44:56.532" v="1624"/>
      <pc:docMkLst>
        <pc:docMk/>
      </pc:docMkLst>
      <pc:sldChg chg="ord">
        <pc:chgData name="Danijel Goga" userId="S::danijel.goga@careofsweden.se::3169ac50-af50-4988-b12a-5e738fe7a601" providerId="AD" clId="Web-{DBE26891-ECA1-D335-2E9A-78D83F60A17D}" dt="2023-02-28T12:39:09.648" v="1361"/>
        <pc:sldMkLst>
          <pc:docMk/>
          <pc:sldMk cId="2698908868" sldId="3136"/>
        </pc:sldMkLst>
      </pc:sldChg>
      <pc:sldChg chg="ord">
        <pc:chgData name="Danijel Goga" userId="S::danijel.goga@careofsweden.se::3169ac50-af50-4988-b12a-5e738fe7a601" providerId="AD" clId="Web-{DBE26891-ECA1-D335-2E9A-78D83F60A17D}" dt="2023-02-28T12:39:09.648" v="1360"/>
        <pc:sldMkLst>
          <pc:docMk/>
          <pc:sldMk cId="1107026938" sldId="3137"/>
        </pc:sldMkLst>
      </pc:sldChg>
      <pc:sldChg chg="ord">
        <pc:chgData name="Danijel Goga" userId="S::danijel.goga@careofsweden.se::3169ac50-af50-4988-b12a-5e738fe7a601" providerId="AD" clId="Web-{DBE26891-ECA1-D335-2E9A-78D83F60A17D}" dt="2023-02-28T12:39:25.977" v="1365"/>
        <pc:sldMkLst>
          <pc:docMk/>
          <pc:sldMk cId="3241995309" sldId="3157"/>
        </pc:sldMkLst>
      </pc:sldChg>
      <pc:sldChg chg="ord">
        <pc:chgData name="Danijel Goga" userId="S::danijel.goga@careofsweden.se::3169ac50-af50-4988-b12a-5e738fe7a601" providerId="AD" clId="Web-{DBE26891-ECA1-D335-2E9A-78D83F60A17D}" dt="2023-02-28T12:39:25.977" v="1364"/>
        <pc:sldMkLst>
          <pc:docMk/>
          <pc:sldMk cId="2556631457" sldId="3158"/>
        </pc:sldMkLst>
      </pc:sldChg>
      <pc:sldChg chg="modNotes">
        <pc:chgData name="Danijel Goga" userId="S::danijel.goga@careofsweden.se::3169ac50-af50-4988-b12a-5e738fe7a601" providerId="AD" clId="Web-{DBE26891-ECA1-D335-2E9A-78D83F60A17D}" dt="2023-02-28T08:22:07.935" v="260"/>
        <pc:sldMkLst>
          <pc:docMk/>
          <pc:sldMk cId="2404380352" sldId="3159"/>
        </pc:sldMkLst>
      </pc:sldChg>
      <pc:sldChg chg="modNotes">
        <pc:chgData name="Danijel Goga" userId="S::danijel.goga@careofsweden.se::3169ac50-af50-4988-b12a-5e738fe7a601" providerId="AD" clId="Web-{DBE26891-ECA1-D335-2E9A-78D83F60A17D}" dt="2023-02-28T12:20:08.647" v="1359"/>
        <pc:sldMkLst>
          <pc:docMk/>
          <pc:sldMk cId="3764227720" sldId="3162"/>
        </pc:sldMkLst>
      </pc:sldChg>
      <pc:sldChg chg="ord">
        <pc:chgData name="Danijel Goga" userId="S::danijel.goga@careofsweden.se::3169ac50-af50-4988-b12a-5e738fe7a601" providerId="AD" clId="Web-{DBE26891-ECA1-D335-2E9A-78D83F60A17D}" dt="2023-02-28T12:39:09.648" v="1362"/>
        <pc:sldMkLst>
          <pc:docMk/>
          <pc:sldMk cId="3478175625" sldId="3164"/>
        </pc:sldMkLst>
      </pc:sldChg>
      <pc:sldChg chg="ord">
        <pc:chgData name="Danijel Goga" userId="S::danijel.goga@careofsweden.se::3169ac50-af50-4988-b12a-5e738fe7a601" providerId="AD" clId="Web-{DBE26891-ECA1-D335-2E9A-78D83F60A17D}" dt="2023-02-28T12:39:25.977" v="1363"/>
        <pc:sldMkLst>
          <pc:docMk/>
          <pc:sldMk cId="1806454319" sldId="3167"/>
        </pc:sldMkLst>
      </pc:sldChg>
      <pc:sldChg chg="modSp modNotes">
        <pc:chgData name="Danijel Goga" userId="S::danijel.goga@careofsweden.se::3169ac50-af50-4988-b12a-5e738fe7a601" providerId="AD" clId="Web-{DBE26891-ECA1-D335-2E9A-78D83F60A17D}" dt="2023-02-28T08:35:40.571" v="1036"/>
        <pc:sldMkLst>
          <pc:docMk/>
          <pc:sldMk cId="773058834" sldId="3182"/>
        </pc:sldMkLst>
        <pc:spChg chg="mod">
          <ac:chgData name="Danijel Goga" userId="S::danijel.goga@careofsweden.se::3169ac50-af50-4988-b12a-5e738fe7a601" providerId="AD" clId="Web-{DBE26891-ECA1-D335-2E9A-78D83F60A17D}" dt="2023-02-28T07:56:48.325" v="1" actId="14100"/>
          <ac:spMkLst>
            <pc:docMk/>
            <pc:sldMk cId="773058834" sldId="3182"/>
            <ac:spMk id="10" creationId="{6BED4DD1-E326-CBB2-5B97-EE93A0B2EC01}"/>
          </ac:spMkLst>
        </pc:spChg>
      </pc:sldChg>
      <pc:sldChg chg="modNotes">
        <pc:chgData name="Danijel Goga" userId="S::danijel.goga@careofsweden.se::3169ac50-af50-4988-b12a-5e738fe7a601" providerId="AD" clId="Web-{DBE26891-ECA1-D335-2E9A-78D83F60A17D}" dt="2023-02-28T08:00:17.343" v="60"/>
        <pc:sldMkLst>
          <pc:docMk/>
          <pc:sldMk cId="3532191394" sldId="3195"/>
        </pc:sldMkLst>
      </pc:sldChg>
      <pc:sldChg chg="ord">
        <pc:chgData name="Danijel Goga" userId="S::danijel.goga@careofsweden.se::3169ac50-af50-4988-b12a-5e738fe7a601" providerId="AD" clId="Web-{DBE26891-ECA1-D335-2E9A-78D83F60A17D}" dt="2023-02-28T13:44:56.532" v="1623"/>
        <pc:sldMkLst>
          <pc:docMk/>
          <pc:sldMk cId="3686912127" sldId="3202"/>
        </pc:sldMkLst>
      </pc:sldChg>
      <pc:sldChg chg="ord modNotes">
        <pc:chgData name="Danijel Goga" userId="S::danijel.goga@careofsweden.se::3169ac50-af50-4988-b12a-5e738fe7a601" providerId="AD" clId="Web-{DBE26891-ECA1-D335-2E9A-78D83F60A17D}" dt="2023-02-28T13:44:56.532" v="1624"/>
        <pc:sldMkLst>
          <pc:docMk/>
          <pc:sldMk cId="3813243991" sldId="3205"/>
        </pc:sldMkLst>
      </pc:sldChg>
      <pc:sldChg chg="ord">
        <pc:chgData name="Danijel Goga" userId="S::danijel.goga@careofsweden.se::3169ac50-af50-4988-b12a-5e738fe7a601" providerId="AD" clId="Web-{DBE26891-ECA1-D335-2E9A-78D83F60A17D}" dt="2023-02-28T13:44:56.532" v="1620"/>
        <pc:sldMkLst>
          <pc:docMk/>
          <pc:sldMk cId="1731198730" sldId="3207"/>
        </pc:sldMkLst>
      </pc:sldChg>
      <pc:sldChg chg="ord">
        <pc:chgData name="Danijel Goga" userId="S::danijel.goga@careofsweden.se::3169ac50-af50-4988-b12a-5e738fe7a601" providerId="AD" clId="Web-{DBE26891-ECA1-D335-2E9A-78D83F60A17D}" dt="2023-02-28T13:44:56.532" v="1621"/>
        <pc:sldMkLst>
          <pc:docMk/>
          <pc:sldMk cId="4016393196" sldId="3208"/>
        </pc:sldMkLst>
      </pc:sldChg>
      <pc:sldChg chg="ord">
        <pc:chgData name="Danijel Goga" userId="S::danijel.goga@careofsweden.se::3169ac50-af50-4988-b12a-5e738fe7a601" providerId="AD" clId="Web-{DBE26891-ECA1-D335-2E9A-78D83F60A17D}" dt="2023-02-28T13:44:56.532" v="1622"/>
        <pc:sldMkLst>
          <pc:docMk/>
          <pc:sldMk cId="2151721334" sldId="3209"/>
        </pc:sldMkLst>
      </pc:sldChg>
    </pc:docChg>
  </pc:docChgLst>
  <pc:docChgLst>
    <pc:chgData name="Emma Enocson" userId="34809eff-22fc-49fa-9d80-7f711c022a1b" providerId="ADAL" clId="{A6E04CBC-5A5D-416F-83FF-C7F16A39CD65}"/>
    <pc:docChg chg="undo redo custSel addSld delSld modSld sldOrd">
      <pc:chgData name="Emma Enocson" userId="34809eff-22fc-49fa-9d80-7f711c022a1b" providerId="ADAL" clId="{A6E04CBC-5A5D-416F-83FF-C7F16A39CD65}" dt="2022-12-13T08:13:05.029" v="41316" actId="6549"/>
      <pc:docMkLst>
        <pc:docMk/>
      </pc:docMkLst>
      <pc:sldChg chg="del">
        <pc:chgData name="Emma Enocson" userId="34809eff-22fc-49fa-9d80-7f711c022a1b" providerId="ADAL" clId="{A6E04CBC-5A5D-416F-83FF-C7F16A39CD65}" dt="2022-11-30T09:49:13.456" v="15713" actId="47"/>
        <pc:sldMkLst>
          <pc:docMk/>
          <pc:sldMk cId="717789370" sldId="321"/>
        </pc:sldMkLst>
      </pc:sldChg>
      <pc:sldChg chg="modSp mod modShow">
        <pc:chgData name="Emma Enocson" userId="34809eff-22fc-49fa-9d80-7f711c022a1b" providerId="ADAL" clId="{A6E04CBC-5A5D-416F-83FF-C7F16A39CD65}" dt="2022-11-30T09:49:16.324" v="15714" actId="729"/>
        <pc:sldMkLst>
          <pc:docMk/>
          <pc:sldMk cId="2511538907" sldId="339"/>
        </pc:sldMkLst>
        <pc:spChg chg="mod">
          <ac:chgData name="Emma Enocson" userId="34809eff-22fc-49fa-9d80-7f711c022a1b" providerId="ADAL" clId="{A6E04CBC-5A5D-416F-83FF-C7F16A39CD65}" dt="2022-11-23T12:36:55.540" v="1467" actId="6559"/>
          <ac:spMkLst>
            <pc:docMk/>
            <pc:sldMk cId="2511538907" sldId="339"/>
            <ac:spMk id="4" creationId="{F31618E1-ECFC-3391-A6A6-3A0566594B62}"/>
          </ac:spMkLst>
        </pc:spChg>
        <pc:picChg chg="mod">
          <ac:chgData name="Emma Enocson" userId="34809eff-22fc-49fa-9d80-7f711c022a1b" providerId="ADAL" clId="{A6E04CBC-5A5D-416F-83FF-C7F16A39CD65}" dt="2022-11-28T13:53:34.459" v="11524" actId="1038"/>
          <ac:picMkLst>
            <pc:docMk/>
            <pc:sldMk cId="2511538907" sldId="339"/>
            <ac:picMk id="5" creationId="{EA263E41-A24E-DA55-F4C6-05F23B9F8C5E}"/>
          </ac:picMkLst>
        </pc:picChg>
      </pc:sldChg>
      <pc:sldChg chg="addSp delSp modSp del mod ord modShow modNotesTx">
        <pc:chgData name="Emma Enocson" userId="34809eff-22fc-49fa-9d80-7f711c022a1b" providerId="ADAL" clId="{A6E04CBC-5A5D-416F-83FF-C7F16A39CD65}" dt="2022-11-28T10:14:04.605" v="1538" actId="47"/>
        <pc:sldMkLst>
          <pc:docMk/>
          <pc:sldMk cId="2494570860" sldId="341"/>
        </pc:sldMkLst>
        <pc:spChg chg="add del">
          <ac:chgData name="Emma Enocson" userId="34809eff-22fc-49fa-9d80-7f711c022a1b" providerId="ADAL" clId="{A6E04CBC-5A5D-416F-83FF-C7F16A39CD65}" dt="2022-11-28T10:13:56.808" v="1531" actId="21"/>
          <ac:spMkLst>
            <pc:docMk/>
            <pc:sldMk cId="2494570860" sldId="341"/>
            <ac:spMk id="2" creationId="{C991A55C-980F-E6E0-C1F6-0E9431735CF3}"/>
          </ac:spMkLst>
        </pc:spChg>
        <pc:spChg chg="add del mod">
          <ac:chgData name="Emma Enocson" userId="34809eff-22fc-49fa-9d80-7f711c022a1b" providerId="ADAL" clId="{A6E04CBC-5A5D-416F-83FF-C7F16A39CD65}" dt="2022-11-23T12:38:24.437" v="1524"/>
          <ac:spMkLst>
            <pc:docMk/>
            <pc:sldMk cId="2494570860" sldId="341"/>
            <ac:spMk id="3" creationId="{A02F9598-1BAD-E847-86DB-175AF3B127CB}"/>
          </ac:spMkLst>
        </pc:spChg>
      </pc:sldChg>
      <pc:sldChg chg="modSp mod modNotesTx">
        <pc:chgData name="Emma Enocson" userId="34809eff-22fc-49fa-9d80-7f711c022a1b" providerId="ADAL" clId="{A6E04CBC-5A5D-416F-83FF-C7F16A39CD65}" dt="2022-11-29T07:14:34.928" v="15711" actId="20577"/>
        <pc:sldMkLst>
          <pc:docMk/>
          <pc:sldMk cId="352356368" sldId="342"/>
        </pc:sldMkLst>
        <pc:spChg chg="mod">
          <ac:chgData name="Emma Enocson" userId="34809eff-22fc-49fa-9d80-7f711c022a1b" providerId="ADAL" clId="{A6E04CBC-5A5D-416F-83FF-C7F16A39CD65}" dt="2022-11-23T12:16:31.158" v="77" actId="404"/>
          <ac:spMkLst>
            <pc:docMk/>
            <pc:sldMk cId="352356368" sldId="342"/>
            <ac:spMk id="2" creationId="{DD1823F6-459F-CA2D-869C-A30B58CFFE7F}"/>
          </ac:spMkLst>
        </pc:spChg>
      </pc:sldChg>
      <pc:sldChg chg="addSp modSp del mod ord modShow">
        <pc:chgData name="Emma Enocson" userId="34809eff-22fc-49fa-9d80-7f711c022a1b" providerId="ADAL" clId="{A6E04CBC-5A5D-416F-83FF-C7F16A39CD65}" dt="2022-11-28T13:59:12.640" v="12568" actId="47"/>
        <pc:sldMkLst>
          <pc:docMk/>
          <pc:sldMk cId="352897734" sldId="346"/>
        </pc:sldMkLst>
        <pc:spChg chg="mod">
          <ac:chgData name="Emma Enocson" userId="34809eff-22fc-49fa-9d80-7f711c022a1b" providerId="ADAL" clId="{A6E04CBC-5A5D-416F-83FF-C7F16A39CD65}" dt="2022-11-23T12:38:36.366" v="1525" actId="20577"/>
          <ac:spMkLst>
            <pc:docMk/>
            <pc:sldMk cId="352897734" sldId="346"/>
            <ac:spMk id="2" creationId="{4EF8D4C7-8E77-AE7D-CE82-DABB6F594494}"/>
          </ac:spMkLst>
        </pc:spChg>
        <pc:spChg chg="add mod">
          <ac:chgData name="Emma Enocson" userId="34809eff-22fc-49fa-9d80-7f711c022a1b" providerId="ADAL" clId="{A6E04CBC-5A5D-416F-83FF-C7F16A39CD65}" dt="2022-11-23T12:37:32.832" v="1508"/>
          <ac:spMkLst>
            <pc:docMk/>
            <pc:sldMk cId="352897734" sldId="346"/>
            <ac:spMk id="3" creationId="{65441AC0-D528-35FA-8213-2337CB4BB85F}"/>
          </ac:spMkLst>
        </pc:spChg>
        <pc:picChg chg="add mod">
          <ac:chgData name="Emma Enocson" userId="34809eff-22fc-49fa-9d80-7f711c022a1b" providerId="ADAL" clId="{A6E04CBC-5A5D-416F-83FF-C7F16A39CD65}" dt="2022-11-23T12:37:32.832" v="1508"/>
          <ac:picMkLst>
            <pc:docMk/>
            <pc:sldMk cId="352897734" sldId="346"/>
            <ac:picMk id="4" creationId="{16EE54BD-3352-C2BA-646B-795149F4236A}"/>
          </ac:picMkLst>
        </pc:picChg>
      </pc:sldChg>
      <pc:sldChg chg="del">
        <pc:chgData name="Emma Enocson" userId="34809eff-22fc-49fa-9d80-7f711c022a1b" providerId="ADAL" clId="{A6E04CBC-5A5D-416F-83FF-C7F16A39CD65}" dt="2022-11-28T10:18:08.452" v="1544" actId="47"/>
        <pc:sldMkLst>
          <pc:docMk/>
          <pc:sldMk cId="3416296523" sldId="349"/>
        </pc:sldMkLst>
      </pc:sldChg>
      <pc:sldChg chg="addSp delSp modSp mod modCm">
        <pc:chgData name="Emma Enocson" userId="34809eff-22fc-49fa-9d80-7f711c022a1b" providerId="ADAL" clId="{A6E04CBC-5A5D-416F-83FF-C7F16A39CD65}" dt="2022-12-06T12:18:09.832" v="24157"/>
        <pc:sldMkLst>
          <pc:docMk/>
          <pc:sldMk cId="1249180328" sldId="350"/>
        </pc:sldMkLst>
        <pc:spChg chg="add mod">
          <ac:chgData name="Emma Enocson" userId="34809eff-22fc-49fa-9d80-7f711c022a1b" providerId="ADAL" clId="{A6E04CBC-5A5D-416F-83FF-C7F16A39CD65}" dt="2022-11-23T12:37:04.653" v="1496"/>
          <ac:spMkLst>
            <pc:docMk/>
            <pc:sldMk cId="1249180328" sldId="350"/>
            <ac:spMk id="3" creationId="{6BDDA781-86DE-CCF9-7027-3783BFAE49FF}"/>
          </ac:spMkLst>
        </pc:spChg>
        <pc:spChg chg="del">
          <ac:chgData name="Emma Enocson" userId="34809eff-22fc-49fa-9d80-7f711c022a1b" providerId="ADAL" clId="{A6E04CBC-5A5D-416F-83FF-C7F16A39CD65}" dt="2022-11-23T12:37:02.982" v="1494" actId="478"/>
          <ac:spMkLst>
            <pc:docMk/>
            <pc:sldMk cId="1249180328" sldId="350"/>
            <ac:spMk id="4" creationId="{F31618E1-ECFC-3391-A6A6-3A0566594B62}"/>
          </ac:spMkLst>
        </pc:spChg>
        <pc:picChg chg="del">
          <ac:chgData name="Emma Enocson" userId="34809eff-22fc-49fa-9d80-7f711c022a1b" providerId="ADAL" clId="{A6E04CBC-5A5D-416F-83FF-C7F16A39CD65}" dt="2022-11-23T12:37:03.669" v="1495" actId="478"/>
          <ac:picMkLst>
            <pc:docMk/>
            <pc:sldMk cId="1249180328" sldId="350"/>
            <ac:picMk id="5" creationId="{EA263E41-A24E-DA55-F4C6-05F23B9F8C5E}"/>
          </ac:picMkLst>
        </pc:picChg>
        <pc:picChg chg="add mod">
          <ac:chgData name="Emma Enocson" userId="34809eff-22fc-49fa-9d80-7f711c022a1b" providerId="ADAL" clId="{A6E04CBC-5A5D-416F-83FF-C7F16A39CD65}" dt="2022-11-23T12:37:04.653" v="1496"/>
          <ac:picMkLst>
            <pc:docMk/>
            <pc:sldMk cId="1249180328" sldId="350"/>
            <ac:picMk id="6" creationId="{06918AB4-AB52-178C-229D-55F170C70CCE}"/>
          </ac:picMkLst>
        </pc:picChg>
      </pc:sldChg>
      <pc:sldChg chg="addSp modSp mod modNotesTx">
        <pc:chgData name="Emma Enocson" userId="34809eff-22fc-49fa-9d80-7f711c022a1b" providerId="ADAL" clId="{A6E04CBC-5A5D-416F-83FF-C7F16A39CD65}" dt="2022-12-11T20:19:51.316" v="24607" actId="790"/>
        <pc:sldMkLst>
          <pc:docMk/>
          <pc:sldMk cId="3425734321" sldId="351"/>
        </pc:sldMkLst>
        <pc:spChg chg="add mod">
          <ac:chgData name="Emma Enocson" userId="34809eff-22fc-49fa-9d80-7f711c022a1b" providerId="ADAL" clId="{A6E04CBC-5A5D-416F-83FF-C7F16A39CD65}" dt="2022-11-23T12:16:10.886" v="33" actId="20577"/>
          <ac:spMkLst>
            <pc:docMk/>
            <pc:sldMk cId="3425734321" sldId="351"/>
            <ac:spMk id="2" creationId="{937527CB-8BFE-B464-CF7C-E0D60180EFFD}"/>
          </ac:spMkLst>
        </pc:spChg>
        <pc:spChg chg="mod">
          <ac:chgData name="Emma Enocson" userId="34809eff-22fc-49fa-9d80-7f711c022a1b" providerId="ADAL" clId="{A6E04CBC-5A5D-416F-83FF-C7F16A39CD65}" dt="2022-11-23T12:16:22.449" v="74" actId="20577"/>
          <ac:spMkLst>
            <pc:docMk/>
            <pc:sldMk cId="3425734321" sldId="351"/>
            <ac:spMk id="4" creationId="{F31618E1-ECFC-3391-A6A6-3A0566594B62}"/>
          </ac:spMkLst>
        </pc:spChg>
        <pc:picChg chg="add mod">
          <ac:chgData name="Emma Enocson" userId="34809eff-22fc-49fa-9d80-7f711c022a1b" providerId="ADAL" clId="{A6E04CBC-5A5D-416F-83FF-C7F16A39CD65}" dt="2022-11-23T12:16:06.643" v="13"/>
          <ac:picMkLst>
            <pc:docMk/>
            <pc:sldMk cId="3425734321" sldId="351"/>
            <ac:picMk id="3" creationId="{F5A2120A-70A4-EC01-6E7D-4ED78B58B822}"/>
          </ac:picMkLst>
        </pc:picChg>
      </pc:sldChg>
      <pc:sldChg chg="addSp delSp modSp add del mod">
        <pc:chgData name="Emma Enocson" userId="34809eff-22fc-49fa-9d80-7f711c022a1b" providerId="ADAL" clId="{A6E04CBC-5A5D-416F-83FF-C7F16A39CD65}" dt="2022-11-28T10:17:33.233" v="1543" actId="47"/>
        <pc:sldMkLst>
          <pc:docMk/>
          <pc:sldMk cId="2622738062" sldId="352"/>
        </pc:sldMkLst>
        <pc:spChg chg="add mod">
          <ac:chgData name="Emma Enocson" userId="34809eff-22fc-49fa-9d80-7f711c022a1b" providerId="ADAL" clId="{A6E04CBC-5A5D-416F-83FF-C7F16A39CD65}" dt="2022-11-23T12:37:42.613" v="1514"/>
          <ac:spMkLst>
            <pc:docMk/>
            <pc:sldMk cId="2622738062" sldId="352"/>
            <ac:spMk id="2" creationId="{0F0CFAD7-0458-C501-FEFE-DB1D021D5E04}"/>
          </ac:spMkLst>
        </pc:spChg>
        <pc:spChg chg="mod">
          <ac:chgData name="Emma Enocson" userId="34809eff-22fc-49fa-9d80-7f711c022a1b" providerId="ADAL" clId="{A6E04CBC-5A5D-416F-83FF-C7F16A39CD65}" dt="2022-11-23T12:26:05.845" v="344" actId="404"/>
          <ac:spMkLst>
            <pc:docMk/>
            <pc:sldMk cId="2622738062" sldId="352"/>
            <ac:spMk id="6" creationId="{9B74A2E1-89D9-2222-474D-435A0BC688AD}"/>
          </ac:spMkLst>
        </pc:spChg>
        <pc:spChg chg="mod">
          <ac:chgData name="Emma Enocson" userId="34809eff-22fc-49fa-9d80-7f711c022a1b" providerId="ADAL" clId="{A6E04CBC-5A5D-416F-83FF-C7F16A39CD65}" dt="2022-11-23T12:26:01.163" v="340" actId="404"/>
          <ac:spMkLst>
            <pc:docMk/>
            <pc:sldMk cId="2622738062" sldId="352"/>
            <ac:spMk id="7" creationId="{D4FEA9FC-BEE6-F36C-D859-9509D7A45D8C}"/>
          </ac:spMkLst>
        </pc:spChg>
        <pc:spChg chg="del">
          <ac:chgData name="Emma Enocson" userId="34809eff-22fc-49fa-9d80-7f711c022a1b" providerId="ADAL" clId="{A6E04CBC-5A5D-416F-83FF-C7F16A39CD65}" dt="2022-11-23T12:37:41.872" v="1513" actId="478"/>
          <ac:spMkLst>
            <pc:docMk/>
            <pc:sldMk cId="2622738062" sldId="352"/>
            <ac:spMk id="8" creationId="{6E5CED23-A7FA-540E-2485-E251E401C982}"/>
          </ac:spMkLst>
        </pc:spChg>
        <pc:picChg chg="add mod">
          <ac:chgData name="Emma Enocson" userId="34809eff-22fc-49fa-9d80-7f711c022a1b" providerId="ADAL" clId="{A6E04CBC-5A5D-416F-83FF-C7F16A39CD65}" dt="2022-11-23T12:37:42.613" v="1514"/>
          <ac:picMkLst>
            <pc:docMk/>
            <pc:sldMk cId="2622738062" sldId="352"/>
            <ac:picMk id="3" creationId="{C60D9C2C-CB7A-1AC8-4029-EAB722C15DDA}"/>
          </ac:picMkLst>
        </pc:picChg>
        <pc:picChg chg="del">
          <ac:chgData name="Emma Enocson" userId="34809eff-22fc-49fa-9d80-7f711c022a1b" providerId="ADAL" clId="{A6E04CBC-5A5D-416F-83FF-C7F16A39CD65}" dt="2022-11-23T12:37:40.848" v="1512" actId="478"/>
          <ac:picMkLst>
            <pc:docMk/>
            <pc:sldMk cId="2622738062" sldId="352"/>
            <ac:picMk id="9" creationId="{A8E4DC2C-DA1C-B998-38A8-1ED5E70192FD}"/>
          </ac:picMkLst>
        </pc:picChg>
      </pc:sldChg>
      <pc:sldChg chg="addSp delSp modSp del mod ord delAnim modAnim addCm delCm modNotesTx">
        <pc:chgData name="Emma Enocson" userId="34809eff-22fc-49fa-9d80-7f711c022a1b" providerId="ADAL" clId="{A6E04CBC-5A5D-416F-83FF-C7F16A39CD65}" dt="2022-12-01T13:13:01.984" v="16001" actId="47"/>
        <pc:sldMkLst>
          <pc:docMk/>
          <pc:sldMk cId="3851369219" sldId="353"/>
        </pc:sldMkLst>
        <pc:spChg chg="add del mod">
          <ac:chgData name="Emma Enocson" userId="34809eff-22fc-49fa-9d80-7f711c022a1b" providerId="ADAL" clId="{A6E04CBC-5A5D-416F-83FF-C7F16A39CD65}" dt="2022-11-28T10:19:51.596" v="1548" actId="478"/>
          <ac:spMkLst>
            <pc:docMk/>
            <pc:sldMk cId="3851369219" sldId="353"/>
            <ac:spMk id="2" creationId="{42D288DF-7A3E-3FFA-E88B-4B6615F0F3F3}"/>
          </ac:spMkLst>
        </pc:spChg>
        <pc:spChg chg="add del mod">
          <ac:chgData name="Emma Enocson" userId="34809eff-22fc-49fa-9d80-7f711c022a1b" providerId="ADAL" clId="{A6E04CBC-5A5D-416F-83FF-C7F16A39CD65}" dt="2022-11-28T10:19:56.837" v="1556" actId="478"/>
          <ac:spMkLst>
            <pc:docMk/>
            <pc:sldMk cId="3851369219" sldId="353"/>
            <ac:spMk id="3" creationId="{B5A70EB3-63D5-B1E4-F257-66D87029956F}"/>
          </ac:spMkLst>
        </pc:spChg>
        <pc:spChg chg="add del mod">
          <ac:chgData name="Emma Enocson" userId="34809eff-22fc-49fa-9d80-7f711c022a1b" providerId="ADAL" clId="{A6E04CBC-5A5D-416F-83FF-C7F16A39CD65}" dt="2022-11-28T13:05:20.726" v="4720" actId="478"/>
          <ac:spMkLst>
            <pc:docMk/>
            <pc:sldMk cId="3851369219" sldId="353"/>
            <ac:spMk id="4" creationId="{C05B0783-19D5-5D53-41D3-18B50DA2A02C}"/>
          </ac:spMkLst>
        </pc:spChg>
        <pc:spChg chg="add del mod">
          <ac:chgData name="Emma Enocson" userId="34809eff-22fc-49fa-9d80-7f711c022a1b" providerId="ADAL" clId="{A6E04CBC-5A5D-416F-83FF-C7F16A39CD65}" dt="2022-11-28T10:19:50.145" v="1546" actId="478"/>
          <ac:spMkLst>
            <pc:docMk/>
            <pc:sldMk cId="3851369219" sldId="353"/>
            <ac:spMk id="5" creationId="{81BB4519-B520-BF33-DDD0-A10D4B91491E}"/>
          </ac:spMkLst>
        </pc:spChg>
        <pc:spChg chg="add del mod">
          <ac:chgData name="Emma Enocson" userId="34809eff-22fc-49fa-9d80-7f711c022a1b" providerId="ADAL" clId="{A6E04CBC-5A5D-416F-83FF-C7F16A39CD65}" dt="2022-11-28T13:08:37.742" v="4808"/>
          <ac:spMkLst>
            <pc:docMk/>
            <pc:sldMk cId="3851369219" sldId="353"/>
            <ac:spMk id="6" creationId="{8F78C70B-C96D-1FB3-ED09-149113132A95}"/>
          </ac:spMkLst>
        </pc:spChg>
        <pc:spChg chg="del">
          <ac:chgData name="Emma Enocson" userId="34809eff-22fc-49fa-9d80-7f711c022a1b" providerId="ADAL" clId="{A6E04CBC-5A5D-416F-83FF-C7F16A39CD65}" dt="2022-11-23T12:23:26.254" v="200" actId="478"/>
          <ac:spMkLst>
            <pc:docMk/>
            <pc:sldMk cId="3851369219" sldId="353"/>
            <ac:spMk id="6" creationId="{9B74A2E1-89D9-2222-474D-435A0BC688AD}"/>
          </ac:spMkLst>
        </pc:spChg>
        <pc:spChg chg="add del mod">
          <ac:chgData name="Emma Enocson" userId="34809eff-22fc-49fa-9d80-7f711c022a1b" providerId="ADAL" clId="{A6E04CBC-5A5D-416F-83FF-C7F16A39CD65}" dt="2022-11-28T10:19:56.453" v="1555" actId="478"/>
          <ac:spMkLst>
            <pc:docMk/>
            <pc:sldMk cId="3851369219" sldId="353"/>
            <ac:spMk id="7" creationId="{99DAB9CE-9FDE-385B-3E9C-FD7B86852C1F}"/>
          </ac:spMkLst>
        </pc:spChg>
        <pc:spChg chg="del">
          <ac:chgData name="Emma Enocson" userId="34809eff-22fc-49fa-9d80-7f711c022a1b" providerId="ADAL" clId="{A6E04CBC-5A5D-416F-83FF-C7F16A39CD65}" dt="2022-11-23T12:37:36.139" v="1510" actId="478"/>
          <ac:spMkLst>
            <pc:docMk/>
            <pc:sldMk cId="3851369219" sldId="353"/>
            <ac:spMk id="8" creationId="{6E5CED23-A7FA-540E-2485-E251E401C982}"/>
          </ac:spMkLst>
        </pc:spChg>
        <pc:spChg chg="add del mod">
          <ac:chgData name="Emma Enocson" userId="34809eff-22fc-49fa-9d80-7f711c022a1b" providerId="ADAL" clId="{A6E04CBC-5A5D-416F-83FF-C7F16A39CD65}" dt="2022-11-28T13:18:34.840" v="5039" actId="478"/>
          <ac:spMkLst>
            <pc:docMk/>
            <pc:sldMk cId="3851369219" sldId="353"/>
            <ac:spMk id="8" creationId="{EBF13FE6-C91E-1A1B-97DF-ABAA2055AE52}"/>
          </ac:spMkLst>
        </pc:spChg>
        <pc:spChg chg="add del mod">
          <ac:chgData name="Emma Enocson" userId="34809eff-22fc-49fa-9d80-7f711c022a1b" providerId="ADAL" clId="{A6E04CBC-5A5D-416F-83FF-C7F16A39CD65}" dt="2022-11-28T13:29:46.672" v="7101" actId="478"/>
          <ac:spMkLst>
            <pc:docMk/>
            <pc:sldMk cId="3851369219" sldId="353"/>
            <ac:spMk id="9" creationId="{643DC062-5CCB-68BF-0C97-A09823D1014A}"/>
          </ac:spMkLst>
        </pc:spChg>
        <pc:spChg chg="add del mod">
          <ac:chgData name="Emma Enocson" userId="34809eff-22fc-49fa-9d80-7f711c022a1b" providerId="ADAL" clId="{A6E04CBC-5A5D-416F-83FF-C7F16A39CD65}" dt="2022-11-28T10:20:00.097" v="1559" actId="478"/>
          <ac:spMkLst>
            <pc:docMk/>
            <pc:sldMk cId="3851369219" sldId="353"/>
            <ac:spMk id="10" creationId="{55479855-64E6-4061-7646-6350BE5FB95E}"/>
          </ac:spMkLst>
        </pc:spChg>
        <pc:spChg chg="add del mod">
          <ac:chgData name="Emma Enocson" userId="34809eff-22fc-49fa-9d80-7f711c022a1b" providerId="ADAL" clId="{A6E04CBC-5A5D-416F-83FF-C7F16A39CD65}" dt="2022-11-28T10:19:55.043" v="1553" actId="478"/>
          <ac:spMkLst>
            <pc:docMk/>
            <pc:sldMk cId="3851369219" sldId="353"/>
            <ac:spMk id="11" creationId="{C5920A10-CEB1-16D2-69D8-73359D1A7D4F}"/>
          </ac:spMkLst>
        </pc:spChg>
        <pc:spChg chg="add del mod">
          <ac:chgData name="Emma Enocson" userId="34809eff-22fc-49fa-9d80-7f711c022a1b" providerId="ADAL" clId="{A6E04CBC-5A5D-416F-83FF-C7F16A39CD65}" dt="2022-11-28T10:20:01.159" v="1560" actId="478"/>
          <ac:spMkLst>
            <pc:docMk/>
            <pc:sldMk cId="3851369219" sldId="353"/>
            <ac:spMk id="12" creationId="{EFDC2BBF-4F04-F8BC-6AEA-FB35349A3671}"/>
          </ac:spMkLst>
        </pc:spChg>
        <pc:spChg chg="add del mod">
          <ac:chgData name="Emma Enocson" userId="34809eff-22fc-49fa-9d80-7f711c022a1b" providerId="ADAL" clId="{A6E04CBC-5A5D-416F-83FF-C7F16A39CD65}" dt="2022-11-28T10:19:53.520" v="1550" actId="478"/>
          <ac:spMkLst>
            <pc:docMk/>
            <pc:sldMk cId="3851369219" sldId="353"/>
            <ac:spMk id="13" creationId="{884E4FFF-30FE-4C7A-7218-11566F31A079}"/>
          </ac:spMkLst>
        </pc:spChg>
        <pc:spChg chg="add del mod">
          <ac:chgData name="Emma Enocson" userId="34809eff-22fc-49fa-9d80-7f711c022a1b" providerId="ADAL" clId="{A6E04CBC-5A5D-416F-83FF-C7F16A39CD65}" dt="2022-11-28T10:20:08.258" v="1564" actId="478"/>
          <ac:spMkLst>
            <pc:docMk/>
            <pc:sldMk cId="3851369219" sldId="353"/>
            <ac:spMk id="14" creationId="{78237E7E-47A9-0860-6D38-8D1CE8892862}"/>
          </ac:spMkLst>
        </pc:spChg>
        <pc:spChg chg="add del mod">
          <ac:chgData name="Emma Enocson" userId="34809eff-22fc-49fa-9d80-7f711c022a1b" providerId="ADAL" clId="{A6E04CBC-5A5D-416F-83FF-C7F16A39CD65}" dt="2022-11-28T10:19:52.657" v="1549" actId="478"/>
          <ac:spMkLst>
            <pc:docMk/>
            <pc:sldMk cId="3851369219" sldId="353"/>
            <ac:spMk id="15" creationId="{35CEAF88-59CD-AD11-B457-3731DE310111}"/>
          </ac:spMkLst>
        </pc:spChg>
        <pc:spChg chg="add del mod">
          <ac:chgData name="Emma Enocson" userId="34809eff-22fc-49fa-9d80-7f711c022a1b" providerId="ADAL" clId="{A6E04CBC-5A5D-416F-83FF-C7F16A39CD65}" dt="2022-11-28T13:28:36.744" v="7062" actId="478"/>
          <ac:spMkLst>
            <pc:docMk/>
            <pc:sldMk cId="3851369219" sldId="353"/>
            <ac:spMk id="16" creationId="{0F179C4A-1AFA-0BB5-157D-177739BA2084}"/>
          </ac:spMkLst>
        </pc:spChg>
        <pc:spChg chg="add del mod">
          <ac:chgData name="Emma Enocson" userId="34809eff-22fc-49fa-9d80-7f711c022a1b" providerId="ADAL" clId="{A6E04CBC-5A5D-416F-83FF-C7F16A39CD65}" dt="2022-11-23T12:23:46.032" v="208" actId="478"/>
          <ac:spMkLst>
            <pc:docMk/>
            <pc:sldMk cId="3851369219" sldId="353"/>
            <ac:spMk id="16" creationId="{35CEAF88-59CD-AD11-B457-3731DE310111}"/>
          </ac:spMkLst>
        </pc:spChg>
        <pc:spChg chg="add del mod">
          <ac:chgData name="Emma Enocson" userId="34809eff-22fc-49fa-9d80-7f711c022a1b" providerId="ADAL" clId="{A6E04CBC-5A5D-416F-83FF-C7F16A39CD65}" dt="2022-11-28T10:19:56.123" v="1554" actId="478"/>
          <ac:spMkLst>
            <pc:docMk/>
            <pc:sldMk cId="3851369219" sldId="353"/>
            <ac:spMk id="17" creationId="{35CEAF88-59CD-AD11-B457-3731DE310111}"/>
          </ac:spMkLst>
        </pc:spChg>
        <pc:spChg chg="add del mod">
          <ac:chgData name="Emma Enocson" userId="34809eff-22fc-49fa-9d80-7f711c022a1b" providerId="ADAL" clId="{A6E04CBC-5A5D-416F-83FF-C7F16A39CD65}" dt="2022-11-28T10:19:57.532" v="1557" actId="478"/>
          <ac:spMkLst>
            <pc:docMk/>
            <pc:sldMk cId="3851369219" sldId="353"/>
            <ac:spMk id="18" creationId="{35CEAF88-59CD-AD11-B457-3731DE310111}"/>
          </ac:spMkLst>
        </pc:spChg>
        <pc:spChg chg="add del mod">
          <ac:chgData name="Emma Enocson" userId="34809eff-22fc-49fa-9d80-7f711c022a1b" providerId="ADAL" clId="{A6E04CBC-5A5D-416F-83FF-C7F16A39CD65}" dt="2022-11-28T10:19:54.595" v="1551" actId="478"/>
          <ac:spMkLst>
            <pc:docMk/>
            <pc:sldMk cId="3851369219" sldId="353"/>
            <ac:spMk id="19" creationId="{64449AD6-6C4B-1AC0-46C1-F1BE5BF34E54}"/>
          </ac:spMkLst>
        </pc:spChg>
        <pc:spChg chg="add mod">
          <ac:chgData name="Emma Enocson" userId="34809eff-22fc-49fa-9d80-7f711c022a1b" providerId="ADAL" clId="{A6E04CBC-5A5D-416F-83FF-C7F16A39CD65}" dt="2022-11-23T12:37:37.045" v="1511"/>
          <ac:spMkLst>
            <pc:docMk/>
            <pc:sldMk cId="3851369219" sldId="353"/>
            <ac:spMk id="20" creationId="{595A6562-16E0-7D72-6776-104A13A3BF1E}"/>
          </ac:spMkLst>
        </pc:spChg>
        <pc:spChg chg="add del mod">
          <ac:chgData name="Emma Enocson" userId="34809eff-22fc-49fa-9d80-7f711c022a1b" providerId="ADAL" clId="{A6E04CBC-5A5D-416F-83FF-C7F16A39CD65}" dt="2022-11-28T13:27:51.215" v="6950" actId="478"/>
          <ac:spMkLst>
            <pc:docMk/>
            <pc:sldMk cId="3851369219" sldId="353"/>
            <ac:spMk id="22" creationId="{92711098-5BC6-1A5D-0E8B-CF809C971AD8}"/>
          </ac:spMkLst>
        </pc:spChg>
        <pc:spChg chg="del mod topLvl">
          <ac:chgData name="Emma Enocson" userId="34809eff-22fc-49fa-9d80-7f711c022a1b" providerId="ADAL" clId="{A6E04CBC-5A5D-416F-83FF-C7F16A39CD65}" dt="2022-12-01T13:12:12.393" v="15953" actId="478"/>
          <ac:spMkLst>
            <pc:docMk/>
            <pc:sldMk cId="3851369219" sldId="353"/>
            <ac:spMk id="24" creationId="{A991766B-EFEB-5EFC-E0DB-28C59AEAD058}"/>
          </ac:spMkLst>
        </pc:spChg>
        <pc:spChg chg="add del mod">
          <ac:chgData name="Emma Enocson" userId="34809eff-22fc-49fa-9d80-7f711c022a1b" providerId="ADAL" clId="{A6E04CBC-5A5D-416F-83FF-C7F16A39CD65}" dt="2022-12-01T13:12:10.434" v="15952" actId="478"/>
          <ac:spMkLst>
            <pc:docMk/>
            <pc:sldMk cId="3851369219" sldId="353"/>
            <ac:spMk id="28" creationId="{44C997EB-13D5-7666-7458-B9E860594A80}"/>
          </ac:spMkLst>
        </pc:spChg>
        <pc:spChg chg="add del mod">
          <ac:chgData name="Emma Enocson" userId="34809eff-22fc-49fa-9d80-7f711c022a1b" providerId="ADAL" clId="{A6E04CBC-5A5D-416F-83FF-C7F16A39CD65}" dt="2022-12-01T13:12:28.581" v="15993" actId="478"/>
          <ac:spMkLst>
            <pc:docMk/>
            <pc:sldMk cId="3851369219" sldId="353"/>
            <ac:spMk id="29" creationId="{731FD9DD-575A-BBF6-1E21-B76E97BD2034}"/>
          </ac:spMkLst>
        </pc:spChg>
        <pc:spChg chg="add del mod">
          <ac:chgData name="Emma Enocson" userId="34809eff-22fc-49fa-9d80-7f711c022a1b" providerId="ADAL" clId="{A6E04CBC-5A5D-416F-83FF-C7F16A39CD65}" dt="2022-12-01T13:12:35.652" v="15994" actId="478"/>
          <ac:spMkLst>
            <pc:docMk/>
            <pc:sldMk cId="3851369219" sldId="353"/>
            <ac:spMk id="31" creationId="{83BBD1E8-3422-AA9F-09F5-1D901752C3A0}"/>
          </ac:spMkLst>
        </pc:spChg>
        <pc:spChg chg="add del mod">
          <ac:chgData name="Emma Enocson" userId="34809eff-22fc-49fa-9d80-7f711c022a1b" providerId="ADAL" clId="{A6E04CBC-5A5D-416F-83FF-C7F16A39CD65}" dt="2022-12-01T13:12:39.860" v="15997" actId="478"/>
          <ac:spMkLst>
            <pc:docMk/>
            <pc:sldMk cId="3851369219" sldId="353"/>
            <ac:spMk id="32" creationId="{BA7C8040-D66F-77A5-0289-46D3149697BF}"/>
          </ac:spMkLst>
        </pc:spChg>
        <pc:grpChg chg="add del mod">
          <ac:chgData name="Emma Enocson" userId="34809eff-22fc-49fa-9d80-7f711c022a1b" providerId="ADAL" clId="{A6E04CBC-5A5D-416F-83FF-C7F16A39CD65}" dt="2022-11-28T13:19:06.228" v="5066" actId="478"/>
          <ac:grpSpMkLst>
            <pc:docMk/>
            <pc:sldMk cId="3851369219" sldId="353"/>
            <ac:grpSpMk id="23" creationId="{1CC45C6F-1F26-8379-C6D7-A50EFD359F4A}"/>
          </ac:grpSpMkLst>
        </pc:grpChg>
        <pc:picChg chg="del">
          <ac:chgData name="Emma Enocson" userId="34809eff-22fc-49fa-9d80-7f711c022a1b" providerId="ADAL" clId="{A6E04CBC-5A5D-416F-83FF-C7F16A39CD65}" dt="2022-11-23T12:16:33.867" v="78" actId="478"/>
          <ac:picMkLst>
            <pc:docMk/>
            <pc:sldMk cId="3851369219" sldId="353"/>
            <ac:picMk id="4" creationId="{F042FA85-2942-8D32-D4BD-4269DED27510}"/>
          </ac:picMkLst>
        </pc:picChg>
        <pc:picChg chg="del">
          <ac:chgData name="Emma Enocson" userId="34809eff-22fc-49fa-9d80-7f711c022a1b" providerId="ADAL" clId="{A6E04CBC-5A5D-416F-83FF-C7F16A39CD65}" dt="2022-11-23T12:37:35.213" v="1509" actId="478"/>
          <ac:picMkLst>
            <pc:docMk/>
            <pc:sldMk cId="3851369219" sldId="353"/>
            <ac:picMk id="9" creationId="{A8E4DC2C-DA1C-B998-38A8-1ED5E70192FD}"/>
          </ac:picMkLst>
        </pc:picChg>
        <pc:picChg chg="add mod">
          <ac:chgData name="Emma Enocson" userId="34809eff-22fc-49fa-9d80-7f711c022a1b" providerId="ADAL" clId="{A6E04CBC-5A5D-416F-83FF-C7F16A39CD65}" dt="2022-11-23T12:37:37.045" v="1511"/>
          <ac:picMkLst>
            <pc:docMk/>
            <pc:sldMk cId="3851369219" sldId="353"/>
            <ac:picMk id="21" creationId="{A4C1730E-9E4D-28B9-A24A-369FFC4133CA}"/>
          </ac:picMkLst>
        </pc:picChg>
        <pc:picChg chg="del mod topLvl">
          <ac:chgData name="Emma Enocson" userId="34809eff-22fc-49fa-9d80-7f711c022a1b" providerId="ADAL" clId="{A6E04CBC-5A5D-416F-83FF-C7F16A39CD65}" dt="2022-11-28T13:19:06.228" v="5066" actId="478"/>
          <ac:picMkLst>
            <pc:docMk/>
            <pc:sldMk cId="3851369219" sldId="353"/>
            <ac:picMk id="25" creationId="{6725F682-D739-240C-0396-0F02C9867CD4}"/>
          </ac:picMkLst>
        </pc:picChg>
        <pc:picChg chg="add del mod">
          <ac:chgData name="Emma Enocson" userId="34809eff-22fc-49fa-9d80-7f711c022a1b" providerId="ADAL" clId="{A6E04CBC-5A5D-416F-83FF-C7F16A39CD65}" dt="2022-11-28T13:09:23.272" v="4815" actId="478"/>
          <ac:picMkLst>
            <pc:docMk/>
            <pc:sldMk cId="3851369219" sldId="353"/>
            <ac:picMk id="26" creationId="{CC145827-58C5-3BC7-5167-B4A8023BA89B}"/>
          </ac:picMkLst>
        </pc:picChg>
        <pc:picChg chg="add del mod">
          <ac:chgData name="Emma Enocson" userId="34809eff-22fc-49fa-9d80-7f711c022a1b" providerId="ADAL" clId="{A6E04CBC-5A5D-416F-83FF-C7F16A39CD65}" dt="2022-11-28T13:18:09.755" v="5013" actId="478"/>
          <ac:picMkLst>
            <pc:docMk/>
            <pc:sldMk cId="3851369219" sldId="353"/>
            <ac:picMk id="27" creationId="{0ECCDBF8-20C8-F79D-E2E7-52238E8B8960}"/>
          </ac:picMkLst>
        </pc:picChg>
        <pc:picChg chg="add del mod">
          <ac:chgData name="Emma Enocson" userId="34809eff-22fc-49fa-9d80-7f711c022a1b" providerId="ADAL" clId="{A6E04CBC-5A5D-416F-83FF-C7F16A39CD65}" dt="2022-11-28T13:21:26.302" v="5402" actId="478"/>
          <ac:picMkLst>
            <pc:docMk/>
            <pc:sldMk cId="3851369219" sldId="353"/>
            <ac:picMk id="30" creationId="{72D62DBA-6DD4-B623-5EE4-CFCE9F4E8B4A}"/>
          </ac:picMkLst>
        </pc:picChg>
        <pc:picChg chg="add del mod">
          <ac:chgData name="Emma Enocson" userId="34809eff-22fc-49fa-9d80-7f711c022a1b" providerId="ADAL" clId="{A6E04CBC-5A5D-416F-83FF-C7F16A39CD65}" dt="2022-11-28T13:42:49.373" v="9661"/>
          <ac:picMkLst>
            <pc:docMk/>
            <pc:sldMk cId="3851369219" sldId="353"/>
            <ac:picMk id="33" creationId="{4ABDEB98-6601-3C34-C147-2B5F6A7C8DDA}"/>
          </ac:picMkLst>
        </pc:picChg>
      </pc:sldChg>
      <pc:sldChg chg="addSp modSp mod">
        <pc:chgData name="Emma Enocson" userId="34809eff-22fc-49fa-9d80-7f711c022a1b" providerId="ADAL" clId="{A6E04CBC-5A5D-416F-83FF-C7F16A39CD65}" dt="2022-11-23T12:21:14.326" v="198" actId="2711"/>
        <pc:sldMkLst>
          <pc:docMk/>
          <pc:sldMk cId="3215324865" sldId="355"/>
        </pc:sldMkLst>
        <pc:spChg chg="add mod">
          <ac:chgData name="Emma Enocson" userId="34809eff-22fc-49fa-9d80-7f711c022a1b" providerId="ADAL" clId="{A6E04CBC-5A5D-416F-83FF-C7F16A39CD65}" dt="2022-11-23T12:21:08.635" v="197" actId="2711"/>
          <ac:spMkLst>
            <pc:docMk/>
            <pc:sldMk cId="3215324865" sldId="355"/>
            <ac:spMk id="4" creationId="{BEDF7950-A403-9130-092A-F284D4606260}"/>
          </ac:spMkLst>
        </pc:spChg>
        <pc:spChg chg="add mod">
          <ac:chgData name="Emma Enocson" userId="34809eff-22fc-49fa-9d80-7f711c022a1b" providerId="ADAL" clId="{A6E04CBC-5A5D-416F-83FF-C7F16A39CD65}" dt="2022-11-23T12:21:14.326" v="198" actId="2711"/>
          <ac:spMkLst>
            <pc:docMk/>
            <pc:sldMk cId="3215324865" sldId="355"/>
            <ac:spMk id="5" creationId="{0720B377-ECCE-AB7F-B8B3-FD162DBE8E1B}"/>
          </ac:spMkLst>
        </pc:spChg>
        <pc:picChg chg="add mod">
          <ac:chgData name="Emma Enocson" userId="34809eff-22fc-49fa-9d80-7f711c022a1b" providerId="ADAL" clId="{A6E04CBC-5A5D-416F-83FF-C7F16A39CD65}" dt="2022-11-23T12:18:16.548" v="84" actId="1076"/>
          <ac:picMkLst>
            <pc:docMk/>
            <pc:sldMk cId="3215324865" sldId="355"/>
            <ac:picMk id="2" creationId="{2E1764E1-4365-23C7-1B39-9E59AE19A049}"/>
          </ac:picMkLst>
        </pc:picChg>
        <pc:picChg chg="mod">
          <ac:chgData name="Emma Enocson" userId="34809eff-22fc-49fa-9d80-7f711c022a1b" providerId="ADAL" clId="{A6E04CBC-5A5D-416F-83FF-C7F16A39CD65}" dt="2022-11-23T12:20:41.507" v="188" actId="1076"/>
          <ac:picMkLst>
            <pc:docMk/>
            <pc:sldMk cId="3215324865" sldId="355"/>
            <ac:picMk id="6" creationId="{743775D7-DF58-378A-B633-2FAD2A1C0CF0}"/>
          </ac:picMkLst>
        </pc:picChg>
        <pc:picChg chg="mod">
          <ac:chgData name="Emma Enocson" userId="34809eff-22fc-49fa-9d80-7f711c022a1b" providerId="ADAL" clId="{A6E04CBC-5A5D-416F-83FF-C7F16A39CD65}" dt="2022-11-23T12:20:45.078" v="191" actId="1076"/>
          <ac:picMkLst>
            <pc:docMk/>
            <pc:sldMk cId="3215324865" sldId="355"/>
            <ac:picMk id="8" creationId="{152CACC1-CBCE-C966-F33A-7A53BBC01D10}"/>
          </ac:picMkLst>
        </pc:picChg>
        <pc:picChg chg="mod">
          <ac:chgData name="Emma Enocson" userId="34809eff-22fc-49fa-9d80-7f711c022a1b" providerId="ADAL" clId="{A6E04CBC-5A5D-416F-83FF-C7F16A39CD65}" dt="2022-11-23T12:19:46.753" v="161" actId="1076"/>
          <ac:picMkLst>
            <pc:docMk/>
            <pc:sldMk cId="3215324865" sldId="355"/>
            <ac:picMk id="11" creationId="{76C9A079-03CE-3ABE-B831-860E1495B157}"/>
          </ac:picMkLst>
        </pc:picChg>
        <pc:picChg chg="mod">
          <ac:chgData name="Emma Enocson" userId="34809eff-22fc-49fa-9d80-7f711c022a1b" providerId="ADAL" clId="{A6E04CBC-5A5D-416F-83FF-C7F16A39CD65}" dt="2022-11-23T12:20:51.597" v="195" actId="1076"/>
          <ac:picMkLst>
            <pc:docMk/>
            <pc:sldMk cId="3215324865" sldId="355"/>
            <ac:picMk id="12" creationId="{A81CDC0B-C697-AE7A-0B40-F7D2C8930E1C}"/>
          </ac:picMkLst>
        </pc:picChg>
        <pc:picChg chg="mod">
          <ac:chgData name="Emma Enocson" userId="34809eff-22fc-49fa-9d80-7f711c022a1b" providerId="ADAL" clId="{A6E04CBC-5A5D-416F-83FF-C7F16A39CD65}" dt="2022-11-23T12:20:50.226" v="194" actId="1076"/>
          <ac:picMkLst>
            <pc:docMk/>
            <pc:sldMk cId="3215324865" sldId="355"/>
            <ac:picMk id="13" creationId="{E0D7D8ED-95E9-E3C6-53E9-540EAC22F3A0}"/>
          </ac:picMkLst>
        </pc:picChg>
        <pc:picChg chg="mod">
          <ac:chgData name="Emma Enocson" userId="34809eff-22fc-49fa-9d80-7f711c022a1b" providerId="ADAL" clId="{A6E04CBC-5A5D-416F-83FF-C7F16A39CD65}" dt="2022-11-23T12:20:47.053" v="192" actId="1076"/>
          <ac:picMkLst>
            <pc:docMk/>
            <pc:sldMk cId="3215324865" sldId="355"/>
            <ac:picMk id="16" creationId="{C016D923-822C-D8B0-C9F0-F56667C9C556}"/>
          </ac:picMkLst>
        </pc:picChg>
        <pc:picChg chg="mod">
          <ac:chgData name="Emma Enocson" userId="34809eff-22fc-49fa-9d80-7f711c022a1b" providerId="ADAL" clId="{A6E04CBC-5A5D-416F-83FF-C7F16A39CD65}" dt="2022-11-23T12:20:38.886" v="187" actId="1076"/>
          <ac:picMkLst>
            <pc:docMk/>
            <pc:sldMk cId="3215324865" sldId="355"/>
            <ac:picMk id="17" creationId="{2496EA9F-F158-8190-0828-BD6E312A6C22}"/>
          </ac:picMkLst>
        </pc:picChg>
        <pc:picChg chg="mod">
          <ac:chgData name="Emma Enocson" userId="34809eff-22fc-49fa-9d80-7f711c022a1b" providerId="ADAL" clId="{A6E04CBC-5A5D-416F-83FF-C7F16A39CD65}" dt="2022-11-23T12:19:31.024" v="132" actId="1076"/>
          <ac:picMkLst>
            <pc:docMk/>
            <pc:sldMk cId="3215324865" sldId="355"/>
            <ac:picMk id="18" creationId="{AD155809-39A8-E0C5-B13A-A96E4995E2F4}"/>
          </ac:picMkLst>
        </pc:picChg>
        <pc:picChg chg="mod">
          <ac:chgData name="Emma Enocson" userId="34809eff-22fc-49fa-9d80-7f711c022a1b" providerId="ADAL" clId="{A6E04CBC-5A5D-416F-83FF-C7F16A39CD65}" dt="2022-11-23T12:19:56.778" v="167" actId="1076"/>
          <ac:picMkLst>
            <pc:docMk/>
            <pc:sldMk cId="3215324865" sldId="355"/>
            <ac:picMk id="19" creationId="{B6538B6D-766C-2DD7-0472-A23220C8FDA7}"/>
          </ac:picMkLst>
        </pc:picChg>
        <pc:picChg chg="mod">
          <ac:chgData name="Emma Enocson" userId="34809eff-22fc-49fa-9d80-7f711c022a1b" providerId="ADAL" clId="{A6E04CBC-5A5D-416F-83FF-C7F16A39CD65}" dt="2022-11-23T12:20:43.857" v="190" actId="1076"/>
          <ac:picMkLst>
            <pc:docMk/>
            <pc:sldMk cId="3215324865" sldId="355"/>
            <ac:picMk id="20" creationId="{4E3C815D-D12D-AE87-3AA7-746897D5AAC1}"/>
          </ac:picMkLst>
        </pc:picChg>
        <pc:picChg chg="mod">
          <ac:chgData name="Emma Enocson" userId="34809eff-22fc-49fa-9d80-7f711c022a1b" providerId="ADAL" clId="{A6E04CBC-5A5D-416F-83FF-C7F16A39CD65}" dt="2022-11-23T12:20:42.667" v="189" actId="1076"/>
          <ac:picMkLst>
            <pc:docMk/>
            <pc:sldMk cId="3215324865" sldId="355"/>
            <ac:picMk id="21" creationId="{F99FF055-65E4-BCB2-222D-2CBD1D0D14AB}"/>
          </ac:picMkLst>
        </pc:picChg>
        <pc:picChg chg="add mod">
          <ac:chgData name="Emma Enocson" userId="34809eff-22fc-49fa-9d80-7f711c022a1b" providerId="ADAL" clId="{A6E04CBC-5A5D-416F-83FF-C7F16A39CD65}" dt="2022-11-23T12:20:08.443" v="174" actId="1076"/>
          <ac:picMkLst>
            <pc:docMk/>
            <pc:sldMk cId="3215324865" sldId="355"/>
            <ac:picMk id="22" creationId="{93239051-DC75-6806-C85F-6E658298A158}"/>
          </ac:picMkLst>
        </pc:picChg>
        <pc:picChg chg="add mod">
          <ac:chgData name="Emma Enocson" userId="34809eff-22fc-49fa-9d80-7f711c022a1b" providerId="ADAL" clId="{A6E04CBC-5A5D-416F-83FF-C7F16A39CD65}" dt="2022-11-23T12:20:12.568" v="176" actId="1076"/>
          <ac:picMkLst>
            <pc:docMk/>
            <pc:sldMk cId="3215324865" sldId="355"/>
            <ac:picMk id="23" creationId="{7DE301E1-6183-50EC-F576-C4DBDF3DA8D2}"/>
          </ac:picMkLst>
        </pc:picChg>
        <pc:picChg chg="add mod">
          <ac:chgData name="Emma Enocson" userId="34809eff-22fc-49fa-9d80-7f711c022a1b" providerId="ADAL" clId="{A6E04CBC-5A5D-416F-83FF-C7F16A39CD65}" dt="2022-11-23T12:20:22.696" v="178" actId="1076"/>
          <ac:picMkLst>
            <pc:docMk/>
            <pc:sldMk cId="3215324865" sldId="355"/>
            <ac:picMk id="24" creationId="{841F8345-F80A-691D-9AF6-73AC35405E10}"/>
          </ac:picMkLst>
        </pc:picChg>
        <pc:picChg chg="add mod">
          <ac:chgData name="Emma Enocson" userId="34809eff-22fc-49fa-9d80-7f711c022a1b" providerId="ADAL" clId="{A6E04CBC-5A5D-416F-83FF-C7F16A39CD65}" dt="2022-11-23T12:20:29.481" v="182" actId="1076"/>
          <ac:picMkLst>
            <pc:docMk/>
            <pc:sldMk cId="3215324865" sldId="355"/>
            <ac:picMk id="25" creationId="{7017EFC8-3774-A7ED-0155-C37EB454988E}"/>
          </ac:picMkLst>
        </pc:picChg>
        <pc:picChg chg="add mod">
          <ac:chgData name="Emma Enocson" userId="34809eff-22fc-49fa-9d80-7f711c022a1b" providerId="ADAL" clId="{A6E04CBC-5A5D-416F-83FF-C7F16A39CD65}" dt="2022-11-23T12:20:49.199" v="193" actId="1076"/>
          <ac:picMkLst>
            <pc:docMk/>
            <pc:sldMk cId="3215324865" sldId="355"/>
            <ac:picMk id="26" creationId="{8C285C39-4B95-56C6-0126-B2AAE78D2014}"/>
          </ac:picMkLst>
        </pc:picChg>
      </pc:sldChg>
      <pc:sldChg chg="addSp delSp modSp add mod ord addCm delCm modNotesTx">
        <pc:chgData name="Emma Enocson" userId="34809eff-22fc-49fa-9d80-7f711c022a1b" providerId="ADAL" clId="{A6E04CBC-5A5D-416F-83FF-C7F16A39CD65}" dt="2022-12-06T12:22:26.014" v="24224" actId="1038"/>
        <pc:sldMkLst>
          <pc:docMk/>
          <pc:sldMk cId="1283199182" sldId="356"/>
        </pc:sldMkLst>
        <pc:spChg chg="add del mod">
          <ac:chgData name="Emma Enocson" userId="34809eff-22fc-49fa-9d80-7f711c022a1b" providerId="ADAL" clId="{A6E04CBC-5A5D-416F-83FF-C7F16A39CD65}" dt="2022-12-02T14:07:21.707" v="21698" actId="478"/>
          <ac:spMkLst>
            <pc:docMk/>
            <pc:sldMk cId="1283199182" sldId="356"/>
            <ac:spMk id="2" creationId="{6FDB77BC-5CC8-846F-73C4-7D97D43DC41C}"/>
          </ac:spMkLst>
        </pc:spChg>
        <pc:spChg chg="add del mod">
          <ac:chgData name="Emma Enocson" userId="34809eff-22fc-49fa-9d80-7f711c022a1b" providerId="ADAL" clId="{A6E04CBC-5A5D-416F-83FF-C7F16A39CD65}" dt="2022-12-01T13:13:10.542" v="16003"/>
          <ac:spMkLst>
            <pc:docMk/>
            <pc:sldMk cId="1283199182" sldId="356"/>
            <ac:spMk id="3" creationId="{B4DE4C7E-DAA9-68CA-9AAA-6A33364B7E81}"/>
          </ac:spMkLst>
        </pc:spChg>
        <pc:spChg chg="add mod">
          <ac:chgData name="Emma Enocson" userId="34809eff-22fc-49fa-9d80-7f711c022a1b" providerId="ADAL" clId="{A6E04CBC-5A5D-416F-83FF-C7F16A39CD65}" dt="2022-12-05T07:43:37.085" v="24059" actId="20577"/>
          <ac:spMkLst>
            <pc:docMk/>
            <pc:sldMk cId="1283199182" sldId="356"/>
            <ac:spMk id="3" creationId="{BE0F58A2-587C-4FD3-675E-D05A6B6E503E}"/>
          </ac:spMkLst>
        </pc:spChg>
        <pc:spChg chg="add mod">
          <ac:chgData name="Emma Enocson" userId="34809eff-22fc-49fa-9d80-7f711c022a1b" providerId="ADAL" clId="{A6E04CBC-5A5D-416F-83FF-C7F16A39CD65}" dt="2022-12-06T12:22:26.014" v="24224" actId="1038"/>
          <ac:spMkLst>
            <pc:docMk/>
            <pc:sldMk cId="1283199182" sldId="356"/>
            <ac:spMk id="4" creationId="{C27008EF-0A39-2979-2F3E-405DBFF4401F}"/>
          </ac:spMkLst>
        </pc:spChg>
        <pc:spChg chg="add mod">
          <ac:chgData name="Emma Enocson" userId="34809eff-22fc-49fa-9d80-7f711c022a1b" providerId="ADAL" clId="{A6E04CBC-5A5D-416F-83FF-C7F16A39CD65}" dt="2022-12-06T12:22:19.673" v="24211" actId="1038"/>
          <ac:spMkLst>
            <pc:docMk/>
            <pc:sldMk cId="1283199182" sldId="356"/>
            <ac:spMk id="5" creationId="{C3CE99D9-021B-1A25-020E-82E6EF10EF1B}"/>
          </ac:spMkLst>
        </pc:spChg>
        <pc:spChg chg="mod">
          <ac:chgData name="Emma Enocson" userId="34809eff-22fc-49fa-9d80-7f711c022a1b" providerId="ADAL" clId="{A6E04CBC-5A5D-416F-83FF-C7F16A39CD65}" dt="2022-12-06T12:22:26.014" v="24224" actId="1038"/>
          <ac:spMkLst>
            <pc:docMk/>
            <pc:sldMk cId="1283199182" sldId="356"/>
            <ac:spMk id="6" creationId="{9B74A2E1-89D9-2222-474D-435A0BC688AD}"/>
          </ac:spMkLst>
        </pc:spChg>
        <pc:spChg chg="add mod">
          <ac:chgData name="Emma Enocson" userId="34809eff-22fc-49fa-9d80-7f711c022a1b" providerId="ADAL" clId="{A6E04CBC-5A5D-416F-83FF-C7F16A39CD65}" dt="2022-12-06T12:22:19.673" v="24211" actId="1038"/>
          <ac:spMkLst>
            <pc:docMk/>
            <pc:sldMk cId="1283199182" sldId="356"/>
            <ac:spMk id="7" creationId="{333C1F23-E5ED-04D7-11AF-149E1CE4452B}"/>
          </ac:spMkLst>
        </pc:spChg>
        <pc:spChg chg="del mod">
          <ac:chgData name="Emma Enocson" userId="34809eff-22fc-49fa-9d80-7f711c022a1b" providerId="ADAL" clId="{A6E04CBC-5A5D-416F-83FF-C7F16A39CD65}" dt="2022-11-23T12:24:38.809" v="296" actId="478"/>
          <ac:spMkLst>
            <pc:docMk/>
            <pc:sldMk cId="1283199182" sldId="356"/>
            <ac:spMk id="7" creationId="{D4FEA9FC-BEE6-F36C-D859-9509D7A45D8C}"/>
          </ac:spMkLst>
        </pc:spChg>
        <pc:spChg chg="mod">
          <ac:chgData name="Emma Enocson" userId="34809eff-22fc-49fa-9d80-7f711c022a1b" providerId="ADAL" clId="{A6E04CBC-5A5D-416F-83FF-C7F16A39CD65}" dt="2022-11-23T12:36:45.441" v="1442" actId="6559"/>
          <ac:spMkLst>
            <pc:docMk/>
            <pc:sldMk cId="1283199182" sldId="356"/>
            <ac:spMk id="8" creationId="{6E5CED23-A7FA-540E-2485-E251E401C982}"/>
          </ac:spMkLst>
        </pc:spChg>
        <pc:picChg chg="add del mod">
          <ac:chgData name="Emma Enocson" userId="34809eff-22fc-49fa-9d80-7f711c022a1b" providerId="ADAL" clId="{A6E04CBC-5A5D-416F-83FF-C7F16A39CD65}" dt="2022-12-01T13:13:10.542" v="16003"/>
          <ac:picMkLst>
            <pc:docMk/>
            <pc:sldMk cId="1283199182" sldId="356"/>
            <ac:picMk id="4" creationId="{58B687A6-C9C6-FF5B-3AE7-7F6DE5E46800}"/>
          </ac:picMkLst>
        </pc:picChg>
        <pc:picChg chg="mod">
          <ac:chgData name="Emma Enocson" userId="34809eff-22fc-49fa-9d80-7f711c022a1b" providerId="ADAL" clId="{A6E04CBC-5A5D-416F-83FF-C7F16A39CD65}" dt="2022-11-23T12:37:23.700" v="1504" actId="1038"/>
          <ac:picMkLst>
            <pc:docMk/>
            <pc:sldMk cId="1283199182" sldId="356"/>
            <ac:picMk id="9" creationId="{A8E4DC2C-DA1C-B998-38A8-1ED5E70192FD}"/>
          </ac:picMkLst>
        </pc:picChg>
      </pc:sldChg>
      <pc:sldChg chg="addSp delSp modSp add del mod">
        <pc:chgData name="Emma Enocson" userId="34809eff-22fc-49fa-9d80-7f711c022a1b" providerId="ADAL" clId="{A6E04CBC-5A5D-416F-83FF-C7F16A39CD65}" dt="2022-11-23T12:37:58.975" v="1520" actId="47"/>
        <pc:sldMkLst>
          <pc:docMk/>
          <pc:sldMk cId="1094936172" sldId="357"/>
        </pc:sldMkLst>
        <pc:spChg chg="del mod">
          <ac:chgData name="Emma Enocson" userId="34809eff-22fc-49fa-9d80-7f711c022a1b" providerId="ADAL" clId="{A6E04CBC-5A5D-416F-83FF-C7F16A39CD65}" dt="2022-11-23T12:37:54.648" v="1517" actId="21"/>
          <ac:spMkLst>
            <pc:docMk/>
            <pc:sldMk cId="1094936172" sldId="357"/>
            <ac:spMk id="2" creationId="{C991A55C-980F-E6E0-C1F6-0E9431735CF3}"/>
          </ac:spMkLst>
        </pc:spChg>
        <pc:spChg chg="add mod">
          <ac:chgData name="Emma Enocson" userId="34809eff-22fc-49fa-9d80-7f711c022a1b" providerId="ADAL" clId="{A6E04CBC-5A5D-416F-83FF-C7F16A39CD65}" dt="2022-11-23T12:37:30.829" v="1507"/>
          <ac:spMkLst>
            <pc:docMk/>
            <pc:sldMk cId="1094936172" sldId="357"/>
            <ac:spMk id="3" creationId="{FA17289A-B40D-A696-9B62-A59DD82D396C}"/>
          </ac:spMkLst>
        </pc:spChg>
        <pc:spChg chg="del">
          <ac:chgData name="Emma Enocson" userId="34809eff-22fc-49fa-9d80-7f711c022a1b" providerId="ADAL" clId="{A6E04CBC-5A5D-416F-83FF-C7F16A39CD65}" dt="2022-11-23T12:37:29.658" v="1505" actId="478"/>
          <ac:spMkLst>
            <pc:docMk/>
            <pc:sldMk cId="1094936172" sldId="357"/>
            <ac:spMk id="4" creationId="{F31618E1-ECFC-3391-A6A6-3A0566594B62}"/>
          </ac:spMkLst>
        </pc:spChg>
        <pc:picChg chg="del">
          <ac:chgData name="Emma Enocson" userId="34809eff-22fc-49fa-9d80-7f711c022a1b" providerId="ADAL" clId="{A6E04CBC-5A5D-416F-83FF-C7F16A39CD65}" dt="2022-11-23T12:37:29.996" v="1506" actId="478"/>
          <ac:picMkLst>
            <pc:docMk/>
            <pc:sldMk cId="1094936172" sldId="357"/>
            <ac:picMk id="5" creationId="{EA263E41-A24E-DA55-F4C6-05F23B9F8C5E}"/>
          </ac:picMkLst>
        </pc:picChg>
        <pc:picChg chg="add mod">
          <ac:chgData name="Emma Enocson" userId="34809eff-22fc-49fa-9d80-7f711c022a1b" providerId="ADAL" clId="{A6E04CBC-5A5D-416F-83FF-C7F16A39CD65}" dt="2022-11-23T12:37:30.829" v="1507"/>
          <ac:picMkLst>
            <pc:docMk/>
            <pc:sldMk cId="1094936172" sldId="357"/>
            <ac:picMk id="6" creationId="{6C5FE67F-7EA3-E22E-0FA8-1C490A286A0F}"/>
          </ac:picMkLst>
        </pc:picChg>
      </pc:sldChg>
      <pc:sldChg chg="addSp delSp modSp add del mod modNotesTx">
        <pc:chgData name="Emma Enocson" userId="34809eff-22fc-49fa-9d80-7f711c022a1b" providerId="ADAL" clId="{A6E04CBC-5A5D-416F-83FF-C7F16A39CD65}" dt="2022-11-30T09:49:35.377" v="15716" actId="47"/>
        <pc:sldMkLst>
          <pc:docMk/>
          <pc:sldMk cId="383786233" sldId="2639"/>
        </pc:sldMkLst>
        <pc:spChg chg="mod">
          <ac:chgData name="Emma Enocson" userId="34809eff-22fc-49fa-9d80-7f711c022a1b" providerId="ADAL" clId="{A6E04CBC-5A5D-416F-83FF-C7F16A39CD65}" dt="2022-11-28T13:10:35.402" v="4825" actId="1076"/>
          <ac:spMkLst>
            <pc:docMk/>
            <pc:sldMk cId="383786233" sldId="2639"/>
            <ac:spMk id="2" creationId="{42D288DF-7A3E-3FFA-E88B-4B6615F0F3F3}"/>
          </ac:spMkLst>
        </pc:spChg>
        <pc:spChg chg="mod">
          <ac:chgData name="Emma Enocson" userId="34809eff-22fc-49fa-9d80-7f711c022a1b" providerId="ADAL" clId="{A6E04CBC-5A5D-416F-83FF-C7F16A39CD65}" dt="2022-11-28T13:10:35.402" v="4825" actId="1076"/>
          <ac:spMkLst>
            <pc:docMk/>
            <pc:sldMk cId="383786233" sldId="2639"/>
            <ac:spMk id="3" creationId="{B5A70EB3-63D5-B1E4-F257-66D87029956F}"/>
          </ac:spMkLst>
        </pc:spChg>
        <pc:spChg chg="del">
          <ac:chgData name="Emma Enocson" userId="34809eff-22fc-49fa-9d80-7f711c022a1b" providerId="ADAL" clId="{A6E04CBC-5A5D-416F-83FF-C7F16A39CD65}" dt="2022-11-28T10:21:04.019" v="1579" actId="478"/>
          <ac:spMkLst>
            <pc:docMk/>
            <pc:sldMk cId="383786233" sldId="2639"/>
            <ac:spMk id="4" creationId="{C05B0783-19D5-5D53-41D3-18B50DA2A02C}"/>
          </ac:spMkLst>
        </pc:spChg>
        <pc:spChg chg="mod">
          <ac:chgData name="Emma Enocson" userId="34809eff-22fc-49fa-9d80-7f711c022a1b" providerId="ADAL" clId="{A6E04CBC-5A5D-416F-83FF-C7F16A39CD65}" dt="2022-11-28T13:10:35.402" v="4825" actId="1076"/>
          <ac:spMkLst>
            <pc:docMk/>
            <pc:sldMk cId="383786233" sldId="2639"/>
            <ac:spMk id="5" creationId="{81BB4519-B520-BF33-DDD0-A10D4B91491E}"/>
          </ac:spMkLst>
        </pc:spChg>
        <pc:spChg chg="add del mod">
          <ac:chgData name="Emma Enocson" userId="34809eff-22fc-49fa-9d80-7f711c022a1b" providerId="ADAL" clId="{A6E04CBC-5A5D-416F-83FF-C7F16A39CD65}" dt="2022-11-28T13:11:33.377" v="4839"/>
          <ac:spMkLst>
            <pc:docMk/>
            <pc:sldMk cId="383786233" sldId="2639"/>
            <ac:spMk id="6" creationId="{B1468C2F-BC41-24EB-C5E9-42A029BBC8A6}"/>
          </ac:spMkLst>
        </pc:spChg>
        <pc:spChg chg="mod">
          <ac:chgData name="Emma Enocson" userId="34809eff-22fc-49fa-9d80-7f711c022a1b" providerId="ADAL" clId="{A6E04CBC-5A5D-416F-83FF-C7F16A39CD65}" dt="2022-11-28T13:10:35.402" v="4825" actId="1076"/>
          <ac:spMkLst>
            <pc:docMk/>
            <pc:sldMk cId="383786233" sldId="2639"/>
            <ac:spMk id="7" creationId="{99DAB9CE-9FDE-385B-3E9C-FD7B86852C1F}"/>
          </ac:spMkLst>
        </pc:spChg>
        <pc:spChg chg="mod">
          <ac:chgData name="Emma Enocson" userId="34809eff-22fc-49fa-9d80-7f711c022a1b" providerId="ADAL" clId="{A6E04CBC-5A5D-416F-83FF-C7F16A39CD65}" dt="2022-11-28T13:10:35.402" v="4825" actId="1076"/>
          <ac:spMkLst>
            <pc:docMk/>
            <pc:sldMk cId="383786233" sldId="2639"/>
            <ac:spMk id="10" creationId="{55479855-64E6-4061-7646-6350BE5FB95E}"/>
          </ac:spMkLst>
        </pc:spChg>
        <pc:spChg chg="mod">
          <ac:chgData name="Emma Enocson" userId="34809eff-22fc-49fa-9d80-7f711c022a1b" providerId="ADAL" clId="{A6E04CBC-5A5D-416F-83FF-C7F16A39CD65}" dt="2022-11-28T13:10:35.402" v="4825" actId="1076"/>
          <ac:spMkLst>
            <pc:docMk/>
            <pc:sldMk cId="383786233" sldId="2639"/>
            <ac:spMk id="11" creationId="{C5920A10-CEB1-16D2-69D8-73359D1A7D4F}"/>
          </ac:spMkLst>
        </pc:spChg>
        <pc:spChg chg="mod">
          <ac:chgData name="Emma Enocson" userId="34809eff-22fc-49fa-9d80-7f711c022a1b" providerId="ADAL" clId="{A6E04CBC-5A5D-416F-83FF-C7F16A39CD65}" dt="2022-11-28T13:10:35.402" v="4825" actId="1076"/>
          <ac:spMkLst>
            <pc:docMk/>
            <pc:sldMk cId="383786233" sldId="2639"/>
            <ac:spMk id="12" creationId="{EFDC2BBF-4F04-F8BC-6AEA-FB35349A3671}"/>
          </ac:spMkLst>
        </pc:spChg>
        <pc:spChg chg="mod">
          <ac:chgData name="Emma Enocson" userId="34809eff-22fc-49fa-9d80-7f711c022a1b" providerId="ADAL" clId="{A6E04CBC-5A5D-416F-83FF-C7F16A39CD65}" dt="2022-11-28T13:10:35.402" v="4825" actId="1076"/>
          <ac:spMkLst>
            <pc:docMk/>
            <pc:sldMk cId="383786233" sldId="2639"/>
            <ac:spMk id="13" creationId="{884E4FFF-30FE-4C7A-7218-11566F31A079}"/>
          </ac:spMkLst>
        </pc:spChg>
        <pc:spChg chg="add del mod">
          <ac:chgData name="Emma Enocson" userId="34809eff-22fc-49fa-9d80-7f711c022a1b" providerId="ADAL" clId="{A6E04CBC-5A5D-416F-83FF-C7F16A39CD65}" dt="2022-11-30T09:49:29.866" v="15715" actId="478"/>
          <ac:spMkLst>
            <pc:docMk/>
            <pc:sldMk cId="383786233" sldId="2639"/>
            <ac:spMk id="14" creationId="{78237E7E-47A9-0860-6D38-8D1CE8892862}"/>
          </ac:spMkLst>
        </pc:spChg>
        <pc:spChg chg="mod">
          <ac:chgData name="Emma Enocson" userId="34809eff-22fc-49fa-9d80-7f711c022a1b" providerId="ADAL" clId="{A6E04CBC-5A5D-416F-83FF-C7F16A39CD65}" dt="2022-11-28T13:10:35.402" v="4825" actId="1076"/>
          <ac:spMkLst>
            <pc:docMk/>
            <pc:sldMk cId="383786233" sldId="2639"/>
            <ac:spMk id="15" creationId="{35CEAF88-59CD-AD11-B457-3731DE310111}"/>
          </ac:spMkLst>
        </pc:spChg>
        <pc:spChg chg="mod">
          <ac:chgData name="Emma Enocson" userId="34809eff-22fc-49fa-9d80-7f711c022a1b" providerId="ADAL" clId="{A6E04CBC-5A5D-416F-83FF-C7F16A39CD65}" dt="2022-11-28T13:10:35.402" v="4825" actId="1076"/>
          <ac:spMkLst>
            <pc:docMk/>
            <pc:sldMk cId="383786233" sldId="2639"/>
            <ac:spMk id="17" creationId="{35CEAF88-59CD-AD11-B457-3731DE310111}"/>
          </ac:spMkLst>
        </pc:spChg>
        <pc:spChg chg="mod">
          <ac:chgData name="Emma Enocson" userId="34809eff-22fc-49fa-9d80-7f711c022a1b" providerId="ADAL" clId="{A6E04CBC-5A5D-416F-83FF-C7F16A39CD65}" dt="2022-11-28T13:10:35.402" v="4825" actId="1076"/>
          <ac:spMkLst>
            <pc:docMk/>
            <pc:sldMk cId="383786233" sldId="2639"/>
            <ac:spMk id="18" creationId="{35CEAF88-59CD-AD11-B457-3731DE310111}"/>
          </ac:spMkLst>
        </pc:spChg>
        <pc:spChg chg="mod">
          <ac:chgData name="Emma Enocson" userId="34809eff-22fc-49fa-9d80-7f711c022a1b" providerId="ADAL" clId="{A6E04CBC-5A5D-416F-83FF-C7F16A39CD65}" dt="2022-11-28T13:10:35.402" v="4825" actId="1076"/>
          <ac:spMkLst>
            <pc:docMk/>
            <pc:sldMk cId="383786233" sldId="2639"/>
            <ac:spMk id="19" creationId="{64449AD6-6C4B-1AC0-46C1-F1BE5BF34E54}"/>
          </ac:spMkLst>
        </pc:spChg>
      </pc:sldChg>
      <pc:sldChg chg="new del">
        <pc:chgData name="Emma Enocson" userId="34809eff-22fc-49fa-9d80-7f711c022a1b" providerId="ADAL" clId="{A6E04CBC-5A5D-416F-83FF-C7F16A39CD65}" dt="2022-11-28T13:17:14.772" v="4988" actId="47"/>
        <pc:sldMkLst>
          <pc:docMk/>
          <pc:sldMk cId="3628384792" sldId="2641"/>
        </pc:sldMkLst>
      </pc:sldChg>
      <pc:sldChg chg="modSp mod modAnim addCm delCm">
        <pc:chgData name="Emma Enocson" userId="34809eff-22fc-49fa-9d80-7f711c022a1b" providerId="ADAL" clId="{A6E04CBC-5A5D-416F-83FF-C7F16A39CD65}" dt="2022-12-12T20:11:36.891" v="40335"/>
        <pc:sldMkLst>
          <pc:docMk/>
          <pc:sldMk cId="4223014831" sldId="2642"/>
        </pc:sldMkLst>
        <pc:spChg chg="mod">
          <ac:chgData name="Emma Enocson" userId="34809eff-22fc-49fa-9d80-7f711c022a1b" providerId="ADAL" clId="{A6E04CBC-5A5D-416F-83FF-C7F16A39CD65}" dt="2022-12-12T20:10:54.864" v="40333" actId="1076"/>
          <ac:spMkLst>
            <pc:docMk/>
            <pc:sldMk cId="4223014831" sldId="2642"/>
            <ac:spMk id="3" creationId="{0472A399-CD97-AC1F-399E-F4C2B867A7A5}"/>
          </ac:spMkLst>
        </pc:spChg>
      </pc:sldChg>
      <pc:sldChg chg="addSp delSp modSp add del mod ord">
        <pc:chgData name="Emma Enocson" userId="34809eff-22fc-49fa-9d80-7f711c022a1b" providerId="ADAL" clId="{A6E04CBC-5A5D-416F-83FF-C7F16A39CD65}" dt="2022-11-28T13:43:01.588" v="9666" actId="47"/>
        <pc:sldMkLst>
          <pc:docMk/>
          <pc:sldMk cId="2125651524" sldId="2646"/>
        </pc:sldMkLst>
        <pc:spChg chg="add mod ord">
          <ac:chgData name="Emma Enocson" userId="34809eff-22fc-49fa-9d80-7f711c022a1b" providerId="ADAL" clId="{A6E04CBC-5A5D-416F-83FF-C7F16A39CD65}" dt="2022-11-28T13:16:54.254" v="4929" actId="1076"/>
          <ac:spMkLst>
            <pc:docMk/>
            <pc:sldMk cId="2125651524" sldId="2646"/>
            <ac:spMk id="2" creationId="{A4405F2C-B99C-0CA8-773C-77C5C81D85E4}"/>
          </ac:spMkLst>
        </pc:spChg>
        <pc:spChg chg="add mod ord">
          <ac:chgData name="Emma Enocson" userId="34809eff-22fc-49fa-9d80-7f711c022a1b" providerId="ADAL" clId="{A6E04CBC-5A5D-416F-83FF-C7F16A39CD65}" dt="2022-11-28T13:17:50.040" v="5009" actId="171"/>
          <ac:spMkLst>
            <pc:docMk/>
            <pc:sldMk cId="2125651524" sldId="2646"/>
            <ac:spMk id="3" creationId="{4B295A3B-88A2-AFBD-70E6-B16A6577DE38}"/>
          </ac:spMkLst>
        </pc:spChg>
        <pc:spChg chg="add mod ord">
          <ac:chgData name="Emma Enocson" userId="34809eff-22fc-49fa-9d80-7f711c022a1b" providerId="ADAL" clId="{A6E04CBC-5A5D-416F-83FF-C7F16A39CD65}" dt="2022-11-28T13:17:53.976" v="5010" actId="171"/>
          <ac:spMkLst>
            <pc:docMk/>
            <pc:sldMk cId="2125651524" sldId="2646"/>
            <ac:spMk id="4" creationId="{EBE1113E-DD21-B236-62F8-F6F682647F92}"/>
          </ac:spMkLst>
        </pc:spChg>
        <pc:spChg chg="mod">
          <ac:chgData name="Emma Enocson" userId="34809eff-22fc-49fa-9d80-7f711c022a1b" providerId="ADAL" clId="{A6E04CBC-5A5D-416F-83FF-C7F16A39CD65}" dt="2022-11-28T13:16:18.234" v="4883" actId="404"/>
          <ac:spMkLst>
            <pc:docMk/>
            <pc:sldMk cId="2125651524" sldId="2646"/>
            <ac:spMk id="7" creationId="{8112A2FA-F2BF-40FA-8581-54922DB3DEB3}"/>
          </ac:spMkLst>
        </pc:spChg>
        <pc:spChg chg="mod">
          <ac:chgData name="Emma Enocson" userId="34809eff-22fc-49fa-9d80-7f711c022a1b" providerId="ADAL" clId="{A6E04CBC-5A5D-416F-83FF-C7F16A39CD65}" dt="2022-11-28T13:17:45.194" v="5007" actId="1076"/>
          <ac:spMkLst>
            <pc:docMk/>
            <pc:sldMk cId="2125651524" sldId="2646"/>
            <ac:spMk id="19" creationId="{AB2E073D-24C9-4232-953B-45D61870133D}"/>
          </ac:spMkLst>
        </pc:spChg>
        <pc:spChg chg="mod">
          <ac:chgData name="Emma Enocson" userId="34809eff-22fc-49fa-9d80-7f711c022a1b" providerId="ADAL" clId="{A6E04CBC-5A5D-416F-83FF-C7F16A39CD65}" dt="2022-11-28T13:17:29.245" v="5000" actId="403"/>
          <ac:spMkLst>
            <pc:docMk/>
            <pc:sldMk cId="2125651524" sldId="2646"/>
            <ac:spMk id="22" creationId="{A00F53E7-400E-4E36-B974-D69C7FC307C7}"/>
          </ac:spMkLst>
        </pc:spChg>
        <pc:spChg chg="mod">
          <ac:chgData name="Emma Enocson" userId="34809eff-22fc-49fa-9d80-7f711c022a1b" providerId="ADAL" clId="{A6E04CBC-5A5D-416F-83FF-C7F16A39CD65}" dt="2022-11-28T13:17:31.786" v="5002" actId="403"/>
          <ac:spMkLst>
            <pc:docMk/>
            <pc:sldMk cId="2125651524" sldId="2646"/>
            <ac:spMk id="25" creationId="{753D4A75-CD46-4F59-83CF-AABB43B26CD1}"/>
          </ac:spMkLst>
        </pc:spChg>
        <pc:picChg chg="del">
          <ac:chgData name="Emma Enocson" userId="34809eff-22fc-49fa-9d80-7f711c022a1b" providerId="ADAL" clId="{A6E04CBC-5A5D-416F-83FF-C7F16A39CD65}" dt="2022-11-28T13:17:17.673" v="4990" actId="478"/>
          <ac:picMkLst>
            <pc:docMk/>
            <pc:sldMk cId="2125651524" sldId="2646"/>
            <ac:picMk id="20" creationId="{ADE28A42-FFCE-42A9-8BC6-F7C9A7942B49}"/>
          </ac:picMkLst>
        </pc:picChg>
        <pc:picChg chg="del">
          <ac:chgData name="Emma Enocson" userId="34809eff-22fc-49fa-9d80-7f711c022a1b" providerId="ADAL" clId="{A6E04CBC-5A5D-416F-83FF-C7F16A39CD65}" dt="2022-11-28T13:17:17.009" v="4989" actId="478"/>
          <ac:picMkLst>
            <pc:docMk/>
            <pc:sldMk cId="2125651524" sldId="2646"/>
            <ac:picMk id="23" creationId="{2DFF4427-3650-4B58-9BBA-3E9EAAE26686}"/>
          </ac:picMkLst>
        </pc:picChg>
        <pc:picChg chg="del">
          <ac:chgData name="Emma Enocson" userId="34809eff-22fc-49fa-9d80-7f711c022a1b" providerId="ADAL" clId="{A6E04CBC-5A5D-416F-83FF-C7F16A39CD65}" dt="2022-11-28T13:17:18.328" v="4991" actId="478"/>
          <ac:picMkLst>
            <pc:docMk/>
            <pc:sldMk cId="2125651524" sldId="2646"/>
            <ac:picMk id="26" creationId="{B64D4F53-8A3B-4185-98EA-E39140B4FFC4}"/>
          </ac:picMkLst>
        </pc:picChg>
        <pc:picChg chg="del mod">
          <ac:chgData name="Emma Enocson" userId="34809eff-22fc-49fa-9d80-7f711c022a1b" providerId="ADAL" clId="{A6E04CBC-5A5D-416F-83FF-C7F16A39CD65}" dt="2022-11-28T13:16:15.509" v="4882" actId="478"/>
          <ac:picMkLst>
            <pc:docMk/>
            <pc:sldMk cId="2125651524" sldId="2646"/>
            <ac:picMk id="93" creationId="{6947C036-A534-40C3-999F-F6641D14E1B6}"/>
          </ac:picMkLst>
        </pc:picChg>
        <pc:picChg chg="mod">
          <ac:chgData name="Emma Enocson" userId="34809eff-22fc-49fa-9d80-7f711c022a1b" providerId="ADAL" clId="{A6E04CBC-5A5D-416F-83FF-C7F16A39CD65}" dt="2022-11-28T13:16:33.927" v="4921" actId="1076"/>
          <ac:picMkLst>
            <pc:docMk/>
            <pc:sldMk cId="2125651524" sldId="2646"/>
            <ac:picMk id="96" creationId="{766DA6C2-8365-4953-997D-AE0C92D8A830}"/>
          </ac:picMkLst>
        </pc:picChg>
      </pc:sldChg>
      <pc:sldChg chg="addSp delSp modSp mod modAnim modNotesTx">
        <pc:chgData name="Emma Enocson" userId="34809eff-22fc-49fa-9d80-7f711c022a1b" providerId="ADAL" clId="{A6E04CBC-5A5D-416F-83FF-C7F16A39CD65}" dt="2022-12-13T08:13:05.029" v="41316" actId="6549"/>
        <pc:sldMkLst>
          <pc:docMk/>
          <pc:sldMk cId="1659548597" sldId="2996"/>
        </pc:sldMkLst>
        <pc:picChg chg="add del">
          <ac:chgData name="Emma Enocson" userId="34809eff-22fc-49fa-9d80-7f711c022a1b" providerId="ADAL" clId="{A6E04CBC-5A5D-416F-83FF-C7F16A39CD65}" dt="2022-12-12T17:30:19.765" v="27333" actId="478"/>
          <ac:picMkLst>
            <pc:docMk/>
            <pc:sldMk cId="1659548597" sldId="2996"/>
            <ac:picMk id="2" creationId="{BE3DBE84-3E98-C443-E860-F815F494E9B7}"/>
          </ac:picMkLst>
        </pc:picChg>
        <pc:picChg chg="mod">
          <ac:chgData name="Emma Enocson" userId="34809eff-22fc-49fa-9d80-7f711c022a1b" providerId="ADAL" clId="{A6E04CBC-5A5D-416F-83FF-C7F16A39CD65}" dt="2022-12-12T17:30:02.289" v="27330" actId="29295"/>
          <ac:picMkLst>
            <pc:docMk/>
            <pc:sldMk cId="1659548597" sldId="2996"/>
            <ac:picMk id="5" creationId="{9B027342-0B42-0437-53B3-E18389C18F15}"/>
          </ac:picMkLst>
        </pc:picChg>
        <pc:picChg chg="mod">
          <ac:chgData name="Emma Enocson" userId="34809eff-22fc-49fa-9d80-7f711c022a1b" providerId="ADAL" clId="{A6E04CBC-5A5D-416F-83FF-C7F16A39CD65}" dt="2022-12-01T08:05:04.853" v="15722" actId="1076"/>
          <ac:picMkLst>
            <pc:docMk/>
            <pc:sldMk cId="1659548597" sldId="2996"/>
            <ac:picMk id="27" creationId="{DA6C9936-7F0C-CDA9-46A6-0DA480B172F9}"/>
          </ac:picMkLst>
        </pc:picChg>
      </pc:sldChg>
      <pc:sldChg chg="addSp modSp modNotesTx">
        <pc:chgData name="Emma Enocson" userId="34809eff-22fc-49fa-9d80-7f711c022a1b" providerId="ADAL" clId="{A6E04CBC-5A5D-416F-83FF-C7F16A39CD65}" dt="2022-12-12T17:29:46.057" v="27329" actId="20577"/>
        <pc:sldMkLst>
          <pc:docMk/>
          <pc:sldMk cId="1026860767" sldId="2997"/>
        </pc:sldMkLst>
        <pc:spChg chg="add mod">
          <ac:chgData name="Emma Enocson" userId="34809eff-22fc-49fa-9d80-7f711c022a1b" providerId="ADAL" clId="{A6E04CBC-5A5D-416F-83FF-C7F16A39CD65}" dt="2022-12-01T13:13:11.720" v="16004"/>
          <ac:spMkLst>
            <pc:docMk/>
            <pc:sldMk cId="1026860767" sldId="2997"/>
            <ac:spMk id="10" creationId="{C1AEAECE-C89D-34C3-52E9-3EF1AF80624F}"/>
          </ac:spMkLst>
        </pc:spChg>
        <pc:picChg chg="add mod">
          <ac:chgData name="Emma Enocson" userId="34809eff-22fc-49fa-9d80-7f711c022a1b" providerId="ADAL" clId="{A6E04CBC-5A5D-416F-83FF-C7F16A39CD65}" dt="2022-12-01T13:13:11.720" v="16004"/>
          <ac:picMkLst>
            <pc:docMk/>
            <pc:sldMk cId="1026860767" sldId="2997"/>
            <ac:picMk id="11" creationId="{700BA6B3-57C6-307A-1EA1-60BA7296559A}"/>
          </ac:picMkLst>
        </pc:picChg>
      </pc:sldChg>
      <pc:sldChg chg="modNotesTx">
        <pc:chgData name="Emma Enocson" userId="34809eff-22fc-49fa-9d80-7f711c022a1b" providerId="ADAL" clId="{A6E04CBC-5A5D-416F-83FF-C7F16A39CD65}" dt="2022-12-09T13:52:44.976" v="24582"/>
        <pc:sldMkLst>
          <pc:docMk/>
          <pc:sldMk cId="1003568034" sldId="3000"/>
        </pc:sldMkLst>
      </pc:sldChg>
      <pc:sldChg chg="modNotesTx">
        <pc:chgData name="Emma Enocson" userId="34809eff-22fc-49fa-9d80-7f711c022a1b" providerId="ADAL" clId="{A6E04CBC-5A5D-416F-83FF-C7F16A39CD65}" dt="2022-12-09T13:55:13.408" v="24606" actId="12"/>
        <pc:sldMkLst>
          <pc:docMk/>
          <pc:sldMk cId="2540429738" sldId="3001"/>
        </pc:sldMkLst>
      </pc:sldChg>
      <pc:sldChg chg="modSp mod">
        <pc:chgData name="Emma Enocson" userId="34809eff-22fc-49fa-9d80-7f711c022a1b" providerId="ADAL" clId="{A6E04CBC-5A5D-416F-83FF-C7F16A39CD65}" dt="2022-12-06T14:23:08.476" v="24226" actId="20577"/>
        <pc:sldMkLst>
          <pc:docMk/>
          <pc:sldMk cId="2690941232" sldId="3002"/>
        </pc:sldMkLst>
        <pc:spChg chg="mod">
          <ac:chgData name="Emma Enocson" userId="34809eff-22fc-49fa-9d80-7f711c022a1b" providerId="ADAL" clId="{A6E04CBC-5A5D-416F-83FF-C7F16A39CD65}" dt="2022-12-06T14:23:08.476" v="24226" actId="20577"/>
          <ac:spMkLst>
            <pc:docMk/>
            <pc:sldMk cId="2690941232" sldId="3002"/>
            <ac:spMk id="5" creationId="{EB3FE1E0-EAE1-5C82-133D-3EF609F0AD21}"/>
          </ac:spMkLst>
        </pc:spChg>
      </pc:sldChg>
      <pc:sldChg chg="addSp delSp modSp mod modAnim modShow modNotesTx">
        <pc:chgData name="Emma Enocson" userId="34809eff-22fc-49fa-9d80-7f711c022a1b" providerId="ADAL" clId="{A6E04CBC-5A5D-416F-83FF-C7F16A39CD65}" dt="2022-12-12T19:13:19.030" v="38624" actId="729"/>
        <pc:sldMkLst>
          <pc:docMk/>
          <pc:sldMk cId="4149818940" sldId="3003"/>
        </pc:sldMkLst>
        <pc:spChg chg="add del mod">
          <ac:chgData name="Emma Enocson" userId="34809eff-22fc-49fa-9d80-7f711c022a1b" providerId="ADAL" clId="{A6E04CBC-5A5D-416F-83FF-C7F16A39CD65}" dt="2022-12-12T19:13:09.440" v="38622" actId="478"/>
          <ac:spMkLst>
            <pc:docMk/>
            <pc:sldMk cId="4149818940" sldId="3003"/>
            <ac:spMk id="2" creationId="{AF54ED76-033E-F7A4-91F2-EAFAC11508CF}"/>
          </ac:spMkLst>
        </pc:spChg>
        <pc:spChg chg="mod">
          <ac:chgData name="Emma Enocson" userId="34809eff-22fc-49fa-9d80-7f711c022a1b" providerId="ADAL" clId="{A6E04CBC-5A5D-416F-83FF-C7F16A39CD65}" dt="2022-12-06T14:24:00.004" v="24262" actId="20577"/>
          <ac:spMkLst>
            <pc:docMk/>
            <pc:sldMk cId="4149818940" sldId="3003"/>
            <ac:spMk id="4" creationId="{C27008EF-0A39-2979-2F3E-405DBFF4401F}"/>
          </ac:spMkLst>
        </pc:spChg>
        <pc:spChg chg="add del mod">
          <ac:chgData name="Emma Enocson" userId="34809eff-22fc-49fa-9d80-7f711c022a1b" providerId="ADAL" clId="{A6E04CBC-5A5D-416F-83FF-C7F16A39CD65}" dt="2022-12-12T19:01:36.217" v="38019" actId="478"/>
          <ac:spMkLst>
            <pc:docMk/>
            <pc:sldMk cId="4149818940" sldId="3003"/>
            <ac:spMk id="15" creationId="{99BC546C-37CA-80F0-0F04-C146CD61D436}"/>
          </ac:spMkLst>
        </pc:spChg>
        <pc:spChg chg="add del mod">
          <ac:chgData name="Emma Enocson" userId="34809eff-22fc-49fa-9d80-7f711c022a1b" providerId="ADAL" clId="{A6E04CBC-5A5D-416F-83FF-C7F16A39CD65}" dt="2022-12-12T19:01:35.794" v="38018" actId="478"/>
          <ac:spMkLst>
            <pc:docMk/>
            <pc:sldMk cId="4149818940" sldId="3003"/>
            <ac:spMk id="16" creationId="{7AA41B8D-7DD5-DE5B-FE78-16DC91FA6BFD}"/>
          </ac:spMkLst>
        </pc:spChg>
        <pc:spChg chg="add del mod">
          <ac:chgData name="Emma Enocson" userId="34809eff-22fc-49fa-9d80-7f711c022a1b" providerId="ADAL" clId="{A6E04CBC-5A5D-416F-83FF-C7F16A39CD65}" dt="2022-12-12T19:01:35.337" v="38017" actId="478"/>
          <ac:spMkLst>
            <pc:docMk/>
            <pc:sldMk cId="4149818940" sldId="3003"/>
            <ac:spMk id="17" creationId="{D74D8C60-2536-9195-35BB-D3319A548991}"/>
          </ac:spMkLst>
        </pc:spChg>
      </pc:sldChg>
      <pc:sldChg chg="delSp modSp del mod delAnim modAnim addCm delCm">
        <pc:chgData name="Emma Enocson" userId="34809eff-22fc-49fa-9d80-7f711c022a1b" providerId="ADAL" clId="{A6E04CBC-5A5D-416F-83FF-C7F16A39CD65}" dt="2022-12-09T13:54:46.085" v="24602" actId="47"/>
        <pc:sldMkLst>
          <pc:docMk/>
          <pc:sldMk cId="3414618431" sldId="3005"/>
        </pc:sldMkLst>
        <pc:spChg chg="del mod topLvl">
          <ac:chgData name="Emma Enocson" userId="34809eff-22fc-49fa-9d80-7f711c022a1b" providerId="ADAL" clId="{A6E04CBC-5A5D-416F-83FF-C7F16A39CD65}" dt="2022-12-09T13:51:22.117" v="24502" actId="478"/>
          <ac:spMkLst>
            <pc:docMk/>
            <pc:sldMk cId="3414618431" sldId="3005"/>
            <ac:spMk id="4" creationId="{DE487097-C160-1684-D849-7FF202E69769}"/>
          </ac:spMkLst>
        </pc:spChg>
        <pc:spChg chg="mod">
          <ac:chgData name="Emma Enocson" userId="34809eff-22fc-49fa-9d80-7f711c022a1b" providerId="ADAL" clId="{A6E04CBC-5A5D-416F-83FF-C7F16A39CD65}" dt="2022-12-09T12:48:17.079" v="24451" actId="20577"/>
          <ac:spMkLst>
            <pc:docMk/>
            <pc:sldMk cId="3414618431" sldId="3005"/>
            <ac:spMk id="11" creationId="{B84FB7A5-8F3C-DFB3-82AB-CE9146972647}"/>
          </ac:spMkLst>
        </pc:spChg>
        <pc:spChg chg="del topLvl">
          <ac:chgData name="Emma Enocson" userId="34809eff-22fc-49fa-9d80-7f711c022a1b" providerId="ADAL" clId="{A6E04CBC-5A5D-416F-83FF-C7F16A39CD65}" dt="2022-12-09T13:51:48.038" v="24521" actId="478"/>
          <ac:spMkLst>
            <pc:docMk/>
            <pc:sldMk cId="3414618431" sldId="3005"/>
            <ac:spMk id="14" creationId="{FE82542B-C4AC-EBD1-08E9-7CF6DBB890A3}"/>
          </ac:spMkLst>
        </pc:spChg>
        <pc:spChg chg="del topLvl">
          <ac:chgData name="Emma Enocson" userId="34809eff-22fc-49fa-9d80-7f711c022a1b" providerId="ADAL" clId="{A6E04CBC-5A5D-416F-83FF-C7F16A39CD65}" dt="2022-12-09T13:52:29.624" v="24568" actId="478"/>
          <ac:spMkLst>
            <pc:docMk/>
            <pc:sldMk cId="3414618431" sldId="3005"/>
            <ac:spMk id="17" creationId="{C5CE72B3-7D8E-1900-A495-0AC10B1F1A64}"/>
          </ac:spMkLst>
        </pc:spChg>
        <pc:spChg chg="del mod">
          <ac:chgData name="Emma Enocson" userId="34809eff-22fc-49fa-9d80-7f711c022a1b" providerId="ADAL" clId="{A6E04CBC-5A5D-416F-83FF-C7F16A39CD65}" dt="2022-12-09T13:52:28.838" v="24567" actId="478"/>
          <ac:spMkLst>
            <pc:docMk/>
            <pc:sldMk cId="3414618431" sldId="3005"/>
            <ac:spMk id="20" creationId="{496C181C-A6E0-AF31-D02F-21B52DFE0D11}"/>
          </ac:spMkLst>
        </pc:spChg>
        <pc:spChg chg="del mod">
          <ac:chgData name="Emma Enocson" userId="34809eff-22fc-49fa-9d80-7f711c022a1b" providerId="ADAL" clId="{A6E04CBC-5A5D-416F-83FF-C7F16A39CD65}" dt="2022-12-09T13:52:22.968" v="24560"/>
          <ac:spMkLst>
            <pc:docMk/>
            <pc:sldMk cId="3414618431" sldId="3005"/>
            <ac:spMk id="22" creationId="{3DECC5FF-60B7-2F4A-AC26-EB1DBBD8FAF8}"/>
          </ac:spMkLst>
        </pc:spChg>
        <pc:spChg chg="mod">
          <ac:chgData name="Emma Enocson" userId="34809eff-22fc-49fa-9d80-7f711c022a1b" providerId="ADAL" clId="{A6E04CBC-5A5D-416F-83FF-C7F16A39CD65}" dt="2022-12-09T13:52:51.433" v="24593" actId="21"/>
          <ac:spMkLst>
            <pc:docMk/>
            <pc:sldMk cId="3414618431" sldId="3005"/>
            <ac:spMk id="27" creationId="{CC35DF7B-DC3A-DDA9-9203-F67DDF88F95C}"/>
          </ac:spMkLst>
        </pc:spChg>
        <pc:spChg chg="mod">
          <ac:chgData name="Emma Enocson" userId="34809eff-22fc-49fa-9d80-7f711c022a1b" providerId="ADAL" clId="{A6E04CBC-5A5D-416F-83FF-C7F16A39CD65}" dt="2022-12-09T13:52:55.118" v="24595" actId="21"/>
          <ac:spMkLst>
            <pc:docMk/>
            <pc:sldMk cId="3414618431" sldId="3005"/>
            <ac:spMk id="30" creationId="{375B7D65-3311-B6A7-B10A-D6C581882F09}"/>
          </ac:spMkLst>
        </pc:spChg>
        <pc:spChg chg="mod">
          <ac:chgData name="Emma Enocson" userId="34809eff-22fc-49fa-9d80-7f711c022a1b" providerId="ADAL" clId="{A6E04CBC-5A5D-416F-83FF-C7F16A39CD65}" dt="2022-12-09T13:52:58.603" v="24597" actId="21"/>
          <ac:spMkLst>
            <pc:docMk/>
            <pc:sldMk cId="3414618431" sldId="3005"/>
            <ac:spMk id="33" creationId="{E39CC49F-CC0A-10B3-634F-69CE1C4AC7C1}"/>
          </ac:spMkLst>
        </pc:spChg>
        <pc:spChg chg="mod">
          <ac:chgData name="Emma Enocson" userId="34809eff-22fc-49fa-9d80-7f711c022a1b" providerId="ADAL" clId="{A6E04CBC-5A5D-416F-83FF-C7F16A39CD65}" dt="2022-12-09T13:53:02.228" v="24599" actId="21"/>
          <ac:spMkLst>
            <pc:docMk/>
            <pc:sldMk cId="3414618431" sldId="3005"/>
            <ac:spMk id="37" creationId="{DD3E7C9F-C983-D287-7059-1122E9EDC417}"/>
          </ac:spMkLst>
        </pc:spChg>
        <pc:grpChg chg="del">
          <ac:chgData name="Emma Enocson" userId="34809eff-22fc-49fa-9d80-7f711c022a1b" providerId="ADAL" clId="{A6E04CBC-5A5D-416F-83FF-C7F16A39CD65}" dt="2022-12-09T13:51:22.117" v="24502" actId="478"/>
          <ac:grpSpMkLst>
            <pc:docMk/>
            <pc:sldMk cId="3414618431" sldId="3005"/>
            <ac:grpSpMk id="3" creationId="{C782B4F8-C592-AF8E-45A2-6C6B90741150}"/>
          </ac:grpSpMkLst>
        </pc:grpChg>
        <pc:grpChg chg="del">
          <ac:chgData name="Emma Enocson" userId="34809eff-22fc-49fa-9d80-7f711c022a1b" providerId="ADAL" clId="{A6E04CBC-5A5D-416F-83FF-C7F16A39CD65}" dt="2022-12-09T13:51:23.073" v="24503" actId="478"/>
          <ac:grpSpMkLst>
            <pc:docMk/>
            <pc:sldMk cId="3414618431" sldId="3005"/>
            <ac:grpSpMk id="7" creationId="{07AB890F-9A17-5F10-231E-3503E66264BF}"/>
          </ac:grpSpMkLst>
        </pc:grpChg>
        <pc:grpChg chg="del">
          <ac:chgData name="Emma Enocson" userId="34809eff-22fc-49fa-9d80-7f711c022a1b" providerId="ADAL" clId="{A6E04CBC-5A5D-416F-83FF-C7F16A39CD65}" dt="2022-12-09T13:51:48.038" v="24521" actId="478"/>
          <ac:grpSpMkLst>
            <pc:docMk/>
            <pc:sldMk cId="3414618431" sldId="3005"/>
            <ac:grpSpMk id="13" creationId="{C515C54B-7FA5-0F91-F154-68FFD107796C}"/>
          </ac:grpSpMkLst>
        </pc:grpChg>
        <pc:grpChg chg="del">
          <ac:chgData name="Emma Enocson" userId="34809eff-22fc-49fa-9d80-7f711c022a1b" providerId="ADAL" clId="{A6E04CBC-5A5D-416F-83FF-C7F16A39CD65}" dt="2022-12-09T13:52:29.624" v="24568" actId="478"/>
          <ac:grpSpMkLst>
            <pc:docMk/>
            <pc:sldMk cId="3414618431" sldId="3005"/>
            <ac:grpSpMk id="16" creationId="{DB729F91-1C27-28C8-BA83-5E953A013CAC}"/>
          </ac:grpSpMkLst>
        </pc:grpChg>
        <pc:picChg chg="topLvl">
          <ac:chgData name="Emma Enocson" userId="34809eff-22fc-49fa-9d80-7f711c022a1b" providerId="ADAL" clId="{A6E04CBC-5A5D-416F-83FF-C7F16A39CD65}" dt="2022-12-09T13:51:22.117" v="24502" actId="478"/>
          <ac:picMkLst>
            <pc:docMk/>
            <pc:sldMk cId="3414618431" sldId="3005"/>
            <ac:picMk id="6" creationId="{ADE7F085-54C7-6525-4BB0-177F7F7289C9}"/>
          </ac:picMkLst>
        </pc:picChg>
        <pc:picChg chg="topLvl">
          <ac:chgData name="Emma Enocson" userId="34809eff-22fc-49fa-9d80-7f711c022a1b" providerId="ADAL" clId="{A6E04CBC-5A5D-416F-83FF-C7F16A39CD65}" dt="2022-12-09T13:51:48.038" v="24521" actId="478"/>
          <ac:picMkLst>
            <pc:docMk/>
            <pc:sldMk cId="3414618431" sldId="3005"/>
            <ac:picMk id="15" creationId="{06C73612-99ED-7226-5FE5-322A03FF8398}"/>
          </ac:picMkLst>
        </pc:picChg>
        <pc:picChg chg="topLvl">
          <ac:chgData name="Emma Enocson" userId="34809eff-22fc-49fa-9d80-7f711c022a1b" providerId="ADAL" clId="{A6E04CBC-5A5D-416F-83FF-C7F16A39CD65}" dt="2022-12-09T13:52:29.624" v="24568" actId="478"/>
          <ac:picMkLst>
            <pc:docMk/>
            <pc:sldMk cId="3414618431" sldId="3005"/>
            <ac:picMk id="18" creationId="{26E0F141-5B11-E431-1ACC-072838A937BC}"/>
          </ac:picMkLst>
        </pc:picChg>
      </pc:sldChg>
      <pc:sldChg chg="addSp delSp modSp mod">
        <pc:chgData name="Emma Enocson" userId="34809eff-22fc-49fa-9d80-7f711c022a1b" providerId="ADAL" clId="{A6E04CBC-5A5D-416F-83FF-C7F16A39CD65}" dt="2022-12-12T17:26:05.551" v="27222"/>
        <pc:sldMkLst>
          <pc:docMk/>
          <pc:sldMk cId="478988271" sldId="3007"/>
        </pc:sldMkLst>
        <pc:picChg chg="add del mod">
          <ac:chgData name="Emma Enocson" userId="34809eff-22fc-49fa-9d80-7f711c022a1b" providerId="ADAL" clId="{A6E04CBC-5A5D-416F-83FF-C7F16A39CD65}" dt="2022-12-12T17:26:05.551" v="27222"/>
          <ac:picMkLst>
            <pc:docMk/>
            <pc:sldMk cId="478988271" sldId="3007"/>
            <ac:picMk id="4" creationId="{D21F218C-4F7D-A78D-2F9D-C334F0F68535}"/>
          </ac:picMkLst>
        </pc:picChg>
        <pc:picChg chg="add del">
          <ac:chgData name="Emma Enocson" userId="34809eff-22fc-49fa-9d80-7f711c022a1b" providerId="ADAL" clId="{A6E04CBC-5A5D-416F-83FF-C7F16A39CD65}" dt="2022-12-12T17:25:59.807" v="27217" actId="478"/>
          <ac:picMkLst>
            <pc:docMk/>
            <pc:sldMk cId="478988271" sldId="3007"/>
            <ac:picMk id="14" creationId="{CA3C94F4-2E93-4316-9547-7AE7AF57BB3F}"/>
          </ac:picMkLst>
        </pc:picChg>
      </pc:sldChg>
      <pc:sldChg chg="addSp delSp modSp add mod modAnim modNotesTx">
        <pc:chgData name="Emma Enocson" userId="34809eff-22fc-49fa-9d80-7f711c022a1b" providerId="ADAL" clId="{A6E04CBC-5A5D-416F-83FF-C7F16A39CD65}" dt="2022-12-13T06:40:28.851" v="40979" actId="20577"/>
        <pc:sldMkLst>
          <pc:docMk/>
          <pc:sldMk cId="1053943299" sldId="3008"/>
        </pc:sldMkLst>
        <pc:spChg chg="del mod">
          <ac:chgData name="Emma Enocson" userId="34809eff-22fc-49fa-9d80-7f711c022a1b" providerId="ADAL" clId="{A6E04CBC-5A5D-416F-83FF-C7F16A39CD65}" dt="2022-12-12T19:13:21.332" v="38626" actId="478"/>
          <ac:spMkLst>
            <pc:docMk/>
            <pc:sldMk cId="1053943299" sldId="3008"/>
            <ac:spMk id="2" creationId="{AF54ED76-033E-F7A4-91F2-EAFAC11508CF}"/>
          </ac:spMkLst>
        </pc:spChg>
        <pc:spChg chg="del mod">
          <ac:chgData name="Emma Enocson" userId="34809eff-22fc-49fa-9d80-7f711c022a1b" providerId="ADAL" clId="{A6E04CBC-5A5D-416F-83FF-C7F16A39CD65}" dt="2022-12-12T19:13:32.707" v="38632" actId="478"/>
          <ac:spMkLst>
            <pc:docMk/>
            <pc:sldMk cId="1053943299" sldId="3008"/>
            <ac:spMk id="15" creationId="{99BC546C-37CA-80F0-0F04-C146CD61D436}"/>
          </ac:spMkLst>
        </pc:spChg>
        <pc:spChg chg="del">
          <ac:chgData name="Emma Enocson" userId="34809eff-22fc-49fa-9d80-7f711c022a1b" providerId="ADAL" clId="{A6E04CBC-5A5D-416F-83FF-C7F16A39CD65}" dt="2022-12-12T19:13:35.347" v="38633" actId="478"/>
          <ac:spMkLst>
            <pc:docMk/>
            <pc:sldMk cId="1053943299" sldId="3008"/>
            <ac:spMk id="16" creationId="{7AA41B8D-7DD5-DE5B-FE78-16DC91FA6BFD}"/>
          </ac:spMkLst>
        </pc:spChg>
        <pc:spChg chg="del mod">
          <ac:chgData name="Emma Enocson" userId="34809eff-22fc-49fa-9d80-7f711c022a1b" providerId="ADAL" clId="{A6E04CBC-5A5D-416F-83FF-C7F16A39CD65}" dt="2022-12-12T19:13:25.785" v="38628" actId="478"/>
          <ac:spMkLst>
            <pc:docMk/>
            <pc:sldMk cId="1053943299" sldId="3008"/>
            <ac:spMk id="17" creationId="{D74D8C60-2536-9195-35BB-D3319A548991}"/>
          </ac:spMkLst>
        </pc:spChg>
        <pc:picChg chg="add del">
          <ac:chgData name="Emma Enocson" userId="34809eff-22fc-49fa-9d80-7f711c022a1b" providerId="ADAL" clId="{A6E04CBC-5A5D-416F-83FF-C7F16A39CD65}" dt="2022-12-12T19:13:30.161" v="38630" actId="478"/>
          <ac:picMkLst>
            <pc:docMk/>
            <pc:sldMk cId="1053943299" sldId="3008"/>
            <ac:picMk id="18" creationId="{CE7B4A25-541E-CB0B-06EA-F35CB9F1A062}"/>
          </ac:picMkLst>
        </pc:picChg>
      </pc:sldChg>
    </pc:docChg>
  </pc:docChgLst>
  <pc:docChgLst>
    <pc:chgData name="Inga Borgvall" userId="d6207815-94c2-42b2-a2af-6d60dd462042" providerId="ADAL" clId="{464FE140-1D54-48FA-A20F-4C87A916AFC0}"/>
    <pc:docChg chg="undo custSel modSld">
      <pc:chgData name="Inga Borgvall" userId="d6207815-94c2-42b2-a2af-6d60dd462042" providerId="ADAL" clId="{464FE140-1D54-48FA-A20F-4C87A916AFC0}" dt="2023-04-18T09:10:44.620" v="30" actId="165"/>
      <pc:docMkLst>
        <pc:docMk/>
      </pc:docMkLst>
      <pc:sldChg chg="addSp delSp modSp mod addAnim delAnim modAnim">
        <pc:chgData name="Inga Borgvall" userId="d6207815-94c2-42b2-a2af-6d60dd462042" providerId="ADAL" clId="{464FE140-1D54-48FA-A20F-4C87A916AFC0}" dt="2023-04-18T09:10:44.620" v="30" actId="165"/>
        <pc:sldMkLst>
          <pc:docMk/>
          <pc:sldMk cId="1002700876" sldId="3149"/>
        </pc:sldMkLst>
        <pc:spChg chg="mod topLvl">
          <ac:chgData name="Inga Borgvall" userId="d6207815-94c2-42b2-a2af-6d60dd462042" providerId="ADAL" clId="{464FE140-1D54-48FA-A20F-4C87A916AFC0}" dt="2023-04-18T09:10:44.620" v="30" actId="165"/>
          <ac:spMkLst>
            <pc:docMk/>
            <pc:sldMk cId="1002700876" sldId="3149"/>
            <ac:spMk id="15" creationId="{6457C519-3D4A-F9C8-5883-A760D6352883}"/>
          </ac:spMkLst>
        </pc:spChg>
        <pc:spChg chg="mod topLvl">
          <ac:chgData name="Inga Borgvall" userId="d6207815-94c2-42b2-a2af-6d60dd462042" providerId="ADAL" clId="{464FE140-1D54-48FA-A20F-4C87A916AFC0}" dt="2023-04-18T09:10:44.620" v="30" actId="165"/>
          <ac:spMkLst>
            <pc:docMk/>
            <pc:sldMk cId="1002700876" sldId="3149"/>
            <ac:spMk id="16" creationId="{840DB683-EC40-EECC-8C05-8095B6B84601}"/>
          </ac:spMkLst>
        </pc:spChg>
        <pc:spChg chg="mod topLvl">
          <ac:chgData name="Inga Borgvall" userId="d6207815-94c2-42b2-a2af-6d60dd462042" providerId="ADAL" clId="{464FE140-1D54-48FA-A20F-4C87A916AFC0}" dt="2023-04-18T08:59:40.816" v="4" actId="165"/>
          <ac:spMkLst>
            <pc:docMk/>
            <pc:sldMk cId="1002700876" sldId="3149"/>
            <ac:spMk id="19" creationId="{8244CE07-4D48-B9AB-C7EE-04989D3924C4}"/>
          </ac:spMkLst>
        </pc:spChg>
        <pc:spChg chg="mod topLvl">
          <ac:chgData name="Inga Borgvall" userId="d6207815-94c2-42b2-a2af-6d60dd462042" providerId="ADAL" clId="{464FE140-1D54-48FA-A20F-4C87A916AFC0}" dt="2023-04-18T08:59:40.816" v="4" actId="165"/>
          <ac:spMkLst>
            <pc:docMk/>
            <pc:sldMk cId="1002700876" sldId="3149"/>
            <ac:spMk id="20" creationId="{BA7A7F7E-AABD-E1D1-8A35-796CB2CA12F7}"/>
          </ac:spMkLst>
        </pc:spChg>
        <pc:spChg chg="mod">
          <ac:chgData name="Inga Borgvall" userId="d6207815-94c2-42b2-a2af-6d60dd462042" providerId="ADAL" clId="{464FE140-1D54-48FA-A20F-4C87A916AFC0}" dt="2023-04-18T08:59:40.816" v="4" actId="165"/>
          <ac:spMkLst>
            <pc:docMk/>
            <pc:sldMk cId="1002700876" sldId="3149"/>
            <ac:spMk id="22" creationId="{23FBFA63-BB65-6030-5094-158D0D73A82A}"/>
          </ac:spMkLst>
        </pc:spChg>
        <pc:spChg chg="mod">
          <ac:chgData name="Inga Borgvall" userId="d6207815-94c2-42b2-a2af-6d60dd462042" providerId="ADAL" clId="{464FE140-1D54-48FA-A20F-4C87A916AFC0}" dt="2023-04-18T08:59:40.816" v="4" actId="165"/>
          <ac:spMkLst>
            <pc:docMk/>
            <pc:sldMk cId="1002700876" sldId="3149"/>
            <ac:spMk id="23" creationId="{63ECD651-A7DA-0E32-A10A-533CA6D3E9AC}"/>
          </ac:spMkLst>
        </pc:spChg>
        <pc:spChg chg="mod">
          <ac:chgData name="Inga Borgvall" userId="d6207815-94c2-42b2-a2af-6d60dd462042" providerId="ADAL" clId="{464FE140-1D54-48FA-A20F-4C87A916AFC0}" dt="2023-04-18T08:59:40.816" v="4" actId="165"/>
          <ac:spMkLst>
            <pc:docMk/>
            <pc:sldMk cId="1002700876" sldId="3149"/>
            <ac:spMk id="27" creationId="{90B8343B-DD1B-3C1B-A0DC-6C6ADC35201B}"/>
          </ac:spMkLst>
        </pc:spChg>
        <pc:spChg chg="mod topLvl">
          <ac:chgData name="Inga Borgvall" userId="d6207815-94c2-42b2-a2af-6d60dd462042" providerId="ADAL" clId="{464FE140-1D54-48FA-A20F-4C87A916AFC0}" dt="2023-04-18T08:59:40.816" v="4" actId="165"/>
          <ac:spMkLst>
            <pc:docMk/>
            <pc:sldMk cId="1002700876" sldId="3149"/>
            <ac:spMk id="28" creationId="{4BFB876B-3570-A086-CD92-F101F2A56962}"/>
          </ac:spMkLst>
        </pc:spChg>
        <pc:spChg chg="mod">
          <ac:chgData name="Inga Borgvall" userId="d6207815-94c2-42b2-a2af-6d60dd462042" providerId="ADAL" clId="{464FE140-1D54-48FA-A20F-4C87A916AFC0}" dt="2023-04-18T08:59:40.816" v="4" actId="165"/>
          <ac:spMkLst>
            <pc:docMk/>
            <pc:sldMk cId="1002700876" sldId="3149"/>
            <ac:spMk id="29" creationId="{6D78345D-D8C8-B958-C029-871358CAE53A}"/>
          </ac:spMkLst>
        </pc:spChg>
        <pc:spChg chg="mod">
          <ac:chgData name="Inga Borgvall" userId="d6207815-94c2-42b2-a2af-6d60dd462042" providerId="ADAL" clId="{464FE140-1D54-48FA-A20F-4C87A916AFC0}" dt="2023-04-18T08:59:40.816" v="4" actId="165"/>
          <ac:spMkLst>
            <pc:docMk/>
            <pc:sldMk cId="1002700876" sldId="3149"/>
            <ac:spMk id="30" creationId="{2F0DFED0-8019-190D-67DA-22F83395AFCF}"/>
          </ac:spMkLst>
        </pc:spChg>
        <pc:spChg chg="mod">
          <ac:chgData name="Inga Borgvall" userId="d6207815-94c2-42b2-a2af-6d60dd462042" providerId="ADAL" clId="{464FE140-1D54-48FA-A20F-4C87A916AFC0}" dt="2023-04-18T08:59:40.816" v="4" actId="165"/>
          <ac:spMkLst>
            <pc:docMk/>
            <pc:sldMk cId="1002700876" sldId="3149"/>
            <ac:spMk id="33" creationId="{378E2DEA-BBD1-AB18-B7E6-DEDA6B14E60E}"/>
          </ac:spMkLst>
        </pc:spChg>
        <pc:spChg chg="mod topLvl">
          <ac:chgData name="Inga Borgvall" userId="d6207815-94c2-42b2-a2af-6d60dd462042" providerId="ADAL" clId="{464FE140-1D54-48FA-A20F-4C87A916AFC0}" dt="2023-04-18T08:59:40.816" v="4" actId="165"/>
          <ac:spMkLst>
            <pc:docMk/>
            <pc:sldMk cId="1002700876" sldId="3149"/>
            <ac:spMk id="35" creationId="{782B8F54-3B79-5F8E-9D6E-BFA9A81FE76A}"/>
          </ac:spMkLst>
        </pc:spChg>
        <pc:spChg chg="mod topLvl">
          <ac:chgData name="Inga Borgvall" userId="d6207815-94c2-42b2-a2af-6d60dd462042" providerId="ADAL" clId="{464FE140-1D54-48FA-A20F-4C87A916AFC0}" dt="2023-04-18T08:59:40.816" v="4" actId="165"/>
          <ac:spMkLst>
            <pc:docMk/>
            <pc:sldMk cId="1002700876" sldId="3149"/>
            <ac:spMk id="42" creationId="{97DC438D-4BC6-A3EF-D66A-A8F2F91ADEEC}"/>
          </ac:spMkLst>
        </pc:spChg>
        <pc:spChg chg="mod topLvl">
          <ac:chgData name="Inga Borgvall" userId="d6207815-94c2-42b2-a2af-6d60dd462042" providerId="ADAL" clId="{464FE140-1D54-48FA-A20F-4C87A916AFC0}" dt="2023-04-18T09:10:44.620" v="30" actId="165"/>
          <ac:spMkLst>
            <pc:docMk/>
            <pc:sldMk cId="1002700876" sldId="3149"/>
            <ac:spMk id="62" creationId="{8E5A3884-3161-3987-2AF6-99490D760482}"/>
          </ac:spMkLst>
        </pc:spChg>
        <pc:grpChg chg="add del">
          <ac:chgData name="Inga Borgvall" userId="d6207815-94c2-42b2-a2af-6d60dd462042" providerId="ADAL" clId="{464FE140-1D54-48FA-A20F-4C87A916AFC0}" dt="2023-04-18T08:59:40.816" v="4" actId="165"/>
          <ac:grpSpMkLst>
            <pc:docMk/>
            <pc:sldMk cId="1002700876" sldId="3149"/>
            <ac:grpSpMk id="3" creationId="{9FBB7FA7-73CB-6D17-4A42-386478AE087E}"/>
          </ac:grpSpMkLst>
        </pc:grpChg>
        <pc:grpChg chg="add del mod topLvl">
          <ac:chgData name="Inga Borgvall" userId="d6207815-94c2-42b2-a2af-6d60dd462042" providerId="ADAL" clId="{464FE140-1D54-48FA-A20F-4C87A916AFC0}" dt="2023-04-18T09:10:44.620" v="30" actId="165"/>
          <ac:grpSpMkLst>
            <pc:docMk/>
            <pc:sldMk cId="1002700876" sldId="3149"/>
            <ac:grpSpMk id="17" creationId="{6DEC3B50-C18A-2165-7D70-15AE0B079D9B}"/>
          </ac:grpSpMkLst>
        </pc:grpChg>
        <pc:grpChg chg="add del mod">
          <ac:chgData name="Inga Borgvall" userId="d6207815-94c2-42b2-a2af-6d60dd462042" providerId="ADAL" clId="{464FE140-1D54-48FA-A20F-4C87A916AFC0}" dt="2023-04-18T09:10:44.620" v="30" actId="165"/>
          <ac:grpSpMkLst>
            <pc:docMk/>
            <pc:sldMk cId="1002700876" sldId="3149"/>
            <ac:grpSpMk id="18" creationId="{549A6DF5-351B-3329-F893-4EE550670A5E}"/>
          </ac:grpSpMkLst>
        </pc:grpChg>
        <pc:grpChg chg="mod topLvl">
          <ac:chgData name="Inga Borgvall" userId="d6207815-94c2-42b2-a2af-6d60dd462042" providerId="ADAL" clId="{464FE140-1D54-48FA-A20F-4C87A916AFC0}" dt="2023-04-18T08:59:40.816" v="4" actId="165"/>
          <ac:grpSpMkLst>
            <pc:docMk/>
            <pc:sldMk cId="1002700876" sldId="3149"/>
            <ac:grpSpMk id="21" creationId="{097B7000-D3DA-B8F5-720F-AF4B56642481}"/>
          </ac:grpSpMkLst>
        </pc:grpChg>
        <pc:grpChg chg="mod topLvl">
          <ac:chgData name="Inga Borgvall" userId="d6207815-94c2-42b2-a2af-6d60dd462042" providerId="ADAL" clId="{464FE140-1D54-48FA-A20F-4C87A916AFC0}" dt="2023-04-18T08:59:40.816" v="4" actId="165"/>
          <ac:grpSpMkLst>
            <pc:docMk/>
            <pc:sldMk cId="1002700876" sldId="3149"/>
            <ac:grpSpMk id="25" creationId="{B07C7A7C-9628-E5DB-92FB-2B6FB27A347D}"/>
          </ac:grpSpMkLst>
        </pc:grpChg>
        <pc:grpChg chg="mod topLvl">
          <ac:chgData name="Inga Borgvall" userId="d6207815-94c2-42b2-a2af-6d60dd462042" providerId="ADAL" clId="{464FE140-1D54-48FA-A20F-4C87A916AFC0}" dt="2023-04-18T08:59:40.816" v="4" actId="165"/>
          <ac:grpSpMkLst>
            <pc:docMk/>
            <pc:sldMk cId="1002700876" sldId="3149"/>
            <ac:grpSpMk id="34" creationId="{EE8BE12F-41AF-4549-1D96-9BEDCB712759}"/>
          </ac:grpSpMkLst>
        </pc:grpChg>
        <pc:picChg chg="mod topLvl">
          <ac:chgData name="Inga Borgvall" userId="d6207815-94c2-42b2-a2af-6d60dd462042" providerId="ADAL" clId="{464FE140-1D54-48FA-A20F-4C87A916AFC0}" dt="2023-04-18T08:59:40.816" v="4" actId="165"/>
          <ac:picMkLst>
            <pc:docMk/>
            <pc:sldMk cId="1002700876" sldId="3149"/>
            <ac:picMk id="24" creationId="{06EB0C30-C517-F9F3-18D4-196D7A6D2695}"/>
          </ac:picMkLst>
        </pc:picChg>
        <pc:picChg chg="mod topLvl">
          <ac:chgData name="Inga Borgvall" userId="d6207815-94c2-42b2-a2af-6d60dd462042" providerId="ADAL" clId="{464FE140-1D54-48FA-A20F-4C87A916AFC0}" dt="2023-04-18T09:10:44.620" v="30" actId="165"/>
          <ac:picMkLst>
            <pc:docMk/>
            <pc:sldMk cId="1002700876" sldId="3149"/>
            <ac:picMk id="89" creationId="{B7104809-0B9F-8D39-4B56-5EB2058270CA}"/>
          </ac:picMkLst>
        </pc:picChg>
      </pc:sldChg>
    </pc:docChg>
  </pc:docChgLst>
  <pc:docChgLst>
    <pc:chgData name="Josefine Wihlborg" userId="S::josefine.wihlborg@careofsweden.se::e6271ce4-c9e9-4735-b2cb-facad7315c2f" providerId="AD" clId="Web-{CDB781B3-4AE0-4F7A-E998-34DE3F4544FC}"/>
    <pc:docChg chg="addSld modSld sldOrd">
      <pc:chgData name="Josefine Wihlborg" userId="S::josefine.wihlborg@careofsweden.se::e6271ce4-c9e9-4735-b2cb-facad7315c2f" providerId="AD" clId="Web-{CDB781B3-4AE0-4F7A-E998-34DE3F4544FC}" dt="2023-03-02T06:29:15.507" v="56" actId="1076"/>
      <pc:docMkLst>
        <pc:docMk/>
      </pc:docMkLst>
      <pc:sldChg chg="addSp delSp modSp addAnim delAnim">
        <pc:chgData name="Josefine Wihlborg" userId="S::josefine.wihlborg@careofsweden.se::e6271ce4-c9e9-4735-b2cb-facad7315c2f" providerId="AD" clId="Web-{CDB781B3-4AE0-4F7A-E998-34DE3F4544FC}" dt="2023-03-02T06:29:15.507" v="56" actId="1076"/>
        <pc:sldMkLst>
          <pc:docMk/>
          <pc:sldMk cId="2249844016" sldId="3215"/>
        </pc:sldMkLst>
        <pc:spChg chg="del mod">
          <ac:chgData name="Josefine Wihlborg" userId="S::josefine.wihlborg@careofsweden.se::e6271ce4-c9e9-4735-b2cb-facad7315c2f" providerId="AD" clId="Web-{CDB781B3-4AE0-4F7A-E998-34DE3F4544FC}" dt="2023-03-02T06:27:38.350" v="54"/>
          <ac:spMkLst>
            <pc:docMk/>
            <pc:sldMk cId="2249844016" sldId="3215"/>
            <ac:spMk id="2" creationId="{EE2BFFD6-1666-A106-D26E-4773AD4A1306}"/>
          </ac:spMkLst>
        </pc:spChg>
        <pc:spChg chg="mod">
          <ac:chgData name="Josefine Wihlborg" userId="S::josefine.wihlborg@careofsweden.se::e6271ce4-c9e9-4735-b2cb-facad7315c2f" providerId="AD" clId="Web-{CDB781B3-4AE0-4F7A-E998-34DE3F4544FC}" dt="2023-03-02T06:22:57.318" v="24" actId="20577"/>
          <ac:spMkLst>
            <pc:docMk/>
            <pc:sldMk cId="2249844016" sldId="3215"/>
            <ac:spMk id="3" creationId="{0A2882AE-0A33-268D-5DE5-30C1E6C5CA81}"/>
          </ac:spMkLst>
        </pc:spChg>
        <pc:spChg chg="del">
          <ac:chgData name="Josefine Wihlborg" userId="S::josefine.wihlborg@careofsweden.se::e6271ce4-c9e9-4735-b2cb-facad7315c2f" providerId="AD" clId="Web-{CDB781B3-4AE0-4F7A-E998-34DE3F4544FC}" dt="2023-03-02T06:27:20.585" v="51"/>
          <ac:spMkLst>
            <pc:docMk/>
            <pc:sldMk cId="2249844016" sldId="3215"/>
            <ac:spMk id="31" creationId="{EEC1C9BC-2A29-91A1-48D6-3A4DC1DEF8DC}"/>
          </ac:spMkLst>
        </pc:spChg>
        <pc:spChg chg="mod">
          <ac:chgData name="Josefine Wihlborg" userId="S::josefine.wihlborg@careofsweden.se::e6271ce4-c9e9-4735-b2cb-facad7315c2f" providerId="AD" clId="Web-{CDB781B3-4AE0-4F7A-E998-34DE3F4544FC}" dt="2023-03-02T06:23:12.412" v="34" actId="20577"/>
          <ac:spMkLst>
            <pc:docMk/>
            <pc:sldMk cId="2249844016" sldId="3215"/>
            <ac:spMk id="38" creationId="{9F1CB217-AC9D-5BFF-8FF9-36FDF762EEB1}"/>
          </ac:spMkLst>
        </pc:spChg>
        <pc:spChg chg="del mod">
          <ac:chgData name="Josefine Wihlborg" userId="S::josefine.wihlborg@careofsweden.se::e6271ce4-c9e9-4735-b2cb-facad7315c2f" providerId="AD" clId="Web-{CDB781B3-4AE0-4F7A-E998-34DE3F4544FC}" dt="2023-03-02T06:24:21.194" v="44"/>
          <ac:spMkLst>
            <pc:docMk/>
            <pc:sldMk cId="2249844016" sldId="3215"/>
            <ac:spMk id="39" creationId="{52F378C2-74F0-1FBE-A3C3-76B66D25DEE2}"/>
          </ac:spMkLst>
        </pc:spChg>
        <pc:spChg chg="del">
          <ac:chgData name="Josefine Wihlborg" userId="S::josefine.wihlborg@careofsweden.se::e6271ce4-c9e9-4735-b2cb-facad7315c2f" providerId="AD" clId="Web-{CDB781B3-4AE0-4F7A-E998-34DE3F4544FC}" dt="2023-03-02T06:27:53.366" v="55"/>
          <ac:spMkLst>
            <pc:docMk/>
            <pc:sldMk cId="2249844016" sldId="3215"/>
            <ac:spMk id="40" creationId="{4306CF87-7BD7-3206-0E26-D16BB7175BA6}"/>
          </ac:spMkLst>
        </pc:spChg>
        <pc:spChg chg="del">
          <ac:chgData name="Josefine Wihlborg" userId="S::josefine.wihlborg@careofsweden.se::e6271ce4-c9e9-4735-b2cb-facad7315c2f" providerId="AD" clId="Web-{CDB781B3-4AE0-4F7A-E998-34DE3F4544FC}" dt="2023-03-02T06:23:14.537" v="37"/>
          <ac:spMkLst>
            <pc:docMk/>
            <pc:sldMk cId="2249844016" sldId="3215"/>
            <ac:spMk id="41" creationId="{588ED040-D52C-29FB-5AFC-5024E43D1231}"/>
          </ac:spMkLst>
        </pc:spChg>
        <pc:spChg chg="del">
          <ac:chgData name="Josefine Wihlborg" userId="S::josefine.wihlborg@careofsweden.se::e6271ce4-c9e9-4735-b2cb-facad7315c2f" providerId="AD" clId="Web-{CDB781B3-4AE0-4F7A-E998-34DE3F4544FC}" dt="2023-03-02T06:23:14.537" v="36"/>
          <ac:spMkLst>
            <pc:docMk/>
            <pc:sldMk cId="2249844016" sldId="3215"/>
            <ac:spMk id="42" creationId="{883CBE1D-9A68-BCAE-BE01-9619339FA384}"/>
          </ac:spMkLst>
        </pc:spChg>
        <pc:spChg chg="del">
          <ac:chgData name="Josefine Wihlborg" userId="S::josefine.wihlborg@careofsweden.se::e6271ce4-c9e9-4735-b2cb-facad7315c2f" providerId="AD" clId="Web-{CDB781B3-4AE0-4F7A-E998-34DE3F4544FC}" dt="2023-03-02T06:23:14.537" v="35"/>
          <ac:spMkLst>
            <pc:docMk/>
            <pc:sldMk cId="2249844016" sldId="3215"/>
            <ac:spMk id="43" creationId="{81573512-FBAA-33B1-9C47-235544BCB603}"/>
          </ac:spMkLst>
        </pc:spChg>
        <pc:spChg chg="del">
          <ac:chgData name="Josefine Wihlborg" userId="S::josefine.wihlborg@careofsweden.se::e6271ce4-c9e9-4735-b2cb-facad7315c2f" providerId="AD" clId="Web-{CDB781B3-4AE0-4F7A-E998-34DE3F4544FC}" dt="2023-03-02T06:27:23.366" v="52"/>
          <ac:spMkLst>
            <pc:docMk/>
            <pc:sldMk cId="2249844016" sldId="3215"/>
            <ac:spMk id="44" creationId="{23A63B91-EC08-1A3F-CF5D-ABFFC9ADAB0F}"/>
          </ac:spMkLst>
        </pc:spChg>
        <pc:spChg chg="del">
          <ac:chgData name="Josefine Wihlborg" userId="S::josefine.wihlborg@careofsweden.se::e6271ce4-c9e9-4735-b2cb-facad7315c2f" providerId="AD" clId="Web-{CDB781B3-4AE0-4F7A-E998-34DE3F4544FC}" dt="2023-03-02T06:23:37.334" v="41"/>
          <ac:spMkLst>
            <pc:docMk/>
            <pc:sldMk cId="2249844016" sldId="3215"/>
            <ac:spMk id="45" creationId="{D542CD0D-A89F-7D8F-BCD2-683BEC6E4A29}"/>
          </ac:spMkLst>
        </pc:spChg>
        <pc:grpChg chg="add del mod">
          <ac:chgData name="Josefine Wihlborg" userId="S::josefine.wihlborg@careofsweden.se::e6271ce4-c9e9-4735-b2cb-facad7315c2f" providerId="AD" clId="Web-{CDB781B3-4AE0-4F7A-E998-34DE3F4544FC}" dt="2023-03-02T06:27:36.585" v="53" actId="1076"/>
          <ac:grpSpMkLst>
            <pc:docMk/>
            <pc:sldMk cId="2249844016" sldId="3215"/>
            <ac:grpSpMk id="32" creationId="{6D6C727D-7CAF-314D-C371-035B9C149DC3}"/>
          </ac:grpSpMkLst>
        </pc:grpChg>
        <pc:picChg chg="mod">
          <ac:chgData name="Josefine Wihlborg" userId="S::josefine.wihlborg@careofsweden.se::e6271ce4-c9e9-4735-b2cb-facad7315c2f" providerId="AD" clId="Web-{CDB781B3-4AE0-4F7A-E998-34DE3F4544FC}" dt="2023-03-02T06:29:15.507" v="56" actId="1076"/>
          <ac:picMkLst>
            <pc:docMk/>
            <pc:sldMk cId="2249844016" sldId="3215"/>
            <ac:picMk id="4" creationId="{465FCC19-5AE8-A9D0-0084-5AE3F3E7545C}"/>
          </ac:picMkLst>
        </pc:picChg>
        <pc:cxnChg chg="del">
          <ac:chgData name="Josefine Wihlborg" userId="S::josefine.wihlborg@careofsweden.se::e6271ce4-c9e9-4735-b2cb-facad7315c2f" providerId="AD" clId="Web-{CDB781B3-4AE0-4F7A-E998-34DE3F4544FC}" dt="2023-03-02T06:27:10.819" v="49"/>
          <ac:cxnSpMkLst>
            <pc:docMk/>
            <pc:sldMk cId="2249844016" sldId="3215"/>
            <ac:cxnSpMk id="29" creationId="{E53ECF11-C766-AA5D-5DBE-5B65AFA6585C}"/>
          </ac:cxnSpMkLst>
        </pc:cxnChg>
        <pc:cxnChg chg="del">
          <ac:chgData name="Josefine Wihlborg" userId="S::josefine.wihlborg@careofsweden.se::e6271ce4-c9e9-4735-b2cb-facad7315c2f" providerId="AD" clId="Web-{CDB781B3-4AE0-4F7A-E998-34DE3F4544FC}" dt="2023-03-02T06:27:13.522" v="50"/>
          <ac:cxnSpMkLst>
            <pc:docMk/>
            <pc:sldMk cId="2249844016" sldId="3215"/>
            <ac:cxnSpMk id="30" creationId="{FACBF45E-CF3A-CA8D-BF39-CB67DDFA3D63}"/>
          </ac:cxnSpMkLst>
        </pc:cxnChg>
        <pc:cxnChg chg="add mod">
          <ac:chgData name="Josefine Wihlborg" userId="S::josefine.wihlborg@careofsweden.se::e6271ce4-c9e9-4735-b2cb-facad7315c2f" providerId="AD" clId="Web-{CDB781B3-4AE0-4F7A-E998-34DE3F4544FC}" dt="2023-03-02T06:23:33.459" v="40" actId="1076"/>
          <ac:cxnSpMkLst>
            <pc:docMk/>
            <pc:sldMk cId="2249844016" sldId="3215"/>
            <ac:cxnSpMk id="47" creationId="{D85395D6-616C-1179-D661-71ECC8BDFC9B}"/>
          </ac:cxnSpMkLst>
        </pc:cxnChg>
      </pc:sldChg>
      <pc:sldChg chg="add ord replId">
        <pc:chgData name="Josefine Wihlborg" userId="S::josefine.wihlborg@careofsweden.se::e6271ce4-c9e9-4735-b2cb-facad7315c2f" providerId="AD" clId="Web-{CDB781B3-4AE0-4F7A-E998-34DE3F4544FC}" dt="2023-03-02T06:22:18.271" v="1"/>
        <pc:sldMkLst>
          <pc:docMk/>
          <pc:sldMk cId="4154857519" sldId="3225"/>
        </pc:sldMkLst>
      </pc:sldChg>
    </pc:docChg>
  </pc:docChgLst>
  <pc:docChgLst>
    <pc:chgData name="Danijel Goga" userId="S::danijel.goga@careofsweden.se::3169ac50-af50-4988-b12a-5e738fe7a601" providerId="AD" clId="Web-{68C7A401-AB14-011A-98E5-2FC57A749641}"/>
    <pc:docChg chg="modSld">
      <pc:chgData name="Danijel Goga" userId="S::danijel.goga@careofsweden.se::3169ac50-af50-4988-b12a-5e738fe7a601" providerId="AD" clId="Web-{68C7A401-AB14-011A-98E5-2FC57A749641}" dt="2023-02-23T19:24:18.863" v="18" actId="20577"/>
      <pc:docMkLst>
        <pc:docMk/>
      </pc:docMkLst>
      <pc:sldChg chg="modNotes">
        <pc:chgData name="Danijel Goga" userId="S::danijel.goga@careofsweden.se::3169ac50-af50-4988-b12a-5e738fe7a601" providerId="AD" clId="Web-{68C7A401-AB14-011A-98E5-2FC57A749641}" dt="2023-02-23T19:21:58.094" v="15"/>
        <pc:sldMkLst>
          <pc:docMk/>
          <pc:sldMk cId="1659548597" sldId="2996"/>
        </pc:sldMkLst>
      </pc:sldChg>
      <pc:sldChg chg="modSp">
        <pc:chgData name="Danijel Goga" userId="S::danijel.goga@careofsweden.se::3169ac50-af50-4988-b12a-5e738fe7a601" providerId="AD" clId="Web-{68C7A401-AB14-011A-98E5-2FC57A749641}" dt="2023-02-23T19:24:18.863" v="18" actId="20577"/>
        <pc:sldMkLst>
          <pc:docMk/>
          <pc:sldMk cId="2404270067" sldId="3199"/>
        </pc:sldMkLst>
        <pc:spChg chg="mod">
          <ac:chgData name="Danijel Goga" userId="S::danijel.goga@careofsweden.se::3169ac50-af50-4988-b12a-5e738fe7a601" providerId="AD" clId="Web-{68C7A401-AB14-011A-98E5-2FC57A749641}" dt="2023-02-23T19:24:18.863" v="18" actId="20577"/>
          <ac:spMkLst>
            <pc:docMk/>
            <pc:sldMk cId="2404270067" sldId="3199"/>
            <ac:spMk id="2" creationId="{4010C06F-8E66-344B-49F5-0584D5851E45}"/>
          </ac:spMkLst>
        </pc:spChg>
      </pc:sldChg>
    </pc:docChg>
  </pc:docChgLst>
  <pc:docChgLst>
    <pc:chgData name="Danijel Goga" userId="S::danijel.goga@careofsweden.se::3169ac50-af50-4988-b12a-5e738fe7a601" providerId="AD" clId="Web-{5BFF9F57-38C4-5C05-6CEB-72FFAE933696}"/>
    <pc:docChg chg="modSld">
      <pc:chgData name="Danijel Goga" userId="S::danijel.goga@careofsweden.se::3169ac50-af50-4988-b12a-5e738fe7a601" providerId="AD" clId="Web-{5BFF9F57-38C4-5C05-6CEB-72FFAE933696}" dt="2022-11-28T18:23:25.255" v="21" actId="20577"/>
      <pc:docMkLst>
        <pc:docMk/>
      </pc:docMkLst>
      <pc:sldChg chg="modSp">
        <pc:chgData name="Danijel Goga" userId="S::danijel.goga@careofsweden.se::3169ac50-af50-4988-b12a-5e738fe7a601" providerId="AD" clId="Web-{5BFF9F57-38C4-5C05-6CEB-72FFAE933696}" dt="2022-11-28T18:23:25.255" v="21" actId="20577"/>
        <pc:sldMkLst>
          <pc:docMk/>
          <pc:sldMk cId="2351015806" sldId="343"/>
        </pc:sldMkLst>
        <pc:spChg chg="mod">
          <ac:chgData name="Danijel Goga" userId="S::danijel.goga@careofsweden.se::3169ac50-af50-4988-b12a-5e738fe7a601" providerId="AD" clId="Web-{5BFF9F57-38C4-5C05-6CEB-72FFAE933696}" dt="2022-11-28T18:23:25.255" v="21" actId="20577"/>
          <ac:spMkLst>
            <pc:docMk/>
            <pc:sldMk cId="2351015806" sldId="343"/>
            <ac:spMk id="6" creationId="{B37F0A1C-9D4A-CBE8-D6D1-1AB803CB844B}"/>
          </ac:spMkLst>
        </pc:spChg>
      </pc:sldChg>
    </pc:docChg>
  </pc:docChgLst>
  <pc:docChgLst>
    <pc:chgData name="Lars-Inge Magnusson" userId="S::lars-inge.magnusson@careofsweden.se::bbe91977-7f0e-47d2-84fe-e90e749fe061" providerId="AD" clId="Web-{8167B72C-04F5-43E2-21CC-88D9D42D5A89}"/>
    <pc:docChg chg="modSld">
      <pc:chgData name="Lars-Inge Magnusson" userId="S::lars-inge.magnusson@careofsweden.se::bbe91977-7f0e-47d2-84fe-e90e749fe061" providerId="AD" clId="Web-{8167B72C-04F5-43E2-21CC-88D9D42D5A89}" dt="2022-11-10T13:50:49.120" v="2" actId="20577"/>
      <pc:docMkLst>
        <pc:docMk/>
      </pc:docMkLst>
      <pc:sldChg chg="addSp modSp">
        <pc:chgData name="Lars-Inge Magnusson" userId="S::lars-inge.magnusson@careofsweden.se::bbe91977-7f0e-47d2-84fe-e90e749fe061" providerId="AD" clId="Web-{8167B72C-04F5-43E2-21CC-88D9D42D5A89}" dt="2022-11-10T13:50:49.120" v="2" actId="20577"/>
        <pc:sldMkLst>
          <pc:docMk/>
          <pc:sldMk cId="3279521893" sldId="340"/>
        </pc:sldMkLst>
        <pc:spChg chg="add mod">
          <ac:chgData name="Lars-Inge Magnusson" userId="S::lars-inge.magnusson@careofsweden.se::bbe91977-7f0e-47d2-84fe-e90e749fe061" providerId="AD" clId="Web-{8167B72C-04F5-43E2-21CC-88D9D42D5A89}" dt="2022-11-10T13:50:49.120" v="2" actId="20577"/>
          <ac:spMkLst>
            <pc:docMk/>
            <pc:sldMk cId="3279521893" sldId="340"/>
            <ac:spMk id="2" creationId="{32BCB353-87D0-AFD0-529B-D3623A865DA3}"/>
          </ac:spMkLst>
        </pc:spChg>
      </pc:sldChg>
    </pc:docChg>
  </pc:docChgLst>
  <pc:docChgLst>
    <pc:chgData name="Sara Widén" userId="S::sara.widen@careofsweden.se::bcda5252-2f06-4845-800b-66aaed45547a" providerId="AD" clId="Web-{1F87B830-DE6D-5710-CE70-C144FAAFC219}"/>
    <pc:docChg chg="modSld">
      <pc:chgData name="Sara Widén" userId="S::sara.widen@careofsweden.se::bcda5252-2f06-4845-800b-66aaed45547a" providerId="AD" clId="Web-{1F87B830-DE6D-5710-CE70-C144FAAFC219}" dt="2023-08-09T12:24:00.637" v="1" actId="14100"/>
      <pc:docMkLst>
        <pc:docMk/>
      </pc:docMkLst>
      <pc:sldChg chg="modSp">
        <pc:chgData name="Sara Widén" userId="S::sara.widen@careofsweden.se::bcda5252-2f06-4845-800b-66aaed45547a" providerId="AD" clId="Web-{1F87B830-DE6D-5710-CE70-C144FAAFC219}" dt="2023-08-09T12:24:00.637" v="1" actId="14100"/>
        <pc:sldMkLst>
          <pc:docMk/>
          <pc:sldMk cId="3230523499" sldId="3235"/>
        </pc:sldMkLst>
        <pc:picChg chg="mod">
          <ac:chgData name="Sara Widén" userId="S::sara.widen@careofsweden.se::bcda5252-2f06-4845-800b-66aaed45547a" providerId="AD" clId="Web-{1F87B830-DE6D-5710-CE70-C144FAAFC219}" dt="2023-08-09T12:24:00.637" v="1" actId="14100"/>
          <ac:picMkLst>
            <pc:docMk/>
            <pc:sldMk cId="3230523499" sldId="3235"/>
            <ac:picMk id="5" creationId="{EA21684B-CBF2-26FE-8199-0661E5D62F10}"/>
          </ac:picMkLst>
        </pc:picChg>
      </pc:sldChg>
    </pc:docChg>
  </pc:docChgLst>
  <pc:docChgLst>
    <pc:chgData name="Angelica Mänd" userId="S::angelica.mand@careofsweden.se::d450f7bb-aec9-460a-9bee-1fb87a79d93f" providerId="AD" clId="Web-{043CFCAA-3EE9-0535-B2FA-A81A22FD7C75}"/>
    <pc:docChg chg="modSld">
      <pc:chgData name="Angelica Mänd" userId="S::angelica.mand@careofsweden.se::d450f7bb-aec9-460a-9bee-1fb87a79d93f" providerId="AD" clId="Web-{043CFCAA-3EE9-0535-B2FA-A81A22FD7C75}" dt="2022-11-28T07:16:18.446" v="10"/>
      <pc:docMkLst>
        <pc:docMk/>
      </pc:docMkLst>
      <pc:sldChg chg="modSp">
        <pc:chgData name="Angelica Mänd" userId="S::angelica.mand@careofsweden.se::d450f7bb-aec9-460a-9bee-1fb87a79d93f" providerId="AD" clId="Web-{043CFCAA-3EE9-0535-B2FA-A81A22FD7C75}" dt="2022-11-28T07:11:35.746" v="6" actId="1076"/>
        <pc:sldMkLst>
          <pc:docMk/>
          <pc:sldMk cId="2511538907" sldId="339"/>
        </pc:sldMkLst>
        <pc:spChg chg="mod">
          <ac:chgData name="Angelica Mänd" userId="S::angelica.mand@careofsweden.se::d450f7bb-aec9-460a-9bee-1fb87a79d93f" providerId="AD" clId="Web-{043CFCAA-3EE9-0535-B2FA-A81A22FD7C75}" dt="2022-11-28T07:11:33.090" v="5" actId="20577"/>
          <ac:spMkLst>
            <pc:docMk/>
            <pc:sldMk cId="2511538907" sldId="339"/>
            <ac:spMk id="4" creationId="{F31618E1-ECFC-3391-A6A6-3A0566594B62}"/>
          </ac:spMkLst>
        </pc:spChg>
        <pc:picChg chg="mod">
          <ac:chgData name="Angelica Mänd" userId="S::angelica.mand@careofsweden.se::d450f7bb-aec9-460a-9bee-1fb87a79d93f" providerId="AD" clId="Web-{043CFCAA-3EE9-0535-B2FA-A81A22FD7C75}" dt="2022-11-28T07:11:35.746" v="6" actId="1076"/>
          <ac:picMkLst>
            <pc:docMk/>
            <pc:sldMk cId="2511538907" sldId="339"/>
            <ac:picMk id="5" creationId="{EA263E41-A24E-DA55-F4C6-05F23B9F8C5E}"/>
          </ac:picMkLst>
        </pc:picChg>
      </pc:sldChg>
      <pc:sldChg chg="addSp delSp modSp">
        <pc:chgData name="Angelica Mänd" userId="S::angelica.mand@careofsweden.se::d450f7bb-aec9-460a-9bee-1fb87a79d93f" providerId="AD" clId="Web-{043CFCAA-3EE9-0535-B2FA-A81A22FD7C75}" dt="2022-11-28T07:16:18.446" v="10"/>
        <pc:sldMkLst>
          <pc:docMk/>
          <pc:sldMk cId="1249180328" sldId="350"/>
        </pc:sldMkLst>
        <pc:spChg chg="mod">
          <ac:chgData name="Angelica Mänd" userId="S::angelica.mand@careofsweden.se::d450f7bb-aec9-460a-9bee-1fb87a79d93f" providerId="AD" clId="Web-{043CFCAA-3EE9-0535-B2FA-A81A22FD7C75}" dt="2022-11-28T07:12:12.168" v="7" actId="20577"/>
          <ac:spMkLst>
            <pc:docMk/>
            <pc:sldMk cId="1249180328" sldId="350"/>
            <ac:spMk id="3" creationId="{6BDDA781-86DE-CCF9-7027-3783BFAE49FF}"/>
          </ac:spMkLst>
        </pc:spChg>
        <pc:picChg chg="add del mod">
          <ac:chgData name="Angelica Mänd" userId="S::angelica.mand@careofsweden.se::d450f7bb-aec9-460a-9bee-1fb87a79d93f" providerId="AD" clId="Web-{043CFCAA-3EE9-0535-B2FA-A81A22FD7C75}" dt="2022-11-28T07:16:18.446" v="10"/>
          <ac:picMkLst>
            <pc:docMk/>
            <pc:sldMk cId="1249180328" sldId="350"/>
            <ac:picMk id="4" creationId="{D2B32F09-E463-C527-9DAD-47C9DE6FFCA0}"/>
          </ac:picMkLst>
        </pc:picChg>
        <pc:picChg chg="mod">
          <ac:chgData name="Angelica Mänd" userId="S::angelica.mand@careofsweden.se::d450f7bb-aec9-460a-9bee-1fb87a79d93f" providerId="AD" clId="Web-{043CFCAA-3EE9-0535-B2FA-A81A22FD7C75}" dt="2022-11-28T07:12:15.589" v="8" actId="1076"/>
          <ac:picMkLst>
            <pc:docMk/>
            <pc:sldMk cId="1249180328" sldId="350"/>
            <ac:picMk id="6" creationId="{06918AB4-AB52-178C-229D-55F170C70CCE}"/>
          </ac:picMkLst>
        </pc:picChg>
      </pc:sldChg>
    </pc:docChg>
  </pc:docChgLst>
  <pc:docChgLst>
    <pc:chgData name="Karl Bülow" userId="S::karl.bulow@careofsweden.se::742afaf8-56bb-4fdf-8b7f-eefed6c8e0b1" providerId="AD" clId="Web-{AAB3DB5E-6E5F-C512-B253-F8861DFE9C2F}"/>
    <pc:docChg chg="modSld">
      <pc:chgData name="Karl Bülow" userId="S::karl.bulow@careofsweden.se::742afaf8-56bb-4fdf-8b7f-eefed6c8e0b1" providerId="AD" clId="Web-{AAB3DB5E-6E5F-C512-B253-F8861DFE9C2F}" dt="2023-02-22T11:33:53.596" v="2497"/>
      <pc:docMkLst>
        <pc:docMk/>
      </pc:docMkLst>
      <pc:sldChg chg="addSp delSp modSp modNotes">
        <pc:chgData name="Karl Bülow" userId="S::karl.bulow@careofsweden.se::742afaf8-56bb-4fdf-8b7f-eefed6c8e0b1" providerId="AD" clId="Web-{AAB3DB5E-6E5F-C512-B253-F8861DFE9C2F}" dt="2023-02-22T11:33:53.596" v="2497"/>
        <pc:sldMkLst>
          <pc:docMk/>
          <pc:sldMk cId="1097656428" sldId="3192"/>
        </pc:sldMkLst>
        <pc:spChg chg="mod topLvl">
          <ac:chgData name="Karl Bülow" userId="S::karl.bulow@careofsweden.se::742afaf8-56bb-4fdf-8b7f-eefed6c8e0b1" providerId="AD" clId="Web-{AAB3DB5E-6E5F-C512-B253-F8861DFE9C2F}" dt="2023-02-22T10:54:25.764" v="299" actId="1076"/>
          <ac:spMkLst>
            <pc:docMk/>
            <pc:sldMk cId="1097656428" sldId="3192"/>
            <ac:spMk id="3" creationId="{E83441F4-C29E-F7CE-7E44-415EFD883AFA}"/>
          </ac:spMkLst>
        </pc:spChg>
        <pc:spChg chg="mod topLvl">
          <ac:chgData name="Karl Bülow" userId="S::karl.bulow@careofsweden.se::742afaf8-56bb-4fdf-8b7f-eefed6c8e0b1" providerId="AD" clId="Web-{AAB3DB5E-6E5F-C512-B253-F8861DFE9C2F}" dt="2023-02-22T10:54:38.342" v="301" actId="1076"/>
          <ac:spMkLst>
            <pc:docMk/>
            <pc:sldMk cId="1097656428" sldId="3192"/>
            <ac:spMk id="10" creationId="{264D6E1D-BDEB-ADB8-5946-2384D277D675}"/>
          </ac:spMkLst>
        </pc:spChg>
        <pc:spChg chg="del topLvl">
          <ac:chgData name="Karl Bülow" userId="S::karl.bulow@careofsweden.se::742afaf8-56bb-4fdf-8b7f-eefed6c8e0b1" providerId="AD" clId="Web-{AAB3DB5E-6E5F-C512-B253-F8861DFE9C2F}" dt="2023-02-22T10:54:29.795" v="300"/>
          <ac:spMkLst>
            <pc:docMk/>
            <pc:sldMk cId="1097656428" sldId="3192"/>
            <ac:spMk id="13" creationId="{B1D8EB39-8AF9-E1F4-F47C-B8C0241439DE}"/>
          </ac:spMkLst>
        </pc:spChg>
        <pc:spChg chg="del topLvl">
          <ac:chgData name="Karl Bülow" userId="S::karl.bulow@careofsweden.se::742afaf8-56bb-4fdf-8b7f-eefed6c8e0b1" providerId="AD" clId="Web-{AAB3DB5E-6E5F-C512-B253-F8861DFE9C2F}" dt="2023-02-22T10:54:15.794" v="298"/>
          <ac:spMkLst>
            <pc:docMk/>
            <pc:sldMk cId="1097656428" sldId="3192"/>
            <ac:spMk id="18" creationId="{C076C19F-56B5-3C2F-FACF-68417DD73AC6}"/>
          </ac:spMkLst>
        </pc:spChg>
        <pc:spChg chg="add mod">
          <ac:chgData name="Karl Bülow" userId="S::karl.bulow@careofsweden.se::742afaf8-56bb-4fdf-8b7f-eefed6c8e0b1" providerId="AD" clId="Web-{AAB3DB5E-6E5F-C512-B253-F8861DFE9C2F}" dt="2023-02-22T10:54:58.499" v="303" actId="1076"/>
          <ac:spMkLst>
            <pc:docMk/>
            <pc:sldMk cId="1097656428" sldId="3192"/>
            <ac:spMk id="19" creationId="{2AAEB1F3-D326-66C4-55FF-C098B8408E46}"/>
          </ac:spMkLst>
        </pc:spChg>
        <pc:grpChg chg="add del">
          <ac:chgData name="Karl Bülow" userId="S::karl.bulow@careofsweden.se::742afaf8-56bb-4fdf-8b7f-eefed6c8e0b1" providerId="AD" clId="Web-{AAB3DB5E-6E5F-C512-B253-F8861DFE9C2F}" dt="2023-02-22T10:54:15.794" v="298"/>
          <ac:grpSpMkLst>
            <pc:docMk/>
            <pc:sldMk cId="1097656428" sldId="3192"/>
            <ac:grpSpMk id="2" creationId="{87988A5B-111C-AC71-AF2C-BB2D4F663939}"/>
          </ac:grpSpMkLst>
        </pc:grpChg>
        <pc:grpChg chg="mod">
          <ac:chgData name="Karl Bülow" userId="S::karl.bulow@careofsweden.se::742afaf8-56bb-4fdf-8b7f-eefed6c8e0b1" providerId="AD" clId="Web-{AAB3DB5E-6E5F-C512-B253-F8861DFE9C2F}" dt="2023-02-22T10:55:09.624" v="307" actId="1076"/>
          <ac:grpSpMkLst>
            <pc:docMk/>
            <pc:sldMk cId="1097656428" sldId="3192"/>
            <ac:grpSpMk id="31" creationId="{B6B6F6EB-18F7-5AF5-D497-9633986E173F}"/>
          </ac:grpSpMkLst>
        </pc:grpChg>
        <pc:grpChg chg="del mod">
          <ac:chgData name="Karl Bülow" userId="S::karl.bulow@careofsweden.se::742afaf8-56bb-4fdf-8b7f-eefed6c8e0b1" providerId="AD" clId="Web-{AAB3DB5E-6E5F-C512-B253-F8861DFE9C2F}" dt="2023-02-22T10:54:29.795" v="300"/>
          <ac:grpSpMkLst>
            <pc:docMk/>
            <pc:sldMk cId="1097656428" sldId="3192"/>
            <ac:grpSpMk id="32" creationId="{614AB869-23D8-3092-CDCE-AF0D5490579C}"/>
          </ac:grpSpMkLst>
        </pc:grpChg>
        <pc:grpChg chg="mod">
          <ac:chgData name="Karl Bülow" userId="S::karl.bulow@careofsweden.se::742afaf8-56bb-4fdf-8b7f-eefed6c8e0b1" providerId="AD" clId="Web-{AAB3DB5E-6E5F-C512-B253-F8861DFE9C2F}" dt="2023-02-22T10:55:51.938" v="309" actId="1076"/>
          <ac:grpSpMkLst>
            <pc:docMk/>
            <pc:sldMk cId="1097656428" sldId="3192"/>
            <ac:grpSpMk id="48" creationId="{A39349A0-8C89-BD08-E49B-997B5AED1EAA}"/>
          </ac:grpSpMkLst>
        </pc:grpChg>
      </pc:sldChg>
    </pc:docChg>
  </pc:docChgLst>
  <pc:docChgLst>
    <pc:chgData name="Karl Bülow" userId="S::karl.bulow@careofsweden.se::742afaf8-56bb-4fdf-8b7f-eefed6c8e0b1" providerId="AD" clId="Web-{751E989F-B887-5D36-432C-A37E288EA19A}"/>
    <pc:docChg chg="modSld">
      <pc:chgData name="Karl Bülow" userId="S::karl.bulow@careofsweden.se::742afaf8-56bb-4fdf-8b7f-eefed6c8e0b1" providerId="AD" clId="Web-{751E989F-B887-5D36-432C-A37E288EA19A}" dt="2022-12-12T13:31:31.038" v="170"/>
      <pc:docMkLst>
        <pc:docMk/>
      </pc:docMkLst>
      <pc:sldChg chg="modNotes">
        <pc:chgData name="Karl Bülow" userId="S::karl.bulow@careofsweden.se::742afaf8-56bb-4fdf-8b7f-eefed6c8e0b1" providerId="AD" clId="Web-{751E989F-B887-5D36-432C-A37E288EA19A}" dt="2022-12-12T13:31:31.038" v="170"/>
        <pc:sldMkLst>
          <pc:docMk/>
          <pc:sldMk cId="3425734321" sldId="351"/>
        </pc:sldMkLst>
      </pc:sldChg>
    </pc:docChg>
  </pc:docChgLst>
  <pc:docChgLst>
    <pc:chgData name="Angelica Mänd" userId="S::angelica.mand@careofsweden.se::d450f7bb-aec9-460a-9bee-1fb87a79d93f" providerId="AD" clId="Web-{A2B357AD-F7AA-0A2C-AC94-FA7B0B13DAE6}"/>
    <pc:docChg chg="addSld modSld sldOrd addMainMaster modMainMaster">
      <pc:chgData name="Angelica Mänd" userId="S::angelica.mand@careofsweden.se::d450f7bb-aec9-460a-9bee-1fb87a79d93f" providerId="AD" clId="Web-{A2B357AD-F7AA-0A2C-AC94-FA7B0B13DAE6}" dt="2022-12-09T08:21:28.606" v="18" actId="1076"/>
      <pc:docMkLst>
        <pc:docMk/>
      </pc:docMkLst>
      <pc:sldChg chg="addSp delSp modSp">
        <pc:chgData name="Angelica Mänd" userId="S::angelica.mand@careofsweden.se::d450f7bb-aec9-460a-9bee-1fb87a79d93f" providerId="AD" clId="Web-{A2B357AD-F7AA-0A2C-AC94-FA7B0B13DAE6}" dt="2022-12-09T08:20:13.231" v="2"/>
        <pc:sldMkLst>
          <pc:docMk/>
          <pc:sldMk cId="1681820927" sldId="675"/>
        </pc:sldMkLst>
        <pc:picChg chg="add del mod">
          <ac:chgData name="Angelica Mänd" userId="S::angelica.mand@careofsweden.se::d450f7bb-aec9-460a-9bee-1fb87a79d93f" providerId="AD" clId="Web-{A2B357AD-F7AA-0A2C-AC94-FA7B0B13DAE6}" dt="2022-12-09T08:20:13.231" v="2"/>
          <ac:picMkLst>
            <pc:docMk/>
            <pc:sldMk cId="1681820927" sldId="675"/>
            <ac:picMk id="3" creationId="{CAD60CA7-9D22-5C64-F2ED-2BE73667C433}"/>
          </ac:picMkLst>
        </pc:picChg>
      </pc:sldChg>
      <pc:sldChg chg="delSp modSp add ord replId">
        <pc:chgData name="Angelica Mänd" userId="S::angelica.mand@careofsweden.se::d450f7bb-aec9-460a-9bee-1fb87a79d93f" providerId="AD" clId="Web-{A2B357AD-F7AA-0A2C-AC94-FA7B0B13DAE6}" dt="2022-12-09T08:21:28.606" v="18" actId="1076"/>
        <pc:sldMkLst>
          <pc:docMk/>
          <pc:sldMk cId="14922809" sldId="3006"/>
        </pc:sldMkLst>
        <pc:spChg chg="del">
          <ac:chgData name="Angelica Mänd" userId="S::angelica.mand@careofsweden.se::d450f7bb-aec9-460a-9bee-1fb87a79d93f" providerId="AD" clId="Web-{A2B357AD-F7AA-0A2C-AC94-FA7B0B13DAE6}" dt="2022-12-09T08:21:21.184" v="14"/>
          <ac:spMkLst>
            <pc:docMk/>
            <pc:sldMk cId="14922809" sldId="3006"/>
            <ac:spMk id="4" creationId="{34A33A08-A590-F649-A52E-870C1C4AA6B8}"/>
          </ac:spMkLst>
        </pc:spChg>
        <pc:spChg chg="del">
          <ac:chgData name="Angelica Mänd" userId="S::angelica.mand@careofsweden.se::d450f7bb-aec9-460a-9bee-1fb87a79d93f" providerId="AD" clId="Web-{A2B357AD-F7AA-0A2C-AC94-FA7B0B13DAE6}" dt="2022-12-09T08:21:21.184" v="13"/>
          <ac:spMkLst>
            <pc:docMk/>
            <pc:sldMk cId="14922809" sldId="3006"/>
            <ac:spMk id="5" creationId="{8F5B4414-98A8-EC4C-B640-1DAB5950241D}"/>
          </ac:spMkLst>
        </pc:spChg>
        <pc:spChg chg="del">
          <ac:chgData name="Angelica Mänd" userId="S::angelica.mand@careofsweden.se::d450f7bb-aec9-460a-9bee-1fb87a79d93f" providerId="AD" clId="Web-{A2B357AD-F7AA-0A2C-AC94-FA7B0B13DAE6}" dt="2022-12-09T08:21:21.184" v="12"/>
          <ac:spMkLst>
            <pc:docMk/>
            <pc:sldMk cId="14922809" sldId="3006"/>
            <ac:spMk id="6" creationId="{BF14568A-07CF-5A49-AF90-4FD9927BFB37}"/>
          </ac:spMkLst>
        </pc:spChg>
        <pc:spChg chg="del">
          <ac:chgData name="Angelica Mänd" userId="S::angelica.mand@careofsweden.se::d450f7bb-aec9-460a-9bee-1fb87a79d93f" providerId="AD" clId="Web-{A2B357AD-F7AA-0A2C-AC94-FA7B0B13DAE6}" dt="2022-12-09T08:21:21.184" v="11"/>
          <ac:spMkLst>
            <pc:docMk/>
            <pc:sldMk cId="14922809" sldId="3006"/>
            <ac:spMk id="7" creationId="{7E9F54C0-0D28-FA4F-A518-2752617E9080}"/>
          </ac:spMkLst>
        </pc:spChg>
        <pc:spChg chg="del">
          <ac:chgData name="Angelica Mänd" userId="S::angelica.mand@careofsweden.se::d450f7bb-aec9-460a-9bee-1fb87a79d93f" providerId="AD" clId="Web-{A2B357AD-F7AA-0A2C-AC94-FA7B0B13DAE6}" dt="2022-12-09T08:21:21.184" v="10"/>
          <ac:spMkLst>
            <pc:docMk/>
            <pc:sldMk cId="14922809" sldId="3006"/>
            <ac:spMk id="8" creationId="{1C1F67CF-D5C2-3249-8F29-3322C80B383E}"/>
          </ac:spMkLst>
        </pc:spChg>
        <pc:spChg chg="del">
          <ac:chgData name="Angelica Mänd" userId="S::angelica.mand@careofsweden.se::d450f7bb-aec9-460a-9bee-1fb87a79d93f" providerId="AD" clId="Web-{A2B357AD-F7AA-0A2C-AC94-FA7B0B13DAE6}" dt="2022-12-09T08:21:21.184" v="9"/>
          <ac:spMkLst>
            <pc:docMk/>
            <pc:sldMk cId="14922809" sldId="3006"/>
            <ac:spMk id="9" creationId="{D6F330DE-DFDF-354D-8222-CE044D9F8EBA}"/>
          </ac:spMkLst>
        </pc:spChg>
        <pc:spChg chg="del">
          <ac:chgData name="Angelica Mänd" userId="S::angelica.mand@careofsweden.se::d450f7bb-aec9-460a-9bee-1fb87a79d93f" providerId="AD" clId="Web-{A2B357AD-F7AA-0A2C-AC94-FA7B0B13DAE6}" dt="2022-12-09T08:21:22.231" v="16"/>
          <ac:spMkLst>
            <pc:docMk/>
            <pc:sldMk cId="14922809" sldId="3006"/>
            <ac:spMk id="10" creationId="{624FCCE9-6730-674E-963A-9C46EC012405}"/>
          </ac:spMkLst>
        </pc:spChg>
        <pc:spChg chg="del">
          <ac:chgData name="Angelica Mänd" userId="S::angelica.mand@careofsweden.se::d450f7bb-aec9-460a-9bee-1fb87a79d93f" providerId="AD" clId="Web-{A2B357AD-F7AA-0A2C-AC94-FA7B0B13DAE6}" dt="2022-12-09T08:21:21.184" v="8"/>
          <ac:spMkLst>
            <pc:docMk/>
            <pc:sldMk cId="14922809" sldId="3006"/>
            <ac:spMk id="11" creationId="{D63F678C-9836-E543-AF18-5B3BAE71C008}"/>
          </ac:spMkLst>
        </pc:spChg>
        <pc:spChg chg="del">
          <ac:chgData name="Angelica Mänd" userId="S::angelica.mand@careofsweden.se::d450f7bb-aec9-460a-9bee-1fb87a79d93f" providerId="AD" clId="Web-{A2B357AD-F7AA-0A2C-AC94-FA7B0B13DAE6}" dt="2022-12-09T08:21:21.184" v="7"/>
          <ac:spMkLst>
            <pc:docMk/>
            <pc:sldMk cId="14922809" sldId="3006"/>
            <ac:spMk id="12" creationId="{E9B84B3F-C3DF-D443-A4EC-194A367AD9B7}"/>
          </ac:spMkLst>
        </pc:spChg>
        <pc:spChg chg="del">
          <ac:chgData name="Angelica Mänd" userId="S::angelica.mand@careofsweden.se::d450f7bb-aec9-460a-9bee-1fb87a79d93f" providerId="AD" clId="Web-{A2B357AD-F7AA-0A2C-AC94-FA7B0B13DAE6}" dt="2022-12-09T08:21:21.184" v="6"/>
          <ac:spMkLst>
            <pc:docMk/>
            <pc:sldMk cId="14922809" sldId="3006"/>
            <ac:spMk id="13" creationId="{1343E83B-84D2-8B4A-BC90-A52E76FCFDAA}"/>
          </ac:spMkLst>
        </pc:spChg>
        <pc:picChg chg="del">
          <ac:chgData name="Angelica Mänd" userId="S::angelica.mand@careofsweden.se::d450f7bb-aec9-460a-9bee-1fb87a79d93f" providerId="AD" clId="Web-{A2B357AD-F7AA-0A2C-AC94-FA7B0B13DAE6}" dt="2022-12-09T08:21:21.184" v="15"/>
          <ac:picMkLst>
            <pc:docMk/>
            <pc:sldMk cId="14922809" sldId="3006"/>
            <ac:picMk id="2" creationId="{84EA653B-38AC-1D4E-9792-DAFBBF1F68B2}"/>
          </ac:picMkLst>
        </pc:picChg>
        <pc:picChg chg="mod">
          <ac:chgData name="Angelica Mänd" userId="S::angelica.mand@careofsweden.se::d450f7bb-aec9-460a-9bee-1fb87a79d93f" providerId="AD" clId="Web-{A2B357AD-F7AA-0A2C-AC94-FA7B0B13DAE6}" dt="2022-12-09T08:21:28.606" v="18" actId="1076"/>
          <ac:picMkLst>
            <pc:docMk/>
            <pc:sldMk cId="14922809" sldId="3006"/>
            <ac:picMk id="3" creationId="{CAD60CA7-9D22-5C64-F2ED-2BE73667C433}"/>
          </ac:picMkLst>
        </pc:picChg>
      </pc:sldChg>
      <pc:sldChg chg="add modNotes">
        <pc:chgData name="Angelica Mänd" userId="S::angelica.mand@careofsweden.se::d450f7bb-aec9-460a-9bee-1fb87a79d93f" providerId="AD" clId="Web-{A2B357AD-F7AA-0A2C-AC94-FA7B0B13DAE6}" dt="2022-12-09T08:21:10.372" v="4"/>
        <pc:sldMkLst>
          <pc:docMk/>
          <pc:sldMk cId="478988271" sldId="3007"/>
        </pc:sldMkLst>
      </pc:sldChg>
      <pc:sldMasterChg chg="modSldLayout">
        <pc:chgData name="Angelica Mänd" userId="S::angelica.mand@careofsweden.se::d450f7bb-aec9-460a-9bee-1fb87a79d93f" providerId="AD" clId="Web-{A2B357AD-F7AA-0A2C-AC94-FA7B0B13DAE6}" dt="2022-12-09T08:20:59.950" v="3"/>
        <pc:sldMasterMkLst>
          <pc:docMk/>
          <pc:sldMasterMk cId="2124756317" sldId="2147483683"/>
        </pc:sldMasterMkLst>
        <pc:sldLayoutChg chg="replId">
          <pc:chgData name="Angelica Mänd" userId="S::angelica.mand@careofsweden.se::d450f7bb-aec9-460a-9bee-1fb87a79d93f" providerId="AD" clId="Web-{A2B357AD-F7AA-0A2C-AC94-FA7B0B13DAE6}" dt="2022-12-09T08:20:59.950" v="3"/>
          <pc:sldLayoutMkLst>
            <pc:docMk/>
            <pc:sldMasterMk cId="2124756317" sldId="2147483683"/>
            <pc:sldLayoutMk cId="1750221906" sldId="2147483793"/>
          </pc:sldLayoutMkLst>
        </pc:sldLayoutChg>
        <pc:sldLayoutChg chg="replId">
          <pc:chgData name="Angelica Mänd" userId="S::angelica.mand@careofsweden.se::d450f7bb-aec9-460a-9bee-1fb87a79d93f" providerId="AD" clId="Web-{A2B357AD-F7AA-0A2C-AC94-FA7B0B13DAE6}" dt="2022-12-09T08:20:59.950" v="3"/>
          <pc:sldLayoutMkLst>
            <pc:docMk/>
            <pc:sldMasterMk cId="2124756317" sldId="2147483683"/>
            <pc:sldLayoutMk cId="2865093793" sldId="2147483813"/>
          </pc:sldLayoutMkLst>
        </pc:sldLayoutChg>
      </pc:sldMasterChg>
      <pc:sldMasterChg chg="add addSldLayout">
        <pc:chgData name="Angelica Mänd" userId="S::angelica.mand@careofsweden.se::d450f7bb-aec9-460a-9bee-1fb87a79d93f" providerId="AD" clId="Web-{A2B357AD-F7AA-0A2C-AC94-FA7B0B13DAE6}" dt="2022-12-09T08:20:59.950" v="3"/>
        <pc:sldMasterMkLst>
          <pc:docMk/>
          <pc:sldMasterMk cId="2124756317" sldId="2147483736"/>
        </pc:sldMasterMkLst>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456173452" sldId="214748367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708913450" sldId="214748373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195931606" sldId="214748373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304090090" sldId="214748373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717514187" sldId="2147483737"/>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530118832" sldId="214748373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929866870" sldId="214748373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580208878" sldId="214748374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48590090" sldId="214748374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053831735" sldId="214748374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711262981" sldId="214748374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043756810" sldId="214748374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712034609" sldId="214748374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166881839" sldId="2147483746"/>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691907409" sldId="2147483747"/>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21181413" sldId="214748374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098303145" sldId="214748374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952341920" sldId="214748375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128539432" sldId="214748375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831311051" sldId="214748375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804543859" sldId="214748375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648240020" sldId="214748375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989844794" sldId="214748375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4375584" sldId="2147483756"/>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456706351" sldId="2147483757"/>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210817709" sldId="214748375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061716151" sldId="214748375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943833290" sldId="214748376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622029193" sldId="214748376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874622312" sldId="214748376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693008665" sldId="214748376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291145069" sldId="214748376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063797712" sldId="214748376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309623901" sldId="2147483766"/>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539418366" sldId="2147483767"/>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619523194" sldId="214748376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224021361" sldId="214748376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947710264" sldId="214748377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215047831" sldId="214748377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203970539" sldId="214748377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245119523" sldId="214748377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189276394" sldId="214748377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879814760" sldId="214748377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072157482" sldId="2147483776"/>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047137165" sldId="214748377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000716581" sldId="214748377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09046804" sldId="214748378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529876836" sldId="214748378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702138013" sldId="2147483782"/>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735898085" sldId="2147483783"/>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890750344" sldId="2147483784"/>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3432631" sldId="2147483785"/>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437164915" sldId="2147483786"/>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3742542446" sldId="2147483787"/>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4078497713" sldId="2147483788"/>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765477518" sldId="2147483789"/>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2414602369" sldId="2147483790"/>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852754837" sldId="2147483791"/>
          </pc:sldLayoutMkLst>
        </pc:sldLayoutChg>
        <pc:sldLayoutChg chg="add">
          <pc:chgData name="Angelica Mänd" userId="S::angelica.mand@careofsweden.se::d450f7bb-aec9-460a-9bee-1fb87a79d93f" providerId="AD" clId="Web-{A2B357AD-F7AA-0A2C-AC94-FA7B0B13DAE6}" dt="2022-12-09T08:20:59.950" v="3"/>
          <pc:sldLayoutMkLst>
            <pc:docMk/>
            <pc:sldMasterMk cId="2124756317" sldId="2147483736"/>
            <pc:sldLayoutMk cId="1955254678" sldId="2147483792"/>
          </pc:sldLayoutMkLst>
        </pc:sldLayoutChg>
      </pc:sldMasterChg>
    </pc:docChg>
  </pc:docChgLst>
  <pc:docChgLst>
    <pc:chgData name="Karl Bülow" userId="S::karl.bulow@careofsweden.se::742afaf8-56bb-4fdf-8b7f-eefed6c8e0b1" providerId="AD" clId="Web-{79425C05-6EF5-A2A1-9DD5-0FE60A1D1279}"/>
    <pc:docChg chg="mod">
      <pc:chgData name="Karl Bülow" userId="S::karl.bulow@careofsweden.se::742afaf8-56bb-4fdf-8b7f-eefed6c8e0b1" providerId="AD" clId="Web-{79425C05-6EF5-A2A1-9DD5-0FE60A1D1279}" dt="2023-02-13T07:26:39.983" v="1"/>
      <pc:docMkLst>
        <pc:docMk/>
      </pc:docMkLst>
      <pc:sldChg chg="modCm">
        <pc:chgData name="Karl Bülow" userId="S::karl.bulow@careofsweden.se::742afaf8-56bb-4fdf-8b7f-eefed6c8e0b1" providerId="AD" clId="Web-{79425C05-6EF5-A2A1-9DD5-0FE60A1D1279}" dt="2023-02-13T07:26:39.983" v="1"/>
        <pc:sldMkLst>
          <pc:docMk/>
          <pc:sldMk cId="1767951297" sldId="3140"/>
        </pc:sldMkLst>
        <pc:extLst>
          <p:ext xmlns:p="http://schemas.openxmlformats.org/presentationml/2006/main" uri="{D6D511B9-2390-475A-947B-AFAB55BFBCF1}">
            <pc226:cmChg xmlns:pc226="http://schemas.microsoft.com/office/powerpoint/2022/06/main/command" chg="">
              <pc226:chgData name="Karl Bülow" userId="S::karl.bulow@careofsweden.se::742afaf8-56bb-4fdf-8b7f-eefed6c8e0b1" providerId="AD" clId="Web-{79425C05-6EF5-A2A1-9DD5-0FE60A1D1279}" dt="2023-02-13T07:26:39.983" v="1"/>
              <pc2:cmMkLst xmlns:pc2="http://schemas.microsoft.com/office/powerpoint/2019/9/main/command">
                <pc:docMk/>
                <pc:sldMk cId="1767951297" sldId="3140"/>
                <pc2:cmMk id="{6438BDA6-B9A7-4B1F-A1D8-05226E584E9F}"/>
              </pc2:cmMkLst>
              <pc226:cmRplyChg chg="add">
                <pc226:chgData name="Karl Bülow" userId="S::karl.bulow@careofsweden.se::742afaf8-56bb-4fdf-8b7f-eefed6c8e0b1" providerId="AD" clId="Web-{79425C05-6EF5-A2A1-9DD5-0FE60A1D1279}" dt="2023-02-13T07:26:39.983" v="1"/>
                <pc2:cmRplyMkLst xmlns:pc2="http://schemas.microsoft.com/office/powerpoint/2019/9/main/command">
                  <pc:docMk/>
                  <pc:sldMk cId="1767951297" sldId="3140"/>
                  <pc2:cmMk id="{6438BDA6-B9A7-4B1F-A1D8-05226E584E9F}"/>
                  <pc2:cmRplyMk id="{89FD8A75-B4B7-4C21-9880-8131372295C6}"/>
                </pc2:cmRplyMkLst>
              </pc226:cmRplyChg>
            </pc226:cmChg>
          </p:ext>
        </pc:extLst>
      </pc:sldChg>
    </pc:docChg>
  </pc:docChgLst>
  <pc:docChgLst>
    <pc:chgData name="Danijel Goga" userId="3169ac50-af50-4988-b12a-5e738fe7a601" providerId="ADAL" clId="{55E6A106-E494-437F-9563-83441D052A89}"/>
    <pc:docChg chg="undo custSel addSld delSld modSld sldOrd">
      <pc:chgData name="Danijel Goga" userId="3169ac50-af50-4988-b12a-5e738fe7a601" providerId="ADAL" clId="{55E6A106-E494-437F-9563-83441D052A89}" dt="2023-09-13T05:50:37.800" v="1255" actId="20577"/>
      <pc:docMkLst>
        <pc:docMk/>
      </pc:docMkLst>
      <pc:sldChg chg="ord">
        <pc:chgData name="Danijel Goga" userId="3169ac50-af50-4988-b12a-5e738fe7a601" providerId="ADAL" clId="{55E6A106-E494-437F-9563-83441D052A89}" dt="2023-09-05T14:14:37.432" v="36"/>
        <pc:sldMkLst>
          <pc:docMk/>
          <pc:sldMk cId="2778174672" sldId="2673"/>
        </pc:sldMkLst>
      </pc:sldChg>
      <pc:sldChg chg="del">
        <pc:chgData name="Danijel Goga" userId="3169ac50-af50-4988-b12a-5e738fe7a601" providerId="ADAL" clId="{55E6A106-E494-437F-9563-83441D052A89}" dt="2023-09-05T14:15:26.670" v="41" actId="47"/>
        <pc:sldMkLst>
          <pc:docMk/>
          <pc:sldMk cId="3703504822" sldId="2700"/>
        </pc:sldMkLst>
      </pc:sldChg>
      <pc:sldChg chg="add del">
        <pc:chgData name="Danijel Goga" userId="3169ac50-af50-4988-b12a-5e738fe7a601" providerId="ADAL" clId="{55E6A106-E494-437F-9563-83441D052A89}" dt="2023-09-06T05:58:12.795" v="124" actId="47"/>
        <pc:sldMkLst>
          <pc:docMk/>
          <pc:sldMk cId="1816376644" sldId="2800"/>
        </pc:sldMkLst>
      </pc:sldChg>
      <pc:sldChg chg="del">
        <pc:chgData name="Danijel Goga" userId="3169ac50-af50-4988-b12a-5e738fe7a601" providerId="ADAL" clId="{55E6A106-E494-437F-9563-83441D052A89}" dt="2023-09-05T14:15:26.670" v="41" actId="47"/>
        <pc:sldMkLst>
          <pc:docMk/>
          <pc:sldMk cId="1659548597" sldId="2996"/>
        </pc:sldMkLst>
      </pc:sldChg>
      <pc:sldChg chg="del">
        <pc:chgData name="Danijel Goga" userId="3169ac50-af50-4988-b12a-5e738fe7a601" providerId="ADAL" clId="{55E6A106-E494-437F-9563-83441D052A89}" dt="2023-09-05T14:25:24.368" v="107" actId="47"/>
        <pc:sldMkLst>
          <pc:docMk/>
          <pc:sldMk cId="833325095" sldId="3057"/>
        </pc:sldMkLst>
      </pc:sldChg>
      <pc:sldChg chg="del">
        <pc:chgData name="Danijel Goga" userId="3169ac50-af50-4988-b12a-5e738fe7a601" providerId="ADAL" clId="{55E6A106-E494-437F-9563-83441D052A89}" dt="2023-09-05T14:14:27.479" v="34" actId="47"/>
        <pc:sldMkLst>
          <pc:docMk/>
          <pc:sldMk cId="1368355231" sldId="3061"/>
        </pc:sldMkLst>
      </pc:sldChg>
      <pc:sldChg chg="del">
        <pc:chgData name="Danijel Goga" userId="3169ac50-af50-4988-b12a-5e738fe7a601" providerId="ADAL" clId="{55E6A106-E494-437F-9563-83441D052A89}" dt="2023-09-05T14:15:26.670" v="41" actId="47"/>
        <pc:sldMkLst>
          <pc:docMk/>
          <pc:sldMk cId="909172014" sldId="3064"/>
        </pc:sldMkLst>
      </pc:sldChg>
      <pc:sldChg chg="del">
        <pc:chgData name="Danijel Goga" userId="3169ac50-af50-4988-b12a-5e738fe7a601" providerId="ADAL" clId="{55E6A106-E494-437F-9563-83441D052A89}" dt="2023-09-05T14:14:17.858" v="24" actId="47"/>
        <pc:sldMkLst>
          <pc:docMk/>
          <pc:sldMk cId="2167815625" sldId="3068"/>
        </pc:sldMkLst>
      </pc:sldChg>
      <pc:sldChg chg="add del ord">
        <pc:chgData name="Danijel Goga" userId="3169ac50-af50-4988-b12a-5e738fe7a601" providerId="ADAL" clId="{55E6A106-E494-437F-9563-83441D052A89}" dt="2023-09-05T14:24:10.679" v="101"/>
        <pc:sldMkLst>
          <pc:docMk/>
          <pc:sldMk cId="967318165" sldId="3079"/>
        </pc:sldMkLst>
      </pc:sldChg>
      <pc:sldChg chg="modNotesTx">
        <pc:chgData name="Danijel Goga" userId="3169ac50-af50-4988-b12a-5e738fe7a601" providerId="ADAL" clId="{55E6A106-E494-437F-9563-83441D052A89}" dt="2023-09-13T05:50:37.800" v="1255" actId="20577"/>
        <pc:sldMkLst>
          <pc:docMk/>
          <pc:sldMk cId="4047212908" sldId="3087"/>
        </pc:sldMkLst>
      </pc:sldChg>
      <pc:sldChg chg="del">
        <pc:chgData name="Danijel Goga" userId="3169ac50-af50-4988-b12a-5e738fe7a601" providerId="ADAL" clId="{55E6A106-E494-437F-9563-83441D052A89}" dt="2023-09-05T14:14:11.474" v="18" actId="47"/>
        <pc:sldMkLst>
          <pc:docMk/>
          <pc:sldMk cId="1830204550" sldId="3089"/>
        </pc:sldMkLst>
      </pc:sldChg>
      <pc:sldChg chg="del">
        <pc:chgData name="Danijel Goga" userId="3169ac50-af50-4988-b12a-5e738fe7a601" providerId="ADAL" clId="{55E6A106-E494-437F-9563-83441D052A89}" dt="2023-09-05T14:14:22.111" v="30" actId="47"/>
        <pc:sldMkLst>
          <pc:docMk/>
          <pc:sldMk cId="4284226479" sldId="3091"/>
        </pc:sldMkLst>
      </pc:sldChg>
      <pc:sldChg chg="del">
        <pc:chgData name="Danijel Goga" userId="3169ac50-af50-4988-b12a-5e738fe7a601" providerId="ADAL" clId="{55E6A106-E494-437F-9563-83441D052A89}" dt="2023-09-05T14:14:26.604" v="33" actId="47"/>
        <pc:sldMkLst>
          <pc:docMk/>
          <pc:sldMk cId="612724041" sldId="3092"/>
        </pc:sldMkLst>
      </pc:sldChg>
      <pc:sldChg chg="del">
        <pc:chgData name="Danijel Goga" userId="3169ac50-af50-4988-b12a-5e738fe7a601" providerId="ADAL" clId="{55E6A106-E494-437F-9563-83441D052A89}" dt="2023-09-05T14:25:24.368" v="107" actId="47"/>
        <pc:sldMkLst>
          <pc:docMk/>
          <pc:sldMk cId="1370355629" sldId="3112"/>
        </pc:sldMkLst>
      </pc:sldChg>
      <pc:sldChg chg="del">
        <pc:chgData name="Danijel Goga" userId="3169ac50-af50-4988-b12a-5e738fe7a601" providerId="ADAL" clId="{55E6A106-E494-437F-9563-83441D052A89}" dt="2023-09-05T14:25:24.368" v="107" actId="47"/>
        <pc:sldMkLst>
          <pc:docMk/>
          <pc:sldMk cId="198691032" sldId="3113"/>
        </pc:sldMkLst>
      </pc:sldChg>
      <pc:sldChg chg="del">
        <pc:chgData name="Danijel Goga" userId="3169ac50-af50-4988-b12a-5e738fe7a601" providerId="ADAL" clId="{55E6A106-E494-437F-9563-83441D052A89}" dt="2023-09-05T14:25:24.368" v="107" actId="47"/>
        <pc:sldMkLst>
          <pc:docMk/>
          <pc:sldMk cId="1400907995" sldId="3114"/>
        </pc:sldMkLst>
      </pc:sldChg>
      <pc:sldChg chg="modSp add del mod modNotesTx">
        <pc:chgData name="Danijel Goga" userId="3169ac50-af50-4988-b12a-5e738fe7a601" providerId="ADAL" clId="{55E6A106-E494-437F-9563-83441D052A89}" dt="2023-09-07T20:11:31.169" v="168"/>
        <pc:sldMkLst>
          <pc:docMk/>
          <pc:sldMk cId="2101459865" sldId="3115"/>
        </pc:sldMkLst>
        <pc:spChg chg="mod">
          <ac:chgData name="Danijel Goga" userId="3169ac50-af50-4988-b12a-5e738fe7a601" providerId="ADAL" clId="{55E6A106-E494-437F-9563-83441D052A89}" dt="2023-09-07T20:11:16.305" v="164" actId="20577"/>
          <ac:spMkLst>
            <pc:docMk/>
            <pc:sldMk cId="2101459865" sldId="3115"/>
            <ac:spMk id="4" creationId="{C6A6C4E1-A954-1D40-8BA3-8C689445E519}"/>
          </ac:spMkLst>
        </pc:spChg>
      </pc:sldChg>
      <pc:sldChg chg="del">
        <pc:chgData name="Danijel Goga" userId="3169ac50-af50-4988-b12a-5e738fe7a601" providerId="ADAL" clId="{55E6A106-E494-437F-9563-83441D052A89}" dt="2023-09-05T14:14:13.918" v="20" actId="47"/>
        <pc:sldMkLst>
          <pc:docMk/>
          <pc:sldMk cId="149539288" sldId="3116"/>
        </pc:sldMkLst>
      </pc:sldChg>
      <pc:sldChg chg="del">
        <pc:chgData name="Danijel Goga" userId="3169ac50-af50-4988-b12a-5e738fe7a601" providerId="ADAL" clId="{55E6A106-E494-437F-9563-83441D052A89}" dt="2023-09-05T14:14:16.429" v="22" actId="47"/>
        <pc:sldMkLst>
          <pc:docMk/>
          <pc:sldMk cId="48166913" sldId="3122"/>
        </pc:sldMkLst>
      </pc:sldChg>
      <pc:sldChg chg="del">
        <pc:chgData name="Danijel Goga" userId="3169ac50-af50-4988-b12a-5e738fe7a601" providerId="ADAL" clId="{55E6A106-E494-437F-9563-83441D052A89}" dt="2023-09-05T14:14:17.160" v="23" actId="47"/>
        <pc:sldMkLst>
          <pc:docMk/>
          <pc:sldMk cId="1658595198" sldId="3123"/>
        </pc:sldMkLst>
      </pc:sldChg>
      <pc:sldChg chg="del">
        <pc:chgData name="Danijel Goga" userId="3169ac50-af50-4988-b12a-5e738fe7a601" providerId="ADAL" clId="{55E6A106-E494-437F-9563-83441D052A89}" dt="2023-09-05T14:25:14.934" v="104" actId="47"/>
        <pc:sldMkLst>
          <pc:docMk/>
          <pc:sldMk cId="885680723" sldId="3124"/>
        </pc:sldMkLst>
      </pc:sldChg>
      <pc:sldChg chg="del">
        <pc:chgData name="Danijel Goga" userId="3169ac50-af50-4988-b12a-5e738fe7a601" providerId="ADAL" clId="{55E6A106-E494-437F-9563-83441D052A89}" dt="2023-09-05T14:25:24.368" v="107" actId="47"/>
        <pc:sldMkLst>
          <pc:docMk/>
          <pc:sldMk cId="318640921" sldId="3125"/>
        </pc:sldMkLst>
      </pc:sldChg>
      <pc:sldChg chg="del">
        <pc:chgData name="Danijel Goga" userId="3169ac50-af50-4988-b12a-5e738fe7a601" providerId="ADAL" clId="{55E6A106-E494-437F-9563-83441D052A89}" dt="2023-09-05T14:15:26.670" v="41" actId="47"/>
        <pc:sldMkLst>
          <pc:docMk/>
          <pc:sldMk cId="4213697674" sldId="3126"/>
        </pc:sldMkLst>
      </pc:sldChg>
      <pc:sldChg chg="del">
        <pc:chgData name="Danijel Goga" userId="3169ac50-af50-4988-b12a-5e738fe7a601" providerId="ADAL" clId="{55E6A106-E494-437F-9563-83441D052A89}" dt="2023-09-05T14:15:26.670" v="41" actId="47"/>
        <pc:sldMkLst>
          <pc:docMk/>
          <pc:sldMk cId="3015360243" sldId="3133"/>
        </pc:sldMkLst>
      </pc:sldChg>
      <pc:sldChg chg="del">
        <pc:chgData name="Danijel Goga" userId="3169ac50-af50-4988-b12a-5e738fe7a601" providerId="ADAL" clId="{55E6A106-E494-437F-9563-83441D052A89}" dt="2023-09-05T14:15:26.670" v="41" actId="47"/>
        <pc:sldMkLst>
          <pc:docMk/>
          <pc:sldMk cId="1351468526" sldId="3142"/>
        </pc:sldMkLst>
      </pc:sldChg>
      <pc:sldChg chg="del">
        <pc:chgData name="Danijel Goga" userId="3169ac50-af50-4988-b12a-5e738fe7a601" providerId="ADAL" clId="{55E6A106-E494-437F-9563-83441D052A89}" dt="2023-09-05T14:25:24.368" v="107" actId="47"/>
        <pc:sldMkLst>
          <pc:docMk/>
          <pc:sldMk cId="1002700876" sldId="3149"/>
        </pc:sldMkLst>
      </pc:sldChg>
      <pc:sldChg chg="del">
        <pc:chgData name="Danijel Goga" userId="3169ac50-af50-4988-b12a-5e738fe7a601" providerId="ADAL" clId="{55E6A106-E494-437F-9563-83441D052A89}" dt="2023-09-05T14:14:12.785" v="19" actId="47"/>
        <pc:sldMkLst>
          <pc:docMk/>
          <pc:sldMk cId="894892465" sldId="3155"/>
        </pc:sldMkLst>
      </pc:sldChg>
      <pc:sldChg chg="del">
        <pc:chgData name="Danijel Goga" userId="3169ac50-af50-4988-b12a-5e738fe7a601" providerId="ADAL" clId="{55E6A106-E494-437F-9563-83441D052A89}" dt="2023-09-05T14:15:37.528" v="42" actId="47"/>
        <pc:sldMkLst>
          <pc:docMk/>
          <pc:sldMk cId="2404380352" sldId="3159"/>
        </pc:sldMkLst>
      </pc:sldChg>
      <pc:sldChg chg="del">
        <pc:chgData name="Danijel Goga" userId="3169ac50-af50-4988-b12a-5e738fe7a601" providerId="ADAL" clId="{55E6A106-E494-437F-9563-83441D052A89}" dt="2023-09-05T14:25:24.368" v="107" actId="47"/>
        <pc:sldMkLst>
          <pc:docMk/>
          <pc:sldMk cId="942886204" sldId="3160"/>
        </pc:sldMkLst>
      </pc:sldChg>
      <pc:sldChg chg="del">
        <pc:chgData name="Danijel Goga" userId="3169ac50-af50-4988-b12a-5e738fe7a601" providerId="ADAL" clId="{55E6A106-E494-437F-9563-83441D052A89}" dt="2023-09-05T14:15:26.670" v="41" actId="47"/>
        <pc:sldMkLst>
          <pc:docMk/>
          <pc:sldMk cId="3997546027" sldId="3165"/>
        </pc:sldMkLst>
      </pc:sldChg>
      <pc:sldChg chg="del">
        <pc:chgData name="Danijel Goga" userId="3169ac50-af50-4988-b12a-5e738fe7a601" providerId="ADAL" clId="{55E6A106-E494-437F-9563-83441D052A89}" dt="2023-09-05T14:14:15.471" v="21" actId="47"/>
        <pc:sldMkLst>
          <pc:docMk/>
          <pc:sldMk cId="217209396" sldId="3166"/>
        </pc:sldMkLst>
      </pc:sldChg>
      <pc:sldChg chg="del">
        <pc:chgData name="Danijel Goga" userId="3169ac50-af50-4988-b12a-5e738fe7a601" providerId="ADAL" clId="{55E6A106-E494-437F-9563-83441D052A89}" dt="2023-09-05T14:15:26.670" v="41" actId="47"/>
        <pc:sldMkLst>
          <pc:docMk/>
          <pc:sldMk cId="296311706" sldId="3168"/>
        </pc:sldMkLst>
      </pc:sldChg>
      <pc:sldChg chg="del">
        <pc:chgData name="Danijel Goga" userId="3169ac50-af50-4988-b12a-5e738fe7a601" providerId="ADAL" clId="{55E6A106-E494-437F-9563-83441D052A89}" dt="2023-09-05T14:15:26.670" v="41" actId="47"/>
        <pc:sldMkLst>
          <pc:docMk/>
          <pc:sldMk cId="245324723" sldId="3171"/>
        </pc:sldMkLst>
      </pc:sldChg>
      <pc:sldChg chg="del">
        <pc:chgData name="Danijel Goga" userId="3169ac50-af50-4988-b12a-5e738fe7a601" providerId="ADAL" clId="{55E6A106-E494-437F-9563-83441D052A89}" dt="2023-09-05T14:25:17.946" v="106" actId="47"/>
        <pc:sldMkLst>
          <pc:docMk/>
          <pc:sldMk cId="3711659178" sldId="3174"/>
        </pc:sldMkLst>
      </pc:sldChg>
      <pc:sldChg chg="del">
        <pc:chgData name="Danijel Goga" userId="3169ac50-af50-4988-b12a-5e738fe7a601" providerId="ADAL" clId="{55E6A106-E494-437F-9563-83441D052A89}" dt="2023-09-05T14:25:24.368" v="107" actId="47"/>
        <pc:sldMkLst>
          <pc:docMk/>
          <pc:sldMk cId="1094826881" sldId="3175"/>
        </pc:sldMkLst>
      </pc:sldChg>
      <pc:sldChg chg="del">
        <pc:chgData name="Danijel Goga" userId="3169ac50-af50-4988-b12a-5e738fe7a601" providerId="ADAL" clId="{55E6A106-E494-437F-9563-83441D052A89}" dt="2023-09-05T14:14:08.573" v="17" actId="47"/>
        <pc:sldMkLst>
          <pc:docMk/>
          <pc:sldMk cId="2546422262" sldId="3177"/>
        </pc:sldMkLst>
      </pc:sldChg>
      <pc:sldChg chg="del">
        <pc:chgData name="Danijel Goga" userId="3169ac50-af50-4988-b12a-5e738fe7a601" providerId="ADAL" clId="{55E6A106-E494-437F-9563-83441D052A89}" dt="2023-09-05T14:15:26.670" v="41" actId="47"/>
        <pc:sldMkLst>
          <pc:docMk/>
          <pc:sldMk cId="773058834" sldId="3182"/>
        </pc:sldMkLst>
      </pc:sldChg>
      <pc:sldChg chg="add">
        <pc:chgData name="Danijel Goga" userId="3169ac50-af50-4988-b12a-5e738fe7a601" providerId="ADAL" clId="{55E6A106-E494-437F-9563-83441D052A89}" dt="2023-09-05T14:23:57.194" v="99"/>
        <pc:sldMkLst>
          <pc:docMk/>
          <pc:sldMk cId="3099082513" sldId="3182"/>
        </pc:sldMkLst>
      </pc:sldChg>
      <pc:sldChg chg="del">
        <pc:chgData name="Danijel Goga" userId="3169ac50-af50-4988-b12a-5e738fe7a601" providerId="ADAL" clId="{55E6A106-E494-437F-9563-83441D052A89}" dt="2023-09-05T14:15:37.528" v="42" actId="47"/>
        <pc:sldMkLst>
          <pc:docMk/>
          <pc:sldMk cId="1933587506" sldId="3184"/>
        </pc:sldMkLst>
      </pc:sldChg>
      <pc:sldChg chg="del">
        <pc:chgData name="Danijel Goga" userId="3169ac50-af50-4988-b12a-5e738fe7a601" providerId="ADAL" clId="{55E6A106-E494-437F-9563-83441D052A89}" dt="2023-09-05T14:15:26.670" v="41" actId="47"/>
        <pc:sldMkLst>
          <pc:docMk/>
          <pc:sldMk cId="3498820091" sldId="3194"/>
        </pc:sldMkLst>
      </pc:sldChg>
      <pc:sldChg chg="del">
        <pc:chgData name="Danijel Goga" userId="3169ac50-af50-4988-b12a-5e738fe7a601" providerId="ADAL" clId="{55E6A106-E494-437F-9563-83441D052A89}" dt="2023-09-05T14:14:19.790" v="27" actId="47"/>
        <pc:sldMkLst>
          <pc:docMk/>
          <pc:sldMk cId="2404270067" sldId="3199"/>
        </pc:sldMkLst>
      </pc:sldChg>
      <pc:sldChg chg="del">
        <pc:chgData name="Danijel Goga" userId="3169ac50-af50-4988-b12a-5e738fe7a601" providerId="ADAL" clId="{55E6A106-E494-437F-9563-83441D052A89}" dt="2023-09-05T14:14:19.159" v="26" actId="47"/>
        <pc:sldMkLst>
          <pc:docMk/>
          <pc:sldMk cId="1551286265" sldId="3200"/>
        </pc:sldMkLst>
      </pc:sldChg>
      <pc:sldChg chg="del">
        <pc:chgData name="Danijel Goga" userId="3169ac50-af50-4988-b12a-5e738fe7a601" providerId="ADAL" clId="{55E6A106-E494-437F-9563-83441D052A89}" dt="2023-09-05T14:14:18.567" v="25" actId="47"/>
        <pc:sldMkLst>
          <pc:docMk/>
          <pc:sldMk cId="1612787099" sldId="3201"/>
        </pc:sldMkLst>
      </pc:sldChg>
      <pc:sldChg chg="del">
        <pc:chgData name="Danijel Goga" userId="3169ac50-af50-4988-b12a-5e738fe7a601" providerId="ADAL" clId="{55E6A106-E494-437F-9563-83441D052A89}" dt="2023-09-05T14:14:44.933" v="38" actId="47"/>
        <pc:sldMkLst>
          <pc:docMk/>
          <pc:sldMk cId="3638086836" sldId="3203"/>
        </pc:sldMkLst>
      </pc:sldChg>
      <pc:sldChg chg="del">
        <pc:chgData name="Danijel Goga" userId="3169ac50-af50-4988-b12a-5e738fe7a601" providerId="ADAL" clId="{55E6A106-E494-437F-9563-83441D052A89}" dt="2023-09-05T14:15:26.670" v="41" actId="47"/>
        <pc:sldMkLst>
          <pc:docMk/>
          <pc:sldMk cId="1119987793" sldId="3204"/>
        </pc:sldMkLst>
      </pc:sldChg>
      <pc:sldChg chg="del">
        <pc:chgData name="Danijel Goga" userId="3169ac50-af50-4988-b12a-5e738fe7a601" providerId="ADAL" clId="{55E6A106-E494-437F-9563-83441D052A89}" dt="2023-09-05T14:15:26.670" v="41" actId="47"/>
        <pc:sldMkLst>
          <pc:docMk/>
          <pc:sldMk cId="3813243991" sldId="3205"/>
        </pc:sldMkLst>
      </pc:sldChg>
      <pc:sldChg chg="del">
        <pc:chgData name="Danijel Goga" userId="3169ac50-af50-4988-b12a-5e738fe7a601" providerId="ADAL" clId="{55E6A106-E494-437F-9563-83441D052A89}" dt="2023-09-05T14:15:26.670" v="41" actId="47"/>
        <pc:sldMkLst>
          <pc:docMk/>
          <pc:sldMk cId="2198238215" sldId="3206"/>
        </pc:sldMkLst>
      </pc:sldChg>
      <pc:sldChg chg="del">
        <pc:chgData name="Danijel Goga" userId="3169ac50-af50-4988-b12a-5e738fe7a601" providerId="ADAL" clId="{55E6A106-E494-437F-9563-83441D052A89}" dt="2023-09-05T14:14:20.152" v="28" actId="47"/>
        <pc:sldMkLst>
          <pc:docMk/>
          <pc:sldMk cId="1230482285" sldId="3214"/>
        </pc:sldMkLst>
      </pc:sldChg>
      <pc:sldChg chg="del">
        <pc:chgData name="Danijel Goga" userId="3169ac50-af50-4988-b12a-5e738fe7a601" providerId="ADAL" clId="{55E6A106-E494-437F-9563-83441D052A89}" dt="2023-09-05T14:15:37.528" v="42" actId="47"/>
        <pc:sldMkLst>
          <pc:docMk/>
          <pc:sldMk cId="2595643424" sldId="3216"/>
        </pc:sldMkLst>
      </pc:sldChg>
      <pc:sldChg chg="del">
        <pc:chgData name="Danijel Goga" userId="3169ac50-af50-4988-b12a-5e738fe7a601" providerId="ADAL" clId="{55E6A106-E494-437F-9563-83441D052A89}" dt="2023-09-05T14:15:26.670" v="41" actId="47"/>
        <pc:sldMkLst>
          <pc:docMk/>
          <pc:sldMk cId="781435903" sldId="3218"/>
        </pc:sldMkLst>
      </pc:sldChg>
      <pc:sldChg chg="del">
        <pc:chgData name="Danijel Goga" userId="3169ac50-af50-4988-b12a-5e738fe7a601" providerId="ADAL" clId="{55E6A106-E494-437F-9563-83441D052A89}" dt="2023-09-05T14:15:26.670" v="41" actId="47"/>
        <pc:sldMkLst>
          <pc:docMk/>
          <pc:sldMk cId="1085524738" sldId="3221"/>
        </pc:sldMkLst>
      </pc:sldChg>
      <pc:sldChg chg="del">
        <pc:chgData name="Danijel Goga" userId="3169ac50-af50-4988-b12a-5e738fe7a601" providerId="ADAL" clId="{55E6A106-E494-437F-9563-83441D052A89}" dt="2023-09-05T14:14:42.833" v="37" actId="47"/>
        <pc:sldMkLst>
          <pc:docMk/>
          <pc:sldMk cId="4271599947" sldId="3222"/>
        </pc:sldMkLst>
      </pc:sldChg>
      <pc:sldChg chg="del">
        <pc:chgData name="Danijel Goga" userId="3169ac50-af50-4988-b12a-5e738fe7a601" providerId="ADAL" clId="{55E6A106-E494-437F-9563-83441D052A89}" dt="2023-09-05T14:14:46.775" v="40" actId="47"/>
        <pc:sldMkLst>
          <pc:docMk/>
          <pc:sldMk cId="649577663" sldId="3223"/>
        </pc:sldMkLst>
      </pc:sldChg>
      <pc:sldChg chg="del">
        <pc:chgData name="Danijel Goga" userId="3169ac50-af50-4988-b12a-5e738fe7a601" providerId="ADAL" clId="{55E6A106-E494-437F-9563-83441D052A89}" dt="2023-09-05T14:25:15.879" v="105" actId="47"/>
        <pc:sldMkLst>
          <pc:docMk/>
          <pc:sldMk cId="2415000403" sldId="3224"/>
        </pc:sldMkLst>
      </pc:sldChg>
      <pc:sldChg chg="del">
        <pc:chgData name="Danijel Goga" userId="3169ac50-af50-4988-b12a-5e738fe7a601" providerId="ADAL" clId="{55E6A106-E494-437F-9563-83441D052A89}" dt="2023-09-05T14:15:26.670" v="41" actId="47"/>
        <pc:sldMkLst>
          <pc:docMk/>
          <pc:sldMk cId="4154857519" sldId="3225"/>
        </pc:sldMkLst>
      </pc:sldChg>
      <pc:sldChg chg="del">
        <pc:chgData name="Danijel Goga" userId="3169ac50-af50-4988-b12a-5e738fe7a601" providerId="ADAL" clId="{55E6A106-E494-437F-9563-83441D052A89}" dt="2023-09-05T14:15:26.670" v="41" actId="47"/>
        <pc:sldMkLst>
          <pc:docMk/>
          <pc:sldMk cId="281488509" sldId="3226"/>
        </pc:sldMkLst>
      </pc:sldChg>
      <pc:sldChg chg="del">
        <pc:chgData name="Danijel Goga" userId="3169ac50-af50-4988-b12a-5e738fe7a601" providerId="ADAL" clId="{55E6A106-E494-437F-9563-83441D052A89}" dt="2023-09-05T14:14:45.700" v="39" actId="47"/>
        <pc:sldMkLst>
          <pc:docMk/>
          <pc:sldMk cId="2770724915" sldId="3227"/>
        </pc:sldMkLst>
      </pc:sldChg>
      <pc:sldChg chg="del">
        <pc:chgData name="Danijel Goga" userId="3169ac50-af50-4988-b12a-5e738fe7a601" providerId="ADAL" clId="{55E6A106-E494-437F-9563-83441D052A89}" dt="2023-09-05T14:15:37.528" v="42" actId="47"/>
        <pc:sldMkLst>
          <pc:docMk/>
          <pc:sldMk cId="220971265" sldId="3229"/>
        </pc:sldMkLst>
      </pc:sldChg>
      <pc:sldChg chg="del">
        <pc:chgData name="Danijel Goga" userId="3169ac50-af50-4988-b12a-5e738fe7a601" providerId="ADAL" clId="{55E6A106-E494-437F-9563-83441D052A89}" dt="2023-09-05T14:14:23.457" v="31" actId="47"/>
        <pc:sldMkLst>
          <pc:docMk/>
          <pc:sldMk cId="3952246640" sldId="3231"/>
        </pc:sldMkLst>
      </pc:sldChg>
      <pc:sldChg chg="del">
        <pc:chgData name="Danijel Goga" userId="3169ac50-af50-4988-b12a-5e738fe7a601" providerId="ADAL" clId="{55E6A106-E494-437F-9563-83441D052A89}" dt="2023-09-05T14:11:50.197" v="0" actId="47"/>
        <pc:sldMkLst>
          <pc:docMk/>
          <pc:sldMk cId="4216954725" sldId="3232"/>
        </pc:sldMkLst>
      </pc:sldChg>
      <pc:sldChg chg="del">
        <pc:chgData name="Danijel Goga" userId="3169ac50-af50-4988-b12a-5e738fe7a601" providerId="ADAL" clId="{55E6A106-E494-437F-9563-83441D052A89}" dt="2023-09-05T14:14:21.430" v="29" actId="47"/>
        <pc:sldMkLst>
          <pc:docMk/>
          <pc:sldMk cId="2904114685" sldId="3234"/>
        </pc:sldMkLst>
      </pc:sldChg>
      <pc:sldChg chg="add">
        <pc:chgData name="Danijel Goga" userId="3169ac50-af50-4988-b12a-5e738fe7a601" providerId="ADAL" clId="{55E6A106-E494-437F-9563-83441D052A89}" dt="2023-09-05T14:23:57.194" v="99"/>
        <pc:sldMkLst>
          <pc:docMk/>
          <pc:sldMk cId="2188559405" sldId="3235"/>
        </pc:sldMkLst>
      </pc:sldChg>
      <pc:sldChg chg="addSp delSp modSp del mod modClrScheme chgLayout">
        <pc:chgData name="Danijel Goga" userId="3169ac50-af50-4988-b12a-5e738fe7a601" providerId="ADAL" clId="{55E6A106-E494-437F-9563-83441D052A89}" dt="2023-09-05T14:13:57.235" v="16" actId="47"/>
        <pc:sldMkLst>
          <pc:docMk/>
          <pc:sldMk cId="3230523499" sldId="3235"/>
        </pc:sldMkLst>
        <pc:spChg chg="add del mod">
          <ac:chgData name="Danijel Goga" userId="3169ac50-af50-4988-b12a-5e738fe7a601" providerId="ADAL" clId="{55E6A106-E494-437F-9563-83441D052A89}" dt="2023-09-05T14:12:17.483" v="4" actId="931"/>
          <ac:spMkLst>
            <pc:docMk/>
            <pc:sldMk cId="3230523499" sldId="3235"/>
            <ac:spMk id="3" creationId="{9FA40A5C-E9E4-350A-96E9-B0C50C510783}"/>
          </ac:spMkLst>
        </pc:spChg>
        <pc:spChg chg="add del mod">
          <ac:chgData name="Danijel Goga" userId="3169ac50-af50-4988-b12a-5e738fe7a601" providerId="ADAL" clId="{55E6A106-E494-437F-9563-83441D052A89}" dt="2023-09-05T14:12:45.307" v="10" actId="478"/>
          <ac:spMkLst>
            <pc:docMk/>
            <pc:sldMk cId="3230523499" sldId="3235"/>
            <ac:spMk id="9" creationId="{62F39838-5C09-12FD-4FDD-BAC1E01F556A}"/>
          </ac:spMkLst>
        </pc:spChg>
        <pc:spChg chg="del">
          <ac:chgData name="Danijel Goga" userId="3169ac50-af50-4988-b12a-5e738fe7a601" providerId="ADAL" clId="{55E6A106-E494-437F-9563-83441D052A89}" dt="2023-09-05T14:12:42.509" v="9" actId="478"/>
          <ac:spMkLst>
            <pc:docMk/>
            <pc:sldMk cId="3230523499" sldId="3235"/>
            <ac:spMk id="11" creationId="{FA5DFC88-3E44-1C5B-5FE6-A753C23039D4}"/>
          </ac:spMkLst>
        </pc:spChg>
        <pc:spChg chg="del">
          <ac:chgData name="Danijel Goga" userId="3169ac50-af50-4988-b12a-5e738fe7a601" providerId="ADAL" clId="{55E6A106-E494-437F-9563-83441D052A89}" dt="2023-09-05T14:11:56.213" v="2" actId="478"/>
          <ac:spMkLst>
            <pc:docMk/>
            <pc:sldMk cId="3230523499" sldId="3235"/>
            <ac:spMk id="12" creationId="{C2FB7067-B3E3-F768-E472-C7B90B2D807F}"/>
          </ac:spMkLst>
        </pc:spChg>
        <pc:spChg chg="mod">
          <ac:chgData name="Danijel Goga" userId="3169ac50-af50-4988-b12a-5e738fe7a601" providerId="ADAL" clId="{55E6A106-E494-437F-9563-83441D052A89}" dt="2023-09-05T14:13:11.502" v="11" actId="1076"/>
          <ac:spMkLst>
            <pc:docMk/>
            <pc:sldMk cId="3230523499" sldId="3235"/>
            <ac:spMk id="13" creationId="{8EBBC16F-B894-49C4-3BE7-7BEFD17E238D}"/>
          </ac:spMkLst>
        </pc:spChg>
        <pc:picChg chg="del">
          <ac:chgData name="Danijel Goga" userId="3169ac50-af50-4988-b12a-5e738fe7a601" providerId="ADAL" clId="{55E6A106-E494-437F-9563-83441D052A89}" dt="2023-09-05T14:11:54.443" v="1" actId="478"/>
          <ac:picMkLst>
            <pc:docMk/>
            <pc:sldMk cId="3230523499" sldId="3235"/>
            <ac:picMk id="5" creationId="{EA21684B-CBF2-26FE-8199-0661E5D62F10}"/>
          </ac:picMkLst>
        </pc:picChg>
        <pc:picChg chg="add mod ord">
          <ac:chgData name="Danijel Goga" userId="3169ac50-af50-4988-b12a-5e738fe7a601" providerId="ADAL" clId="{55E6A106-E494-437F-9563-83441D052A89}" dt="2023-09-05T14:13:37.784" v="13" actId="700"/>
          <ac:picMkLst>
            <pc:docMk/>
            <pc:sldMk cId="3230523499" sldId="3235"/>
            <ac:picMk id="6" creationId="{DE074509-437E-AA9E-D352-824326B84347}"/>
          </ac:picMkLst>
        </pc:picChg>
        <pc:picChg chg="del mod">
          <ac:chgData name="Danijel Goga" userId="3169ac50-af50-4988-b12a-5e738fe7a601" providerId="ADAL" clId="{55E6A106-E494-437F-9563-83441D052A89}" dt="2023-09-05T14:12:20.204" v="5" actId="478"/>
          <ac:picMkLst>
            <pc:docMk/>
            <pc:sldMk cId="3230523499" sldId="3235"/>
            <ac:picMk id="8" creationId="{502DD8BE-E0B0-5942-36F7-2154FCA3E148}"/>
          </ac:picMkLst>
        </pc:picChg>
      </pc:sldChg>
      <pc:sldChg chg="del">
        <pc:chgData name="Danijel Goga" userId="3169ac50-af50-4988-b12a-5e738fe7a601" providerId="ADAL" clId="{55E6A106-E494-437F-9563-83441D052A89}" dt="2023-09-05T14:15:37.528" v="42" actId="47"/>
        <pc:sldMkLst>
          <pc:docMk/>
          <pc:sldMk cId="2060845817" sldId="3236"/>
        </pc:sldMkLst>
      </pc:sldChg>
      <pc:sldChg chg="del">
        <pc:chgData name="Danijel Goga" userId="3169ac50-af50-4988-b12a-5e738fe7a601" providerId="ADAL" clId="{55E6A106-E494-437F-9563-83441D052A89}" dt="2023-09-05T14:15:37.528" v="42" actId="47"/>
        <pc:sldMkLst>
          <pc:docMk/>
          <pc:sldMk cId="4289475358" sldId="3237"/>
        </pc:sldMkLst>
      </pc:sldChg>
      <pc:sldChg chg="del">
        <pc:chgData name="Danijel Goga" userId="3169ac50-af50-4988-b12a-5e738fe7a601" providerId="ADAL" clId="{55E6A106-E494-437F-9563-83441D052A89}" dt="2023-09-05T14:15:26.670" v="41" actId="47"/>
        <pc:sldMkLst>
          <pc:docMk/>
          <pc:sldMk cId="1287817260" sldId="3238"/>
        </pc:sldMkLst>
      </pc:sldChg>
      <pc:sldChg chg="addSp modSp new mod ord modNotesTx">
        <pc:chgData name="Danijel Goga" userId="3169ac50-af50-4988-b12a-5e738fe7a601" providerId="ADAL" clId="{55E6A106-E494-437F-9563-83441D052A89}" dt="2023-09-12T08:08:54.892" v="1254" actId="14100"/>
        <pc:sldMkLst>
          <pc:docMk/>
          <pc:sldMk cId="1554939343" sldId="3239"/>
        </pc:sldMkLst>
        <pc:spChg chg="add mod">
          <ac:chgData name="Danijel Goga" userId="3169ac50-af50-4988-b12a-5e738fe7a601" providerId="ADAL" clId="{55E6A106-E494-437F-9563-83441D052A89}" dt="2023-09-07T20:01:46.526" v="129" actId="1076"/>
          <ac:spMkLst>
            <pc:docMk/>
            <pc:sldMk cId="1554939343" sldId="3239"/>
            <ac:spMk id="2" creationId="{C979B96B-A352-4C81-D06D-68C54AE927DF}"/>
          </ac:spMkLst>
        </pc:spChg>
        <pc:picChg chg="add mod">
          <ac:chgData name="Danijel Goga" userId="3169ac50-af50-4988-b12a-5e738fe7a601" providerId="ADAL" clId="{55E6A106-E494-437F-9563-83441D052A89}" dt="2023-09-05T14:13:48.029" v="15"/>
          <ac:picMkLst>
            <pc:docMk/>
            <pc:sldMk cId="1554939343" sldId="3239"/>
            <ac:picMk id="3" creationId="{992D500A-1DAE-2024-75B9-2F920A8D80BB}"/>
          </ac:picMkLst>
        </pc:picChg>
        <pc:picChg chg="add mod">
          <ac:chgData name="Danijel Goga" userId="3169ac50-af50-4988-b12a-5e738fe7a601" providerId="ADAL" clId="{55E6A106-E494-437F-9563-83441D052A89}" dt="2023-09-12T08:08:54.892" v="1254" actId="14100"/>
          <ac:picMkLst>
            <pc:docMk/>
            <pc:sldMk cId="1554939343" sldId="3239"/>
            <ac:picMk id="5" creationId="{101B53E7-C44E-7C8F-D704-BBB8272BD1DD}"/>
          </ac:picMkLst>
        </pc:picChg>
      </pc:sldChg>
      <pc:sldChg chg="add">
        <pc:chgData name="Danijel Goga" userId="3169ac50-af50-4988-b12a-5e738fe7a601" providerId="ADAL" clId="{55E6A106-E494-437F-9563-83441D052A89}" dt="2023-09-05T14:20:39.415" v="96"/>
        <pc:sldMkLst>
          <pc:docMk/>
          <pc:sldMk cId="1863554280" sldId="3275"/>
        </pc:sldMkLst>
      </pc:sldChg>
      <pc:sldChg chg="add">
        <pc:chgData name="Danijel Goga" userId="3169ac50-af50-4988-b12a-5e738fe7a601" providerId="ADAL" clId="{55E6A106-E494-437F-9563-83441D052A89}" dt="2023-09-05T14:20:39.415" v="96"/>
        <pc:sldMkLst>
          <pc:docMk/>
          <pc:sldMk cId="266925017" sldId="3276"/>
        </pc:sldMkLst>
      </pc:sldChg>
      <pc:sldChg chg="add ord">
        <pc:chgData name="Danijel Goga" userId="3169ac50-af50-4988-b12a-5e738fe7a601" providerId="ADAL" clId="{55E6A106-E494-437F-9563-83441D052A89}" dt="2023-09-05T14:24:57.754" v="103"/>
        <pc:sldMkLst>
          <pc:docMk/>
          <pc:sldMk cId="1523315170" sldId="3277"/>
        </pc:sldMkLst>
      </pc:sldChg>
      <pc:sldChg chg="delSp modSp add mod modShow modNotesTx">
        <pc:chgData name="Danijel Goga" userId="3169ac50-af50-4988-b12a-5e738fe7a601" providerId="ADAL" clId="{55E6A106-E494-437F-9563-83441D052A89}" dt="2023-09-07T20:04:30.777" v="148" actId="313"/>
        <pc:sldMkLst>
          <pc:docMk/>
          <pc:sldMk cId="1516019731" sldId="2142533116"/>
        </pc:sldMkLst>
        <pc:spChg chg="mod">
          <ac:chgData name="Danijel Goga" userId="3169ac50-af50-4988-b12a-5e738fe7a601" providerId="ADAL" clId="{55E6A106-E494-437F-9563-83441D052A89}" dt="2023-09-07T20:04:30.777" v="148" actId="313"/>
          <ac:spMkLst>
            <pc:docMk/>
            <pc:sldMk cId="1516019731" sldId="2142533116"/>
            <ac:spMk id="2" creationId="{F5062C9E-C440-74BF-55F8-E14B8792A0CF}"/>
          </ac:spMkLst>
        </pc:spChg>
        <pc:spChg chg="del">
          <ac:chgData name="Danijel Goga" userId="3169ac50-af50-4988-b12a-5e738fe7a601" providerId="ADAL" clId="{55E6A106-E494-437F-9563-83441D052A89}" dt="2023-09-07T20:03:30.250" v="141" actId="478"/>
          <ac:spMkLst>
            <pc:docMk/>
            <pc:sldMk cId="1516019731" sldId="2142533116"/>
            <ac:spMk id="3" creationId="{8FA8A6E3-312F-6979-A580-7281D19F297B}"/>
          </ac:spMkLst>
        </pc:spChg>
        <pc:spChg chg="del mod">
          <ac:chgData name="Danijel Goga" userId="3169ac50-af50-4988-b12a-5e738fe7a601" providerId="ADAL" clId="{55E6A106-E494-437F-9563-83441D052A89}" dt="2023-09-07T20:03:28.159" v="140" actId="478"/>
          <ac:spMkLst>
            <pc:docMk/>
            <pc:sldMk cId="1516019731" sldId="2142533116"/>
            <ac:spMk id="4" creationId="{EAB7E484-C55C-61B3-945B-46FFFC0DC099}"/>
          </ac:spMkLst>
        </pc:spChg>
        <pc:spChg chg="del">
          <ac:chgData name="Danijel Goga" userId="3169ac50-af50-4988-b12a-5e738fe7a601" providerId="ADAL" clId="{55E6A106-E494-437F-9563-83441D052A89}" dt="2023-09-07T20:03:24.740" v="138" actId="478"/>
          <ac:spMkLst>
            <pc:docMk/>
            <pc:sldMk cId="1516019731" sldId="2142533116"/>
            <ac:spMk id="7" creationId="{38664175-B85E-1FAF-1B8E-185251D0C6DF}"/>
          </ac:spMkLst>
        </pc:spChg>
      </pc:sldChg>
      <pc:sldChg chg="delSp modSp add mod modShow modNotesTx">
        <pc:chgData name="Danijel Goga" userId="3169ac50-af50-4988-b12a-5e738fe7a601" providerId="ADAL" clId="{55E6A106-E494-437F-9563-83441D052A89}" dt="2023-09-12T08:06:05.709" v="1245"/>
        <pc:sldMkLst>
          <pc:docMk/>
          <pc:sldMk cId="2674421528" sldId="2142533117"/>
        </pc:sldMkLst>
        <pc:spChg chg="mod">
          <ac:chgData name="Danijel Goga" userId="3169ac50-af50-4988-b12a-5e738fe7a601" providerId="ADAL" clId="{55E6A106-E494-437F-9563-83441D052A89}" dt="2023-09-07T20:16:21.032" v="190" actId="113"/>
          <ac:spMkLst>
            <pc:docMk/>
            <pc:sldMk cId="2674421528" sldId="2142533117"/>
            <ac:spMk id="2" creationId="{F5062C9E-C440-74BF-55F8-E14B8792A0CF}"/>
          </ac:spMkLst>
        </pc:spChg>
        <pc:spChg chg="del mod">
          <ac:chgData name="Danijel Goga" userId="3169ac50-af50-4988-b12a-5e738fe7a601" providerId="ADAL" clId="{55E6A106-E494-437F-9563-83441D052A89}" dt="2023-09-07T20:05:08.099" v="151" actId="478"/>
          <ac:spMkLst>
            <pc:docMk/>
            <pc:sldMk cId="2674421528" sldId="2142533117"/>
            <ac:spMk id="3" creationId="{8FA8A6E3-312F-6979-A580-7281D19F297B}"/>
          </ac:spMkLst>
        </pc:spChg>
        <pc:spChg chg="del">
          <ac:chgData name="Danijel Goga" userId="3169ac50-af50-4988-b12a-5e738fe7a601" providerId="ADAL" clId="{55E6A106-E494-437F-9563-83441D052A89}" dt="2023-09-07T20:05:09.297" v="152" actId="478"/>
          <ac:spMkLst>
            <pc:docMk/>
            <pc:sldMk cId="2674421528" sldId="2142533117"/>
            <ac:spMk id="4" creationId="{EAB7E484-C55C-61B3-945B-46FFFC0DC099}"/>
          </ac:spMkLst>
        </pc:spChg>
        <pc:spChg chg="del">
          <ac:chgData name="Danijel Goga" userId="3169ac50-af50-4988-b12a-5e738fe7a601" providerId="ADAL" clId="{55E6A106-E494-437F-9563-83441D052A89}" dt="2023-09-07T20:05:11.414" v="153" actId="478"/>
          <ac:spMkLst>
            <pc:docMk/>
            <pc:sldMk cId="2674421528" sldId="2142533117"/>
            <ac:spMk id="7" creationId="{38664175-B85E-1FAF-1B8E-185251D0C6DF}"/>
          </ac:spMkLst>
        </pc:spChg>
      </pc:sldChg>
      <pc:sldChg chg="add">
        <pc:chgData name="Danijel Goga" userId="3169ac50-af50-4988-b12a-5e738fe7a601" providerId="ADAL" clId="{55E6A106-E494-437F-9563-83441D052A89}" dt="2023-09-05T14:23:57.194" v="99"/>
        <pc:sldMkLst>
          <pc:docMk/>
          <pc:sldMk cId="2407155161" sldId="2142533118"/>
        </pc:sldMkLst>
      </pc:sldChg>
      <pc:sldChg chg="add del">
        <pc:chgData name="Danijel Goga" userId="3169ac50-af50-4988-b12a-5e738fe7a601" providerId="ADAL" clId="{55E6A106-E494-437F-9563-83441D052A89}" dt="2023-09-07T20:11:33.730" v="169" actId="47"/>
        <pc:sldMkLst>
          <pc:docMk/>
          <pc:sldMk cId="2191351037" sldId="2142533119"/>
        </pc:sldMkLst>
      </pc:sldChg>
      <pc:sldChg chg="delSp modSp add mod modNotesTx">
        <pc:chgData name="Danijel Goga" userId="3169ac50-af50-4988-b12a-5e738fe7a601" providerId="ADAL" clId="{55E6A106-E494-437F-9563-83441D052A89}" dt="2023-09-12T08:05:52.005" v="1244" actId="20577"/>
        <pc:sldMkLst>
          <pc:docMk/>
          <pc:sldMk cId="1921449808" sldId="2142533120"/>
        </pc:sldMkLst>
        <pc:spChg chg="mod">
          <ac:chgData name="Danijel Goga" userId="3169ac50-af50-4988-b12a-5e738fe7a601" providerId="ADAL" clId="{55E6A106-E494-437F-9563-83441D052A89}" dt="2023-09-07T20:04:54.761" v="149" actId="790"/>
          <ac:spMkLst>
            <pc:docMk/>
            <pc:sldMk cId="1921449808" sldId="2142533120"/>
            <ac:spMk id="2" creationId="{F5062C9E-C440-74BF-55F8-E14B8792A0CF}"/>
          </ac:spMkLst>
        </pc:spChg>
        <pc:spChg chg="del">
          <ac:chgData name="Danijel Goga" userId="3169ac50-af50-4988-b12a-5e738fe7a601" providerId="ADAL" clId="{55E6A106-E494-437F-9563-83441D052A89}" dt="2023-09-07T20:04:15.778" v="144" actId="478"/>
          <ac:spMkLst>
            <pc:docMk/>
            <pc:sldMk cId="1921449808" sldId="2142533120"/>
            <ac:spMk id="3" creationId="{8FA8A6E3-312F-6979-A580-7281D19F297B}"/>
          </ac:spMkLst>
        </pc:spChg>
        <pc:spChg chg="del">
          <ac:chgData name="Danijel Goga" userId="3169ac50-af50-4988-b12a-5e738fe7a601" providerId="ADAL" clId="{55E6A106-E494-437F-9563-83441D052A89}" dt="2023-09-07T20:04:17.653" v="145" actId="478"/>
          <ac:spMkLst>
            <pc:docMk/>
            <pc:sldMk cId="1921449808" sldId="2142533120"/>
            <ac:spMk id="4" creationId="{EAB7E484-C55C-61B3-945B-46FFFC0DC099}"/>
          </ac:spMkLst>
        </pc:spChg>
        <pc:spChg chg="del">
          <ac:chgData name="Danijel Goga" userId="3169ac50-af50-4988-b12a-5e738fe7a601" providerId="ADAL" clId="{55E6A106-E494-437F-9563-83441D052A89}" dt="2023-09-07T20:04:19.713" v="146" actId="478"/>
          <ac:spMkLst>
            <pc:docMk/>
            <pc:sldMk cId="1921449808" sldId="2142533120"/>
            <ac:spMk id="7" creationId="{38664175-B85E-1FAF-1B8E-185251D0C6DF}"/>
          </ac:spMkLst>
        </pc:spChg>
      </pc:sldChg>
      <pc:sldChg chg="new">
        <pc:chgData name="Danijel Goga" userId="3169ac50-af50-4988-b12a-5e738fe7a601" providerId="ADAL" clId="{55E6A106-E494-437F-9563-83441D052A89}" dt="2023-09-07T20:05:58.037" v="156" actId="680"/>
        <pc:sldMkLst>
          <pc:docMk/>
          <pc:sldMk cId="2449352336" sldId="2142533121"/>
        </pc:sldMkLst>
      </pc:sldChg>
      <pc:sldMasterChg chg="delSldLayout">
        <pc:chgData name="Danijel Goga" userId="3169ac50-af50-4988-b12a-5e738fe7a601" providerId="ADAL" clId="{55E6A106-E494-437F-9563-83441D052A89}" dt="2023-09-05T14:15:37.528" v="42" actId="47"/>
        <pc:sldMasterMkLst>
          <pc:docMk/>
          <pc:sldMasterMk cId="2124756317" sldId="2147483736"/>
        </pc:sldMasterMkLst>
        <pc:sldLayoutChg chg="del">
          <pc:chgData name="Danijel Goga" userId="3169ac50-af50-4988-b12a-5e738fe7a601" providerId="ADAL" clId="{55E6A106-E494-437F-9563-83441D052A89}" dt="2023-09-05T14:15:37.528" v="42" actId="47"/>
          <pc:sldLayoutMkLst>
            <pc:docMk/>
            <pc:sldMasterMk cId="2124756317" sldId="2147483736"/>
            <pc:sldLayoutMk cId="3708913450" sldId="2147483733"/>
          </pc:sldLayoutMkLst>
        </pc:sldLayoutChg>
      </pc:sldMasterChg>
    </pc:docChg>
  </pc:docChgLst>
  <pc:docChgLst>
    <pc:chgData name="Veronica Lindqvist" userId="S::veronica.lindqvist@careofsweden.se::4170f296-249e-41fd-b2d9-e5a0852c2610" providerId="AD" clId="Web-{65591401-31E2-D285-C0BE-8C5AA4853798}"/>
    <pc:docChg chg="mod addSld delSld modSld">
      <pc:chgData name="Veronica Lindqvist" userId="S::veronica.lindqvist@careofsweden.se::4170f296-249e-41fd-b2d9-e5a0852c2610" providerId="AD" clId="Web-{65591401-31E2-D285-C0BE-8C5AA4853798}" dt="2023-02-22T13:09:44.686" v="64" actId="20577"/>
      <pc:docMkLst>
        <pc:docMk/>
      </pc:docMkLst>
      <pc:sldChg chg="new del">
        <pc:chgData name="Veronica Lindqvist" userId="S::veronica.lindqvist@careofsweden.se::4170f296-249e-41fd-b2d9-e5a0852c2610" providerId="AD" clId="Web-{65591401-31E2-D285-C0BE-8C5AA4853798}" dt="2023-02-22T12:50:45.034" v="1"/>
        <pc:sldMkLst>
          <pc:docMk/>
          <pc:sldMk cId="1285447212" sldId="3196"/>
        </pc:sldMkLst>
      </pc:sldChg>
      <pc:sldChg chg="delSp modSp add replId delAnim modCm">
        <pc:chgData name="Veronica Lindqvist" userId="S::veronica.lindqvist@careofsweden.se::4170f296-249e-41fd-b2d9-e5a0852c2610" providerId="AD" clId="Web-{65591401-31E2-D285-C0BE-8C5AA4853798}" dt="2023-02-22T12:57:12.033" v="48"/>
        <pc:sldMkLst>
          <pc:docMk/>
          <pc:sldMk cId="2865290470" sldId="3196"/>
        </pc:sldMkLst>
        <pc:spChg chg="mod">
          <ac:chgData name="Veronica Lindqvist" userId="S::veronica.lindqvist@careofsweden.se::4170f296-249e-41fd-b2d9-e5a0852c2610" providerId="AD" clId="Web-{65591401-31E2-D285-C0BE-8C5AA4853798}" dt="2023-02-22T12:56:37.234" v="46" actId="20577"/>
          <ac:spMkLst>
            <pc:docMk/>
            <pc:sldMk cId="2865290470" sldId="3196"/>
            <ac:spMk id="8" creationId="{8401F7B7-6A9B-5DF0-E441-7E5FA83E6508}"/>
          </ac:spMkLst>
        </pc:spChg>
        <pc:grpChg chg="mod">
          <ac:chgData name="Veronica Lindqvist" userId="S::veronica.lindqvist@careofsweden.se::4170f296-249e-41fd-b2d9-e5a0852c2610" providerId="AD" clId="Web-{65591401-31E2-D285-C0BE-8C5AA4853798}" dt="2023-02-22T12:56:04.202" v="33" actId="14100"/>
          <ac:grpSpMkLst>
            <pc:docMk/>
            <pc:sldMk cId="2865290470" sldId="3196"/>
            <ac:grpSpMk id="5" creationId="{14104B48-7A71-351C-155D-0ED729CCBDF7}"/>
          </ac:grpSpMkLst>
        </pc:grpChg>
        <pc:picChg chg="del">
          <ac:chgData name="Veronica Lindqvist" userId="S::veronica.lindqvist@careofsweden.se::4170f296-249e-41fd-b2d9-e5a0852c2610" providerId="AD" clId="Web-{65591401-31E2-D285-C0BE-8C5AA4853798}" dt="2023-02-22T12:51:18.879" v="3"/>
          <ac:picMkLst>
            <pc:docMk/>
            <pc:sldMk cId="2865290470" sldId="3196"/>
            <ac:picMk id="2" creationId="{3D050C9A-355E-04EF-8634-E47C45252CD1}"/>
          </ac:picMkLst>
        </pc:picChg>
        <pc:extLst>
          <p:ext xmlns:p="http://schemas.openxmlformats.org/presentationml/2006/main" uri="{D6D511B9-2390-475A-947B-AFAB55BFBCF1}">
            <pc226:cmChg xmlns:pc226="http://schemas.microsoft.com/office/powerpoint/2022/06/main/command" chg="">
              <pc226:chgData name="Veronica Lindqvist" userId="S::veronica.lindqvist@careofsweden.se::4170f296-249e-41fd-b2d9-e5a0852c2610" providerId="AD" clId="Web-{65591401-31E2-D285-C0BE-8C5AA4853798}" dt="2023-02-22T12:57:12.033" v="48"/>
              <pc2:cmMkLst xmlns:pc2="http://schemas.microsoft.com/office/powerpoint/2019/9/main/command">
                <pc:docMk/>
                <pc:sldMk cId="2865290470" sldId="3196"/>
                <pc2:cmMk id="{4FBA5031-C303-4845-B838-8AAA3479FF07}"/>
              </pc2:cmMkLst>
              <pc226:cmRplyChg chg="add">
                <pc226:chgData name="Veronica Lindqvist" userId="S::veronica.lindqvist@careofsweden.se::4170f296-249e-41fd-b2d9-e5a0852c2610" providerId="AD" clId="Web-{65591401-31E2-D285-C0BE-8C5AA4853798}" dt="2023-02-22T12:57:12.033" v="48"/>
                <pc2:cmRplyMkLst xmlns:pc2="http://schemas.microsoft.com/office/powerpoint/2019/9/main/command">
                  <pc:docMk/>
                  <pc:sldMk cId="2865290470" sldId="3196"/>
                  <pc2:cmMk id="{4FBA5031-C303-4845-B838-8AAA3479FF07}"/>
                  <pc2:cmRplyMk id="{3695A551-5B01-457C-A487-412D55FC5082}"/>
                </pc2:cmRplyMkLst>
              </pc226:cmRplyChg>
            </pc226:cmChg>
          </p:ext>
        </pc:extLst>
      </pc:sldChg>
      <pc:sldChg chg="modSp add replId delCm">
        <pc:chgData name="Veronica Lindqvist" userId="S::veronica.lindqvist@careofsweden.se::4170f296-249e-41fd-b2d9-e5a0852c2610" providerId="AD" clId="Web-{65591401-31E2-D285-C0BE-8C5AA4853798}" dt="2023-02-22T13:09:44.686" v="64" actId="20577"/>
        <pc:sldMkLst>
          <pc:docMk/>
          <pc:sldMk cId="3495291860" sldId="3197"/>
        </pc:sldMkLst>
        <pc:spChg chg="mod">
          <ac:chgData name="Veronica Lindqvist" userId="S::veronica.lindqvist@careofsweden.se::4170f296-249e-41fd-b2d9-e5a0852c2610" providerId="AD" clId="Web-{65591401-31E2-D285-C0BE-8C5AA4853798}" dt="2023-02-22T13:09:44.686" v="64" actId="20577"/>
          <ac:spMkLst>
            <pc:docMk/>
            <pc:sldMk cId="3495291860" sldId="3197"/>
            <ac:spMk id="4" creationId="{A8297A79-5A8E-AAC6-F55B-8C9DFF7A2C65}"/>
          </ac:spMkLst>
        </pc:spChg>
        <pc:spChg chg="mod">
          <ac:chgData name="Veronica Lindqvist" userId="S::veronica.lindqvist@careofsweden.se::4170f296-249e-41fd-b2d9-e5a0852c2610" providerId="AD" clId="Web-{65591401-31E2-D285-C0BE-8C5AA4853798}" dt="2023-02-22T12:59:08.740" v="55" actId="20577"/>
          <ac:spMkLst>
            <pc:docMk/>
            <pc:sldMk cId="3495291860" sldId="3197"/>
            <ac:spMk id="8" creationId="{8401F7B7-6A9B-5DF0-E441-7E5FA83E6508}"/>
          </ac:spMkLst>
        </pc:spChg>
        <pc:extLst>
          <p:ext xmlns:p="http://schemas.openxmlformats.org/presentationml/2006/main" uri="{D6D511B9-2390-475A-947B-AFAB55BFBCF1}">
            <pc226:cmChg xmlns:pc226="http://schemas.microsoft.com/office/powerpoint/2022/06/main/command" chg="del">
              <pc226:chgData name="Veronica Lindqvist" userId="S::veronica.lindqvist@careofsweden.se::4170f296-249e-41fd-b2d9-e5a0852c2610" providerId="AD" clId="Web-{65591401-31E2-D285-C0BE-8C5AA4853798}" dt="2023-02-22T13:08:48.747" v="59"/>
              <pc2:cmMkLst xmlns:pc2="http://schemas.microsoft.com/office/powerpoint/2019/9/main/command">
                <pc:docMk/>
                <pc:sldMk cId="3495291860" sldId="3197"/>
                <pc2:cmMk id="{2CD2B907-4D07-4CE2-B00A-112AAD107BB7}"/>
              </pc2:cmMkLst>
            </pc226:cmChg>
          </p:ext>
        </pc:extLst>
      </pc:sldChg>
    </pc:docChg>
  </pc:docChgLst>
  <pc:docChgLst>
    <pc:chgData name="Mathilda Händén" userId="c86d09dc-e4d8-4bba-a0b2-6bb6c20761f9" providerId="ADAL" clId="{F2055E70-F7AD-425B-8BD7-2E417765DAA8}"/>
    <pc:docChg chg="undo custSel addSld modSld">
      <pc:chgData name="Mathilda Händén" userId="c86d09dc-e4d8-4bba-a0b2-6bb6c20761f9" providerId="ADAL" clId="{F2055E70-F7AD-425B-8BD7-2E417765DAA8}" dt="2023-04-26T13:33:40.576" v="44" actId="1076"/>
      <pc:docMkLst>
        <pc:docMk/>
      </pc:docMkLst>
      <pc:sldChg chg="modSp mod">
        <pc:chgData name="Mathilda Händén" userId="c86d09dc-e4d8-4bba-a0b2-6bb6c20761f9" providerId="ADAL" clId="{F2055E70-F7AD-425B-8BD7-2E417765DAA8}" dt="2023-04-26T13:27:09.046" v="42" actId="1076"/>
        <pc:sldMkLst>
          <pc:docMk/>
          <pc:sldMk cId="3638086836" sldId="3203"/>
        </pc:sldMkLst>
        <pc:picChg chg="mod">
          <ac:chgData name="Mathilda Händén" userId="c86d09dc-e4d8-4bba-a0b2-6bb6c20761f9" providerId="ADAL" clId="{F2055E70-F7AD-425B-8BD7-2E417765DAA8}" dt="2023-04-26T13:27:09.046" v="42" actId="1076"/>
          <ac:picMkLst>
            <pc:docMk/>
            <pc:sldMk cId="3638086836" sldId="3203"/>
            <ac:picMk id="2" creationId="{FE5ADFA5-5D46-14BA-B5DE-D1AE2FB73FA5}"/>
          </ac:picMkLst>
        </pc:picChg>
      </pc:sldChg>
      <pc:sldChg chg="addSp delSp modSp mod">
        <pc:chgData name="Mathilda Händén" userId="c86d09dc-e4d8-4bba-a0b2-6bb6c20761f9" providerId="ADAL" clId="{F2055E70-F7AD-425B-8BD7-2E417765DAA8}" dt="2023-04-26T08:58:55.682" v="28" actId="1076"/>
        <pc:sldMkLst>
          <pc:docMk/>
          <pc:sldMk cId="1085524738" sldId="3221"/>
        </pc:sldMkLst>
        <pc:picChg chg="add mod ord">
          <ac:chgData name="Mathilda Händén" userId="c86d09dc-e4d8-4bba-a0b2-6bb6c20761f9" providerId="ADAL" clId="{F2055E70-F7AD-425B-8BD7-2E417765DAA8}" dt="2023-04-26T08:58:42.551" v="23" actId="12788"/>
          <ac:picMkLst>
            <pc:docMk/>
            <pc:sldMk cId="1085524738" sldId="3221"/>
            <ac:picMk id="10" creationId="{CB13B6FE-9937-072C-1651-D14E8F66D2FA}"/>
          </ac:picMkLst>
        </pc:picChg>
        <pc:picChg chg="add mod ord">
          <ac:chgData name="Mathilda Händén" userId="c86d09dc-e4d8-4bba-a0b2-6bb6c20761f9" providerId="ADAL" clId="{F2055E70-F7AD-425B-8BD7-2E417765DAA8}" dt="2023-04-26T08:58:44.519" v="24" actId="465"/>
          <ac:picMkLst>
            <pc:docMk/>
            <pc:sldMk cId="1085524738" sldId="3221"/>
            <ac:picMk id="11" creationId="{E817585C-53CC-9701-7C88-A4DA72BC62D5}"/>
          </ac:picMkLst>
        </pc:picChg>
        <pc:picChg chg="del">
          <ac:chgData name="Mathilda Händén" userId="c86d09dc-e4d8-4bba-a0b2-6bb6c20761f9" providerId="ADAL" clId="{F2055E70-F7AD-425B-8BD7-2E417765DAA8}" dt="2023-04-26T08:57:59.408" v="6" actId="478"/>
          <ac:picMkLst>
            <pc:docMk/>
            <pc:sldMk cId="1085524738" sldId="3221"/>
            <ac:picMk id="12" creationId="{CE5BB8EC-8392-5066-0892-9D10B18E855E}"/>
          </ac:picMkLst>
        </pc:picChg>
        <pc:picChg chg="del">
          <ac:chgData name="Mathilda Händén" userId="c86d09dc-e4d8-4bba-a0b2-6bb6c20761f9" providerId="ADAL" clId="{F2055E70-F7AD-425B-8BD7-2E417765DAA8}" dt="2023-04-26T08:58:15.824" v="13" actId="478"/>
          <ac:picMkLst>
            <pc:docMk/>
            <pc:sldMk cId="1085524738" sldId="3221"/>
            <ac:picMk id="13" creationId="{4C2377DA-8BA3-5CA7-2537-B416154BABAA}"/>
          </ac:picMkLst>
        </pc:picChg>
        <pc:picChg chg="del">
          <ac:chgData name="Mathilda Händén" userId="c86d09dc-e4d8-4bba-a0b2-6bb6c20761f9" providerId="ADAL" clId="{F2055E70-F7AD-425B-8BD7-2E417765DAA8}" dt="2023-04-26T08:58:38.177" v="22" actId="478"/>
          <ac:picMkLst>
            <pc:docMk/>
            <pc:sldMk cId="1085524738" sldId="3221"/>
            <ac:picMk id="15" creationId="{892EECEE-C394-439C-D26A-49F3C82E1A6C}"/>
          </ac:picMkLst>
        </pc:picChg>
        <pc:picChg chg="add mod ord">
          <ac:chgData name="Mathilda Händén" userId="c86d09dc-e4d8-4bba-a0b2-6bb6c20761f9" providerId="ADAL" clId="{F2055E70-F7AD-425B-8BD7-2E417765DAA8}" dt="2023-04-26T08:58:42.551" v="23" actId="12788"/>
          <ac:picMkLst>
            <pc:docMk/>
            <pc:sldMk cId="1085524738" sldId="3221"/>
            <ac:picMk id="16" creationId="{A1286892-7383-E764-63B6-05306758CC46}"/>
          </ac:picMkLst>
        </pc:picChg>
        <pc:picChg chg="add mod">
          <ac:chgData name="Mathilda Händén" userId="c86d09dc-e4d8-4bba-a0b2-6bb6c20761f9" providerId="ADAL" clId="{F2055E70-F7AD-425B-8BD7-2E417765DAA8}" dt="2023-04-26T08:58:55.682" v="28" actId="1076"/>
          <ac:picMkLst>
            <pc:docMk/>
            <pc:sldMk cId="1085524738" sldId="3221"/>
            <ac:picMk id="17" creationId="{02D46CE6-B336-B33E-C912-21E06C1D93AD}"/>
          </ac:picMkLst>
        </pc:picChg>
        <pc:picChg chg="add mod">
          <ac:chgData name="Mathilda Händén" userId="c86d09dc-e4d8-4bba-a0b2-6bb6c20761f9" providerId="ADAL" clId="{F2055E70-F7AD-425B-8BD7-2E417765DAA8}" dt="2023-04-26T08:58:55.682" v="28" actId="1076"/>
          <ac:picMkLst>
            <pc:docMk/>
            <pc:sldMk cId="1085524738" sldId="3221"/>
            <ac:picMk id="18" creationId="{E4C7D200-9EA3-A13C-6388-84936BC7B9ED}"/>
          </ac:picMkLst>
        </pc:picChg>
        <pc:picChg chg="add mod">
          <ac:chgData name="Mathilda Händén" userId="c86d09dc-e4d8-4bba-a0b2-6bb6c20761f9" providerId="ADAL" clId="{F2055E70-F7AD-425B-8BD7-2E417765DAA8}" dt="2023-04-26T08:58:55.682" v="28" actId="1076"/>
          <ac:picMkLst>
            <pc:docMk/>
            <pc:sldMk cId="1085524738" sldId="3221"/>
            <ac:picMk id="19" creationId="{8A34A510-DF52-AF46-8BA3-16BC346110F2}"/>
          </ac:picMkLst>
        </pc:picChg>
        <pc:picChg chg="del mod">
          <ac:chgData name="Mathilda Händén" userId="c86d09dc-e4d8-4bba-a0b2-6bb6c20761f9" providerId="ADAL" clId="{F2055E70-F7AD-425B-8BD7-2E417765DAA8}" dt="2023-04-26T08:58:50.394" v="26" actId="478"/>
          <ac:picMkLst>
            <pc:docMk/>
            <pc:sldMk cId="1085524738" sldId="3221"/>
            <ac:picMk id="43" creationId="{243F4804-171E-CB9E-0392-2A44059E7440}"/>
          </ac:picMkLst>
        </pc:picChg>
        <pc:picChg chg="del">
          <ac:chgData name="Mathilda Händén" userId="c86d09dc-e4d8-4bba-a0b2-6bb6c20761f9" providerId="ADAL" clId="{F2055E70-F7AD-425B-8BD7-2E417765DAA8}" dt="2023-04-26T08:58:50.394" v="26" actId="478"/>
          <ac:picMkLst>
            <pc:docMk/>
            <pc:sldMk cId="1085524738" sldId="3221"/>
            <ac:picMk id="46" creationId="{7D397187-A3C9-EF35-D1AC-3BDD3A9D6DB6}"/>
          </ac:picMkLst>
        </pc:picChg>
        <pc:picChg chg="del">
          <ac:chgData name="Mathilda Händén" userId="c86d09dc-e4d8-4bba-a0b2-6bb6c20761f9" providerId="ADAL" clId="{F2055E70-F7AD-425B-8BD7-2E417765DAA8}" dt="2023-04-26T08:58:50.394" v="26" actId="478"/>
          <ac:picMkLst>
            <pc:docMk/>
            <pc:sldMk cId="1085524738" sldId="3221"/>
            <ac:picMk id="47" creationId="{4E31F94C-BF1D-44E7-B713-47B526892C92}"/>
          </ac:picMkLst>
        </pc:picChg>
      </pc:sldChg>
      <pc:sldChg chg="addSp delSp modSp mod">
        <pc:chgData name="Mathilda Händén" userId="c86d09dc-e4d8-4bba-a0b2-6bb6c20761f9" providerId="ADAL" clId="{F2055E70-F7AD-425B-8BD7-2E417765DAA8}" dt="2023-04-26T13:33:40.576" v="44" actId="1076"/>
        <pc:sldMkLst>
          <pc:docMk/>
          <pc:sldMk cId="2415000403" sldId="3224"/>
        </pc:sldMkLst>
        <pc:spChg chg="mod">
          <ac:chgData name="Mathilda Händén" userId="c86d09dc-e4d8-4bba-a0b2-6bb6c20761f9" providerId="ADAL" clId="{F2055E70-F7AD-425B-8BD7-2E417765DAA8}" dt="2023-04-26T13:33:40.576" v="44" actId="1076"/>
          <ac:spMkLst>
            <pc:docMk/>
            <pc:sldMk cId="2415000403" sldId="3224"/>
            <ac:spMk id="5" creationId="{C5131FC0-23B8-330F-E46B-472FFC65FD99}"/>
          </ac:spMkLst>
        </pc:spChg>
        <pc:grpChg chg="mod">
          <ac:chgData name="Mathilda Händén" userId="c86d09dc-e4d8-4bba-a0b2-6bb6c20761f9" providerId="ADAL" clId="{F2055E70-F7AD-425B-8BD7-2E417765DAA8}" dt="2023-04-26T13:33:40.576" v="44" actId="1076"/>
          <ac:grpSpMkLst>
            <pc:docMk/>
            <pc:sldMk cId="2415000403" sldId="3224"/>
            <ac:grpSpMk id="3" creationId="{BEDE7358-900F-93A4-520F-CE5D9B10EED5}"/>
          </ac:grpSpMkLst>
        </pc:grpChg>
        <pc:picChg chg="add del mod">
          <ac:chgData name="Mathilda Händén" userId="c86d09dc-e4d8-4bba-a0b2-6bb6c20761f9" providerId="ADAL" clId="{F2055E70-F7AD-425B-8BD7-2E417765DAA8}" dt="2023-04-26T12:00:56.831" v="40" actId="1076"/>
          <ac:picMkLst>
            <pc:docMk/>
            <pc:sldMk cId="2415000403" sldId="3224"/>
            <ac:picMk id="4" creationId="{05698AC2-2F1F-1F7C-76C6-B47F311FBD91}"/>
          </ac:picMkLst>
        </pc:picChg>
      </pc:sldChg>
      <pc:sldChg chg="addSp delSp modSp add mod">
        <pc:chgData name="Mathilda Händén" userId="c86d09dc-e4d8-4bba-a0b2-6bb6c20761f9" providerId="ADAL" clId="{F2055E70-F7AD-425B-8BD7-2E417765DAA8}" dt="2023-04-26T08:59:38.794" v="36" actId="1076"/>
        <pc:sldMkLst>
          <pc:docMk/>
          <pc:sldMk cId="1287817260" sldId="3238"/>
        </pc:sldMkLst>
        <pc:spChg chg="del mod">
          <ac:chgData name="Mathilda Händén" userId="c86d09dc-e4d8-4bba-a0b2-6bb6c20761f9" providerId="ADAL" clId="{F2055E70-F7AD-425B-8BD7-2E417765DAA8}" dt="2023-04-26T08:59:14.507" v="32" actId="478"/>
          <ac:spMkLst>
            <pc:docMk/>
            <pc:sldMk cId="1287817260" sldId="3238"/>
            <ac:spMk id="7" creationId="{B5EB1736-2AB7-3E31-C678-E9948C6DF190}"/>
          </ac:spMkLst>
        </pc:spChg>
        <pc:spChg chg="del">
          <ac:chgData name="Mathilda Händén" userId="c86d09dc-e4d8-4bba-a0b2-6bb6c20761f9" providerId="ADAL" clId="{F2055E70-F7AD-425B-8BD7-2E417765DAA8}" dt="2023-04-26T08:59:14.507" v="32" actId="478"/>
          <ac:spMkLst>
            <pc:docMk/>
            <pc:sldMk cId="1287817260" sldId="3238"/>
            <ac:spMk id="8" creationId="{5AFEEF7C-D4BF-9256-1926-F44224D3EC01}"/>
          </ac:spMkLst>
        </pc:spChg>
        <pc:picChg chg="del">
          <ac:chgData name="Mathilda Händén" userId="c86d09dc-e4d8-4bba-a0b2-6bb6c20761f9" providerId="ADAL" clId="{F2055E70-F7AD-425B-8BD7-2E417765DAA8}" dt="2023-04-26T08:59:05.083" v="30" actId="478"/>
          <ac:picMkLst>
            <pc:docMk/>
            <pc:sldMk cId="1287817260" sldId="3238"/>
            <ac:picMk id="6" creationId="{8993BFA1-1DA6-FDFA-9534-FF5FF457A3A0}"/>
          </ac:picMkLst>
        </pc:picChg>
        <pc:picChg chg="del">
          <ac:chgData name="Mathilda Händén" userId="c86d09dc-e4d8-4bba-a0b2-6bb6c20761f9" providerId="ADAL" clId="{F2055E70-F7AD-425B-8BD7-2E417765DAA8}" dt="2023-04-26T08:59:05.083" v="30" actId="478"/>
          <ac:picMkLst>
            <pc:docMk/>
            <pc:sldMk cId="1287817260" sldId="3238"/>
            <ac:picMk id="9" creationId="{3CD82040-9FC4-E9E8-557E-64600D341EA1}"/>
          </ac:picMkLst>
        </pc:picChg>
        <pc:picChg chg="del">
          <ac:chgData name="Mathilda Händén" userId="c86d09dc-e4d8-4bba-a0b2-6bb6c20761f9" providerId="ADAL" clId="{F2055E70-F7AD-425B-8BD7-2E417765DAA8}" dt="2023-04-26T08:59:05.083" v="30" actId="478"/>
          <ac:picMkLst>
            <pc:docMk/>
            <pc:sldMk cId="1287817260" sldId="3238"/>
            <ac:picMk id="10" creationId="{CB13B6FE-9937-072C-1651-D14E8F66D2FA}"/>
          </ac:picMkLst>
        </pc:picChg>
        <pc:picChg chg="del">
          <ac:chgData name="Mathilda Händén" userId="c86d09dc-e4d8-4bba-a0b2-6bb6c20761f9" providerId="ADAL" clId="{F2055E70-F7AD-425B-8BD7-2E417765DAA8}" dt="2023-04-26T08:59:05.083" v="30" actId="478"/>
          <ac:picMkLst>
            <pc:docMk/>
            <pc:sldMk cId="1287817260" sldId="3238"/>
            <ac:picMk id="11" creationId="{E817585C-53CC-9701-7C88-A4DA72BC62D5}"/>
          </ac:picMkLst>
        </pc:picChg>
        <pc:picChg chg="add del">
          <ac:chgData name="Mathilda Händén" userId="c86d09dc-e4d8-4bba-a0b2-6bb6c20761f9" providerId="ADAL" clId="{F2055E70-F7AD-425B-8BD7-2E417765DAA8}" dt="2023-04-26T08:59:30.090" v="34" actId="478"/>
          <ac:picMkLst>
            <pc:docMk/>
            <pc:sldMk cId="1287817260" sldId="3238"/>
            <ac:picMk id="12" creationId="{205200BD-92CE-EF8F-C751-5759046FD330}"/>
          </ac:picMkLst>
        </pc:picChg>
        <pc:picChg chg="add mod">
          <ac:chgData name="Mathilda Händén" userId="c86d09dc-e4d8-4bba-a0b2-6bb6c20761f9" providerId="ADAL" clId="{F2055E70-F7AD-425B-8BD7-2E417765DAA8}" dt="2023-04-26T08:59:38.794" v="36" actId="1076"/>
          <ac:picMkLst>
            <pc:docMk/>
            <pc:sldMk cId="1287817260" sldId="3238"/>
            <ac:picMk id="13" creationId="{98C8BACF-E27D-52AA-0753-6985CD61E587}"/>
          </ac:picMkLst>
        </pc:picChg>
        <pc:picChg chg="del">
          <ac:chgData name="Mathilda Händén" userId="c86d09dc-e4d8-4bba-a0b2-6bb6c20761f9" providerId="ADAL" clId="{F2055E70-F7AD-425B-8BD7-2E417765DAA8}" dt="2023-04-26T08:59:05.083" v="30" actId="478"/>
          <ac:picMkLst>
            <pc:docMk/>
            <pc:sldMk cId="1287817260" sldId="3238"/>
            <ac:picMk id="14" creationId="{CB259715-062A-ADF0-37CC-AFCF85D7737C}"/>
          </ac:picMkLst>
        </pc:picChg>
        <pc:picChg chg="del">
          <ac:chgData name="Mathilda Händén" userId="c86d09dc-e4d8-4bba-a0b2-6bb6c20761f9" providerId="ADAL" clId="{F2055E70-F7AD-425B-8BD7-2E417765DAA8}" dt="2023-04-26T08:59:05.083" v="30" actId="478"/>
          <ac:picMkLst>
            <pc:docMk/>
            <pc:sldMk cId="1287817260" sldId="3238"/>
            <ac:picMk id="16" creationId="{A1286892-7383-E764-63B6-05306758CC46}"/>
          </ac:picMkLst>
        </pc:picChg>
        <pc:picChg chg="del">
          <ac:chgData name="Mathilda Händén" userId="c86d09dc-e4d8-4bba-a0b2-6bb6c20761f9" providerId="ADAL" clId="{F2055E70-F7AD-425B-8BD7-2E417765DAA8}" dt="2023-04-26T08:59:05.083" v="30" actId="478"/>
          <ac:picMkLst>
            <pc:docMk/>
            <pc:sldMk cId="1287817260" sldId="3238"/>
            <ac:picMk id="17" creationId="{02D46CE6-B336-B33E-C912-21E06C1D93AD}"/>
          </ac:picMkLst>
        </pc:picChg>
        <pc:picChg chg="del">
          <ac:chgData name="Mathilda Händén" userId="c86d09dc-e4d8-4bba-a0b2-6bb6c20761f9" providerId="ADAL" clId="{F2055E70-F7AD-425B-8BD7-2E417765DAA8}" dt="2023-04-26T08:59:05.083" v="30" actId="478"/>
          <ac:picMkLst>
            <pc:docMk/>
            <pc:sldMk cId="1287817260" sldId="3238"/>
            <ac:picMk id="18" creationId="{E4C7D200-9EA3-A13C-6388-84936BC7B9ED}"/>
          </ac:picMkLst>
        </pc:picChg>
        <pc:picChg chg="del">
          <ac:chgData name="Mathilda Händén" userId="c86d09dc-e4d8-4bba-a0b2-6bb6c20761f9" providerId="ADAL" clId="{F2055E70-F7AD-425B-8BD7-2E417765DAA8}" dt="2023-04-26T08:59:05.083" v="30" actId="478"/>
          <ac:picMkLst>
            <pc:docMk/>
            <pc:sldMk cId="1287817260" sldId="3238"/>
            <ac:picMk id="19" creationId="{8A34A510-DF52-AF46-8BA3-16BC346110F2}"/>
          </ac:picMkLst>
        </pc:picChg>
        <pc:picChg chg="del mod">
          <ac:chgData name="Mathilda Händén" userId="c86d09dc-e4d8-4bba-a0b2-6bb6c20761f9" providerId="ADAL" clId="{F2055E70-F7AD-425B-8BD7-2E417765DAA8}" dt="2023-04-26T08:59:14.507" v="32" actId="478"/>
          <ac:picMkLst>
            <pc:docMk/>
            <pc:sldMk cId="1287817260" sldId="3238"/>
            <ac:picMk id="40" creationId="{2A395A88-94E1-E1F2-6E3E-EC3C2C2CE89B}"/>
          </ac:picMkLst>
        </pc:picChg>
        <pc:picChg chg="del">
          <ac:chgData name="Mathilda Händén" userId="c86d09dc-e4d8-4bba-a0b2-6bb6c20761f9" providerId="ADAL" clId="{F2055E70-F7AD-425B-8BD7-2E417765DAA8}" dt="2023-04-26T08:59:14.507" v="32" actId="478"/>
          <ac:picMkLst>
            <pc:docMk/>
            <pc:sldMk cId="1287817260" sldId="3238"/>
            <ac:picMk id="41" creationId="{4DAFB4B5-D9BE-7FA0-0F11-64572946C6D1}"/>
          </ac:picMkLst>
        </pc:picChg>
        <pc:picChg chg="del">
          <ac:chgData name="Mathilda Händén" userId="c86d09dc-e4d8-4bba-a0b2-6bb6c20761f9" providerId="ADAL" clId="{F2055E70-F7AD-425B-8BD7-2E417765DAA8}" dt="2023-04-26T08:59:05.083" v="30" actId="478"/>
          <ac:picMkLst>
            <pc:docMk/>
            <pc:sldMk cId="1287817260" sldId="3238"/>
            <ac:picMk id="42" creationId="{EDFD654F-8EFA-EB25-32F8-49B64D03124D}"/>
          </ac:picMkLst>
        </pc:picChg>
        <pc:picChg chg="del">
          <ac:chgData name="Mathilda Händén" userId="c86d09dc-e4d8-4bba-a0b2-6bb6c20761f9" providerId="ADAL" clId="{F2055E70-F7AD-425B-8BD7-2E417765DAA8}" dt="2023-04-26T08:59:05.083" v="30" actId="478"/>
          <ac:picMkLst>
            <pc:docMk/>
            <pc:sldMk cId="1287817260" sldId="3238"/>
            <ac:picMk id="44" creationId="{92DD6A74-C292-AB16-0BD9-1EFD86D16CE1}"/>
          </ac:picMkLst>
        </pc:picChg>
        <pc:picChg chg="del">
          <ac:chgData name="Mathilda Händén" userId="c86d09dc-e4d8-4bba-a0b2-6bb6c20761f9" providerId="ADAL" clId="{F2055E70-F7AD-425B-8BD7-2E417765DAA8}" dt="2023-04-26T08:59:05.083" v="30" actId="478"/>
          <ac:picMkLst>
            <pc:docMk/>
            <pc:sldMk cId="1287817260" sldId="3238"/>
            <ac:picMk id="45" creationId="{72CA74A0-CEBA-546D-96F0-020133C1A70B}"/>
          </ac:picMkLst>
        </pc:picChg>
      </pc:sldChg>
    </pc:docChg>
  </pc:docChgLst>
  <pc:docChgLst>
    <pc:chgData name="Angelica Mänd" userId="S::angelica.mand@careofsweden.se::d450f7bb-aec9-460a-9bee-1fb87a79d93f" providerId="AD" clId="Web-{2D547A4F-C2B5-3236-D71A-0147A5D060FB}"/>
    <pc:docChg chg="addSld delSld modSld">
      <pc:chgData name="Angelica Mänd" userId="S::angelica.mand@careofsweden.se::d450f7bb-aec9-460a-9bee-1fb87a79d93f" providerId="AD" clId="Web-{2D547A4F-C2B5-3236-D71A-0147A5D060FB}" dt="2023-01-07T12:25:01.716" v="102" actId="20577"/>
      <pc:docMkLst>
        <pc:docMk/>
      </pc:docMkLst>
      <pc:sldChg chg="addSp delSp modSp add replId modCm">
        <pc:chgData name="Angelica Mänd" userId="S::angelica.mand@careofsweden.se::d450f7bb-aec9-460a-9bee-1fb87a79d93f" providerId="AD" clId="Web-{2D547A4F-C2B5-3236-D71A-0147A5D060FB}" dt="2023-01-07T12:25:01.716" v="102" actId="20577"/>
        <pc:sldMkLst>
          <pc:docMk/>
          <pc:sldMk cId="1495810865" sldId="3029"/>
        </pc:sldMkLst>
        <pc:spChg chg="mod">
          <ac:chgData name="Angelica Mänd" userId="S::angelica.mand@careofsweden.se::d450f7bb-aec9-460a-9bee-1fb87a79d93f" providerId="AD" clId="Web-{2D547A4F-C2B5-3236-D71A-0147A5D060FB}" dt="2023-01-07T12:25:01.716" v="102" actId="20577"/>
          <ac:spMkLst>
            <pc:docMk/>
            <pc:sldMk cId="1495810865" sldId="3029"/>
            <ac:spMk id="2" creationId="{15EFE57C-8BB4-B96F-AA3E-CAC29A21C0B1}"/>
          </ac:spMkLst>
        </pc:spChg>
        <pc:spChg chg="del">
          <ac:chgData name="Angelica Mänd" userId="S::angelica.mand@careofsweden.se::d450f7bb-aec9-460a-9bee-1fb87a79d93f" providerId="AD" clId="Web-{2D547A4F-C2B5-3236-D71A-0147A5D060FB}" dt="2023-01-07T12:23:32.497" v="24"/>
          <ac:spMkLst>
            <pc:docMk/>
            <pc:sldMk cId="1495810865" sldId="3029"/>
            <ac:spMk id="4" creationId="{5D26053C-8D67-3551-749C-721FC2836EEF}"/>
          </ac:spMkLst>
        </pc:spChg>
        <pc:spChg chg="del">
          <ac:chgData name="Angelica Mänd" userId="S::angelica.mand@careofsweden.se::d450f7bb-aec9-460a-9bee-1fb87a79d93f" providerId="AD" clId="Web-{2D547A4F-C2B5-3236-D71A-0147A5D060FB}" dt="2023-01-07T12:23:36.294" v="34"/>
          <ac:spMkLst>
            <pc:docMk/>
            <pc:sldMk cId="1495810865" sldId="3029"/>
            <ac:spMk id="5" creationId="{58A301FE-57CA-F37C-0773-407CDCB9C178}"/>
          </ac:spMkLst>
        </pc:spChg>
        <pc:spChg chg="del">
          <ac:chgData name="Angelica Mänd" userId="S::angelica.mand@careofsweden.se::d450f7bb-aec9-460a-9bee-1fb87a79d93f" providerId="AD" clId="Web-{2D547A4F-C2B5-3236-D71A-0147A5D060FB}" dt="2023-01-07T12:23:31.372" v="23"/>
          <ac:spMkLst>
            <pc:docMk/>
            <pc:sldMk cId="1495810865" sldId="3029"/>
            <ac:spMk id="6" creationId="{E1EE3AB1-37E2-2336-B74B-8EF839A06416}"/>
          </ac:spMkLst>
        </pc:spChg>
        <pc:spChg chg="del">
          <ac:chgData name="Angelica Mänd" userId="S::angelica.mand@careofsweden.se::d450f7bb-aec9-460a-9bee-1fb87a79d93f" providerId="AD" clId="Web-{2D547A4F-C2B5-3236-D71A-0147A5D060FB}" dt="2023-01-07T12:23:34.122" v="29"/>
          <ac:spMkLst>
            <pc:docMk/>
            <pc:sldMk cId="1495810865" sldId="3029"/>
            <ac:spMk id="8" creationId="{AECC996D-1242-231C-7985-EFB0F73F19AE}"/>
          </ac:spMkLst>
        </pc:spChg>
        <pc:spChg chg="del">
          <ac:chgData name="Angelica Mänd" userId="S::angelica.mand@careofsweden.se::d450f7bb-aec9-460a-9bee-1fb87a79d93f" providerId="AD" clId="Web-{2D547A4F-C2B5-3236-D71A-0147A5D060FB}" dt="2023-01-07T12:23:34.122" v="28"/>
          <ac:spMkLst>
            <pc:docMk/>
            <pc:sldMk cId="1495810865" sldId="3029"/>
            <ac:spMk id="10" creationId="{D383DD2D-8D56-AF1A-4CE3-31FC2B5970DC}"/>
          </ac:spMkLst>
        </pc:spChg>
        <pc:spChg chg="del">
          <ac:chgData name="Angelica Mänd" userId="S::angelica.mand@careofsweden.se::d450f7bb-aec9-460a-9bee-1fb87a79d93f" providerId="AD" clId="Web-{2D547A4F-C2B5-3236-D71A-0147A5D060FB}" dt="2023-01-07T12:23:36.294" v="33"/>
          <ac:spMkLst>
            <pc:docMk/>
            <pc:sldMk cId="1495810865" sldId="3029"/>
            <ac:spMk id="12" creationId="{12F57B50-5108-FC8D-CF2A-EC4E8A7CE271}"/>
          </ac:spMkLst>
        </pc:spChg>
        <pc:spChg chg="del">
          <ac:chgData name="Angelica Mänd" userId="S::angelica.mand@careofsweden.se::d450f7bb-aec9-460a-9bee-1fb87a79d93f" providerId="AD" clId="Web-{2D547A4F-C2B5-3236-D71A-0147A5D060FB}" dt="2023-01-07T12:23:36.294" v="32"/>
          <ac:spMkLst>
            <pc:docMk/>
            <pc:sldMk cId="1495810865" sldId="3029"/>
            <ac:spMk id="14" creationId="{CFA81AAC-8927-9950-5F3F-6B6FE60BB619}"/>
          </ac:spMkLst>
        </pc:spChg>
        <pc:spChg chg="del">
          <ac:chgData name="Angelica Mänd" userId="S::angelica.mand@careofsweden.se::d450f7bb-aec9-460a-9bee-1fb87a79d93f" providerId="AD" clId="Web-{2D547A4F-C2B5-3236-D71A-0147A5D060FB}" dt="2023-01-07T12:23:36.294" v="31"/>
          <ac:spMkLst>
            <pc:docMk/>
            <pc:sldMk cId="1495810865" sldId="3029"/>
            <ac:spMk id="15" creationId="{D5E53D14-027C-CA4B-11AF-AF358A01D42A}"/>
          </ac:spMkLst>
        </pc:spChg>
        <pc:spChg chg="del">
          <ac:chgData name="Angelica Mänd" userId="S::angelica.mand@careofsweden.se::d450f7bb-aec9-460a-9bee-1fb87a79d93f" providerId="AD" clId="Web-{2D547A4F-C2B5-3236-D71A-0147A5D060FB}" dt="2023-01-07T12:23:34.122" v="27"/>
          <ac:spMkLst>
            <pc:docMk/>
            <pc:sldMk cId="1495810865" sldId="3029"/>
            <ac:spMk id="19" creationId="{10B639AE-E8BB-A4ED-2789-41DAE370F114}"/>
          </ac:spMkLst>
        </pc:spChg>
        <pc:spChg chg="del">
          <ac:chgData name="Angelica Mänd" userId="S::angelica.mand@careofsweden.se::d450f7bb-aec9-460a-9bee-1fb87a79d93f" providerId="AD" clId="Web-{2D547A4F-C2B5-3236-D71A-0147A5D060FB}" dt="2023-01-07T12:23:34.122" v="26"/>
          <ac:spMkLst>
            <pc:docMk/>
            <pc:sldMk cId="1495810865" sldId="3029"/>
            <ac:spMk id="21" creationId="{15F796E1-D1FB-D12C-DD1C-33566B9680B8}"/>
          </ac:spMkLst>
        </pc:spChg>
        <pc:spChg chg="del">
          <ac:chgData name="Angelica Mänd" userId="S::angelica.mand@careofsweden.se::d450f7bb-aec9-460a-9bee-1fb87a79d93f" providerId="AD" clId="Web-{2D547A4F-C2B5-3236-D71A-0147A5D060FB}" dt="2023-01-07T12:23:34.122" v="25"/>
          <ac:spMkLst>
            <pc:docMk/>
            <pc:sldMk cId="1495810865" sldId="3029"/>
            <ac:spMk id="23" creationId="{6417D009-E894-3970-9181-2C97EA40AD2B}"/>
          </ac:spMkLst>
        </pc:spChg>
        <pc:spChg chg="del">
          <ac:chgData name="Angelica Mänd" userId="S::angelica.mand@careofsweden.se::d450f7bb-aec9-460a-9bee-1fb87a79d93f" providerId="AD" clId="Web-{2D547A4F-C2B5-3236-D71A-0147A5D060FB}" dt="2023-01-07T12:23:36.294" v="30"/>
          <ac:spMkLst>
            <pc:docMk/>
            <pc:sldMk cId="1495810865" sldId="3029"/>
            <ac:spMk id="24" creationId="{C0411EE1-1CC7-1550-205E-7BCF73054A47}"/>
          </ac:spMkLst>
        </pc:spChg>
        <pc:spChg chg="del">
          <ac:chgData name="Angelica Mänd" userId="S::angelica.mand@careofsweden.se::d450f7bb-aec9-460a-9bee-1fb87a79d93f" providerId="AD" clId="Web-{2D547A4F-C2B5-3236-D71A-0147A5D060FB}" dt="2023-01-07T12:23:39.138" v="35"/>
          <ac:spMkLst>
            <pc:docMk/>
            <pc:sldMk cId="1495810865" sldId="3029"/>
            <ac:spMk id="25" creationId="{07832702-BF28-7455-EA45-B9056661B523}"/>
          </ac:spMkLst>
        </pc:spChg>
        <pc:picChg chg="add mod">
          <ac:chgData name="Angelica Mänd" userId="S::angelica.mand@careofsweden.se::d450f7bb-aec9-460a-9bee-1fb87a79d93f" providerId="AD" clId="Web-{2D547A4F-C2B5-3236-D71A-0147A5D060FB}" dt="2023-01-07T12:24:33.951" v="73" actId="1076"/>
          <ac:picMkLst>
            <pc:docMk/>
            <pc:sldMk cId="1495810865" sldId="3029"/>
            <ac:picMk id="3" creationId="{C15C5B9E-17D3-A31A-7A91-26F81103EA60}"/>
          </ac:picMkLst>
        </pc:picChg>
      </pc:sldChg>
      <pc:sldChg chg="add del replId">
        <pc:chgData name="Angelica Mänd" userId="S::angelica.mand@careofsweden.se::d450f7bb-aec9-460a-9bee-1fb87a79d93f" providerId="AD" clId="Web-{2D547A4F-C2B5-3236-D71A-0147A5D060FB}" dt="2023-01-07T12:23:42.872" v="37"/>
        <pc:sldMkLst>
          <pc:docMk/>
          <pc:sldMk cId="557930980" sldId="3030"/>
        </pc:sldMkLst>
      </pc:sldChg>
    </pc:docChg>
  </pc:docChgLst>
  <pc:docChgLst>
    <pc:chgData name="Inga Borgvall" userId="S::inga.borgvall@careofsweden.se::d6207815-94c2-42b2-a2af-6d60dd462042" providerId="AD" clId="Web-{B8A74F13-C900-6277-7EEB-4EA1F300D0B8}"/>
    <pc:docChg chg="addSld delSld modSld">
      <pc:chgData name="Inga Borgvall" userId="S::inga.borgvall@careofsweden.se::d6207815-94c2-42b2-a2af-6d60dd462042" providerId="AD" clId="Web-{B8A74F13-C900-6277-7EEB-4EA1F300D0B8}" dt="2023-02-02T08:39:38.284" v="622"/>
      <pc:docMkLst>
        <pc:docMk/>
      </pc:docMkLst>
      <pc:sldChg chg="modNotes">
        <pc:chgData name="Inga Borgvall" userId="S::inga.borgvall@careofsweden.se::d6207815-94c2-42b2-a2af-6d60dd462042" providerId="AD" clId="Web-{B8A74F13-C900-6277-7EEB-4EA1F300D0B8}" dt="2023-02-01T13:26:53.605" v="317"/>
        <pc:sldMkLst>
          <pc:docMk/>
          <pc:sldMk cId="2691555726" sldId="1325"/>
        </pc:sldMkLst>
      </pc:sldChg>
      <pc:sldChg chg="modSp modNotes">
        <pc:chgData name="Inga Borgvall" userId="S::inga.borgvall@careofsweden.se::d6207815-94c2-42b2-a2af-6d60dd462042" providerId="AD" clId="Web-{B8A74F13-C900-6277-7EEB-4EA1F300D0B8}" dt="2023-02-01T13:27:44.262" v="320" actId="1076"/>
        <pc:sldMkLst>
          <pc:docMk/>
          <pc:sldMk cId="2465645348" sldId="2630"/>
        </pc:sldMkLst>
        <pc:picChg chg="mod">
          <ac:chgData name="Inga Borgvall" userId="S::inga.borgvall@careofsweden.se::d6207815-94c2-42b2-a2af-6d60dd462042" providerId="AD" clId="Web-{B8A74F13-C900-6277-7EEB-4EA1F300D0B8}" dt="2023-02-01T13:27:44.262" v="320" actId="1076"/>
          <ac:picMkLst>
            <pc:docMk/>
            <pc:sldMk cId="2465645348" sldId="2630"/>
            <ac:picMk id="7" creationId="{A961D9E1-E09A-E7D2-08DD-4257374361E5}"/>
          </ac:picMkLst>
        </pc:picChg>
      </pc:sldChg>
      <pc:sldChg chg="modNotes">
        <pc:chgData name="Inga Borgvall" userId="S::inga.borgvall@careofsweden.se::d6207815-94c2-42b2-a2af-6d60dd462042" providerId="AD" clId="Web-{B8A74F13-C900-6277-7EEB-4EA1F300D0B8}" dt="2023-02-02T08:30:20.963" v="550"/>
        <pc:sldMkLst>
          <pc:docMk/>
          <pc:sldMk cId="2778174672" sldId="2673"/>
        </pc:sldMkLst>
      </pc:sldChg>
      <pc:sldChg chg="modSp">
        <pc:chgData name="Inga Borgvall" userId="S::inga.borgvall@careofsweden.se::d6207815-94c2-42b2-a2af-6d60dd462042" providerId="AD" clId="Web-{B8A74F13-C900-6277-7EEB-4EA1F300D0B8}" dt="2023-02-01T14:05:06.240" v="394" actId="1076"/>
        <pc:sldMkLst>
          <pc:docMk/>
          <pc:sldMk cId="2778905322" sldId="2681"/>
        </pc:sldMkLst>
        <pc:picChg chg="mod">
          <ac:chgData name="Inga Borgvall" userId="S::inga.borgvall@careofsweden.se::d6207815-94c2-42b2-a2af-6d60dd462042" providerId="AD" clId="Web-{B8A74F13-C900-6277-7EEB-4EA1F300D0B8}" dt="2023-02-01T14:05:06.240" v="394" actId="1076"/>
          <ac:picMkLst>
            <pc:docMk/>
            <pc:sldMk cId="2778905322" sldId="2681"/>
            <ac:picMk id="6" creationId="{F1AE6B8E-0B6D-28EB-9D8F-52B002139751}"/>
          </ac:picMkLst>
        </pc:picChg>
        <pc:picChg chg="mod">
          <ac:chgData name="Inga Borgvall" userId="S::inga.borgvall@careofsweden.se::d6207815-94c2-42b2-a2af-6d60dd462042" providerId="AD" clId="Web-{B8A74F13-C900-6277-7EEB-4EA1F300D0B8}" dt="2023-02-01T14:04:37.802" v="393" actId="1076"/>
          <ac:picMkLst>
            <pc:docMk/>
            <pc:sldMk cId="2778905322" sldId="2681"/>
            <ac:picMk id="7" creationId="{19AE9484-CD3A-ED98-69CC-B9BC5BF32BF1}"/>
          </ac:picMkLst>
        </pc:picChg>
      </pc:sldChg>
      <pc:sldChg chg="mod modShow">
        <pc:chgData name="Inga Borgvall" userId="S::inga.borgvall@careofsweden.se::d6207815-94c2-42b2-a2af-6d60dd462042" providerId="AD" clId="Web-{B8A74F13-C900-6277-7EEB-4EA1F300D0B8}" dt="2023-02-02T07:55:28.731" v="406"/>
        <pc:sldMkLst>
          <pc:docMk/>
          <pc:sldMk cId="1942554593" sldId="2912"/>
        </pc:sldMkLst>
      </pc:sldChg>
      <pc:sldChg chg="addSp delSp modSp">
        <pc:chgData name="Inga Borgvall" userId="S::inga.borgvall@careofsweden.se::d6207815-94c2-42b2-a2af-6d60dd462042" providerId="AD" clId="Web-{B8A74F13-C900-6277-7EEB-4EA1F300D0B8}" dt="2023-02-02T07:54:32.949" v="405"/>
        <pc:sldMkLst>
          <pc:docMk/>
          <pc:sldMk cId="3015254086" sldId="3054"/>
        </pc:sldMkLst>
        <pc:cxnChg chg="add del mod">
          <ac:chgData name="Inga Borgvall" userId="S::inga.borgvall@careofsweden.se::d6207815-94c2-42b2-a2af-6d60dd462042" providerId="AD" clId="Web-{B8A74F13-C900-6277-7EEB-4EA1F300D0B8}" dt="2023-02-02T07:53:34.465" v="398"/>
          <ac:cxnSpMkLst>
            <pc:docMk/>
            <pc:sldMk cId="3015254086" sldId="3054"/>
            <ac:cxnSpMk id="3" creationId="{CC716A20-637F-4668-0E4B-9D3451EDA585}"/>
          </ac:cxnSpMkLst>
        </pc:cxnChg>
        <pc:cxnChg chg="add del mod">
          <ac:chgData name="Inga Borgvall" userId="S::inga.borgvall@careofsweden.se::d6207815-94c2-42b2-a2af-6d60dd462042" providerId="AD" clId="Web-{B8A74F13-C900-6277-7EEB-4EA1F300D0B8}" dt="2023-02-02T07:54:32.949" v="405"/>
          <ac:cxnSpMkLst>
            <pc:docMk/>
            <pc:sldMk cId="3015254086" sldId="3054"/>
            <ac:cxnSpMk id="4" creationId="{1434CC11-E0E5-D40A-664A-A48B62923CCC}"/>
          </ac:cxnSpMkLst>
        </pc:cxnChg>
      </pc:sldChg>
      <pc:sldChg chg="modNotes">
        <pc:chgData name="Inga Borgvall" userId="S::inga.borgvall@careofsweden.se::d6207815-94c2-42b2-a2af-6d60dd462042" providerId="AD" clId="Web-{B8A74F13-C900-6277-7EEB-4EA1F300D0B8}" dt="2023-02-02T08:28:51.042" v="501"/>
        <pc:sldMkLst>
          <pc:docMk/>
          <pc:sldMk cId="1721946313" sldId="3086"/>
        </pc:sldMkLst>
      </pc:sldChg>
      <pc:sldChg chg="new del">
        <pc:chgData name="Inga Borgvall" userId="S::inga.borgvall@careofsweden.se::d6207815-94c2-42b2-a2af-6d60dd462042" providerId="AD" clId="Web-{B8A74F13-C900-6277-7EEB-4EA1F300D0B8}" dt="2023-02-01T13:33:17.156" v="331"/>
        <pc:sldMkLst>
          <pc:docMk/>
          <pc:sldMk cId="2196140760" sldId="3090"/>
        </pc:sldMkLst>
      </pc:sldChg>
      <pc:sldChg chg="delSp modSp new modNotes">
        <pc:chgData name="Inga Borgvall" userId="S::inga.borgvall@careofsweden.se::d6207815-94c2-42b2-a2af-6d60dd462042" providerId="AD" clId="Web-{B8A74F13-C900-6277-7EEB-4EA1F300D0B8}" dt="2023-02-02T08:19:40.611" v="440"/>
        <pc:sldMkLst>
          <pc:docMk/>
          <pc:sldMk cId="4284226479" sldId="3091"/>
        </pc:sldMkLst>
        <pc:spChg chg="del">
          <ac:chgData name="Inga Borgvall" userId="S::inga.borgvall@careofsweden.se::d6207815-94c2-42b2-a2af-6d60dd462042" providerId="AD" clId="Web-{B8A74F13-C900-6277-7EEB-4EA1F300D0B8}" dt="2023-02-01T13:33:07.250" v="329"/>
          <ac:spMkLst>
            <pc:docMk/>
            <pc:sldMk cId="4284226479" sldId="3091"/>
            <ac:spMk id="2" creationId="{FD554979-2F3E-6B72-A7D8-F31C6FC946E2}"/>
          </ac:spMkLst>
        </pc:spChg>
        <pc:spChg chg="mod">
          <ac:chgData name="Inga Borgvall" userId="S::inga.borgvall@careofsweden.se::d6207815-94c2-42b2-a2af-6d60dd462042" providerId="AD" clId="Web-{B8A74F13-C900-6277-7EEB-4EA1F300D0B8}" dt="2023-02-01T13:33:14.219" v="330" actId="1076"/>
          <ac:spMkLst>
            <pc:docMk/>
            <pc:sldMk cId="4284226479" sldId="3091"/>
            <ac:spMk id="3" creationId="{004EDAE7-0E1A-AB4F-68CB-47D53850B70D}"/>
          </ac:spMkLst>
        </pc:spChg>
      </pc:sldChg>
      <pc:sldChg chg="modNotes">
        <pc:chgData name="Inga Borgvall" userId="S::inga.borgvall@careofsweden.se::d6207815-94c2-42b2-a2af-6d60dd462042" providerId="AD" clId="Web-{B8A74F13-C900-6277-7EEB-4EA1F300D0B8}" dt="2023-02-02T08:39:38.284" v="622"/>
        <pc:sldMkLst>
          <pc:docMk/>
          <pc:sldMk cId="1545117205" sldId="3096"/>
        </pc:sldMkLst>
      </pc:sldChg>
      <pc:sldChg chg="modNotes">
        <pc:chgData name="Inga Borgvall" userId="S::inga.borgvall@careofsweden.se::d6207815-94c2-42b2-a2af-6d60dd462042" providerId="AD" clId="Web-{B8A74F13-C900-6277-7EEB-4EA1F300D0B8}" dt="2023-02-02T08:19:59.485" v="497"/>
        <pc:sldMkLst>
          <pc:docMk/>
          <pc:sldMk cId="149539288" sldId="3116"/>
        </pc:sldMkLst>
      </pc:sldChg>
    </pc:docChg>
  </pc:docChgLst>
  <pc:docChgLst>
    <pc:chgData name="Angelica Mänd" userId="S::angelica.mand@careofsweden.se::d450f7bb-aec9-460a-9bee-1fb87a79d93f" providerId="AD" clId="Web-{3BA8AD1C-FEAB-8F49-9192-C0A15A9E8842}"/>
    <pc:docChg chg="modSld">
      <pc:chgData name="Angelica Mänd" userId="S::angelica.mand@careofsweden.se::d450f7bb-aec9-460a-9bee-1fb87a79d93f" providerId="AD" clId="Web-{3BA8AD1C-FEAB-8F49-9192-C0A15A9E8842}" dt="2023-02-16T11:13:03.071" v="23" actId="14100"/>
      <pc:docMkLst>
        <pc:docMk/>
      </pc:docMkLst>
      <pc:sldChg chg="modSp modCm">
        <pc:chgData name="Angelica Mänd" userId="S::angelica.mand@careofsweden.se::d450f7bb-aec9-460a-9bee-1fb87a79d93f" providerId="AD" clId="Web-{3BA8AD1C-FEAB-8F49-9192-C0A15A9E8842}" dt="2023-02-16T11:13:03.071" v="23" actId="14100"/>
        <pc:sldMkLst>
          <pc:docMk/>
          <pc:sldMk cId="4250565897" sldId="3141"/>
        </pc:sldMkLst>
        <pc:spChg chg="mod">
          <ac:chgData name="Angelica Mänd" userId="S::angelica.mand@careofsweden.se::d450f7bb-aec9-460a-9bee-1fb87a79d93f" providerId="AD" clId="Web-{3BA8AD1C-FEAB-8F49-9192-C0A15A9E8842}" dt="2023-02-16T11:10:05.888" v="10" actId="1076"/>
          <ac:spMkLst>
            <pc:docMk/>
            <pc:sldMk cId="4250565897" sldId="3141"/>
            <ac:spMk id="23" creationId="{895F8CF5-DC7C-A8FF-4487-294495D49E39}"/>
          </ac:spMkLst>
        </pc:spChg>
        <pc:spChg chg="mod">
          <ac:chgData name="Angelica Mänd" userId="S::angelica.mand@careofsweden.se::d450f7bb-aec9-460a-9bee-1fb87a79d93f" providerId="AD" clId="Web-{3BA8AD1C-FEAB-8F49-9192-C0A15A9E8842}" dt="2023-02-16T11:10:02.873" v="9" actId="1076"/>
          <ac:spMkLst>
            <pc:docMk/>
            <pc:sldMk cId="4250565897" sldId="3141"/>
            <ac:spMk id="42" creationId="{ACC79A69-174B-FB56-DB22-0566DD77FC54}"/>
          </ac:spMkLst>
        </pc:spChg>
        <pc:spChg chg="mod">
          <ac:chgData name="Angelica Mänd" userId="S::angelica.mand@careofsweden.se::d450f7bb-aec9-460a-9bee-1fb87a79d93f" providerId="AD" clId="Web-{3BA8AD1C-FEAB-8F49-9192-C0A15A9E8842}" dt="2023-02-16T11:12:41.149" v="22" actId="1076"/>
          <ac:spMkLst>
            <pc:docMk/>
            <pc:sldMk cId="4250565897" sldId="3141"/>
            <ac:spMk id="72" creationId="{24F63B8F-7AE6-3E30-EB3B-9408D4632F83}"/>
          </ac:spMkLst>
        </pc:spChg>
        <pc:spChg chg="mod">
          <ac:chgData name="Angelica Mänd" userId="S::angelica.mand@careofsweden.se::d450f7bb-aec9-460a-9bee-1fb87a79d93f" providerId="AD" clId="Web-{3BA8AD1C-FEAB-8F49-9192-C0A15A9E8842}" dt="2023-02-16T11:11:51.381" v="19" actId="1076"/>
          <ac:spMkLst>
            <pc:docMk/>
            <pc:sldMk cId="4250565897" sldId="3141"/>
            <ac:spMk id="75" creationId="{60EC40FE-F9FF-5878-5C5C-BA0F3E011FE1}"/>
          </ac:spMkLst>
        </pc:spChg>
        <pc:spChg chg="mod">
          <ac:chgData name="Angelica Mänd" userId="S::angelica.mand@careofsweden.se::d450f7bb-aec9-460a-9bee-1fb87a79d93f" providerId="AD" clId="Web-{3BA8AD1C-FEAB-8F49-9192-C0A15A9E8842}" dt="2023-02-16T11:10:43.936" v="16" actId="1076"/>
          <ac:spMkLst>
            <pc:docMk/>
            <pc:sldMk cId="4250565897" sldId="3141"/>
            <ac:spMk id="78" creationId="{001EF6AD-C3F8-2157-5313-656B2237E1BA}"/>
          </ac:spMkLst>
        </pc:spChg>
        <pc:spChg chg="mod">
          <ac:chgData name="Angelica Mänd" userId="S::angelica.mand@careofsweden.se::d450f7bb-aec9-460a-9bee-1fb87a79d93f" providerId="AD" clId="Web-{3BA8AD1C-FEAB-8F49-9192-C0A15A9E8842}" dt="2023-02-16T11:10:12.545" v="11" actId="1076"/>
          <ac:spMkLst>
            <pc:docMk/>
            <pc:sldMk cId="4250565897" sldId="3141"/>
            <ac:spMk id="80" creationId="{9408578A-E715-D573-86F4-CEFB499AB425}"/>
          </ac:spMkLst>
        </pc:spChg>
        <pc:spChg chg="mod">
          <ac:chgData name="Angelica Mänd" userId="S::angelica.mand@careofsweden.se::d450f7bb-aec9-460a-9bee-1fb87a79d93f" providerId="AD" clId="Web-{3BA8AD1C-FEAB-8F49-9192-C0A15A9E8842}" dt="2023-02-16T11:09:17.028" v="6" actId="1076"/>
          <ac:spMkLst>
            <pc:docMk/>
            <pc:sldMk cId="4250565897" sldId="3141"/>
            <ac:spMk id="87" creationId="{AB194397-777E-4261-AAE7-F289ECDBDD52}"/>
          </ac:spMkLst>
        </pc:spChg>
        <pc:spChg chg="mod">
          <ac:chgData name="Angelica Mänd" userId="S::angelica.mand@careofsweden.se::d450f7bb-aec9-460a-9bee-1fb87a79d93f" providerId="AD" clId="Web-{3BA8AD1C-FEAB-8F49-9192-C0A15A9E8842}" dt="2023-02-16T11:09:17.059" v="7" actId="1076"/>
          <ac:spMkLst>
            <pc:docMk/>
            <pc:sldMk cId="4250565897" sldId="3141"/>
            <ac:spMk id="90" creationId="{41B5CDB6-D46A-D4B3-1829-56251E7DCA6B}"/>
          </ac:spMkLst>
        </pc:spChg>
        <pc:grpChg chg="mod">
          <ac:chgData name="Angelica Mänd" userId="S::angelica.mand@careofsweden.se::d450f7bb-aec9-460a-9bee-1fb87a79d93f" providerId="AD" clId="Web-{3BA8AD1C-FEAB-8F49-9192-C0A15A9E8842}" dt="2023-02-16T11:12:26.898" v="21" actId="1076"/>
          <ac:grpSpMkLst>
            <pc:docMk/>
            <pc:sldMk cId="4250565897" sldId="3141"/>
            <ac:grpSpMk id="22" creationId="{78D0D303-8592-08B8-DF12-824452598962}"/>
          </ac:grpSpMkLst>
        </pc:grpChg>
        <pc:grpChg chg="mod">
          <ac:chgData name="Angelica Mänd" userId="S::angelica.mand@careofsweden.se::d450f7bb-aec9-460a-9bee-1fb87a79d93f" providerId="AD" clId="Web-{3BA8AD1C-FEAB-8F49-9192-C0A15A9E8842}" dt="2023-02-16T11:09:01.402" v="4" actId="1076"/>
          <ac:grpSpMkLst>
            <pc:docMk/>
            <pc:sldMk cId="4250565897" sldId="3141"/>
            <ac:grpSpMk id="147" creationId="{D38B567E-8104-92C0-0737-8D2068258BE0}"/>
          </ac:grpSpMkLst>
        </pc:grpChg>
        <pc:grpChg chg="mod">
          <ac:chgData name="Angelica Mänd" userId="S::angelica.mand@careofsweden.se::d450f7bb-aec9-460a-9bee-1fb87a79d93f" providerId="AD" clId="Web-{3BA8AD1C-FEAB-8F49-9192-C0A15A9E8842}" dt="2023-02-16T11:09:09.621" v="5" actId="1076"/>
          <ac:grpSpMkLst>
            <pc:docMk/>
            <pc:sldMk cId="4250565897" sldId="3141"/>
            <ac:grpSpMk id="151" creationId="{3AE91F62-9C90-46FC-371D-447A27DA6894}"/>
          </ac:grpSpMkLst>
        </pc:grpChg>
        <pc:cxnChg chg="mod">
          <ac:chgData name="Angelica Mänd" userId="S::angelica.mand@careofsweden.se::d450f7bb-aec9-460a-9bee-1fb87a79d93f" providerId="AD" clId="Web-{3BA8AD1C-FEAB-8F49-9192-C0A15A9E8842}" dt="2023-02-16T11:13:03.071" v="23" actId="14100"/>
          <ac:cxnSpMkLst>
            <pc:docMk/>
            <pc:sldMk cId="4250565897" sldId="3141"/>
            <ac:cxnSpMk id="70" creationId="{334435F6-4520-9AAF-2CC2-676AFFD0186E}"/>
          </ac:cxnSpMkLst>
        </pc:cxnChg>
        <pc:cxnChg chg="mod">
          <ac:chgData name="Angelica Mänd" userId="S::angelica.mand@careofsweden.se::d450f7bb-aec9-460a-9bee-1fb87a79d93f" providerId="AD" clId="Web-{3BA8AD1C-FEAB-8F49-9192-C0A15A9E8842}" dt="2023-02-16T11:12:21.914" v="20" actId="14100"/>
          <ac:cxnSpMkLst>
            <pc:docMk/>
            <pc:sldMk cId="4250565897" sldId="3141"/>
            <ac:cxnSpMk id="73" creationId="{83772887-8C12-38B8-B55A-8E742F5484B0}"/>
          </ac:cxnSpMkLst>
        </pc:cxnChg>
        <pc:cxnChg chg="mod">
          <ac:chgData name="Angelica Mänd" userId="S::angelica.mand@careofsweden.se::d450f7bb-aec9-460a-9bee-1fb87a79d93f" providerId="AD" clId="Web-{3BA8AD1C-FEAB-8F49-9192-C0A15A9E8842}" dt="2023-02-16T11:10:51.796" v="18" actId="14100"/>
          <ac:cxnSpMkLst>
            <pc:docMk/>
            <pc:sldMk cId="4250565897" sldId="3141"/>
            <ac:cxnSpMk id="79" creationId="{32BB5979-DAAE-7AD4-1AC5-48F4D2154B5E}"/>
          </ac:cxnSpMkLst>
        </pc:cxnChg>
        <pc:cxnChg chg="mod">
          <ac:chgData name="Angelica Mänd" userId="S::angelica.mand@careofsweden.se::d450f7bb-aec9-460a-9bee-1fb87a79d93f" providerId="AD" clId="Web-{3BA8AD1C-FEAB-8F49-9192-C0A15A9E8842}" dt="2023-02-16T11:10:18.545" v="12" actId="14100"/>
          <ac:cxnSpMkLst>
            <pc:docMk/>
            <pc:sldMk cId="4250565897" sldId="3141"/>
            <ac:cxnSpMk id="81" creationId="{EFC24632-9A3F-8B16-A7E3-3876E33C7631}"/>
          </ac:cxnSpMkLst>
        </pc:cxnChg>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3BA8AD1C-FEAB-8F49-9192-C0A15A9E8842}" dt="2023-02-16T11:09:42.919" v="8"/>
              <pc2:cmMkLst xmlns:pc2="http://schemas.microsoft.com/office/powerpoint/2019/9/main/command">
                <pc:docMk/>
                <pc:sldMk cId="4250565897" sldId="3141"/>
                <pc2:cmMk id="{7D125D54-2F3C-4FFA-970B-D08DF346EF5B}"/>
              </pc2:cmMkLst>
              <pc226:cmRplyChg chg="add">
                <pc226:chgData name="Angelica Mänd" userId="S::angelica.mand@careofsweden.se::d450f7bb-aec9-460a-9bee-1fb87a79d93f" providerId="AD" clId="Web-{3BA8AD1C-FEAB-8F49-9192-C0A15A9E8842}" dt="2023-02-16T11:09:42.919" v="8"/>
                <pc2:cmRplyMkLst xmlns:pc2="http://schemas.microsoft.com/office/powerpoint/2019/9/main/command">
                  <pc:docMk/>
                  <pc:sldMk cId="4250565897" sldId="3141"/>
                  <pc2:cmMk id="{7D125D54-2F3C-4FFA-970B-D08DF346EF5B}"/>
                  <pc2:cmRplyMk id="{B28D3D12-A4D5-4E96-9526-AECBFDA10D4F}"/>
                </pc2:cmRplyMkLst>
              </pc226:cmRplyChg>
            </pc226:cmChg>
          </p:ext>
        </pc:extLst>
      </pc:sldChg>
    </pc:docChg>
  </pc:docChgLst>
  <pc:docChgLst>
    <pc:chgData name="Angelica Mänd" userId="S::angelica.mand@careofsweden.se::d450f7bb-aec9-460a-9bee-1fb87a79d93f" providerId="AD" clId="Web-{83EAED65-DD0E-7C61-CC17-0FA3AE12A138}"/>
    <pc:docChg chg="modSld sldOrd">
      <pc:chgData name="Angelica Mänd" userId="S::angelica.mand@careofsweden.se::d450f7bb-aec9-460a-9bee-1fb87a79d93f" providerId="AD" clId="Web-{83EAED65-DD0E-7C61-CC17-0FA3AE12A138}" dt="2022-11-09T08:42:43.590" v="179"/>
      <pc:docMkLst>
        <pc:docMk/>
      </pc:docMkLst>
      <pc:sldChg chg="addSp modSp">
        <pc:chgData name="Angelica Mänd" userId="S::angelica.mand@careofsweden.se::d450f7bb-aec9-460a-9bee-1fb87a79d93f" providerId="AD" clId="Web-{83EAED65-DD0E-7C61-CC17-0FA3AE12A138}" dt="2022-11-09T08:16:12.739" v="143" actId="20577"/>
        <pc:sldMkLst>
          <pc:docMk/>
          <pc:sldMk cId="2511538907" sldId="339"/>
        </pc:sldMkLst>
        <pc:spChg chg="add mod">
          <ac:chgData name="Angelica Mänd" userId="S::angelica.mand@careofsweden.se::d450f7bb-aec9-460a-9bee-1fb87a79d93f" providerId="AD" clId="Web-{83EAED65-DD0E-7C61-CC17-0FA3AE12A138}" dt="2022-11-09T08:16:12.739" v="143" actId="20577"/>
          <ac:spMkLst>
            <pc:docMk/>
            <pc:sldMk cId="2511538907" sldId="339"/>
            <ac:spMk id="2" creationId="{506AAB34-D395-8FA3-E641-BA6675D644DE}"/>
          </ac:spMkLst>
        </pc:spChg>
      </pc:sldChg>
      <pc:sldChg chg="ord modNotes">
        <pc:chgData name="Angelica Mänd" userId="S::angelica.mand@careofsweden.se::d450f7bb-aec9-460a-9bee-1fb87a79d93f" providerId="AD" clId="Web-{83EAED65-DD0E-7C61-CC17-0FA3AE12A138}" dt="2022-11-09T08:42:43.590" v="179"/>
        <pc:sldMkLst>
          <pc:docMk/>
          <pc:sldMk cId="352897734" sldId="346"/>
        </pc:sldMkLst>
      </pc:sldChg>
    </pc:docChg>
  </pc:docChgLst>
  <pc:docChgLst>
    <pc:chgData name="Angelica Mänd" userId="S::angelica.mand@careofsweden.se::d450f7bb-aec9-460a-9bee-1fb87a79d93f" providerId="AD" clId="Web-{2C37ADA6-4C9E-EDF2-8AC6-19648B70F15F}"/>
    <pc:docChg chg="modSld">
      <pc:chgData name="Angelica Mänd" userId="S::angelica.mand@careofsweden.se::d450f7bb-aec9-460a-9bee-1fb87a79d93f" providerId="AD" clId="Web-{2C37ADA6-4C9E-EDF2-8AC6-19648B70F15F}" dt="2023-01-10T10:54:15.684" v="152" actId="14100"/>
      <pc:docMkLst>
        <pc:docMk/>
      </pc:docMkLst>
      <pc:sldChg chg="modSp modNotes">
        <pc:chgData name="Angelica Mänd" userId="S::angelica.mand@careofsweden.se::d450f7bb-aec9-460a-9bee-1fb87a79d93f" providerId="AD" clId="Web-{2C37ADA6-4C9E-EDF2-8AC6-19648B70F15F}" dt="2023-01-10T10:54:15.684" v="152" actId="14100"/>
        <pc:sldMkLst>
          <pc:docMk/>
          <pc:sldMk cId="1495810865" sldId="3029"/>
        </pc:sldMkLst>
        <pc:picChg chg="mod">
          <ac:chgData name="Angelica Mänd" userId="S::angelica.mand@careofsweden.se::d450f7bb-aec9-460a-9bee-1fb87a79d93f" providerId="AD" clId="Web-{2C37ADA6-4C9E-EDF2-8AC6-19648B70F15F}" dt="2023-01-10T10:54:15.684" v="152" actId="14100"/>
          <ac:picMkLst>
            <pc:docMk/>
            <pc:sldMk cId="1495810865" sldId="3029"/>
            <ac:picMk id="3" creationId="{C15C5B9E-17D3-A31A-7A91-26F81103EA60}"/>
          </ac:picMkLst>
        </pc:picChg>
      </pc:sldChg>
    </pc:docChg>
  </pc:docChgLst>
  <pc:docChgLst>
    <pc:chgData name="Pierre Lindström" userId="S::pierre@careofsweden.se::32ddf201-2478-4237-91fd-911997b777de" providerId="AD" clId="Web-{93839A4C-D303-528B-9A62-69F0FB6517C4}"/>
    <pc:docChg chg="modSld">
      <pc:chgData name="Pierre Lindström" userId="S::pierre@careofsweden.se::32ddf201-2478-4237-91fd-911997b777de" providerId="AD" clId="Web-{93839A4C-D303-528B-9A62-69F0FB6517C4}" dt="2022-11-29T14:49:29.541" v="1" actId="20577"/>
      <pc:docMkLst>
        <pc:docMk/>
      </pc:docMkLst>
      <pc:sldChg chg="modSp">
        <pc:chgData name="Pierre Lindström" userId="S::pierre@careofsweden.se::32ddf201-2478-4237-91fd-911997b777de" providerId="AD" clId="Web-{93839A4C-D303-528B-9A62-69F0FB6517C4}" dt="2022-11-29T14:49:29.541" v="1" actId="20577"/>
        <pc:sldMkLst>
          <pc:docMk/>
          <pc:sldMk cId="352356368" sldId="342"/>
        </pc:sldMkLst>
        <pc:spChg chg="mod">
          <ac:chgData name="Pierre Lindström" userId="S::pierre@careofsweden.se::32ddf201-2478-4237-91fd-911997b777de" providerId="AD" clId="Web-{93839A4C-D303-528B-9A62-69F0FB6517C4}" dt="2022-11-29T14:49:29.541" v="1" actId="20577"/>
          <ac:spMkLst>
            <pc:docMk/>
            <pc:sldMk cId="352356368" sldId="342"/>
            <ac:spMk id="2" creationId="{DD1823F6-459F-CA2D-869C-A30B58CFFE7F}"/>
          </ac:spMkLst>
        </pc:spChg>
      </pc:sldChg>
    </pc:docChg>
  </pc:docChgLst>
  <pc:docChgLst>
    <pc:chgData name="Danijel Goga" userId="3169ac50-af50-4988-b12a-5e738fe7a601" providerId="ADAL" clId="{AF4CE9DB-DB7F-46D0-ABAC-FCC4D4DA206C}"/>
    <pc:docChg chg="undo redo custSel modSld">
      <pc:chgData name="Danijel Goga" userId="3169ac50-af50-4988-b12a-5e738fe7a601" providerId="ADAL" clId="{AF4CE9DB-DB7F-46D0-ABAC-FCC4D4DA206C}" dt="2022-12-12T20:51:10.754" v="508"/>
      <pc:docMkLst>
        <pc:docMk/>
      </pc:docMkLst>
      <pc:sldChg chg="modNotesTx">
        <pc:chgData name="Danijel Goga" userId="3169ac50-af50-4988-b12a-5e738fe7a601" providerId="ADAL" clId="{AF4CE9DB-DB7F-46D0-ABAC-FCC4D4DA206C}" dt="2022-12-09T13:25:20.484" v="369"/>
        <pc:sldMkLst>
          <pc:docMk/>
          <pc:sldMk cId="1321174350" sldId="344"/>
        </pc:sldMkLst>
      </pc:sldChg>
      <pc:sldChg chg="addSp modSp mod modAnim">
        <pc:chgData name="Danijel Goga" userId="3169ac50-af50-4988-b12a-5e738fe7a601" providerId="ADAL" clId="{AF4CE9DB-DB7F-46D0-ABAC-FCC4D4DA206C}" dt="2022-12-12T20:51:10.754" v="508"/>
        <pc:sldMkLst>
          <pc:docMk/>
          <pc:sldMk cId="4223014831" sldId="2642"/>
        </pc:sldMkLst>
        <pc:spChg chg="add mod">
          <ac:chgData name="Danijel Goga" userId="3169ac50-af50-4988-b12a-5e738fe7a601" providerId="ADAL" clId="{AF4CE9DB-DB7F-46D0-ABAC-FCC4D4DA206C}" dt="2022-11-28T15:32:17.483" v="90" actId="14100"/>
          <ac:spMkLst>
            <pc:docMk/>
            <pc:sldMk cId="4223014831" sldId="2642"/>
            <ac:spMk id="2" creationId="{B8743FF8-3CEE-4EA3-A520-0D8F90EBE219}"/>
          </ac:spMkLst>
        </pc:spChg>
        <pc:spChg chg="add mod ord">
          <ac:chgData name="Danijel Goga" userId="3169ac50-af50-4988-b12a-5e738fe7a601" providerId="ADAL" clId="{AF4CE9DB-DB7F-46D0-ABAC-FCC4D4DA206C}" dt="2022-12-12T20:48:33.431" v="371" actId="14100"/>
          <ac:spMkLst>
            <pc:docMk/>
            <pc:sldMk cId="4223014831" sldId="2642"/>
            <ac:spMk id="3" creationId="{0472A399-CD97-AC1F-399E-F4C2B867A7A5}"/>
          </ac:spMkLst>
        </pc:spChg>
        <pc:spChg chg="mod">
          <ac:chgData name="Danijel Goga" userId="3169ac50-af50-4988-b12a-5e738fe7a601" providerId="ADAL" clId="{AF4CE9DB-DB7F-46D0-ABAC-FCC4D4DA206C}" dt="2022-11-28T15:27:20.736" v="79" actId="1076"/>
          <ac:spMkLst>
            <pc:docMk/>
            <pc:sldMk cId="4223014831" sldId="2642"/>
            <ac:spMk id="4" creationId="{F31618E1-ECFC-3391-A6A6-3A0566594B62}"/>
          </ac:spMkLst>
        </pc:spChg>
        <pc:spChg chg="mod">
          <ac:chgData name="Danijel Goga" userId="3169ac50-af50-4988-b12a-5e738fe7a601" providerId="ADAL" clId="{AF4CE9DB-DB7F-46D0-ABAC-FCC4D4DA206C}" dt="2022-12-09T11:05:38.045" v="324" actId="1076"/>
          <ac:spMkLst>
            <pc:docMk/>
            <pc:sldMk cId="4223014831" sldId="2642"/>
            <ac:spMk id="6" creationId="{B37F0A1C-9D4A-CBE8-D6D1-1AB803CB844B}"/>
          </ac:spMkLst>
        </pc:spChg>
      </pc:sldChg>
    </pc:docChg>
  </pc:docChgLst>
  <pc:docChgLst>
    <pc:chgData name="Angelica Mänd" userId="S::angelica.mand@careofsweden.se::d450f7bb-aec9-460a-9bee-1fb87a79d93f" providerId="AD" clId="Web-{8FF46528-AEAF-6689-57E8-26A0EE2962B3}"/>
    <pc:docChg chg="modSld">
      <pc:chgData name="Angelica Mänd" userId="S::angelica.mand@careofsweden.se::d450f7bb-aec9-460a-9bee-1fb87a79d93f" providerId="AD" clId="Web-{8FF46528-AEAF-6689-57E8-26A0EE2962B3}" dt="2022-12-22T09:58:22.785" v="164" actId="20577"/>
      <pc:docMkLst>
        <pc:docMk/>
      </pc:docMkLst>
      <pc:sldChg chg="addSp delSp">
        <pc:chgData name="Angelica Mänd" userId="S::angelica.mand@careofsweden.se::d450f7bb-aec9-460a-9bee-1fb87a79d93f" providerId="AD" clId="Web-{8FF46528-AEAF-6689-57E8-26A0EE2962B3}" dt="2022-12-22T09:46:51.478" v="52"/>
        <pc:sldMkLst>
          <pc:docMk/>
          <pc:sldMk cId="3380896625" sldId="3012"/>
        </pc:sldMkLst>
        <pc:picChg chg="add del">
          <ac:chgData name="Angelica Mänd" userId="S::angelica.mand@careofsweden.se::d450f7bb-aec9-460a-9bee-1fb87a79d93f" providerId="AD" clId="Web-{8FF46528-AEAF-6689-57E8-26A0EE2962B3}" dt="2022-12-22T09:46:51.478" v="52"/>
          <ac:picMkLst>
            <pc:docMk/>
            <pc:sldMk cId="3380896625" sldId="3012"/>
            <ac:picMk id="4" creationId="{41DFF459-5BC2-130D-A5B3-5A9BD34AB368}"/>
          </ac:picMkLst>
        </pc:picChg>
        <pc:picChg chg="add del">
          <ac:chgData name="Angelica Mänd" userId="S::angelica.mand@careofsweden.se::d450f7bb-aec9-460a-9bee-1fb87a79d93f" providerId="AD" clId="Web-{8FF46528-AEAF-6689-57E8-26A0EE2962B3}" dt="2022-12-22T09:46:49.399" v="51"/>
          <ac:picMkLst>
            <pc:docMk/>
            <pc:sldMk cId="3380896625" sldId="3012"/>
            <ac:picMk id="5" creationId="{5CF37A6F-7F49-3835-1249-C74788C100F7}"/>
          </ac:picMkLst>
        </pc:picChg>
        <pc:picChg chg="add del">
          <ac:chgData name="Angelica Mänd" userId="S::angelica.mand@careofsweden.se::d450f7bb-aec9-460a-9bee-1fb87a79d93f" providerId="AD" clId="Web-{8FF46528-AEAF-6689-57E8-26A0EE2962B3}" dt="2022-12-22T09:46:47.181" v="49"/>
          <ac:picMkLst>
            <pc:docMk/>
            <pc:sldMk cId="3380896625" sldId="3012"/>
            <ac:picMk id="6" creationId="{72526D3B-9C67-0E47-269F-6DBB2F613D30}"/>
          </ac:picMkLst>
        </pc:picChg>
        <pc:picChg chg="add del">
          <ac:chgData name="Angelica Mänd" userId="S::angelica.mand@careofsweden.se::d450f7bb-aec9-460a-9bee-1fb87a79d93f" providerId="AD" clId="Web-{8FF46528-AEAF-6689-57E8-26A0EE2962B3}" dt="2022-12-22T09:46:48.384" v="50"/>
          <ac:picMkLst>
            <pc:docMk/>
            <pc:sldMk cId="3380896625" sldId="3012"/>
            <ac:picMk id="7" creationId="{4EC793F5-3EF7-B24B-1610-679F4DB9B1BA}"/>
          </ac:picMkLst>
        </pc:picChg>
      </pc:sldChg>
      <pc:sldChg chg="modSp modNotes">
        <pc:chgData name="Angelica Mänd" userId="S::angelica.mand@careofsweden.se::d450f7bb-aec9-460a-9bee-1fb87a79d93f" providerId="AD" clId="Web-{8FF46528-AEAF-6689-57E8-26A0EE2962B3}" dt="2022-12-22T09:54:04.781" v="110"/>
        <pc:sldMkLst>
          <pc:docMk/>
          <pc:sldMk cId="1384701464" sldId="3013"/>
        </pc:sldMkLst>
        <pc:spChg chg="mod">
          <ac:chgData name="Angelica Mänd" userId="S::angelica.mand@careofsweden.se::d450f7bb-aec9-460a-9bee-1fb87a79d93f" providerId="AD" clId="Web-{8FF46528-AEAF-6689-57E8-26A0EE2962B3}" dt="2022-12-22T09:53:52.609" v="85" actId="20577"/>
          <ac:spMkLst>
            <pc:docMk/>
            <pc:sldMk cId="1384701464" sldId="3013"/>
            <ac:spMk id="2" creationId="{15EFE57C-8BB4-B96F-AA3E-CAC29A21C0B1}"/>
          </ac:spMkLst>
        </pc:spChg>
      </pc:sldChg>
      <pc:sldChg chg="modSp">
        <pc:chgData name="Angelica Mänd" userId="S::angelica.mand@careofsweden.se::d450f7bb-aec9-460a-9bee-1fb87a79d93f" providerId="AD" clId="Web-{8FF46528-AEAF-6689-57E8-26A0EE2962B3}" dt="2022-12-22T09:58:22.785" v="164" actId="20577"/>
        <pc:sldMkLst>
          <pc:docMk/>
          <pc:sldMk cId="3406462943" sldId="3015"/>
        </pc:sldMkLst>
        <pc:spChg chg="mod">
          <ac:chgData name="Angelica Mänd" userId="S::angelica.mand@careofsweden.se::d450f7bb-aec9-460a-9bee-1fb87a79d93f" providerId="AD" clId="Web-{8FF46528-AEAF-6689-57E8-26A0EE2962B3}" dt="2022-12-22T09:58:22.785" v="164" actId="20577"/>
          <ac:spMkLst>
            <pc:docMk/>
            <pc:sldMk cId="3406462943" sldId="3015"/>
            <ac:spMk id="4" creationId="{EB87366F-4A37-FB3B-E689-6EE09E7927EA}"/>
          </ac:spMkLst>
        </pc:spChg>
      </pc:sldChg>
    </pc:docChg>
  </pc:docChgLst>
  <pc:docChgLst>
    <pc:chgData name="Angelica Mänd" userId="d450f7bb-aec9-460a-9bee-1fb87a79d93f" providerId="ADAL" clId="{245CC95D-F49F-4AFA-B50C-A1A37C37FBBA}"/>
    <pc:docChg chg="undo custSel delSld modSld">
      <pc:chgData name="Angelica Mänd" userId="d450f7bb-aec9-460a-9bee-1fb87a79d93f" providerId="ADAL" clId="{245CC95D-F49F-4AFA-B50C-A1A37C37FBBA}" dt="2023-03-01T07:30:44.342" v="6115" actId="6549"/>
      <pc:docMkLst>
        <pc:docMk/>
      </pc:docMkLst>
      <pc:sldChg chg="del">
        <pc:chgData name="Angelica Mänd" userId="d450f7bb-aec9-460a-9bee-1fb87a79d93f" providerId="ADAL" clId="{245CC95D-F49F-4AFA-B50C-A1A37C37FBBA}" dt="2023-02-23T11:38:38.905" v="5" actId="47"/>
        <pc:sldMkLst>
          <pc:docMk/>
          <pc:sldMk cId="1495810865" sldId="3029"/>
        </pc:sldMkLst>
      </pc:sldChg>
      <pc:sldChg chg="addSp delSp modSp mod modCm">
        <pc:chgData name="Angelica Mänd" userId="d450f7bb-aec9-460a-9bee-1fb87a79d93f" providerId="ADAL" clId="{245CC95D-F49F-4AFA-B50C-A1A37C37FBBA}" dt="2023-02-24T09:19:20.951" v="4972"/>
        <pc:sldMkLst>
          <pc:docMk/>
          <pc:sldMk cId="909172014" sldId="3064"/>
        </pc:sldMkLst>
        <pc:spChg chg="add del mod">
          <ac:chgData name="Angelica Mänd" userId="d450f7bb-aec9-460a-9bee-1fb87a79d93f" providerId="ADAL" clId="{245CC95D-F49F-4AFA-B50C-A1A37C37FBBA}" dt="2023-02-24T09:18:56.552" v="4971" actId="478"/>
          <ac:spMkLst>
            <pc:docMk/>
            <pc:sldMk cId="909172014" sldId="3064"/>
            <ac:spMk id="3" creationId="{4A6F2525-D89F-B0A6-A6F0-CB752594B3D6}"/>
          </ac:spMkLst>
        </pc:spChg>
        <pc:spChg chg="mod">
          <ac:chgData name="Angelica Mänd" userId="d450f7bb-aec9-460a-9bee-1fb87a79d93f" providerId="ADAL" clId="{245CC95D-F49F-4AFA-B50C-A1A37C37FBBA}" dt="2023-02-24T08:40:28.608" v="4970" actId="14100"/>
          <ac:spMkLst>
            <pc:docMk/>
            <pc:sldMk cId="909172014" sldId="3064"/>
            <ac:spMk id="14" creationId="{188FC508-3CD6-F682-65C4-77AA174A2B10}"/>
          </ac:spMkLst>
        </pc:spChg>
        <pc:picChg chg="add del mod">
          <ac:chgData name="Angelica Mänd" userId="d450f7bb-aec9-460a-9bee-1fb87a79d93f" providerId="ADAL" clId="{245CC95D-F49F-4AFA-B50C-A1A37C37FBBA}" dt="2023-02-24T08:36:19.759" v="4651"/>
          <ac:picMkLst>
            <pc:docMk/>
            <pc:sldMk cId="909172014" sldId="3064"/>
            <ac:picMk id="2" creationId="{ADD11583-33F2-EAD5-1C91-9BED76E14E83}"/>
          </ac:picMkLst>
        </pc:picChg>
        <pc:picChg chg="mod">
          <ac:chgData name="Angelica Mänd" userId="d450f7bb-aec9-460a-9bee-1fb87a79d93f" providerId="ADAL" clId="{245CC95D-F49F-4AFA-B50C-A1A37C37FBBA}" dt="2023-02-24T08:39:02.015" v="4959" actId="1076"/>
          <ac:picMkLst>
            <pc:docMk/>
            <pc:sldMk cId="909172014" sldId="3064"/>
            <ac:picMk id="17" creationId="{95A3A35F-3CF4-23A6-03C5-58CAB779E64B}"/>
          </ac:picMkLst>
        </pc:picChg>
        <pc:picChg chg="mod">
          <ac:chgData name="Angelica Mänd" userId="d450f7bb-aec9-460a-9bee-1fb87a79d93f" providerId="ADAL" clId="{245CC95D-F49F-4AFA-B50C-A1A37C37FBBA}" dt="2023-02-24T08:38:58.878" v="4957" actId="1076"/>
          <ac:picMkLst>
            <pc:docMk/>
            <pc:sldMk cId="909172014" sldId="3064"/>
            <ac:picMk id="71" creationId="{2FF0A88A-B3AD-1B73-C22E-92873BA48C35}"/>
          </ac:picMkLst>
        </pc:picChg>
        <pc:extLst>
          <p:ext xmlns:p="http://schemas.openxmlformats.org/presentationml/2006/main" uri="{D6D511B9-2390-475A-947B-AFAB55BFBCF1}">
            <pc226:cmChg xmlns:pc226="http://schemas.microsoft.com/office/powerpoint/2022/06/main/command" chg="">
              <pc226:chgData name="Angelica Mänd" userId="d450f7bb-aec9-460a-9bee-1fb87a79d93f" providerId="ADAL" clId="{245CC95D-F49F-4AFA-B50C-A1A37C37FBBA}" dt="2023-02-24T09:19:20.951" v="4972"/>
              <pc2:cmMkLst xmlns:pc2="http://schemas.microsoft.com/office/powerpoint/2019/9/main/command">
                <pc:docMk/>
                <pc:sldMk cId="909172014" sldId="3064"/>
                <pc2:cmMk id="{419D0130-AEC8-4301-AA6E-7A5B72553AD9}"/>
              </pc2:cmMkLst>
              <pc226:cmRplyChg chg="add">
                <pc226:chgData name="Angelica Mänd" userId="d450f7bb-aec9-460a-9bee-1fb87a79d93f" providerId="ADAL" clId="{245CC95D-F49F-4AFA-B50C-A1A37C37FBBA}" dt="2023-02-24T09:19:20.951" v="4972"/>
                <pc2:cmRplyMkLst xmlns:pc2="http://schemas.microsoft.com/office/powerpoint/2019/9/main/command">
                  <pc:docMk/>
                  <pc:sldMk cId="909172014" sldId="3064"/>
                  <pc2:cmMk id="{419D0130-AEC8-4301-AA6E-7A5B72553AD9}"/>
                  <pc2:cmRplyMk id="{36C33EB3-A41A-46D3-8F4C-F0175C27393B}"/>
                </pc2:cmRplyMkLst>
              </pc226:cmRplyChg>
              <pc226:cmRplyChg chg="add">
                <pc226:chgData name="Angelica Mänd" userId="d450f7bb-aec9-460a-9bee-1fb87a79d93f" providerId="ADAL" clId="{245CC95D-F49F-4AFA-B50C-A1A37C37FBBA}" dt="2023-02-24T08:39:24.193" v="4961"/>
                <pc2:cmRplyMkLst xmlns:pc2="http://schemas.microsoft.com/office/powerpoint/2019/9/main/command">
                  <pc:docMk/>
                  <pc:sldMk cId="909172014" sldId="3064"/>
                  <pc2:cmMk id="{419D0130-AEC8-4301-AA6E-7A5B72553AD9}"/>
                  <pc2:cmRplyMk id="{39D0D0D9-F573-4BFC-BECC-BA402544D7CA}"/>
                </pc2:cmRplyMkLst>
              </pc226:cmRplyChg>
            </pc226:cmChg>
          </p:ext>
        </pc:extLst>
      </pc:sldChg>
      <pc:sldChg chg="delCm">
        <pc:chgData name="Angelica Mänd" userId="d450f7bb-aec9-460a-9bee-1fb87a79d93f" providerId="ADAL" clId="{245CC95D-F49F-4AFA-B50C-A1A37C37FBBA}" dt="2023-02-14T07:51:13.458" v="0"/>
        <pc:sldMkLst>
          <pc:docMk/>
          <pc:sldMk cId="4047212908" sldId="3087"/>
        </pc:sldMkLst>
        <pc:extLst>
          <p:ext xmlns:p="http://schemas.openxmlformats.org/presentationml/2006/main" uri="{D6D511B9-2390-475A-947B-AFAB55BFBCF1}">
            <pc226:cmChg xmlns:pc226="http://schemas.microsoft.com/office/powerpoint/2022/06/main/command" chg="del">
              <pc226:chgData name="Angelica Mänd" userId="d450f7bb-aec9-460a-9bee-1fb87a79d93f" providerId="ADAL" clId="{245CC95D-F49F-4AFA-B50C-A1A37C37FBBA}" dt="2023-02-14T07:51:13.458" v="0"/>
              <pc2:cmMkLst xmlns:pc2="http://schemas.microsoft.com/office/powerpoint/2019/9/main/command">
                <pc:docMk/>
                <pc:sldMk cId="4047212908" sldId="3087"/>
                <pc2:cmMk id="{9E9A04F4-3FDE-4AE5-AC4C-190F7EC2FD72}"/>
              </pc2:cmMkLst>
            </pc226:cmChg>
          </p:ext>
        </pc:extLst>
      </pc:sldChg>
      <pc:sldChg chg="modSp mod modCm modNotesTx">
        <pc:chgData name="Angelica Mänd" userId="d450f7bb-aec9-460a-9bee-1fb87a79d93f" providerId="ADAL" clId="{245CC95D-F49F-4AFA-B50C-A1A37C37FBBA}" dt="2023-03-01T07:30:44.342" v="6115" actId="6549"/>
        <pc:sldMkLst>
          <pc:docMk/>
          <pc:sldMk cId="1545117205" sldId="3096"/>
        </pc:sldMkLst>
        <pc:spChg chg="mod">
          <ac:chgData name="Angelica Mänd" userId="d450f7bb-aec9-460a-9bee-1fb87a79d93f" providerId="ADAL" clId="{245CC95D-F49F-4AFA-B50C-A1A37C37FBBA}" dt="2023-03-01T07:00:53.573" v="5620" actId="1076"/>
          <ac:spMkLst>
            <pc:docMk/>
            <pc:sldMk cId="1545117205" sldId="3096"/>
            <ac:spMk id="2" creationId="{D3AD0AC2-BAAE-5A55-7483-387F28D9F705}"/>
          </ac:spMkLst>
        </pc:spChg>
        <pc:spChg chg="mod">
          <ac:chgData name="Angelica Mänd" userId="d450f7bb-aec9-460a-9bee-1fb87a79d93f" providerId="ADAL" clId="{245CC95D-F49F-4AFA-B50C-A1A37C37FBBA}" dt="2023-03-01T07:00:53.573" v="5620" actId="1076"/>
          <ac:spMkLst>
            <pc:docMk/>
            <pc:sldMk cId="1545117205" sldId="3096"/>
            <ac:spMk id="12" creationId="{31B28EE1-B8DB-9D8A-90EA-3CCB7743873D}"/>
          </ac:spMkLst>
        </pc:spChg>
        <pc:picChg chg="mod">
          <ac:chgData name="Angelica Mänd" userId="d450f7bb-aec9-460a-9bee-1fb87a79d93f" providerId="ADAL" clId="{245CC95D-F49F-4AFA-B50C-A1A37C37FBBA}" dt="2023-03-01T07:00:57.290" v="5621" actId="1076"/>
          <ac:picMkLst>
            <pc:docMk/>
            <pc:sldMk cId="1545117205" sldId="3096"/>
            <ac:picMk id="4" creationId="{BBC16F07-5097-4BC4-D9CD-229D3A5B378F}"/>
          </ac:picMkLst>
        </pc:picChg>
        <pc:extLst>
          <p:ext xmlns:p="http://schemas.openxmlformats.org/presentationml/2006/main" uri="{D6D511B9-2390-475A-947B-AFAB55BFBCF1}">
            <pc226:cmChg xmlns:pc226="http://schemas.microsoft.com/office/powerpoint/2022/06/main/command" chg="">
              <pc226:chgData name="Angelica Mänd" userId="d450f7bb-aec9-460a-9bee-1fb87a79d93f" providerId="ADAL" clId="{245CC95D-F49F-4AFA-B50C-A1A37C37FBBA}" dt="2023-03-01T07:26:39.428" v="5901"/>
              <pc2:cmMkLst xmlns:pc2="http://schemas.microsoft.com/office/powerpoint/2019/9/main/command">
                <pc:docMk/>
                <pc:sldMk cId="1545117205" sldId="3096"/>
                <pc2:cmMk id="{3A3CCE0F-AFE0-4550-B1FB-D92002EF9C3F}"/>
              </pc2:cmMkLst>
              <pc226:cmRplyChg chg="add">
                <pc226:chgData name="Angelica Mänd" userId="d450f7bb-aec9-460a-9bee-1fb87a79d93f" providerId="ADAL" clId="{245CC95D-F49F-4AFA-B50C-A1A37C37FBBA}" dt="2023-03-01T07:26:39.428" v="5901"/>
                <pc2:cmRplyMkLst xmlns:pc2="http://schemas.microsoft.com/office/powerpoint/2019/9/main/command">
                  <pc:docMk/>
                  <pc:sldMk cId="1545117205" sldId="3096"/>
                  <pc2:cmMk id="{3A3CCE0F-AFE0-4550-B1FB-D92002EF9C3F}"/>
                  <pc2:cmRplyMk id="{17DBB288-8A5F-4852-BD6B-76252A90A955}"/>
                </pc2:cmRplyMkLst>
              </pc226:cmRplyChg>
            </pc226:cmChg>
          </p:ext>
        </pc:extLst>
      </pc:sldChg>
      <pc:sldChg chg="modCm modNotesTx">
        <pc:chgData name="Angelica Mänd" userId="d450f7bb-aec9-460a-9bee-1fb87a79d93f" providerId="ADAL" clId="{245CC95D-F49F-4AFA-B50C-A1A37C37FBBA}" dt="2023-02-23T20:18:14.699" v="4492"/>
        <pc:sldMkLst>
          <pc:docMk/>
          <pc:sldMk cId="1370355629" sldId="3112"/>
        </pc:sldMkLst>
        <pc:extLst>
          <p:ext xmlns:p="http://schemas.openxmlformats.org/presentationml/2006/main" uri="{D6D511B9-2390-475A-947B-AFAB55BFBCF1}">
            <pc226:cmChg xmlns:pc226="http://schemas.microsoft.com/office/powerpoint/2022/06/main/command" chg="">
              <pc226:chgData name="Angelica Mänd" userId="d450f7bb-aec9-460a-9bee-1fb87a79d93f" providerId="ADAL" clId="{245CC95D-F49F-4AFA-B50C-A1A37C37FBBA}" dt="2023-02-23T20:18:14.699" v="4492"/>
              <pc2:cmMkLst xmlns:pc2="http://schemas.microsoft.com/office/powerpoint/2019/9/main/command">
                <pc:docMk/>
                <pc:sldMk cId="1370355629" sldId="3112"/>
                <pc2:cmMk id="{93AEDF73-96A1-4600-8D28-400230D178C6}"/>
              </pc2:cmMkLst>
              <pc226:cmRplyChg chg="add">
                <pc226:chgData name="Angelica Mänd" userId="d450f7bb-aec9-460a-9bee-1fb87a79d93f" providerId="ADAL" clId="{245CC95D-F49F-4AFA-B50C-A1A37C37FBBA}" dt="2023-02-23T20:18:14.699" v="4492"/>
                <pc2:cmRplyMkLst xmlns:pc2="http://schemas.microsoft.com/office/powerpoint/2019/9/main/command">
                  <pc:docMk/>
                  <pc:sldMk cId="1370355629" sldId="3112"/>
                  <pc2:cmMk id="{93AEDF73-96A1-4600-8D28-400230D178C6}"/>
                  <pc2:cmRplyMk id="{78E04E4E-E775-4D15-9D30-395A405023D4}"/>
                </pc2:cmRplyMkLst>
              </pc226:cmRplyChg>
            </pc226:cmChg>
          </p:ext>
        </pc:extLst>
      </pc:sldChg>
      <pc:sldChg chg="modCm modNotesTx">
        <pc:chgData name="Angelica Mänd" userId="d450f7bb-aec9-460a-9bee-1fb87a79d93f" providerId="ADAL" clId="{245CC95D-F49F-4AFA-B50C-A1A37C37FBBA}" dt="2023-02-23T20:13:09.193" v="4490"/>
        <pc:sldMkLst>
          <pc:docMk/>
          <pc:sldMk cId="149539288" sldId="3116"/>
        </pc:sldMkLst>
        <pc:extLst>
          <p:ext xmlns:p="http://schemas.openxmlformats.org/presentationml/2006/main" uri="{D6D511B9-2390-475A-947B-AFAB55BFBCF1}">
            <pc226:cmChg xmlns:pc226="http://schemas.microsoft.com/office/powerpoint/2022/06/main/command" chg="">
              <pc226:chgData name="Angelica Mänd" userId="d450f7bb-aec9-460a-9bee-1fb87a79d93f" providerId="ADAL" clId="{245CC95D-F49F-4AFA-B50C-A1A37C37FBBA}" dt="2023-02-23T20:13:09.193" v="4490"/>
              <pc2:cmMkLst xmlns:pc2="http://schemas.microsoft.com/office/powerpoint/2019/9/main/command">
                <pc:docMk/>
                <pc:sldMk cId="149539288" sldId="3116"/>
                <pc2:cmMk id="{746D19F2-97F6-4D6E-B146-60C1A451555D}"/>
              </pc2:cmMkLst>
              <pc226:cmRplyChg chg="add">
                <pc226:chgData name="Angelica Mänd" userId="d450f7bb-aec9-460a-9bee-1fb87a79d93f" providerId="ADAL" clId="{245CC95D-F49F-4AFA-B50C-A1A37C37FBBA}" dt="2023-02-23T20:13:09.193" v="4490"/>
                <pc2:cmRplyMkLst xmlns:pc2="http://schemas.microsoft.com/office/powerpoint/2019/9/main/command">
                  <pc:docMk/>
                  <pc:sldMk cId="149539288" sldId="3116"/>
                  <pc2:cmMk id="{746D19F2-97F6-4D6E-B146-60C1A451555D}"/>
                  <pc2:cmRplyMk id="{522707D1-BF35-4976-847A-60871F5E3E34}"/>
                </pc2:cmRplyMkLst>
              </pc226:cmRplyChg>
              <pc226:cmRplyChg chg="add mod">
                <pc226:chgData name="Angelica Mänd" userId="d450f7bb-aec9-460a-9bee-1fb87a79d93f" providerId="ADAL" clId="{245CC95D-F49F-4AFA-B50C-A1A37C37FBBA}" dt="2023-02-22T09:20:34.731" v="3"/>
                <pc2:cmRplyMkLst xmlns:pc2="http://schemas.microsoft.com/office/powerpoint/2019/9/main/command">
                  <pc:docMk/>
                  <pc:sldMk cId="149539288" sldId="3116"/>
                  <pc2:cmMk id="{746D19F2-97F6-4D6E-B146-60C1A451555D}"/>
                  <pc2:cmRplyMk id="{3C2461E2-3983-469B-A381-0EDE8DF44699}"/>
                </pc2:cmRplyMkLst>
              </pc226:cmRplyChg>
            </pc226:cmChg>
          </p:ext>
        </pc:extLst>
      </pc:sldChg>
      <pc:sldChg chg="modCm">
        <pc:chgData name="Angelica Mänd" userId="d450f7bb-aec9-460a-9bee-1fb87a79d93f" providerId="ADAL" clId="{245CC95D-F49F-4AFA-B50C-A1A37C37FBBA}" dt="2023-02-21T09:52:21.171" v="1" actId="2056"/>
        <pc:sldMkLst>
          <pc:docMk/>
          <pc:sldMk cId="1658595198" sldId="3123"/>
        </pc:sldMkLst>
        <pc:extLst>
          <p:ext xmlns:p="http://schemas.openxmlformats.org/presentationml/2006/main" uri="{D6D511B9-2390-475A-947B-AFAB55BFBCF1}">
            <pc226:cmChg xmlns:pc226="http://schemas.microsoft.com/office/powerpoint/2022/06/main/command" chg="mod">
              <pc226:chgData name="Angelica Mänd" userId="d450f7bb-aec9-460a-9bee-1fb87a79d93f" providerId="ADAL" clId="{245CC95D-F49F-4AFA-B50C-A1A37C37FBBA}" dt="2023-02-21T09:52:21.171" v="1" actId="2056"/>
              <pc2:cmMkLst xmlns:pc2="http://schemas.microsoft.com/office/powerpoint/2019/9/main/command">
                <pc:docMk/>
                <pc:sldMk cId="1658595198" sldId="3123"/>
                <pc2:cmMk id="{121F3769-55F2-48D8-AA22-0DAE68B920FC}"/>
              </pc2:cmMkLst>
            </pc226:cmChg>
          </p:ext>
        </pc:extLst>
      </pc:sldChg>
      <pc:sldChg chg="del">
        <pc:chgData name="Angelica Mänd" userId="d450f7bb-aec9-460a-9bee-1fb87a79d93f" providerId="ADAL" clId="{245CC95D-F49F-4AFA-B50C-A1A37C37FBBA}" dt="2023-02-23T11:36:01.353" v="4" actId="2696"/>
        <pc:sldMkLst>
          <pc:docMk/>
          <pc:sldMk cId="4250565897" sldId="3141"/>
        </pc:sldMkLst>
      </pc:sldChg>
      <pc:sldChg chg="modCm modNotesTx">
        <pc:chgData name="Angelica Mänd" userId="d450f7bb-aec9-460a-9bee-1fb87a79d93f" providerId="ADAL" clId="{245CC95D-F49F-4AFA-B50C-A1A37C37FBBA}" dt="2023-02-24T10:57:42.056" v="5199" actId="20577"/>
        <pc:sldMkLst>
          <pc:docMk/>
          <pc:sldMk cId="217209396" sldId="3166"/>
        </pc:sldMkLst>
        <pc:extLst>
          <p:ext xmlns:p="http://schemas.openxmlformats.org/presentationml/2006/main" uri="{D6D511B9-2390-475A-947B-AFAB55BFBCF1}">
            <pc226:cmChg xmlns:pc226="http://schemas.microsoft.com/office/powerpoint/2022/06/main/command" chg="">
              <pc226:chgData name="Angelica Mänd" userId="d450f7bb-aec9-460a-9bee-1fb87a79d93f" providerId="ADAL" clId="{245CC95D-F49F-4AFA-B50C-A1A37C37FBBA}" dt="2023-02-23T20:13:24.247" v="4491"/>
              <pc2:cmMkLst xmlns:pc2="http://schemas.microsoft.com/office/powerpoint/2019/9/main/command">
                <pc:docMk/>
                <pc:sldMk cId="217209396" sldId="3166"/>
                <pc2:cmMk id="{14062B2E-A11A-4753-8C11-C3018434EC8F}"/>
              </pc2:cmMkLst>
              <pc226:cmRplyChg chg="add">
                <pc226:chgData name="Angelica Mänd" userId="d450f7bb-aec9-460a-9bee-1fb87a79d93f" providerId="ADAL" clId="{245CC95D-F49F-4AFA-B50C-A1A37C37FBBA}" dt="2023-02-23T19:43:16.687" v="2529"/>
                <pc2:cmRplyMkLst xmlns:pc2="http://schemas.microsoft.com/office/powerpoint/2019/9/main/command">
                  <pc:docMk/>
                  <pc:sldMk cId="217209396" sldId="3166"/>
                  <pc2:cmMk id="{14062B2E-A11A-4753-8C11-C3018434EC8F}"/>
                  <pc2:cmRplyMk id="{3B203A3B-3CB2-4028-B6AE-DF862A27A485}"/>
                </pc2:cmRplyMkLst>
              </pc226:cmRplyChg>
              <pc226:cmRplyChg chg="add mod">
                <pc226:chgData name="Angelica Mänd" userId="d450f7bb-aec9-460a-9bee-1fb87a79d93f" providerId="ADAL" clId="{245CC95D-F49F-4AFA-B50C-A1A37C37FBBA}" dt="2023-02-23T20:13:24.247" v="4491"/>
                <pc2:cmRplyMkLst xmlns:pc2="http://schemas.microsoft.com/office/powerpoint/2019/9/main/command">
                  <pc:docMk/>
                  <pc:sldMk cId="217209396" sldId="3166"/>
                  <pc2:cmMk id="{14062B2E-A11A-4753-8C11-C3018434EC8F}"/>
                  <pc2:cmRplyMk id="{5570415F-22CB-4B02-9323-34EF2F986BDE}"/>
                </pc2:cmRplyMkLst>
              </pc226:cmRplyChg>
            </pc226:cmChg>
          </p:ext>
        </pc:extLst>
      </pc:sldChg>
      <pc:sldChg chg="addCm modNotesTx">
        <pc:chgData name="Angelica Mänd" userId="d450f7bb-aec9-460a-9bee-1fb87a79d93f" providerId="ADAL" clId="{245CC95D-F49F-4AFA-B50C-A1A37C37FBBA}" dt="2023-02-23T19:26:11.674" v="2511" actId="20577"/>
        <pc:sldMkLst>
          <pc:docMk/>
          <pc:sldMk cId="245324723" sldId="3171"/>
        </pc:sldMkLst>
        <pc:extLst>
          <p:ext xmlns:p="http://schemas.openxmlformats.org/presentationml/2006/main" uri="{D6D511B9-2390-475A-947B-AFAB55BFBCF1}">
            <pc226:cmChg xmlns:pc226="http://schemas.microsoft.com/office/powerpoint/2022/06/main/command" chg="add">
              <pc226:chgData name="Angelica Mänd" userId="d450f7bb-aec9-460a-9bee-1fb87a79d93f" providerId="ADAL" clId="{245CC95D-F49F-4AFA-B50C-A1A37C37FBBA}" dt="2023-02-23T19:22:48.514" v="2093"/>
              <pc2:cmMkLst xmlns:pc2="http://schemas.microsoft.com/office/powerpoint/2019/9/main/command">
                <pc:docMk/>
                <pc:sldMk cId="245324723" sldId="3171"/>
                <pc2:cmMk id="{280A9188-BBA7-48E2-BA10-34374244907D}"/>
              </pc2:cmMkLst>
            </pc226:cmChg>
          </p:ext>
        </pc:extLst>
      </pc:sldChg>
    </pc:docChg>
  </pc:docChgLst>
  <pc:docChgLst>
    <pc:chgData name="Angelica Mänd" userId="S::angelica.mand@careofsweden.se::d450f7bb-aec9-460a-9bee-1fb87a79d93f" providerId="AD" clId="Web-{6F105141-562F-57BB-B35F-E55E59662D0B}"/>
    <pc:docChg chg="addSld delSld modSld sldOrd">
      <pc:chgData name="Angelica Mänd" userId="S::angelica.mand@careofsweden.se::d450f7bb-aec9-460a-9bee-1fb87a79d93f" providerId="AD" clId="Web-{6F105141-562F-57BB-B35F-E55E59662D0B}" dt="2022-12-20T13:33:30.509" v="744" actId="14100"/>
      <pc:docMkLst>
        <pc:docMk/>
      </pc:docMkLst>
      <pc:sldChg chg="del">
        <pc:chgData name="Angelica Mänd" userId="S::angelica.mand@careofsweden.se::d450f7bb-aec9-460a-9bee-1fb87a79d93f" providerId="AD" clId="Web-{6F105141-562F-57BB-B35F-E55E59662D0B}" dt="2022-12-20T13:24:28.832" v="581"/>
        <pc:sldMkLst>
          <pc:docMk/>
          <pc:sldMk cId="1321174350" sldId="344"/>
        </pc:sldMkLst>
      </pc:sldChg>
      <pc:sldChg chg="modSp">
        <pc:chgData name="Angelica Mänd" userId="S::angelica.mand@careofsweden.se::d450f7bb-aec9-460a-9bee-1fb87a79d93f" providerId="AD" clId="Web-{6F105141-562F-57BB-B35F-E55E59662D0B}" dt="2022-12-20T13:25:08.989" v="612" actId="20577"/>
        <pc:sldMkLst>
          <pc:docMk/>
          <pc:sldMk cId="1587916218" sldId="345"/>
        </pc:sldMkLst>
        <pc:spChg chg="mod">
          <ac:chgData name="Angelica Mänd" userId="S::angelica.mand@careofsweden.se::d450f7bb-aec9-460a-9bee-1fb87a79d93f" providerId="AD" clId="Web-{6F105141-562F-57BB-B35F-E55E59662D0B}" dt="2022-12-20T13:25:08.989" v="612" actId="20577"/>
          <ac:spMkLst>
            <pc:docMk/>
            <pc:sldMk cId="1587916218" sldId="345"/>
            <ac:spMk id="4" creationId="{F31618E1-ECFC-3391-A6A6-3A0566594B62}"/>
          </ac:spMkLst>
        </pc:spChg>
      </pc:sldChg>
      <pc:sldChg chg="addSp modSp delCm">
        <pc:chgData name="Angelica Mänd" userId="S::angelica.mand@careofsweden.se::d450f7bb-aec9-460a-9bee-1fb87a79d93f" providerId="AD" clId="Web-{6F105141-562F-57BB-B35F-E55E59662D0B}" dt="2022-12-20T13:32:59.228" v="743" actId="1076"/>
        <pc:sldMkLst>
          <pc:docMk/>
          <pc:sldMk cId="3425734321" sldId="351"/>
        </pc:sldMkLst>
        <pc:spChg chg="mod">
          <ac:chgData name="Angelica Mänd" userId="S::angelica.mand@careofsweden.se::d450f7bb-aec9-460a-9bee-1fb87a79d93f" providerId="AD" clId="Web-{6F105141-562F-57BB-B35F-E55E59662D0B}" dt="2022-12-20T13:25:51.786" v="631" actId="20577"/>
          <ac:spMkLst>
            <pc:docMk/>
            <pc:sldMk cId="3425734321" sldId="351"/>
            <ac:spMk id="2" creationId="{937527CB-8BFE-B464-CF7C-E0D60180EFFD}"/>
          </ac:spMkLst>
        </pc:spChg>
        <pc:spChg chg="add mod">
          <ac:chgData name="Angelica Mänd" userId="S::angelica.mand@careofsweden.se::d450f7bb-aec9-460a-9bee-1fb87a79d93f" providerId="AD" clId="Web-{6F105141-562F-57BB-B35F-E55E59662D0B}" dt="2022-12-20T13:32:59.228" v="743" actId="1076"/>
          <ac:spMkLst>
            <pc:docMk/>
            <pc:sldMk cId="3425734321" sldId="351"/>
            <ac:spMk id="6" creationId="{07C5E74D-51D9-8E78-B60D-FE9C7282C654}"/>
          </ac:spMkLst>
        </pc:spChg>
        <pc:picChg chg="mod">
          <ac:chgData name="Angelica Mänd" userId="S::angelica.mand@careofsweden.se::d450f7bb-aec9-460a-9bee-1fb87a79d93f" providerId="AD" clId="Web-{6F105141-562F-57BB-B35F-E55E59662D0B}" dt="2022-12-20T13:25:58.349" v="632" actId="1076"/>
          <ac:picMkLst>
            <pc:docMk/>
            <pc:sldMk cId="3425734321" sldId="351"/>
            <ac:picMk id="3" creationId="{F5A2120A-70A4-EC01-6E7D-4ED78B58B822}"/>
          </ac:picMkLst>
        </pc:picChg>
      </pc:sldChg>
      <pc:sldChg chg="delSp modSp ord">
        <pc:chgData name="Angelica Mänd" userId="S::angelica.mand@careofsweden.se::d450f7bb-aec9-460a-9bee-1fb87a79d93f" providerId="AD" clId="Web-{6F105141-562F-57BB-B35F-E55E59662D0B}" dt="2022-12-20T13:25:40.020" v="617"/>
        <pc:sldMkLst>
          <pc:docMk/>
          <pc:sldMk cId="3215324865" sldId="355"/>
        </pc:sldMkLst>
        <pc:spChg chg="del mod">
          <ac:chgData name="Angelica Mänd" userId="S::angelica.mand@careofsweden.se::d450f7bb-aec9-460a-9bee-1fb87a79d93f" providerId="AD" clId="Web-{6F105141-562F-57BB-B35F-E55E59662D0B}" dt="2022-12-20T13:25:40.020" v="617"/>
          <ac:spMkLst>
            <pc:docMk/>
            <pc:sldMk cId="3215324865" sldId="355"/>
            <ac:spMk id="4" creationId="{BEDF7950-A403-9130-092A-F284D4606260}"/>
          </ac:spMkLst>
        </pc:spChg>
      </pc:sldChg>
      <pc:sldChg chg="delSp modSp ord">
        <pc:chgData name="Angelica Mänd" userId="S::angelica.mand@careofsweden.se::d450f7bb-aec9-460a-9bee-1fb87a79d93f" providerId="AD" clId="Web-{6F105141-562F-57BB-B35F-E55E59662D0B}" dt="2022-12-20T13:17:07.593" v="422" actId="1076"/>
        <pc:sldMkLst>
          <pc:docMk/>
          <pc:sldMk cId="3245753818" sldId="2638"/>
        </pc:sldMkLst>
        <pc:spChg chg="del">
          <ac:chgData name="Angelica Mänd" userId="S::angelica.mand@careofsweden.se::d450f7bb-aec9-460a-9bee-1fb87a79d93f" providerId="AD" clId="Web-{6F105141-562F-57BB-B35F-E55E59662D0B}" dt="2022-12-20T13:15:42.186" v="309"/>
          <ac:spMkLst>
            <pc:docMk/>
            <pc:sldMk cId="3245753818" sldId="2638"/>
            <ac:spMk id="12" creationId="{6AA60DA9-5E6B-4618-A2D3-BB90F01BA681}"/>
          </ac:spMkLst>
        </pc:spChg>
        <pc:spChg chg="mod">
          <ac:chgData name="Angelica Mänd" userId="S::angelica.mand@careofsweden.se::d450f7bb-aec9-460a-9bee-1fb87a79d93f" providerId="AD" clId="Web-{6F105141-562F-57BB-B35F-E55E59662D0B}" dt="2022-12-20T13:17:07.593" v="422" actId="1076"/>
          <ac:spMkLst>
            <pc:docMk/>
            <pc:sldMk cId="3245753818" sldId="2638"/>
            <ac:spMk id="13" creationId="{B2608E4A-5297-4D2D-B287-55F147F948D8}"/>
          </ac:spMkLst>
        </pc:spChg>
        <pc:spChg chg="del">
          <ac:chgData name="Angelica Mänd" userId="S::angelica.mand@careofsweden.se::d450f7bb-aec9-460a-9bee-1fb87a79d93f" providerId="AD" clId="Web-{6F105141-562F-57BB-B35F-E55E59662D0B}" dt="2022-12-20T13:15:43.420" v="310"/>
          <ac:spMkLst>
            <pc:docMk/>
            <pc:sldMk cId="3245753818" sldId="2638"/>
            <ac:spMk id="14" creationId="{2D7B33E7-734D-4833-A97B-979DEA000E97}"/>
          </ac:spMkLst>
        </pc:spChg>
        <pc:spChg chg="del mod">
          <ac:chgData name="Angelica Mänd" userId="S::angelica.mand@careofsweden.se::d450f7bb-aec9-460a-9bee-1fb87a79d93f" providerId="AD" clId="Web-{6F105141-562F-57BB-B35F-E55E59662D0B}" dt="2022-12-20T13:15:48.233" v="313"/>
          <ac:spMkLst>
            <pc:docMk/>
            <pc:sldMk cId="3245753818" sldId="2638"/>
            <ac:spMk id="15" creationId="{55C7808B-E45C-47D4-891F-AA98C1A57485}"/>
          </ac:spMkLst>
        </pc:spChg>
        <pc:spChg chg="del mod">
          <ac:chgData name="Angelica Mänd" userId="S::angelica.mand@careofsweden.se::d450f7bb-aec9-460a-9bee-1fb87a79d93f" providerId="AD" clId="Web-{6F105141-562F-57BB-B35F-E55E59662D0B}" dt="2022-12-20T13:15:52.014" v="315"/>
          <ac:spMkLst>
            <pc:docMk/>
            <pc:sldMk cId="3245753818" sldId="2638"/>
            <ac:spMk id="16" creationId="{03BC5D17-7FFF-4714-8E70-8B73427DD837}"/>
          </ac:spMkLst>
        </pc:spChg>
        <pc:spChg chg="del">
          <ac:chgData name="Angelica Mänd" userId="S::angelica.mand@careofsweden.se::d450f7bb-aec9-460a-9bee-1fb87a79d93f" providerId="AD" clId="Web-{6F105141-562F-57BB-B35F-E55E59662D0B}" dt="2022-12-20T13:15:46.686" v="312"/>
          <ac:spMkLst>
            <pc:docMk/>
            <pc:sldMk cId="3245753818" sldId="2638"/>
            <ac:spMk id="23" creationId="{1937505C-830B-491C-84C1-76E5409DA68F}"/>
          </ac:spMkLst>
        </pc:spChg>
      </pc:sldChg>
      <pc:sldChg chg="del">
        <pc:chgData name="Angelica Mänd" userId="S::angelica.mand@careofsweden.se::d450f7bb-aec9-460a-9bee-1fb87a79d93f" providerId="AD" clId="Web-{6F105141-562F-57BB-B35F-E55E59662D0B}" dt="2022-12-20T13:24:33.723" v="582"/>
        <pc:sldMkLst>
          <pc:docMk/>
          <pc:sldMk cId="4223014831" sldId="2642"/>
        </pc:sldMkLst>
      </pc:sldChg>
      <pc:sldChg chg="del">
        <pc:chgData name="Angelica Mänd" userId="S::angelica.mand@careofsweden.se::d450f7bb-aec9-460a-9bee-1fb87a79d93f" providerId="AD" clId="Web-{6F105141-562F-57BB-B35F-E55E59662D0B}" dt="2022-12-20T13:24:37.551" v="584"/>
        <pc:sldMkLst>
          <pc:docMk/>
          <pc:sldMk cId="3938941142" sldId="2998"/>
        </pc:sldMkLst>
      </pc:sldChg>
      <pc:sldChg chg="ord">
        <pc:chgData name="Angelica Mänd" userId="S::angelica.mand@careofsweden.se::d450f7bb-aec9-460a-9bee-1fb87a79d93f" providerId="AD" clId="Web-{6F105141-562F-57BB-B35F-E55E59662D0B}" dt="2022-12-20T13:25:24.739" v="613"/>
        <pc:sldMkLst>
          <pc:docMk/>
          <pc:sldMk cId="1003568034" sldId="3000"/>
        </pc:sldMkLst>
      </pc:sldChg>
      <pc:sldChg chg="del">
        <pc:chgData name="Angelica Mänd" userId="S::angelica.mand@careofsweden.se::d450f7bb-aec9-460a-9bee-1fb87a79d93f" providerId="AD" clId="Web-{6F105141-562F-57BB-B35F-E55E59662D0B}" dt="2022-12-20T13:17:32.875" v="423"/>
        <pc:sldMkLst>
          <pc:docMk/>
          <pc:sldMk cId="2540429738" sldId="3001"/>
        </pc:sldMkLst>
      </pc:sldChg>
      <pc:sldChg chg="del">
        <pc:chgData name="Angelica Mänd" userId="S::angelica.mand@careofsweden.se::d450f7bb-aec9-460a-9bee-1fb87a79d93f" providerId="AD" clId="Web-{6F105141-562F-57BB-B35F-E55E59662D0B}" dt="2022-12-20T13:17:34.750" v="424"/>
        <pc:sldMkLst>
          <pc:docMk/>
          <pc:sldMk cId="2690941232" sldId="3002"/>
        </pc:sldMkLst>
      </pc:sldChg>
      <pc:sldChg chg="del">
        <pc:chgData name="Angelica Mänd" userId="S::angelica.mand@careofsweden.se::d450f7bb-aec9-460a-9bee-1fb87a79d93f" providerId="AD" clId="Web-{6F105141-562F-57BB-B35F-E55E59662D0B}" dt="2022-12-20T13:24:37.535" v="583"/>
        <pc:sldMkLst>
          <pc:docMk/>
          <pc:sldMk cId="1765559980" sldId="3004"/>
        </pc:sldMkLst>
      </pc:sldChg>
      <pc:sldChg chg="addSp modSp">
        <pc:chgData name="Angelica Mänd" userId="S::angelica.mand@careofsweden.se::d450f7bb-aec9-460a-9bee-1fb87a79d93f" providerId="AD" clId="Web-{6F105141-562F-57BB-B35F-E55E59662D0B}" dt="2022-12-20T13:07:37.619" v="254" actId="1076"/>
        <pc:sldMkLst>
          <pc:docMk/>
          <pc:sldMk cId="14922809" sldId="3006"/>
        </pc:sldMkLst>
        <pc:spChg chg="add mod">
          <ac:chgData name="Angelica Mänd" userId="S::angelica.mand@careofsweden.se::d450f7bb-aec9-460a-9bee-1fb87a79d93f" providerId="AD" clId="Web-{6F105141-562F-57BB-B35F-E55E59662D0B}" dt="2022-12-20T13:07:37.619" v="254" actId="1076"/>
          <ac:spMkLst>
            <pc:docMk/>
            <pc:sldMk cId="14922809" sldId="3006"/>
            <ac:spMk id="4" creationId="{AAC93D3F-9BD4-1A1F-D029-178BDB4D938F}"/>
          </ac:spMkLst>
        </pc:spChg>
        <pc:spChg chg="add mod">
          <ac:chgData name="Angelica Mänd" userId="S::angelica.mand@careofsweden.se::d450f7bb-aec9-460a-9bee-1fb87a79d93f" providerId="AD" clId="Web-{6F105141-562F-57BB-B35F-E55E59662D0B}" dt="2022-12-20T13:07:32.697" v="253" actId="1076"/>
          <ac:spMkLst>
            <pc:docMk/>
            <pc:sldMk cId="14922809" sldId="3006"/>
            <ac:spMk id="5" creationId="{74F1EAED-A68F-A4FF-006D-9C1656682082}"/>
          </ac:spMkLst>
        </pc:spChg>
        <pc:picChg chg="add mod">
          <ac:chgData name="Angelica Mänd" userId="S::angelica.mand@careofsweden.se::d450f7bb-aec9-460a-9bee-1fb87a79d93f" providerId="AD" clId="Web-{6F105141-562F-57BB-B35F-E55E59662D0B}" dt="2022-12-20T13:04:41.211" v="187" actId="1076"/>
          <ac:picMkLst>
            <pc:docMk/>
            <pc:sldMk cId="14922809" sldId="3006"/>
            <ac:picMk id="2" creationId="{11601253-2F6E-C727-DD37-D577F22A08FB}"/>
          </ac:picMkLst>
        </pc:picChg>
        <pc:picChg chg="mod">
          <ac:chgData name="Angelica Mänd" userId="S::angelica.mand@careofsweden.se::d450f7bb-aec9-460a-9bee-1fb87a79d93f" providerId="AD" clId="Web-{6F105141-562F-57BB-B35F-E55E59662D0B}" dt="2022-12-20T13:07:28.415" v="252" actId="1076"/>
          <ac:picMkLst>
            <pc:docMk/>
            <pc:sldMk cId="14922809" sldId="3006"/>
            <ac:picMk id="3" creationId="{108CF28C-8071-F362-8574-00A9E0862AE2}"/>
          </ac:picMkLst>
        </pc:picChg>
      </pc:sldChg>
      <pc:sldChg chg="mod modShow">
        <pc:chgData name="Angelica Mänd" userId="S::angelica.mand@careofsweden.se::d450f7bb-aec9-460a-9bee-1fb87a79d93f" providerId="AD" clId="Web-{6F105141-562F-57BB-B35F-E55E59662D0B}" dt="2022-12-20T13:14:07.732" v="307"/>
        <pc:sldMkLst>
          <pc:docMk/>
          <pc:sldMk cId="517618227" sldId="3009"/>
        </pc:sldMkLst>
      </pc:sldChg>
      <pc:sldChg chg="addSp modSp">
        <pc:chgData name="Angelica Mänd" userId="S::angelica.mand@careofsweden.se::d450f7bb-aec9-460a-9bee-1fb87a79d93f" providerId="AD" clId="Web-{6F105141-562F-57BB-B35F-E55E59662D0B}" dt="2022-12-20T13:14:00.607" v="306" actId="1076"/>
        <pc:sldMkLst>
          <pc:docMk/>
          <pc:sldMk cId="4029083560" sldId="3011"/>
        </pc:sldMkLst>
        <pc:spChg chg="add mod">
          <ac:chgData name="Angelica Mänd" userId="S::angelica.mand@careofsweden.se::d450f7bb-aec9-460a-9bee-1fb87a79d93f" providerId="AD" clId="Web-{6F105141-562F-57BB-B35F-E55E59662D0B}" dt="2022-12-20T13:13:55.076" v="305" actId="20577"/>
          <ac:spMkLst>
            <pc:docMk/>
            <pc:sldMk cId="4029083560" sldId="3011"/>
            <ac:spMk id="2" creationId="{E766D920-FAD2-F7C3-4EEB-2E66CDC0F213}"/>
          </ac:spMkLst>
        </pc:spChg>
        <pc:spChg chg="mod">
          <ac:chgData name="Angelica Mänd" userId="S::angelica.mand@careofsweden.se::d450f7bb-aec9-460a-9bee-1fb87a79d93f" providerId="AD" clId="Web-{6F105141-562F-57BB-B35F-E55E59662D0B}" dt="2022-12-20T13:14:00.607" v="306" actId="1076"/>
          <ac:spMkLst>
            <pc:docMk/>
            <pc:sldMk cId="4029083560" sldId="3011"/>
            <ac:spMk id="6" creationId="{E1EE3AB1-37E2-2336-B74B-8EF839A06416}"/>
          </ac:spMkLst>
        </pc:spChg>
        <pc:picChg chg="mod">
          <ac:chgData name="Angelica Mänd" userId="S::angelica.mand@careofsweden.se::d450f7bb-aec9-460a-9bee-1fb87a79d93f" providerId="AD" clId="Web-{6F105141-562F-57BB-B35F-E55E59662D0B}" dt="2022-12-20T13:12:27.450" v="258" actId="1076"/>
          <ac:picMkLst>
            <pc:docMk/>
            <pc:sldMk cId="4029083560" sldId="3011"/>
            <ac:picMk id="7" creationId="{1694A504-0CAA-DBE6-C958-7590404FC870}"/>
          </ac:picMkLst>
        </pc:picChg>
      </pc:sldChg>
      <pc:sldChg chg="addSp delSp modSp ord">
        <pc:chgData name="Angelica Mänd" userId="S::angelica.mand@careofsweden.se::d450f7bb-aec9-460a-9bee-1fb87a79d93f" providerId="AD" clId="Web-{6F105141-562F-57BB-B35F-E55E59662D0B}" dt="2022-12-20T13:31:20.493" v="689" actId="1076"/>
        <pc:sldMkLst>
          <pc:docMk/>
          <pc:sldMk cId="3380896625" sldId="3012"/>
        </pc:sldMkLst>
        <pc:spChg chg="add del mod">
          <ac:chgData name="Angelica Mänd" userId="S::angelica.mand@careofsweden.se::d450f7bb-aec9-460a-9bee-1fb87a79d93f" providerId="AD" clId="Web-{6F105141-562F-57BB-B35F-E55E59662D0B}" dt="2022-12-20T13:27:24.584" v="677"/>
          <ac:spMkLst>
            <pc:docMk/>
            <pc:sldMk cId="3380896625" sldId="3012"/>
            <ac:spMk id="3" creationId="{CFCF3C86-6535-E8E1-35D6-6BACFA9AC31E}"/>
          </ac:spMkLst>
        </pc:spChg>
        <pc:picChg chg="add mod">
          <ac:chgData name="Angelica Mänd" userId="S::angelica.mand@careofsweden.se::d450f7bb-aec9-460a-9bee-1fb87a79d93f" providerId="AD" clId="Web-{6F105141-562F-57BB-B35F-E55E59662D0B}" dt="2022-12-20T13:28:16.991" v="681" actId="1076"/>
          <ac:picMkLst>
            <pc:docMk/>
            <pc:sldMk cId="3380896625" sldId="3012"/>
            <ac:picMk id="4" creationId="{41DFF459-5BC2-130D-A5B3-5A9BD34AB368}"/>
          </ac:picMkLst>
        </pc:picChg>
        <pc:picChg chg="add mod">
          <ac:chgData name="Angelica Mänd" userId="S::angelica.mand@careofsweden.se::d450f7bb-aec9-460a-9bee-1fb87a79d93f" providerId="AD" clId="Web-{6F105141-562F-57BB-B35F-E55E59662D0B}" dt="2022-12-20T13:29:18.632" v="683" actId="1076"/>
          <ac:picMkLst>
            <pc:docMk/>
            <pc:sldMk cId="3380896625" sldId="3012"/>
            <ac:picMk id="5" creationId="{5CF37A6F-7F49-3835-1249-C74788C100F7}"/>
          </ac:picMkLst>
        </pc:picChg>
        <pc:picChg chg="add mod">
          <ac:chgData name="Angelica Mänd" userId="S::angelica.mand@careofsweden.se::d450f7bb-aec9-460a-9bee-1fb87a79d93f" providerId="AD" clId="Web-{6F105141-562F-57BB-B35F-E55E59662D0B}" dt="2022-12-20T13:30:45.680" v="685" actId="1076"/>
          <ac:picMkLst>
            <pc:docMk/>
            <pc:sldMk cId="3380896625" sldId="3012"/>
            <ac:picMk id="6" creationId="{72526D3B-9C67-0E47-269F-6DBB2F613D30}"/>
          </ac:picMkLst>
        </pc:picChg>
        <pc:picChg chg="add mod">
          <ac:chgData name="Angelica Mänd" userId="S::angelica.mand@careofsweden.se::d450f7bb-aec9-460a-9bee-1fb87a79d93f" providerId="AD" clId="Web-{6F105141-562F-57BB-B35F-E55E59662D0B}" dt="2022-12-20T13:31:15.992" v="687" actId="1076"/>
          <ac:picMkLst>
            <pc:docMk/>
            <pc:sldMk cId="3380896625" sldId="3012"/>
            <ac:picMk id="7" creationId="{4EC793F5-3EF7-B24B-1610-679F4DB9B1BA}"/>
          </ac:picMkLst>
        </pc:picChg>
        <pc:picChg chg="mod">
          <ac:chgData name="Angelica Mänd" userId="S::angelica.mand@careofsweden.se::d450f7bb-aec9-460a-9bee-1fb87a79d93f" providerId="AD" clId="Web-{6F105141-562F-57BB-B35F-E55E59662D0B}" dt="2022-12-20T13:31:20.493" v="689" actId="1076"/>
          <ac:picMkLst>
            <pc:docMk/>
            <pc:sldMk cId="3380896625" sldId="3012"/>
            <ac:picMk id="14" creationId="{1CFA783B-CD90-22CE-23D7-AC40038A393B}"/>
          </ac:picMkLst>
        </pc:picChg>
      </pc:sldChg>
      <pc:sldChg chg="modSp">
        <pc:chgData name="Angelica Mänd" userId="S::angelica.mand@careofsweden.se::d450f7bb-aec9-460a-9bee-1fb87a79d93f" providerId="AD" clId="Web-{6F105141-562F-57BB-B35F-E55E59662D0B}" dt="2022-12-20T13:33:30.509" v="744" actId="14100"/>
        <pc:sldMkLst>
          <pc:docMk/>
          <pc:sldMk cId="1384701464" sldId="3013"/>
        </pc:sldMkLst>
        <pc:spChg chg="mod">
          <ac:chgData name="Angelica Mänd" userId="S::angelica.mand@careofsweden.se::d450f7bb-aec9-460a-9bee-1fb87a79d93f" providerId="AD" clId="Web-{6F105141-562F-57BB-B35F-E55E59662D0B}" dt="2022-12-20T13:33:30.509" v="744" actId="14100"/>
          <ac:spMkLst>
            <pc:docMk/>
            <pc:sldMk cId="1384701464" sldId="3013"/>
            <ac:spMk id="2" creationId="{15EFE57C-8BB4-B96F-AA3E-CAC29A21C0B1}"/>
          </ac:spMkLst>
        </pc:spChg>
      </pc:sldChg>
      <pc:sldChg chg="modSp add ord replId">
        <pc:chgData name="Angelica Mänd" userId="S::angelica.mand@careofsweden.se::d450f7bb-aec9-460a-9bee-1fb87a79d93f" providerId="AD" clId="Web-{6F105141-562F-57BB-B35F-E55E59662D0B}" dt="2022-12-20T13:31:44.649" v="691" actId="20577"/>
        <pc:sldMkLst>
          <pc:docMk/>
          <pc:sldMk cId="3406462943" sldId="3015"/>
        </pc:sldMkLst>
        <pc:spChg chg="mod">
          <ac:chgData name="Angelica Mänd" userId="S::angelica.mand@careofsweden.se::d450f7bb-aec9-460a-9bee-1fb87a79d93f" providerId="AD" clId="Web-{6F105141-562F-57BB-B35F-E55E59662D0B}" dt="2022-12-20T13:31:44.649" v="691" actId="20577"/>
          <ac:spMkLst>
            <pc:docMk/>
            <pc:sldMk cId="3406462943" sldId="3015"/>
            <ac:spMk id="8" creationId="{89760685-3120-4604-9EDD-1646DEAA257A}"/>
          </ac:spMkLst>
        </pc:spChg>
        <pc:spChg chg="mod">
          <ac:chgData name="Angelica Mänd" userId="S::angelica.mand@careofsweden.se::d450f7bb-aec9-460a-9bee-1fb87a79d93f" providerId="AD" clId="Web-{6F105141-562F-57BB-B35F-E55E59662D0B}" dt="2022-12-20T13:23:43.566" v="577" actId="1076"/>
          <ac:spMkLst>
            <pc:docMk/>
            <pc:sldMk cId="3406462943" sldId="3015"/>
            <ac:spMk id="10" creationId="{48C8DA61-B38B-442A-9691-322D0AAC843A}"/>
          </ac:spMkLst>
        </pc:spChg>
      </pc:sldChg>
      <pc:sldChg chg="modSp add replId">
        <pc:chgData name="Angelica Mänd" userId="S::angelica.mand@careofsweden.se::d450f7bb-aec9-460a-9bee-1fb87a79d93f" providerId="AD" clId="Web-{6F105141-562F-57BB-B35F-E55E59662D0B}" dt="2022-12-20T13:24:18.207" v="580" actId="20577"/>
        <pc:sldMkLst>
          <pc:docMk/>
          <pc:sldMk cId="1592997985" sldId="3016"/>
        </pc:sldMkLst>
        <pc:spChg chg="mod">
          <ac:chgData name="Angelica Mänd" userId="S::angelica.mand@careofsweden.se::d450f7bb-aec9-460a-9bee-1fb87a79d93f" providerId="AD" clId="Web-{6F105141-562F-57BB-B35F-E55E59662D0B}" dt="2022-12-20T13:24:18.207" v="580" actId="20577"/>
          <ac:spMkLst>
            <pc:docMk/>
            <pc:sldMk cId="1592997985" sldId="3016"/>
            <ac:spMk id="8" creationId="{89760685-3120-4604-9EDD-1646DEAA257A}"/>
          </ac:spMkLst>
        </pc:spChg>
      </pc:sldChg>
      <pc:sldChg chg="modSp add replId">
        <pc:chgData name="Angelica Mänd" userId="S::angelica.mand@careofsweden.se::d450f7bb-aec9-460a-9bee-1fb87a79d93f" providerId="AD" clId="Web-{6F105141-562F-57BB-B35F-E55E59662D0B}" dt="2022-12-20T13:24:46.973" v="593" actId="20577"/>
        <pc:sldMkLst>
          <pc:docMk/>
          <pc:sldMk cId="700036362" sldId="3018"/>
        </pc:sldMkLst>
        <pc:spChg chg="mod">
          <ac:chgData name="Angelica Mänd" userId="S::angelica.mand@careofsweden.se::d450f7bb-aec9-460a-9bee-1fb87a79d93f" providerId="AD" clId="Web-{6F105141-562F-57BB-B35F-E55E59662D0B}" dt="2022-12-20T13:24:46.973" v="593" actId="20577"/>
          <ac:spMkLst>
            <pc:docMk/>
            <pc:sldMk cId="700036362" sldId="3018"/>
            <ac:spMk id="8" creationId="{89760685-3120-4604-9EDD-1646DEAA257A}"/>
          </ac:spMkLst>
        </pc:spChg>
      </pc:sldChg>
      <pc:sldChg chg="add replId">
        <pc:chgData name="Angelica Mänd" userId="S::angelica.mand@careofsweden.se::d450f7bb-aec9-460a-9bee-1fb87a79d93f" providerId="AD" clId="Web-{6F105141-562F-57BB-B35F-E55E59662D0B}" dt="2022-12-20T13:26:16.771" v="633"/>
        <pc:sldMkLst>
          <pc:docMk/>
          <pc:sldMk cId="748143566" sldId="3019"/>
        </pc:sldMkLst>
      </pc:sldChg>
    </pc:docChg>
  </pc:docChgLst>
  <pc:docChgLst>
    <pc:chgData name="Danijel Goga" userId="S::danijel.goga@careofsweden.se::3169ac50-af50-4988-b12a-5e738fe7a601" providerId="AD" clId="Web-{DA55006E-45ED-82F1-8152-929521EEDED1}"/>
    <pc:docChg chg="modSld">
      <pc:chgData name="Danijel Goga" userId="S::danijel.goga@careofsweden.se::3169ac50-af50-4988-b12a-5e738fe7a601" providerId="AD" clId="Web-{DA55006E-45ED-82F1-8152-929521EEDED1}" dt="2023-03-02T09:44:51.983" v="3"/>
      <pc:docMkLst>
        <pc:docMk/>
      </pc:docMkLst>
      <pc:sldChg chg="mod modShow">
        <pc:chgData name="Danijel Goga" userId="S::danijel.goga@careofsweden.se::3169ac50-af50-4988-b12a-5e738fe7a601" providerId="AD" clId="Web-{DA55006E-45ED-82F1-8152-929521EEDED1}" dt="2023-03-02T09:44:51.843" v="2"/>
        <pc:sldMkLst>
          <pc:docMk/>
          <pc:sldMk cId="48166913" sldId="3122"/>
        </pc:sldMkLst>
      </pc:sldChg>
      <pc:sldChg chg="mod modShow">
        <pc:chgData name="Danijel Goga" userId="S::danijel.goga@careofsweden.se::3169ac50-af50-4988-b12a-5e738fe7a601" providerId="AD" clId="Web-{DA55006E-45ED-82F1-8152-929521EEDED1}" dt="2023-03-02T09:44:51.983" v="3"/>
        <pc:sldMkLst>
          <pc:docMk/>
          <pc:sldMk cId="1658595198" sldId="3123"/>
        </pc:sldMkLst>
      </pc:sldChg>
    </pc:docChg>
  </pc:docChgLst>
  <pc:docChgLst>
    <pc:chgData name="Veronica Lindqvist" userId="S::veronica.lindqvist@careofsweden.se::4170f296-249e-41fd-b2d9-e5a0852c2610" providerId="AD" clId="Web-{4E50FBE9-66A1-3A12-FAF7-BAC9F7DAAA51}"/>
    <pc:docChg chg="modSld">
      <pc:chgData name="Veronica Lindqvist" userId="S::veronica.lindqvist@careofsweden.se::4170f296-249e-41fd-b2d9-e5a0852c2610" providerId="AD" clId="Web-{4E50FBE9-66A1-3A12-FAF7-BAC9F7DAAA51}" dt="2023-02-28T14:55:51.067" v="3" actId="20577"/>
      <pc:docMkLst>
        <pc:docMk/>
      </pc:docMkLst>
      <pc:sldChg chg="modSp">
        <pc:chgData name="Veronica Lindqvist" userId="S::veronica.lindqvist@careofsweden.se::4170f296-249e-41fd-b2d9-e5a0852c2610" providerId="AD" clId="Web-{4E50FBE9-66A1-3A12-FAF7-BAC9F7DAAA51}" dt="2023-02-28T14:55:51.067" v="3" actId="20577"/>
        <pc:sldMkLst>
          <pc:docMk/>
          <pc:sldMk cId="2865290470" sldId="3196"/>
        </pc:sldMkLst>
        <pc:spChg chg="mod">
          <ac:chgData name="Veronica Lindqvist" userId="S::veronica.lindqvist@careofsweden.se::4170f296-249e-41fd-b2d9-e5a0852c2610" providerId="AD" clId="Web-{4E50FBE9-66A1-3A12-FAF7-BAC9F7DAAA51}" dt="2023-02-28T14:55:51.067" v="3" actId="20577"/>
          <ac:spMkLst>
            <pc:docMk/>
            <pc:sldMk cId="2865290470" sldId="3196"/>
            <ac:spMk id="9" creationId="{E2E9FB78-ABFF-9B17-6B80-2867C7621871}"/>
          </ac:spMkLst>
        </pc:spChg>
      </pc:sldChg>
    </pc:docChg>
  </pc:docChgLst>
  <pc:docChgLst>
    <pc:chgData name="Angelica Mänd" userId="d450f7bb-aec9-460a-9bee-1fb87a79d93f" providerId="ADAL" clId="{D3B2ED79-CD73-4C8B-8965-4302BFC1ECDA}"/>
    <pc:docChg chg="undo custSel addSld modSld">
      <pc:chgData name="Angelica Mänd" userId="d450f7bb-aec9-460a-9bee-1fb87a79d93f" providerId="ADAL" clId="{D3B2ED79-CD73-4C8B-8965-4302BFC1ECDA}" dt="2022-12-11T19:13:41.213" v="448" actId="1037"/>
      <pc:docMkLst>
        <pc:docMk/>
      </pc:docMkLst>
      <pc:sldChg chg="addSp delSp modSp add mod modNotesTx">
        <pc:chgData name="Angelica Mänd" userId="d450f7bb-aec9-460a-9bee-1fb87a79d93f" providerId="ADAL" clId="{D3B2ED79-CD73-4C8B-8965-4302BFC1ECDA}" dt="2022-11-28T07:19:06.436" v="23" actId="478"/>
        <pc:sldMkLst>
          <pc:docMk/>
          <pc:sldMk cId="1681820927" sldId="675"/>
        </pc:sldMkLst>
        <pc:spChg chg="add del mod">
          <ac:chgData name="Angelica Mänd" userId="d450f7bb-aec9-460a-9bee-1fb87a79d93f" providerId="ADAL" clId="{D3B2ED79-CD73-4C8B-8965-4302BFC1ECDA}" dt="2022-11-28T07:19:05.878" v="22" actId="478"/>
          <ac:spMkLst>
            <pc:docMk/>
            <pc:sldMk cId="1681820927" sldId="675"/>
            <ac:spMk id="3" creationId="{9FD77F0E-A493-9A1B-38EE-B1053EBB9BC7}"/>
          </ac:spMkLst>
        </pc:spChg>
        <pc:picChg chg="add del mod">
          <ac:chgData name="Angelica Mänd" userId="d450f7bb-aec9-460a-9bee-1fb87a79d93f" providerId="ADAL" clId="{D3B2ED79-CD73-4C8B-8965-4302BFC1ECDA}" dt="2022-11-28T07:19:06.436" v="23" actId="478"/>
          <ac:picMkLst>
            <pc:docMk/>
            <pc:sldMk cId="1681820927" sldId="675"/>
            <ac:picMk id="14" creationId="{0F13FB70-419E-F76D-50AE-C9C30DAE4EAF}"/>
          </ac:picMkLst>
        </pc:picChg>
      </pc:sldChg>
      <pc:sldChg chg="addSp delSp modSp add mod delAnim modAnim modNotesTx">
        <pc:chgData name="Angelica Mänd" userId="d450f7bb-aec9-460a-9bee-1fb87a79d93f" providerId="ADAL" clId="{D3B2ED79-CD73-4C8B-8965-4302BFC1ECDA}" dt="2022-12-11T19:13:41.213" v="448" actId="1037"/>
        <pc:sldMkLst>
          <pc:docMk/>
          <pc:sldMk cId="3245753818" sldId="2638"/>
        </pc:sldMkLst>
        <pc:spChg chg="add mod">
          <ac:chgData name="Angelica Mänd" userId="d450f7bb-aec9-460a-9bee-1fb87a79d93f" providerId="ADAL" clId="{D3B2ED79-CD73-4C8B-8965-4302BFC1ECDA}" dt="2022-12-11T19:12:53.918" v="419" actId="1076"/>
          <ac:spMkLst>
            <pc:docMk/>
            <pc:sldMk cId="3245753818" sldId="2638"/>
            <ac:spMk id="5" creationId="{92FDC978-A121-8BC8-8586-970392D81B03}"/>
          </ac:spMkLst>
        </pc:spChg>
        <pc:spChg chg="add mod">
          <ac:chgData name="Angelica Mänd" userId="d450f7bb-aec9-460a-9bee-1fb87a79d93f" providerId="ADAL" clId="{D3B2ED79-CD73-4C8B-8965-4302BFC1ECDA}" dt="2022-12-11T19:13:15.307" v="434" actId="1076"/>
          <ac:spMkLst>
            <pc:docMk/>
            <pc:sldMk cId="3245753818" sldId="2638"/>
            <ac:spMk id="7" creationId="{F1007AD0-F439-C37C-0F38-78C2E38A63A4}"/>
          </ac:spMkLst>
        </pc:spChg>
        <pc:spChg chg="add mod">
          <ac:chgData name="Angelica Mänd" userId="d450f7bb-aec9-460a-9bee-1fb87a79d93f" providerId="ADAL" clId="{D3B2ED79-CD73-4C8B-8965-4302BFC1ECDA}" dt="2022-12-11T19:10:17.354" v="358" actId="1076"/>
          <ac:spMkLst>
            <pc:docMk/>
            <pc:sldMk cId="3245753818" sldId="2638"/>
            <ac:spMk id="10" creationId="{77C5CDD3-A475-C773-08AE-E4CA94E17D65}"/>
          </ac:spMkLst>
        </pc:spChg>
        <pc:spChg chg="add mod">
          <ac:chgData name="Angelica Mänd" userId="d450f7bb-aec9-460a-9bee-1fb87a79d93f" providerId="ADAL" clId="{D3B2ED79-CD73-4C8B-8965-4302BFC1ECDA}" dt="2022-12-11T19:13:41.213" v="448" actId="1037"/>
          <ac:spMkLst>
            <pc:docMk/>
            <pc:sldMk cId="3245753818" sldId="2638"/>
            <ac:spMk id="11" creationId="{09A14665-8C94-764B-B73C-B656CACE3AF8}"/>
          </ac:spMkLst>
        </pc:spChg>
        <pc:spChg chg="mod">
          <ac:chgData name="Angelica Mänd" userId="d450f7bb-aec9-460a-9bee-1fb87a79d93f" providerId="ADAL" clId="{D3B2ED79-CD73-4C8B-8965-4302BFC1ECDA}" dt="2022-11-28T07:18:53.253" v="20" actId="790"/>
          <ac:spMkLst>
            <pc:docMk/>
            <pc:sldMk cId="3245753818" sldId="2638"/>
            <ac:spMk id="13" creationId="{B2608E4A-5297-4D2D-B287-55F147F948D8}"/>
          </ac:spMkLst>
        </pc:spChg>
        <pc:spChg chg="del">
          <ac:chgData name="Angelica Mänd" userId="d450f7bb-aec9-460a-9bee-1fb87a79d93f" providerId="ADAL" clId="{D3B2ED79-CD73-4C8B-8965-4302BFC1ECDA}" dt="2022-11-28T07:17:57.259" v="17" actId="478"/>
          <ac:spMkLst>
            <pc:docMk/>
            <pc:sldMk cId="3245753818" sldId="2638"/>
            <ac:spMk id="17" creationId="{2A056471-2AD3-4213-9763-8009AB149640}"/>
          </ac:spMkLst>
        </pc:spChg>
        <pc:spChg chg="add mod">
          <ac:chgData name="Angelica Mänd" userId="d450f7bb-aec9-460a-9bee-1fb87a79d93f" providerId="ADAL" clId="{D3B2ED79-CD73-4C8B-8965-4302BFC1ECDA}" dt="2022-12-11T19:12:01.028" v="407" actId="20577"/>
          <ac:spMkLst>
            <pc:docMk/>
            <pc:sldMk cId="3245753818" sldId="2638"/>
            <ac:spMk id="17" creationId="{8E2BCB02-CE53-80E7-551B-C002239F1D1E}"/>
          </ac:spMkLst>
        </pc:spChg>
        <pc:spChg chg="mod">
          <ac:chgData name="Angelica Mänd" userId="d450f7bb-aec9-460a-9bee-1fb87a79d93f" providerId="ADAL" clId="{D3B2ED79-CD73-4C8B-8965-4302BFC1ECDA}" dt="2022-12-11T19:13:05.547" v="432" actId="1076"/>
          <ac:spMkLst>
            <pc:docMk/>
            <pc:sldMk cId="3245753818" sldId="2638"/>
            <ac:spMk id="23" creationId="{1937505C-830B-491C-84C1-76E5409DA68F}"/>
          </ac:spMkLst>
        </pc:spChg>
        <pc:spChg chg="mod">
          <ac:chgData name="Angelica Mänd" userId="d450f7bb-aec9-460a-9bee-1fb87a79d93f" providerId="ADAL" clId="{D3B2ED79-CD73-4C8B-8965-4302BFC1ECDA}" dt="2022-11-28T07:20:06.901" v="46" actId="1076"/>
          <ac:spMkLst>
            <pc:docMk/>
            <pc:sldMk cId="3245753818" sldId="2638"/>
            <ac:spMk id="27" creationId="{C2CED7DD-91A7-4BA9-A908-5B948B2FAD16}"/>
          </ac:spMkLst>
        </pc:spChg>
        <pc:picChg chg="add del mod">
          <ac:chgData name="Angelica Mänd" userId="d450f7bb-aec9-460a-9bee-1fb87a79d93f" providerId="ADAL" clId="{D3B2ED79-CD73-4C8B-8965-4302BFC1ECDA}" dt="2022-12-11T19:09:18.717" v="305"/>
          <ac:picMkLst>
            <pc:docMk/>
            <pc:sldMk cId="3245753818" sldId="2638"/>
            <ac:picMk id="6" creationId="{1110F177-B376-9ACE-C28C-2FDF93E28CE2}"/>
          </ac:picMkLst>
        </pc:picChg>
        <pc:picChg chg="mod">
          <ac:chgData name="Angelica Mänd" userId="d450f7bb-aec9-460a-9bee-1fb87a79d93f" providerId="ADAL" clId="{D3B2ED79-CD73-4C8B-8965-4302BFC1ECDA}" dt="2022-11-28T07:18:01.516" v="18" actId="1076"/>
          <ac:picMkLst>
            <pc:docMk/>
            <pc:sldMk cId="3245753818" sldId="2638"/>
            <ac:picMk id="18" creationId="{34362B3A-3FFB-4D12-B4BF-A2C83E3F653F}"/>
          </ac:picMkLst>
        </pc:picChg>
        <pc:picChg chg="mod">
          <ac:chgData name="Angelica Mänd" userId="d450f7bb-aec9-460a-9bee-1fb87a79d93f" providerId="ADAL" clId="{D3B2ED79-CD73-4C8B-8965-4302BFC1ECDA}" dt="2022-11-28T07:20:10.864" v="47" actId="1076"/>
          <ac:picMkLst>
            <pc:docMk/>
            <pc:sldMk cId="3245753818" sldId="2638"/>
            <ac:picMk id="26" creationId="{26B086CD-4F4C-463E-AA72-1947C982ECD3}"/>
          </ac:picMkLst>
        </pc:picChg>
      </pc:sldChg>
      <pc:sldChg chg="addSp delSp modSp mod modAnim addCm">
        <pc:chgData name="Angelica Mänd" userId="d450f7bb-aec9-460a-9bee-1fb87a79d93f" providerId="ADAL" clId="{D3B2ED79-CD73-4C8B-8965-4302BFC1ECDA}" dt="2022-12-11T11:59:42.853" v="274"/>
        <pc:sldMkLst>
          <pc:docMk/>
          <pc:sldMk cId="14922809" sldId="3006"/>
        </pc:sldMkLst>
        <pc:spChg chg="add mod">
          <ac:chgData name="Angelica Mänd" userId="d450f7bb-aec9-460a-9bee-1fb87a79d93f" providerId="ADAL" clId="{D3B2ED79-CD73-4C8B-8965-4302BFC1ECDA}" dt="2022-12-09T08:25:09.558" v="271" actId="313"/>
          <ac:spMkLst>
            <pc:docMk/>
            <pc:sldMk cId="14922809" sldId="3006"/>
            <ac:spMk id="2" creationId="{C27D2234-10FC-2463-38E0-7DB58ACF4E67}"/>
          </ac:spMkLst>
        </pc:spChg>
        <pc:picChg chg="del mod">
          <ac:chgData name="Angelica Mänd" userId="d450f7bb-aec9-460a-9bee-1fb87a79d93f" providerId="ADAL" clId="{D3B2ED79-CD73-4C8B-8965-4302BFC1ECDA}" dt="2022-12-09T08:24:50.799" v="262" actId="478"/>
          <ac:picMkLst>
            <pc:docMk/>
            <pc:sldMk cId="14922809" sldId="3006"/>
            <ac:picMk id="3" creationId="{CAD60CA7-9D22-5C64-F2ED-2BE73667C433}"/>
          </ac:picMkLst>
        </pc:picChg>
      </pc:sldChg>
    </pc:docChg>
  </pc:docChgLst>
  <pc:docChgLst>
    <pc:chgData name="Angelica Mänd" userId="S::angelica.mand@careofsweden.se::d450f7bb-aec9-460a-9bee-1fb87a79d93f" providerId="AD" clId="Web-{05CE4855-2EAE-0FB3-6C03-B023C4C35689}"/>
    <pc:docChg chg="modSld">
      <pc:chgData name="Angelica Mänd" userId="S::angelica.mand@careofsweden.se::d450f7bb-aec9-460a-9bee-1fb87a79d93f" providerId="AD" clId="Web-{05CE4855-2EAE-0FB3-6C03-B023C4C35689}" dt="2022-12-19T13:27:15.438" v="76" actId="20577"/>
      <pc:docMkLst>
        <pc:docMk/>
      </pc:docMkLst>
      <pc:sldChg chg="modSp">
        <pc:chgData name="Angelica Mänd" userId="S::angelica.mand@careofsweden.se::d450f7bb-aec9-460a-9bee-1fb87a79d93f" providerId="AD" clId="Web-{05CE4855-2EAE-0FB3-6C03-B023C4C35689}" dt="2022-12-19T13:27:15.438" v="76" actId="20577"/>
        <pc:sldMkLst>
          <pc:docMk/>
          <pc:sldMk cId="1384701464" sldId="3013"/>
        </pc:sldMkLst>
        <pc:spChg chg="mod">
          <ac:chgData name="Angelica Mänd" userId="S::angelica.mand@careofsweden.se::d450f7bb-aec9-460a-9bee-1fb87a79d93f" providerId="AD" clId="Web-{05CE4855-2EAE-0FB3-6C03-B023C4C35689}" dt="2022-12-19T13:27:15.438" v="76" actId="20577"/>
          <ac:spMkLst>
            <pc:docMk/>
            <pc:sldMk cId="1384701464" sldId="3013"/>
            <ac:spMk id="2" creationId="{15EFE57C-8BB4-B96F-AA3E-CAC29A21C0B1}"/>
          </ac:spMkLst>
        </pc:spChg>
      </pc:sldChg>
    </pc:docChg>
  </pc:docChgLst>
  <pc:docChgLst>
    <pc:chgData name="Karl Bülow" userId="S::karl.bulow@careofsweden.se::742afaf8-56bb-4fdf-8b7f-eefed6c8e0b1" providerId="AD" clId="Web-{CB300932-AF44-F564-DC28-2821856CD803}"/>
    <pc:docChg chg="modSld">
      <pc:chgData name="Karl Bülow" userId="S::karl.bulow@careofsweden.se::742afaf8-56bb-4fdf-8b7f-eefed6c8e0b1" providerId="AD" clId="Web-{CB300932-AF44-F564-DC28-2821856CD803}" dt="2022-12-09T15:09:04.478" v="3026"/>
      <pc:docMkLst>
        <pc:docMk/>
      </pc:docMkLst>
      <pc:sldChg chg="addSp delSp modSp">
        <pc:chgData name="Karl Bülow" userId="S::karl.bulow@careofsweden.se::742afaf8-56bb-4fdf-8b7f-eefed6c8e0b1" providerId="AD" clId="Web-{CB300932-AF44-F564-DC28-2821856CD803}" dt="2022-12-09T12:51:53.036" v="1520"/>
        <pc:sldMkLst>
          <pc:docMk/>
          <pc:sldMk cId="1587916218" sldId="345"/>
        </pc:sldMkLst>
        <pc:picChg chg="add del mod">
          <ac:chgData name="Karl Bülow" userId="S::karl.bulow@careofsweden.se::742afaf8-56bb-4fdf-8b7f-eefed6c8e0b1" providerId="AD" clId="Web-{CB300932-AF44-F564-DC28-2821856CD803}" dt="2022-12-09T12:51:53.036" v="1520"/>
          <ac:picMkLst>
            <pc:docMk/>
            <pc:sldMk cId="1587916218" sldId="345"/>
            <ac:picMk id="3" creationId="{C6574EA2-2D93-15D6-46C6-C0669A5E7CC0}"/>
          </ac:picMkLst>
        </pc:picChg>
      </pc:sldChg>
      <pc:sldChg chg="addSp delSp modSp modNotes">
        <pc:chgData name="Karl Bülow" userId="S::karl.bulow@careofsweden.se::742afaf8-56bb-4fdf-8b7f-eefed6c8e0b1" providerId="AD" clId="Web-{CB300932-AF44-F564-DC28-2821856CD803}" dt="2022-12-09T15:09:04.478" v="3026"/>
        <pc:sldMkLst>
          <pc:docMk/>
          <pc:sldMk cId="3425734321" sldId="351"/>
        </pc:sldMkLst>
        <pc:spChg chg="mod">
          <ac:chgData name="Karl Bülow" userId="S::karl.bulow@careofsweden.se::742afaf8-56bb-4fdf-8b7f-eefed6c8e0b1" providerId="AD" clId="Web-{CB300932-AF44-F564-DC28-2821856CD803}" dt="2022-12-09T12:52:19.505" v="1529" actId="1076"/>
          <ac:spMkLst>
            <pc:docMk/>
            <pc:sldMk cId="3425734321" sldId="351"/>
            <ac:spMk id="4" creationId="{F31618E1-ECFC-3391-A6A6-3A0566594B62}"/>
          </ac:spMkLst>
        </pc:spChg>
        <pc:spChg chg="add mod">
          <ac:chgData name="Karl Bülow" userId="S::karl.bulow@careofsweden.se::742afaf8-56bb-4fdf-8b7f-eefed6c8e0b1" providerId="AD" clId="Web-{CB300932-AF44-F564-DC28-2821856CD803}" dt="2022-12-09T12:52:27.614" v="1531" actId="20577"/>
          <ac:spMkLst>
            <pc:docMk/>
            <pc:sldMk cId="3425734321" sldId="351"/>
            <ac:spMk id="6" creationId="{27109A50-B480-0C80-EC7A-E649CC44EA29}"/>
          </ac:spMkLst>
        </pc:spChg>
        <pc:picChg chg="add del mod">
          <ac:chgData name="Karl Bülow" userId="S::karl.bulow@careofsweden.se::742afaf8-56bb-4fdf-8b7f-eefed6c8e0b1" providerId="AD" clId="Web-{CB300932-AF44-F564-DC28-2821856CD803}" dt="2022-12-09T12:52:14.020" v="1528"/>
          <ac:picMkLst>
            <pc:docMk/>
            <pc:sldMk cId="3425734321" sldId="351"/>
            <ac:picMk id="7" creationId="{F30F5E7A-4755-46EE-2B01-A4CF9A80D1A1}"/>
          </ac:picMkLst>
        </pc:picChg>
        <pc:picChg chg="add mod">
          <ac:chgData name="Karl Bülow" userId="S::karl.bulow@careofsweden.se::742afaf8-56bb-4fdf-8b7f-eefed6c8e0b1" providerId="AD" clId="Web-{CB300932-AF44-F564-DC28-2821856CD803}" dt="2022-12-09T12:52:36.552" v="1533" actId="1076"/>
          <ac:picMkLst>
            <pc:docMk/>
            <pc:sldMk cId="3425734321" sldId="351"/>
            <ac:picMk id="8" creationId="{C631B780-92A1-FE2B-B0D5-EE140C2855A0}"/>
          </ac:picMkLst>
        </pc:picChg>
        <pc:picChg chg="add del mod">
          <ac:chgData name="Karl Bülow" userId="S::karl.bulow@careofsweden.se::742afaf8-56bb-4fdf-8b7f-eefed6c8e0b1" providerId="AD" clId="Web-{CB300932-AF44-F564-DC28-2821856CD803}" dt="2022-12-09T12:52:42.036" v="1537"/>
          <ac:picMkLst>
            <pc:docMk/>
            <pc:sldMk cId="3425734321" sldId="351"/>
            <ac:picMk id="9" creationId="{08FC98D0-95A9-3D72-05FA-E69C8544553D}"/>
          </ac:picMkLst>
        </pc:picChg>
        <pc:picChg chg="add del mod">
          <ac:chgData name="Karl Bülow" userId="S::karl.bulow@careofsweden.se::742afaf8-56bb-4fdf-8b7f-eefed6c8e0b1" providerId="AD" clId="Web-{CB300932-AF44-F564-DC28-2821856CD803}" dt="2022-12-09T12:52:42.208" v="1538"/>
          <ac:picMkLst>
            <pc:docMk/>
            <pc:sldMk cId="3425734321" sldId="351"/>
            <ac:picMk id="10" creationId="{4CBF942C-3328-8FD0-E5FA-18D5FA125F01}"/>
          </ac:picMkLst>
        </pc:picChg>
        <pc:picChg chg="add del">
          <ac:chgData name="Karl Bülow" userId="S::karl.bulow@careofsweden.se::742afaf8-56bb-4fdf-8b7f-eefed6c8e0b1" providerId="AD" clId="Web-{CB300932-AF44-F564-DC28-2821856CD803}" dt="2022-12-09T12:52:50.896" v="1541"/>
          <ac:picMkLst>
            <pc:docMk/>
            <pc:sldMk cId="3425734321" sldId="351"/>
            <ac:picMk id="11" creationId="{3B577626-3E90-E34A-3399-51E8407217CE}"/>
          </ac:picMkLst>
        </pc:picChg>
        <pc:picChg chg="add mod">
          <ac:chgData name="Karl Bülow" userId="S::karl.bulow@careofsweden.se::742afaf8-56bb-4fdf-8b7f-eefed6c8e0b1" providerId="AD" clId="Web-{CB300932-AF44-F564-DC28-2821856CD803}" dt="2022-12-09T12:52:49.036" v="1540" actId="1076"/>
          <ac:picMkLst>
            <pc:docMk/>
            <pc:sldMk cId="3425734321" sldId="351"/>
            <ac:picMk id="12" creationId="{E20F79E6-09AD-8630-29F6-E28043BD008E}"/>
          </ac:picMkLst>
        </pc:picChg>
        <pc:picChg chg="add mod">
          <ac:chgData name="Karl Bülow" userId="S::karl.bulow@careofsweden.se::742afaf8-56bb-4fdf-8b7f-eefed6c8e0b1" providerId="AD" clId="Web-{CB300932-AF44-F564-DC28-2821856CD803}" dt="2022-12-09T12:52:45.099" v="1539" actId="1076"/>
          <ac:picMkLst>
            <pc:docMk/>
            <pc:sldMk cId="3425734321" sldId="351"/>
            <ac:picMk id="13" creationId="{2DB0A0B7-0DBC-6D91-53C3-5CF2183AB61B}"/>
          </ac:picMkLst>
        </pc:picChg>
      </pc:sldChg>
    </pc:docChg>
  </pc:docChgLst>
  <pc:docChgLst>
    <pc:chgData name="Angelica Mänd" userId="S::angelica.mand@careofsweden.se::d450f7bb-aec9-460a-9bee-1fb87a79d93f" providerId="AD" clId="Web-{21290C75-F558-FD3C-347F-E63957BB536E}"/>
    <pc:docChg chg="modSld">
      <pc:chgData name="Angelica Mänd" userId="S::angelica.mand@careofsweden.se::d450f7bb-aec9-460a-9bee-1fb87a79d93f" providerId="AD" clId="Web-{21290C75-F558-FD3C-347F-E63957BB536E}" dt="2023-03-03T06:46:49.144" v="318"/>
      <pc:docMkLst>
        <pc:docMk/>
      </pc:docMkLst>
      <pc:sldChg chg="modCm modNotes">
        <pc:chgData name="Angelica Mänd" userId="S::angelica.mand@careofsweden.se::d450f7bb-aec9-460a-9bee-1fb87a79d93f" providerId="AD" clId="Web-{21290C75-F558-FD3C-347F-E63957BB536E}" dt="2023-03-03T06:46:49.144" v="318"/>
        <pc:sldMkLst>
          <pc:docMk/>
          <pc:sldMk cId="781435903" sldId="3218"/>
        </pc:sldMkLst>
        <pc:extLst>
          <p:ext xmlns:p="http://schemas.openxmlformats.org/presentationml/2006/main" uri="{D6D511B9-2390-475A-947B-AFAB55BFBCF1}">
            <pc226:cmChg xmlns:pc226="http://schemas.microsoft.com/office/powerpoint/2022/06/main/command" chg="mod">
              <pc226:chgData name="Angelica Mänd" userId="S::angelica.mand@careofsweden.se::d450f7bb-aec9-460a-9bee-1fb87a79d93f" providerId="AD" clId="Web-{21290C75-F558-FD3C-347F-E63957BB536E}" dt="2023-03-03T06:46:49.144" v="318"/>
              <pc2:cmMkLst xmlns:pc2="http://schemas.microsoft.com/office/powerpoint/2019/9/main/command">
                <pc:docMk/>
                <pc:sldMk cId="781435903" sldId="3218"/>
                <pc2:cmMk id="{EF7597AB-7611-40CD-A4FD-4C76FF033944}"/>
              </pc2:cmMkLst>
            </pc226:cmChg>
          </p:ext>
        </pc:extLst>
      </pc:sldChg>
    </pc:docChg>
  </pc:docChgLst>
  <pc:docChgLst>
    <pc:chgData name="Mathilda Händén" userId="c86d09dc-e4d8-4bba-a0b2-6bb6c20761f9" providerId="ADAL" clId="{AF4EB1B8-07A6-4481-91DF-B2D5D61615A8}"/>
    <pc:docChg chg="undo redo custSel addSld delSld modSld sldOrd delMainMaster modMainMaster">
      <pc:chgData name="Mathilda Händén" userId="c86d09dc-e4d8-4bba-a0b2-6bb6c20761f9" providerId="ADAL" clId="{AF4EB1B8-07A6-4481-91DF-B2D5D61615A8}" dt="2023-03-03T12:13:49.355" v="36072"/>
      <pc:docMkLst>
        <pc:docMk/>
      </pc:docMkLst>
      <pc:sldChg chg="modSp add del mod">
        <pc:chgData name="Mathilda Händén" userId="c86d09dc-e4d8-4bba-a0b2-6bb6c20761f9" providerId="ADAL" clId="{AF4EB1B8-07A6-4481-91DF-B2D5D61615A8}" dt="2023-02-17T10:47:56.884" v="24660" actId="47"/>
        <pc:sldMkLst>
          <pc:docMk/>
          <pc:sldMk cId="2387901210" sldId="271"/>
        </pc:sldMkLst>
        <pc:picChg chg="mod">
          <ac:chgData name="Mathilda Händén" userId="c86d09dc-e4d8-4bba-a0b2-6bb6c20761f9" providerId="ADAL" clId="{AF4EB1B8-07A6-4481-91DF-B2D5D61615A8}" dt="2023-02-17T10:47:53.892" v="24659" actId="1076"/>
          <ac:picMkLst>
            <pc:docMk/>
            <pc:sldMk cId="2387901210" sldId="271"/>
            <ac:picMk id="7" creationId="{F391C481-3C07-D743-8FB2-1CEC60EA3A02}"/>
          </ac:picMkLst>
        </pc:picChg>
      </pc:sldChg>
      <pc:sldChg chg="modTransition">
        <pc:chgData name="Mathilda Händén" userId="c86d09dc-e4d8-4bba-a0b2-6bb6c20761f9" providerId="ADAL" clId="{AF4EB1B8-07A6-4481-91DF-B2D5D61615A8}" dt="2023-02-01T12:31:15.031" v="4442"/>
        <pc:sldMkLst>
          <pc:docMk/>
          <pc:sldMk cId="452040360" sldId="316"/>
        </pc:sldMkLst>
      </pc:sldChg>
      <pc:sldChg chg="addSp delSp modSp del mod modTransition delAnim modAnim modNotesTx">
        <pc:chgData name="Mathilda Händén" userId="c86d09dc-e4d8-4bba-a0b2-6bb6c20761f9" providerId="ADAL" clId="{AF4EB1B8-07A6-4481-91DF-B2D5D61615A8}" dt="2023-02-17T14:36:43.952" v="25519" actId="47"/>
        <pc:sldMkLst>
          <pc:docMk/>
          <pc:sldMk cId="2691555726" sldId="1325"/>
        </pc:sldMkLst>
        <pc:spChg chg="add del mod">
          <ac:chgData name="Mathilda Händén" userId="c86d09dc-e4d8-4bba-a0b2-6bb6c20761f9" providerId="ADAL" clId="{AF4EB1B8-07A6-4481-91DF-B2D5D61615A8}" dt="2023-02-09T19:44:24.028" v="9360" actId="478"/>
          <ac:spMkLst>
            <pc:docMk/>
            <pc:sldMk cId="2691555726" sldId="1325"/>
            <ac:spMk id="2" creationId="{9FB1F9A0-F8EE-3890-47A6-17E7F1210837}"/>
          </ac:spMkLst>
        </pc:spChg>
        <pc:spChg chg="mod">
          <ac:chgData name="Mathilda Händén" userId="c86d09dc-e4d8-4bba-a0b2-6bb6c20761f9" providerId="ADAL" clId="{AF4EB1B8-07A6-4481-91DF-B2D5D61615A8}" dt="2023-02-09T19:44:20.169" v="9359" actId="554"/>
          <ac:spMkLst>
            <pc:docMk/>
            <pc:sldMk cId="2691555726" sldId="1325"/>
            <ac:spMk id="3" creationId="{8898F6D0-E6FA-3963-485E-749639E0F9C4}"/>
          </ac:spMkLst>
        </pc:spChg>
        <pc:spChg chg="add mod">
          <ac:chgData name="Mathilda Händén" userId="c86d09dc-e4d8-4bba-a0b2-6bb6c20761f9" providerId="ADAL" clId="{AF4EB1B8-07A6-4481-91DF-B2D5D61615A8}" dt="2023-02-09T19:44:47.170" v="9365" actId="1076"/>
          <ac:spMkLst>
            <pc:docMk/>
            <pc:sldMk cId="2691555726" sldId="1325"/>
            <ac:spMk id="10" creationId="{18E59933-9CAC-9A0E-8A78-1FADBE966555}"/>
          </ac:spMkLst>
        </pc:spChg>
        <pc:spChg chg="mod topLvl">
          <ac:chgData name="Mathilda Händén" userId="c86d09dc-e4d8-4bba-a0b2-6bb6c20761f9" providerId="ADAL" clId="{AF4EB1B8-07A6-4481-91DF-B2D5D61615A8}" dt="2023-02-09T20:13:27.300" v="9776" actId="12788"/>
          <ac:spMkLst>
            <pc:docMk/>
            <pc:sldMk cId="2691555726" sldId="1325"/>
            <ac:spMk id="34" creationId="{E0105E03-CCC8-478C-8FED-2A760D0FF3F3}"/>
          </ac:spMkLst>
        </pc:spChg>
        <pc:spChg chg="mod topLvl">
          <ac:chgData name="Mathilda Händén" userId="c86d09dc-e4d8-4bba-a0b2-6bb6c20761f9" providerId="ADAL" clId="{AF4EB1B8-07A6-4481-91DF-B2D5D61615A8}" dt="2023-02-09T20:13:27.300" v="9776" actId="12788"/>
          <ac:spMkLst>
            <pc:docMk/>
            <pc:sldMk cId="2691555726" sldId="1325"/>
            <ac:spMk id="35" creationId="{56F4ACCC-0268-4B8B-95F2-63E0333E3721}"/>
          </ac:spMkLst>
        </pc:spChg>
        <pc:spChg chg="mod topLvl">
          <ac:chgData name="Mathilda Händén" userId="c86d09dc-e4d8-4bba-a0b2-6bb6c20761f9" providerId="ADAL" clId="{AF4EB1B8-07A6-4481-91DF-B2D5D61615A8}" dt="2023-02-09T20:13:27.300" v="9776" actId="12788"/>
          <ac:spMkLst>
            <pc:docMk/>
            <pc:sldMk cId="2691555726" sldId="1325"/>
            <ac:spMk id="36" creationId="{BBD62850-14A5-4400-9EA4-CE9BFD930789}"/>
          </ac:spMkLst>
        </pc:spChg>
        <pc:spChg chg="mod topLvl">
          <ac:chgData name="Mathilda Händén" userId="c86d09dc-e4d8-4bba-a0b2-6bb6c20761f9" providerId="ADAL" clId="{AF4EB1B8-07A6-4481-91DF-B2D5D61615A8}" dt="2023-02-09T20:13:35.472" v="9777" actId="12788"/>
          <ac:spMkLst>
            <pc:docMk/>
            <pc:sldMk cId="2691555726" sldId="1325"/>
            <ac:spMk id="38" creationId="{19998725-AFD3-41B9-949C-607E3F079014}"/>
          </ac:spMkLst>
        </pc:spChg>
        <pc:spChg chg="mod topLvl">
          <ac:chgData name="Mathilda Händén" userId="c86d09dc-e4d8-4bba-a0b2-6bb6c20761f9" providerId="ADAL" clId="{AF4EB1B8-07A6-4481-91DF-B2D5D61615A8}" dt="2023-02-09T20:13:35.472" v="9777" actId="12788"/>
          <ac:spMkLst>
            <pc:docMk/>
            <pc:sldMk cId="2691555726" sldId="1325"/>
            <ac:spMk id="39" creationId="{7D22A307-AE11-4F3A-BC24-5A4C70879324}"/>
          </ac:spMkLst>
        </pc:spChg>
        <pc:spChg chg="mod topLvl">
          <ac:chgData name="Mathilda Händén" userId="c86d09dc-e4d8-4bba-a0b2-6bb6c20761f9" providerId="ADAL" clId="{AF4EB1B8-07A6-4481-91DF-B2D5D61615A8}" dt="2023-02-09T20:13:35.472" v="9777" actId="12788"/>
          <ac:spMkLst>
            <pc:docMk/>
            <pc:sldMk cId="2691555726" sldId="1325"/>
            <ac:spMk id="40" creationId="{162322AA-B013-4893-A379-CE4DBC086472}"/>
          </ac:spMkLst>
        </pc:spChg>
        <pc:spChg chg="mod topLvl">
          <ac:chgData name="Mathilda Händén" userId="c86d09dc-e4d8-4bba-a0b2-6bb6c20761f9" providerId="ADAL" clId="{AF4EB1B8-07A6-4481-91DF-B2D5D61615A8}" dt="2023-02-09T20:13:42.243" v="9778" actId="12788"/>
          <ac:spMkLst>
            <pc:docMk/>
            <pc:sldMk cId="2691555726" sldId="1325"/>
            <ac:spMk id="42" creationId="{F6DB10D4-D597-4626-8458-14DB8F2F0832}"/>
          </ac:spMkLst>
        </pc:spChg>
        <pc:spChg chg="mod topLvl">
          <ac:chgData name="Mathilda Händén" userId="c86d09dc-e4d8-4bba-a0b2-6bb6c20761f9" providerId="ADAL" clId="{AF4EB1B8-07A6-4481-91DF-B2D5D61615A8}" dt="2023-02-09T20:13:42.243" v="9778" actId="12788"/>
          <ac:spMkLst>
            <pc:docMk/>
            <pc:sldMk cId="2691555726" sldId="1325"/>
            <ac:spMk id="43" creationId="{5AD9B911-D310-4B56-90CB-15399F15EB48}"/>
          </ac:spMkLst>
        </pc:spChg>
        <pc:spChg chg="mod topLvl">
          <ac:chgData name="Mathilda Händén" userId="c86d09dc-e4d8-4bba-a0b2-6bb6c20761f9" providerId="ADAL" clId="{AF4EB1B8-07A6-4481-91DF-B2D5D61615A8}" dt="2023-02-09T20:13:42.243" v="9778" actId="12788"/>
          <ac:spMkLst>
            <pc:docMk/>
            <pc:sldMk cId="2691555726" sldId="1325"/>
            <ac:spMk id="44" creationId="{7E734BF0-3EDE-4C15-8AA0-76876DA1B5E8}"/>
          </ac:spMkLst>
        </pc:spChg>
        <pc:spChg chg="mod topLvl">
          <ac:chgData name="Mathilda Händén" userId="c86d09dc-e4d8-4bba-a0b2-6bb6c20761f9" providerId="ADAL" clId="{AF4EB1B8-07A6-4481-91DF-B2D5D61615A8}" dt="2023-02-09T20:13:42.243" v="9778" actId="12788"/>
          <ac:spMkLst>
            <pc:docMk/>
            <pc:sldMk cId="2691555726" sldId="1325"/>
            <ac:spMk id="45" creationId="{AEC5C608-89C2-4AD8-AA11-A3288A59B937}"/>
          </ac:spMkLst>
        </pc:spChg>
        <pc:spChg chg="mod topLvl">
          <ac:chgData name="Mathilda Händén" userId="c86d09dc-e4d8-4bba-a0b2-6bb6c20761f9" providerId="ADAL" clId="{AF4EB1B8-07A6-4481-91DF-B2D5D61615A8}" dt="2023-02-09T20:13:42.243" v="9778" actId="12788"/>
          <ac:spMkLst>
            <pc:docMk/>
            <pc:sldMk cId="2691555726" sldId="1325"/>
            <ac:spMk id="46" creationId="{224647E2-DAA9-4F2E-89E2-E0C0995777CE}"/>
          </ac:spMkLst>
        </pc:spChg>
        <pc:spChg chg="mod topLvl">
          <ac:chgData name="Mathilda Händén" userId="c86d09dc-e4d8-4bba-a0b2-6bb6c20761f9" providerId="ADAL" clId="{AF4EB1B8-07A6-4481-91DF-B2D5D61615A8}" dt="2023-02-09T20:13:42.243" v="9778" actId="12788"/>
          <ac:spMkLst>
            <pc:docMk/>
            <pc:sldMk cId="2691555726" sldId="1325"/>
            <ac:spMk id="47" creationId="{60C0AEB8-3899-41B5-B9B9-1A6493B78CF5}"/>
          </ac:spMkLst>
        </pc:spChg>
        <pc:spChg chg="mod topLvl">
          <ac:chgData name="Mathilda Händén" userId="c86d09dc-e4d8-4bba-a0b2-6bb6c20761f9" providerId="ADAL" clId="{AF4EB1B8-07A6-4481-91DF-B2D5D61615A8}" dt="2023-02-09T20:13:49.310" v="9779" actId="12788"/>
          <ac:spMkLst>
            <pc:docMk/>
            <pc:sldMk cId="2691555726" sldId="1325"/>
            <ac:spMk id="49" creationId="{17483C84-C441-45A0-BF90-99FE59DA3D3B}"/>
          </ac:spMkLst>
        </pc:spChg>
        <pc:spChg chg="mod topLvl">
          <ac:chgData name="Mathilda Händén" userId="c86d09dc-e4d8-4bba-a0b2-6bb6c20761f9" providerId="ADAL" clId="{AF4EB1B8-07A6-4481-91DF-B2D5D61615A8}" dt="2023-02-09T20:13:49.310" v="9779" actId="12788"/>
          <ac:spMkLst>
            <pc:docMk/>
            <pc:sldMk cId="2691555726" sldId="1325"/>
            <ac:spMk id="50" creationId="{41ADE6E4-CA51-45B2-9D16-8FD3F2714A28}"/>
          </ac:spMkLst>
        </pc:spChg>
        <pc:spChg chg="mod topLvl">
          <ac:chgData name="Mathilda Händén" userId="c86d09dc-e4d8-4bba-a0b2-6bb6c20761f9" providerId="ADAL" clId="{AF4EB1B8-07A6-4481-91DF-B2D5D61615A8}" dt="2023-02-09T20:13:49.310" v="9779" actId="12788"/>
          <ac:spMkLst>
            <pc:docMk/>
            <pc:sldMk cId="2691555726" sldId="1325"/>
            <ac:spMk id="51" creationId="{6E9C9B2B-AB48-4E01-9EE1-A4124509CA20}"/>
          </ac:spMkLst>
        </pc:spChg>
        <pc:spChg chg="mod topLvl">
          <ac:chgData name="Mathilda Händén" userId="c86d09dc-e4d8-4bba-a0b2-6bb6c20761f9" providerId="ADAL" clId="{AF4EB1B8-07A6-4481-91DF-B2D5D61615A8}" dt="2023-02-09T20:13:49.310" v="9779" actId="12788"/>
          <ac:spMkLst>
            <pc:docMk/>
            <pc:sldMk cId="2691555726" sldId="1325"/>
            <ac:spMk id="52" creationId="{77809DE8-ED8D-4068-8B0A-2E9971D8F68E}"/>
          </ac:spMkLst>
        </pc:spChg>
        <pc:spChg chg="mod topLvl">
          <ac:chgData name="Mathilda Händén" userId="c86d09dc-e4d8-4bba-a0b2-6bb6c20761f9" providerId="ADAL" clId="{AF4EB1B8-07A6-4481-91DF-B2D5D61615A8}" dt="2023-02-09T20:13:49.310" v="9779" actId="12788"/>
          <ac:spMkLst>
            <pc:docMk/>
            <pc:sldMk cId="2691555726" sldId="1325"/>
            <ac:spMk id="53" creationId="{3497832C-6A60-4338-82E2-3ACA1904F886}"/>
          </ac:spMkLst>
        </pc:spChg>
        <pc:spChg chg="mod topLvl">
          <ac:chgData name="Mathilda Händén" userId="c86d09dc-e4d8-4bba-a0b2-6bb6c20761f9" providerId="ADAL" clId="{AF4EB1B8-07A6-4481-91DF-B2D5D61615A8}" dt="2023-02-09T20:13:49.310" v="9779" actId="12788"/>
          <ac:spMkLst>
            <pc:docMk/>
            <pc:sldMk cId="2691555726" sldId="1325"/>
            <ac:spMk id="54" creationId="{A6C9FB6F-C233-4CA6-8F88-BE4B5171E7FB}"/>
          </ac:spMkLst>
        </pc:spChg>
        <pc:spChg chg="mod topLvl">
          <ac:chgData name="Mathilda Händén" userId="c86d09dc-e4d8-4bba-a0b2-6bb6c20761f9" providerId="ADAL" clId="{AF4EB1B8-07A6-4481-91DF-B2D5D61615A8}" dt="2023-02-09T20:14:10.632" v="9782" actId="12789"/>
          <ac:spMkLst>
            <pc:docMk/>
            <pc:sldMk cId="2691555726" sldId="1325"/>
            <ac:spMk id="55" creationId="{E4ACDC93-EE52-489A-8A90-602363477FB4}"/>
          </ac:spMkLst>
        </pc:spChg>
        <pc:spChg chg="mod topLvl">
          <ac:chgData name="Mathilda Händén" userId="c86d09dc-e4d8-4bba-a0b2-6bb6c20761f9" providerId="ADAL" clId="{AF4EB1B8-07A6-4481-91DF-B2D5D61615A8}" dt="2023-02-09T20:13:11.983" v="9773" actId="12788"/>
          <ac:spMkLst>
            <pc:docMk/>
            <pc:sldMk cId="2691555726" sldId="1325"/>
            <ac:spMk id="56" creationId="{47999262-924C-4C02-BC2B-9FE720216593}"/>
          </ac:spMkLst>
        </pc:spChg>
        <pc:spChg chg="mod topLvl">
          <ac:chgData name="Mathilda Händén" userId="c86d09dc-e4d8-4bba-a0b2-6bb6c20761f9" providerId="ADAL" clId="{AF4EB1B8-07A6-4481-91DF-B2D5D61615A8}" dt="2023-02-09T20:13:35.472" v="9777" actId="12788"/>
          <ac:spMkLst>
            <pc:docMk/>
            <pc:sldMk cId="2691555726" sldId="1325"/>
            <ac:spMk id="57" creationId="{DB6FDECB-FDB6-4954-8D9D-17002C0ED4FA}"/>
          </ac:spMkLst>
        </pc:spChg>
        <pc:spChg chg="mod topLvl">
          <ac:chgData name="Mathilda Händén" userId="c86d09dc-e4d8-4bba-a0b2-6bb6c20761f9" providerId="ADAL" clId="{AF4EB1B8-07A6-4481-91DF-B2D5D61615A8}" dt="2023-02-09T20:13:42.243" v="9778" actId="12788"/>
          <ac:spMkLst>
            <pc:docMk/>
            <pc:sldMk cId="2691555726" sldId="1325"/>
            <ac:spMk id="58" creationId="{58D754A6-6BC4-4E65-BD81-9C7B3366FFA4}"/>
          </ac:spMkLst>
        </pc:spChg>
        <pc:spChg chg="mod topLvl">
          <ac:chgData name="Mathilda Händén" userId="c86d09dc-e4d8-4bba-a0b2-6bb6c20761f9" providerId="ADAL" clId="{AF4EB1B8-07A6-4481-91DF-B2D5D61615A8}" dt="2023-02-09T20:13:49.310" v="9779" actId="12788"/>
          <ac:spMkLst>
            <pc:docMk/>
            <pc:sldMk cId="2691555726" sldId="1325"/>
            <ac:spMk id="59" creationId="{2E335195-2F74-4041-8473-C6A4EA16E753}"/>
          </ac:spMkLst>
        </pc:spChg>
        <pc:spChg chg="del mod topLvl">
          <ac:chgData name="Mathilda Händén" userId="c86d09dc-e4d8-4bba-a0b2-6bb6c20761f9" providerId="ADAL" clId="{AF4EB1B8-07A6-4481-91DF-B2D5D61615A8}" dt="2023-02-09T14:29:23.580" v="9243" actId="478"/>
          <ac:spMkLst>
            <pc:docMk/>
            <pc:sldMk cId="2691555726" sldId="1325"/>
            <ac:spMk id="60" creationId="{44679F6F-82EF-4B2D-AF49-BC6A86C0C5DD}"/>
          </ac:spMkLst>
        </pc:spChg>
        <pc:spChg chg="mod topLvl">
          <ac:chgData name="Mathilda Händén" userId="c86d09dc-e4d8-4bba-a0b2-6bb6c20761f9" providerId="ADAL" clId="{AF4EB1B8-07A6-4481-91DF-B2D5D61615A8}" dt="2023-02-09T20:13:55.153" v="9780" actId="12788"/>
          <ac:spMkLst>
            <pc:docMk/>
            <pc:sldMk cId="2691555726" sldId="1325"/>
            <ac:spMk id="62" creationId="{D3EB3B2C-0631-4DB1-8590-906A8C1CE69B}"/>
          </ac:spMkLst>
        </pc:spChg>
        <pc:spChg chg="mod topLvl">
          <ac:chgData name="Mathilda Händén" userId="c86d09dc-e4d8-4bba-a0b2-6bb6c20761f9" providerId="ADAL" clId="{AF4EB1B8-07A6-4481-91DF-B2D5D61615A8}" dt="2023-02-14T12:41:57.039" v="17420" actId="12788"/>
          <ac:spMkLst>
            <pc:docMk/>
            <pc:sldMk cId="2691555726" sldId="1325"/>
            <ac:spMk id="63" creationId="{CD6C661C-7631-498E-B7FE-CD915966B90F}"/>
          </ac:spMkLst>
        </pc:spChg>
        <pc:spChg chg="mod topLvl">
          <ac:chgData name="Mathilda Händén" userId="c86d09dc-e4d8-4bba-a0b2-6bb6c20761f9" providerId="ADAL" clId="{AF4EB1B8-07A6-4481-91DF-B2D5D61615A8}" dt="2023-02-09T20:13:55.153" v="9780" actId="12788"/>
          <ac:spMkLst>
            <pc:docMk/>
            <pc:sldMk cId="2691555726" sldId="1325"/>
            <ac:spMk id="64" creationId="{449456BB-E34E-437D-9450-F66A4D19F059}"/>
          </ac:spMkLst>
        </pc:spChg>
        <pc:spChg chg="mod topLvl">
          <ac:chgData name="Mathilda Händén" userId="c86d09dc-e4d8-4bba-a0b2-6bb6c20761f9" providerId="ADAL" clId="{AF4EB1B8-07A6-4481-91DF-B2D5D61615A8}" dt="2023-02-09T20:13:55.153" v="9780" actId="12788"/>
          <ac:spMkLst>
            <pc:docMk/>
            <pc:sldMk cId="2691555726" sldId="1325"/>
            <ac:spMk id="65" creationId="{A17EC305-35CE-4662-AFD8-05385B18144A}"/>
          </ac:spMkLst>
        </pc:spChg>
        <pc:spChg chg="del mod topLvl">
          <ac:chgData name="Mathilda Händén" userId="c86d09dc-e4d8-4bba-a0b2-6bb6c20761f9" providerId="ADAL" clId="{AF4EB1B8-07A6-4481-91DF-B2D5D61615A8}" dt="2023-02-14T12:42:10.929" v="17421" actId="478"/>
          <ac:spMkLst>
            <pc:docMk/>
            <pc:sldMk cId="2691555726" sldId="1325"/>
            <ac:spMk id="66" creationId="{EE9E56B2-D298-42CE-8D74-516E59C3B2DE}"/>
          </ac:spMkLst>
        </pc:spChg>
        <pc:grpChg chg="del mod">
          <ac:chgData name="Mathilda Händén" userId="c86d09dc-e4d8-4bba-a0b2-6bb6c20761f9" providerId="ADAL" clId="{AF4EB1B8-07A6-4481-91DF-B2D5D61615A8}" dt="2023-02-09T14:23:32.198" v="9150" actId="165"/>
          <ac:grpSpMkLst>
            <pc:docMk/>
            <pc:sldMk cId="2691555726" sldId="1325"/>
            <ac:grpSpMk id="4" creationId="{922E9A2D-591A-40D5-A651-7C001ABB9D74}"/>
          </ac:grpSpMkLst>
        </pc:grpChg>
        <pc:grpChg chg="add del mod">
          <ac:chgData name="Mathilda Händén" userId="c86d09dc-e4d8-4bba-a0b2-6bb6c20761f9" providerId="ADAL" clId="{AF4EB1B8-07A6-4481-91DF-B2D5D61615A8}" dt="2023-02-09T14:28:15.719" v="9212" actId="165"/>
          <ac:grpSpMkLst>
            <pc:docMk/>
            <pc:sldMk cId="2691555726" sldId="1325"/>
            <ac:grpSpMk id="7" creationId="{F3EFBB49-91A3-A978-8FE1-0021FC9E8821}"/>
          </ac:grpSpMkLst>
        </pc:grpChg>
        <pc:picChg chg="add del mod">
          <ac:chgData name="Mathilda Händén" userId="c86d09dc-e4d8-4bba-a0b2-6bb6c20761f9" providerId="ADAL" clId="{AF4EB1B8-07A6-4481-91DF-B2D5D61615A8}" dt="2023-02-17T13:49:30.701" v="25516" actId="478"/>
          <ac:picMkLst>
            <pc:docMk/>
            <pc:sldMk cId="2691555726" sldId="1325"/>
            <ac:picMk id="4" creationId="{EBF3301E-16C6-01A9-EDAC-AF0B696B588C}"/>
          </ac:picMkLst>
        </pc:picChg>
        <pc:picChg chg="mod">
          <ac:chgData name="Mathilda Händén" userId="c86d09dc-e4d8-4bba-a0b2-6bb6c20761f9" providerId="ADAL" clId="{AF4EB1B8-07A6-4481-91DF-B2D5D61615A8}" dt="2023-02-09T19:44:27.288" v="9361" actId="1076"/>
          <ac:picMkLst>
            <pc:docMk/>
            <pc:sldMk cId="2691555726" sldId="1325"/>
            <ac:picMk id="5" creationId="{DA4F4A08-634E-56AB-F56E-8F59CB750ACB}"/>
          </ac:picMkLst>
        </pc:picChg>
        <pc:cxnChg chg="add mod">
          <ac:chgData name="Mathilda Händén" userId="c86d09dc-e4d8-4bba-a0b2-6bb6c20761f9" providerId="ADAL" clId="{AF4EB1B8-07A6-4481-91DF-B2D5D61615A8}" dt="2023-02-09T20:13:23.121" v="9775" actId="12788"/>
          <ac:cxnSpMkLst>
            <pc:docMk/>
            <pc:sldMk cId="2691555726" sldId="1325"/>
            <ac:cxnSpMk id="8" creationId="{3C16FA91-5FD8-6F3E-5B05-F90D87B1D436}"/>
          </ac:cxnSpMkLst>
        </pc:cxnChg>
        <pc:cxnChg chg="mod topLvl">
          <ac:chgData name="Mathilda Händén" userId="c86d09dc-e4d8-4bba-a0b2-6bb6c20761f9" providerId="ADAL" clId="{AF4EB1B8-07A6-4481-91DF-B2D5D61615A8}" dt="2023-02-09T20:14:10.632" v="9782" actId="12789"/>
          <ac:cxnSpMkLst>
            <pc:docMk/>
            <pc:sldMk cId="2691555726" sldId="1325"/>
            <ac:cxnSpMk id="31" creationId="{B055E406-DF36-47C0-B51D-C1CB07340B20}"/>
          </ac:cxnSpMkLst>
        </pc:cxnChg>
        <pc:cxnChg chg="del mod topLvl">
          <ac:chgData name="Mathilda Händén" userId="c86d09dc-e4d8-4bba-a0b2-6bb6c20761f9" providerId="ADAL" clId="{AF4EB1B8-07A6-4481-91DF-B2D5D61615A8}" dt="2023-02-09T14:29:37.708" v="9247" actId="478"/>
          <ac:cxnSpMkLst>
            <pc:docMk/>
            <pc:sldMk cId="2691555726" sldId="1325"/>
            <ac:cxnSpMk id="32" creationId="{F3550A3E-1A30-45BF-80EE-7639F6EBB677}"/>
          </ac:cxnSpMkLst>
        </pc:cxnChg>
      </pc:sldChg>
      <pc:sldChg chg="add del">
        <pc:chgData name="Mathilda Händén" userId="c86d09dc-e4d8-4bba-a0b2-6bb6c20761f9" providerId="ADAL" clId="{AF4EB1B8-07A6-4481-91DF-B2D5D61615A8}" dt="2023-02-27T14:16:02.943" v="30851" actId="47"/>
        <pc:sldMkLst>
          <pc:docMk/>
          <pc:sldMk cId="952849414" sldId="1367"/>
        </pc:sldMkLst>
      </pc:sldChg>
      <pc:sldChg chg="addSp delSp modSp del mod modTransition">
        <pc:chgData name="Mathilda Händén" userId="c86d09dc-e4d8-4bba-a0b2-6bb6c20761f9" providerId="ADAL" clId="{AF4EB1B8-07A6-4481-91DF-B2D5D61615A8}" dt="2023-02-01T18:37:31.886" v="5708" actId="47"/>
        <pc:sldMkLst>
          <pc:docMk/>
          <pc:sldMk cId="2465645348" sldId="2630"/>
        </pc:sldMkLst>
        <pc:spChg chg="add del mod">
          <ac:chgData name="Mathilda Händén" userId="c86d09dc-e4d8-4bba-a0b2-6bb6c20761f9" providerId="ADAL" clId="{AF4EB1B8-07A6-4481-91DF-B2D5D61615A8}" dt="2023-02-01T18:29:46.233" v="5620" actId="478"/>
          <ac:spMkLst>
            <pc:docMk/>
            <pc:sldMk cId="2465645348" sldId="2630"/>
            <ac:spMk id="2" creationId="{9D5310F5-F300-466B-3D4C-5D95393AE98E}"/>
          </ac:spMkLst>
        </pc:spChg>
        <pc:spChg chg="add del mod ord">
          <ac:chgData name="Mathilda Händén" userId="c86d09dc-e4d8-4bba-a0b2-6bb6c20761f9" providerId="ADAL" clId="{AF4EB1B8-07A6-4481-91DF-B2D5D61615A8}" dt="2023-02-01T18:31:33.332" v="5651" actId="478"/>
          <ac:spMkLst>
            <pc:docMk/>
            <pc:sldMk cId="2465645348" sldId="2630"/>
            <ac:spMk id="3" creationId="{E34EA56F-3577-7B0C-FB6D-72699A17ED92}"/>
          </ac:spMkLst>
        </pc:spChg>
        <pc:spChg chg="del mod">
          <ac:chgData name="Mathilda Händén" userId="c86d09dc-e4d8-4bba-a0b2-6bb6c20761f9" providerId="ADAL" clId="{AF4EB1B8-07A6-4481-91DF-B2D5D61615A8}" dt="2023-02-01T18:32:21.255" v="5668" actId="478"/>
          <ac:spMkLst>
            <pc:docMk/>
            <pc:sldMk cId="2465645348" sldId="2630"/>
            <ac:spMk id="5" creationId="{3D95B1AC-BAFC-074B-1BC6-7D40FAC93251}"/>
          </ac:spMkLst>
        </pc:spChg>
        <pc:spChg chg="mod ord">
          <ac:chgData name="Mathilda Händén" userId="c86d09dc-e4d8-4bba-a0b2-6bb6c20761f9" providerId="ADAL" clId="{AF4EB1B8-07A6-4481-91DF-B2D5D61615A8}" dt="2023-02-01T18:35:36.272" v="5685" actId="1076"/>
          <ac:spMkLst>
            <pc:docMk/>
            <pc:sldMk cId="2465645348" sldId="2630"/>
            <ac:spMk id="6" creationId="{365ECF65-42CC-449C-6744-802B3243BB5A}"/>
          </ac:spMkLst>
        </pc:spChg>
        <pc:spChg chg="add del mod">
          <ac:chgData name="Mathilda Händén" userId="c86d09dc-e4d8-4bba-a0b2-6bb6c20761f9" providerId="ADAL" clId="{AF4EB1B8-07A6-4481-91DF-B2D5D61615A8}" dt="2023-02-01T18:32:00.721" v="5656"/>
          <ac:spMkLst>
            <pc:docMk/>
            <pc:sldMk cId="2465645348" sldId="2630"/>
            <ac:spMk id="8" creationId="{E5EA72C6-4F49-7DCC-E811-98255C73D7FF}"/>
          </ac:spMkLst>
        </pc:spChg>
        <pc:spChg chg="add mod">
          <ac:chgData name="Mathilda Händén" userId="c86d09dc-e4d8-4bba-a0b2-6bb6c20761f9" providerId="ADAL" clId="{AF4EB1B8-07A6-4481-91DF-B2D5D61615A8}" dt="2023-02-01T18:35:13.279" v="5683" actId="20577"/>
          <ac:spMkLst>
            <pc:docMk/>
            <pc:sldMk cId="2465645348" sldId="2630"/>
            <ac:spMk id="10" creationId="{6E01B6B2-3C71-746E-7363-DFD5AE9D0075}"/>
          </ac:spMkLst>
        </pc:spChg>
        <pc:picChg chg="add del mod">
          <ac:chgData name="Mathilda Händén" userId="c86d09dc-e4d8-4bba-a0b2-6bb6c20761f9" providerId="ADAL" clId="{AF4EB1B8-07A6-4481-91DF-B2D5D61615A8}" dt="2023-02-01T18:31:52.441" v="5654" actId="478"/>
          <ac:picMkLst>
            <pc:docMk/>
            <pc:sldMk cId="2465645348" sldId="2630"/>
            <ac:picMk id="4" creationId="{EFFC22DC-EA1A-FF9E-FB3F-99FEE2AC2D86}"/>
          </ac:picMkLst>
        </pc:picChg>
        <pc:picChg chg="add del mod">
          <ac:chgData name="Mathilda Händén" userId="c86d09dc-e4d8-4bba-a0b2-6bb6c20761f9" providerId="ADAL" clId="{AF4EB1B8-07A6-4481-91DF-B2D5D61615A8}" dt="2023-02-01T18:32:00.721" v="5656"/>
          <ac:picMkLst>
            <pc:docMk/>
            <pc:sldMk cId="2465645348" sldId="2630"/>
            <ac:picMk id="9" creationId="{087D6285-7A41-B14B-3901-7306BF2D4705}"/>
          </ac:picMkLst>
        </pc:picChg>
        <pc:picChg chg="add mod">
          <ac:chgData name="Mathilda Händén" userId="c86d09dc-e4d8-4bba-a0b2-6bb6c20761f9" providerId="ADAL" clId="{AF4EB1B8-07A6-4481-91DF-B2D5D61615A8}" dt="2023-02-01T18:35:30.777" v="5684" actId="1076"/>
          <ac:picMkLst>
            <pc:docMk/>
            <pc:sldMk cId="2465645348" sldId="2630"/>
            <ac:picMk id="11" creationId="{6EB992A6-7625-308E-0BCD-441E2F6A8781}"/>
          </ac:picMkLst>
        </pc:picChg>
        <pc:picChg chg="mod ord">
          <ac:chgData name="Mathilda Händén" userId="c86d09dc-e4d8-4bba-a0b2-6bb6c20761f9" providerId="ADAL" clId="{AF4EB1B8-07A6-4481-91DF-B2D5D61615A8}" dt="2023-02-01T18:36:54.842" v="5707" actId="29295"/>
          <ac:picMkLst>
            <pc:docMk/>
            <pc:sldMk cId="2465645348" sldId="2630"/>
            <ac:picMk id="13" creationId="{0C47A015-7B23-83C8-016C-BAD97044B5E6}"/>
          </ac:picMkLst>
        </pc:picChg>
      </pc:sldChg>
      <pc:sldChg chg="addSp delSp modSp mod modTransition modAnim addCm delCm modCm modNotesTx">
        <pc:chgData name="Mathilda Händén" userId="c86d09dc-e4d8-4bba-a0b2-6bb6c20761f9" providerId="ADAL" clId="{AF4EB1B8-07A6-4481-91DF-B2D5D61615A8}" dt="2023-03-01T14:15:17.832" v="32669" actId="207"/>
        <pc:sldMkLst>
          <pc:docMk/>
          <pc:sldMk cId="2778174672" sldId="2673"/>
        </pc:sldMkLst>
        <pc:spChg chg="del">
          <ac:chgData name="Mathilda Händén" userId="c86d09dc-e4d8-4bba-a0b2-6bb6c20761f9" providerId="ADAL" clId="{AF4EB1B8-07A6-4481-91DF-B2D5D61615A8}" dt="2023-02-01T13:11:53.890" v="5016" actId="478"/>
          <ac:spMkLst>
            <pc:docMk/>
            <pc:sldMk cId="2778174672" sldId="2673"/>
            <ac:spMk id="4" creationId="{04D42636-2466-4A5D-A313-02F80337F67F}"/>
          </ac:spMkLst>
        </pc:spChg>
        <pc:spChg chg="add mod">
          <ac:chgData name="Mathilda Händén" userId="c86d09dc-e4d8-4bba-a0b2-6bb6c20761f9" providerId="ADAL" clId="{AF4EB1B8-07A6-4481-91DF-B2D5D61615A8}" dt="2023-02-17T13:10:31.870" v="25411" actId="164"/>
          <ac:spMkLst>
            <pc:docMk/>
            <pc:sldMk cId="2778174672" sldId="2673"/>
            <ac:spMk id="8" creationId="{0E60DE00-A73C-92A7-C0C2-F60F6CC824A3}"/>
          </ac:spMkLst>
        </pc:spChg>
        <pc:spChg chg="mod topLvl">
          <ac:chgData name="Mathilda Händén" userId="c86d09dc-e4d8-4bba-a0b2-6bb6c20761f9" providerId="ADAL" clId="{AF4EB1B8-07A6-4481-91DF-B2D5D61615A8}" dt="2023-03-01T14:15:15.485" v="32668" actId="207"/>
          <ac:spMkLst>
            <pc:docMk/>
            <pc:sldMk cId="2778174672" sldId="2673"/>
            <ac:spMk id="9" creationId="{B2901A90-8041-466E-B5B9-DC10F5A096EC}"/>
          </ac:spMkLst>
        </pc:spChg>
        <pc:spChg chg="add del mod">
          <ac:chgData name="Mathilda Händén" userId="c86d09dc-e4d8-4bba-a0b2-6bb6c20761f9" providerId="ADAL" clId="{AF4EB1B8-07A6-4481-91DF-B2D5D61615A8}" dt="2023-02-01T13:13:13.484" v="5067" actId="478"/>
          <ac:spMkLst>
            <pc:docMk/>
            <pc:sldMk cId="2778174672" sldId="2673"/>
            <ac:spMk id="13" creationId="{7DAA6414-44AF-7445-6FD3-CA5909004718}"/>
          </ac:spMkLst>
        </pc:spChg>
        <pc:spChg chg="mod topLvl">
          <ac:chgData name="Mathilda Händén" userId="c86d09dc-e4d8-4bba-a0b2-6bb6c20761f9" providerId="ADAL" clId="{AF4EB1B8-07A6-4481-91DF-B2D5D61615A8}" dt="2023-03-01T14:15:17.832" v="32669" actId="207"/>
          <ac:spMkLst>
            <pc:docMk/>
            <pc:sldMk cId="2778174672" sldId="2673"/>
            <ac:spMk id="15" creationId="{F9BDBDE7-5C95-86BF-C52A-0D3B58BE9A6F}"/>
          </ac:spMkLst>
        </pc:spChg>
        <pc:spChg chg="add mod">
          <ac:chgData name="Mathilda Händén" userId="c86d09dc-e4d8-4bba-a0b2-6bb6c20761f9" providerId="ADAL" clId="{AF4EB1B8-07A6-4481-91DF-B2D5D61615A8}" dt="2023-02-17T13:10:45.337" v="25414" actId="14100"/>
          <ac:spMkLst>
            <pc:docMk/>
            <pc:sldMk cId="2778174672" sldId="2673"/>
            <ac:spMk id="17" creationId="{97F606FA-B69D-25C1-A43E-5C106C2B5C07}"/>
          </ac:spMkLst>
        </pc:spChg>
        <pc:spChg chg="mod ord topLvl">
          <ac:chgData name="Mathilda Händén" userId="c86d09dc-e4d8-4bba-a0b2-6bb6c20761f9" providerId="ADAL" clId="{AF4EB1B8-07A6-4481-91DF-B2D5D61615A8}" dt="2023-02-01T13:11:08.886" v="4975" actId="207"/>
          <ac:spMkLst>
            <pc:docMk/>
            <pc:sldMk cId="2778174672" sldId="2673"/>
            <ac:spMk id="20" creationId="{90CB4F18-32FC-4208-8784-0E85AE73E66C}"/>
          </ac:spMkLst>
        </pc:spChg>
        <pc:spChg chg="mod topLvl">
          <ac:chgData name="Mathilda Händén" userId="c86d09dc-e4d8-4bba-a0b2-6bb6c20761f9" providerId="ADAL" clId="{AF4EB1B8-07A6-4481-91DF-B2D5D61615A8}" dt="2023-02-01T13:11:00.297" v="4973" actId="207"/>
          <ac:spMkLst>
            <pc:docMk/>
            <pc:sldMk cId="2778174672" sldId="2673"/>
            <ac:spMk id="21" creationId="{0E1042C4-ED34-4F81-9C25-718F29877278}"/>
          </ac:spMkLst>
        </pc:spChg>
        <pc:grpChg chg="del mod">
          <ac:chgData name="Mathilda Händén" userId="c86d09dc-e4d8-4bba-a0b2-6bb6c20761f9" providerId="ADAL" clId="{AF4EB1B8-07A6-4481-91DF-B2D5D61615A8}" dt="2023-02-01T13:08:58.269" v="4894" actId="165"/>
          <ac:grpSpMkLst>
            <pc:docMk/>
            <pc:sldMk cId="2778174672" sldId="2673"/>
            <ac:grpSpMk id="8" creationId="{022BE8FF-12FF-F10D-95B2-C796F2E27955}"/>
          </ac:grpSpMkLst>
        </pc:grpChg>
        <pc:grpChg chg="del">
          <ac:chgData name="Mathilda Händén" userId="c86d09dc-e4d8-4bba-a0b2-6bb6c20761f9" providerId="ADAL" clId="{AF4EB1B8-07A6-4481-91DF-B2D5D61615A8}" dt="2023-02-01T13:07:53.702" v="4882" actId="165"/>
          <ac:grpSpMkLst>
            <pc:docMk/>
            <pc:sldMk cId="2778174672" sldId="2673"/>
            <ac:grpSpMk id="10" creationId="{21698FFE-8F77-05E0-C722-BD829045FF5B}"/>
          </ac:grpSpMkLst>
        </pc:grpChg>
        <pc:grpChg chg="add mod">
          <ac:chgData name="Mathilda Händén" userId="c86d09dc-e4d8-4bba-a0b2-6bb6c20761f9" providerId="ADAL" clId="{AF4EB1B8-07A6-4481-91DF-B2D5D61615A8}" dt="2023-02-17T13:10:31.870" v="25411" actId="164"/>
          <ac:grpSpMkLst>
            <pc:docMk/>
            <pc:sldMk cId="2778174672" sldId="2673"/>
            <ac:grpSpMk id="10" creationId="{8BC671AD-A75F-F9EB-7AFC-0744F2B79546}"/>
          </ac:grpSpMkLst>
        </pc:grpChg>
        <pc:picChg chg="add del mod">
          <ac:chgData name="Mathilda Händén" userId="c86d09dc-e4d8-4bba-a0b2-6bb6c20761f9" providerId="ADAL" clId="{AF4EB1B8-07A6-4481-91DF-B2D5D61615A8}" dt="2023-02-17T13:10:00.560" v="25402"/>
          <ac:picMkLst>
            <pc:docMk/>
            <pc:sldMk cId="2778174672" sldId="2673"/>
            <ac:picMk id="4" creationId="{AB8B88C7-9EA2-52AC-A1A0-E30F488B820E}"/>
          </ac:picMkLst>
        </pc:picChg>
        <pc:picChg chg="add mod">
          <ac:chgData name="Mathilda Händén" userId="c86d09dc-e4d8-4bba-a0b2-6bb6c20761f9" providerId="ADAL" clId="{AF4EB1B8-07A6-4481-91DF-B2D5D61615A8}" dt="2023-02-01T13:10:56.610" v="4970" actId="1076"/>
          <ac:picMkLst>
            <pc:docMk/>
            <pc:sldMk cId="2778174672" sldId="2673"/>
            <ac:picMk id="5" creationId="{89F3CC1C-6F38-26C3-AB7B-99323BA916E4}"/>
          </ac:picMkLst>
        </pc:picChg>
        <pc:picChg chg="add del mod">
          <ac:chgData name="Mathilda Händén" userId="c86d09dc-e4d8-4bba-a0b2-6bb6c20761f9" providerId="ADAL" clId="{AF4EB1B8-07A6-4481-91DF-B2D5D61615A8}" dt="2023-02-17T13:10:07.104" v="25404" actId="478"/>
          <ac:picMkLst>
            <pc:docMk/>
            <pc:sldMk cId="2778174672" sldId="2673"/>
            <ac:picMk id="6" creationId="{53611685-4913-AB1D-DF19-0C36FA67857F}"/>
          </ac:picMkLst>
        </pc:picChg>
        <pc:picChg chg="del">
          <ac:chgData name="Mathilda Händén" userId="c86d09dc-e4d8-4bba-a0b2-6bb6c20761f9" providerId="ADAL" clId="{AF4EB1B8-07A6-4481-91DF-B2D5D61615A8}" dt="2023-02-01T13:07:31.838" v="4880" actId="478"/>
          <ac:picMkLst>
            <pc:docMk/>
            <pc:sldMk cId="2778174672" sldId="2673"/>
            <ac:picMk id="6" creationId="{D7845619-CA86-0A0F-CDCD-8B505B7F7CA2}"/>
          </ac:picMkLst>
        </pc:picChg>
        <pc:picChg chg="mod">
          <ac:chgData name="Mathilda Händén" userId="c86d09dc-e4d8-4bba-a0b2-6bb6c20761f9" providerId="ADAL" clId="{AF4EB1B8-07A6-4481-91DF-B2D5D61615A8}" dt="2023-02-17T13:10:48.786" v="25417" actId="1037"/>
          <ac:picMkLst>
            <pc:docMk/>
            <pc:sldMk cId="2778174672" sldId="2673"/>
            <ac:picMk id="7" creationId="{2E3CDA96-634A-6439-9FB9-F1C906F1C06B}"/>
          </ac:picMkLst>
        </pc:picChg>
        <pc:picChg chg="add mod">
          <ac:chgData name="Mathilda Händén" userId="c86d09dc-e4d8-4bba-a0b2-6bb6c20761f9" providerId="ADAL" clId="{AF4EB1B8-07A6-4481-91DF-B2D5D61615A8}" dt="2023-02-17T13:10:31.870" v="25411" actId="164"/>
          <ac:picMkLst>
            <pc:docMk/>
            <pc:sldMk cId="2778174672" sldId="2673"/>
            <ac:picMk id="11" creationId="{1740A197-444F-26D1-388B-C63633DF515F}"/>
          </ac:picMkLst>
        </pc:picChg>
        <pc:picChg chg="add del mod ord">
          <ac:chgData name="Mathilda Händén" userId="c86d09dc-e4d8-4bba-a0b2-6bb6c20761f9" providerId="ADAL" clId="{AF4EB1B8-07A6-4481-91DF-B2D5D61615A8}" dt="2023-02-01T13:10:07.432" v="4938" actId="478"/>
          <ac:picMkLst>
            <pc:docMk/>
            <pc:sldMk cId="2778174672" sldId="2673"/>
            <ac:picMk id="12" creationId="{04BEFB44-16C9-8C7E-EC28-C8941195391B}"/>
          </ac:picMkLst>
        </pc:picChg>
        <pc:picChg chg="del">
          <ac:chgData name="Mathilda Händén" userId="c86d09dc-e4d8-4bba-a0b2-6bb6c20761f9" providerId="ADAL" clId="{AF4EB1B8-07A6-4481-91DF-B2D5D61615A8}" dt="2023-02-01T13:07:34.360" v="4881" actId="478"/>
          <ac:picMkLst>
            <pc:docMk/>
            <pc:sldMk cId="2778174672" sldId="2673"/>
            <ac:picMk id="14" creationId="{526681A5-48E1-E4C4-1B2A-36FB9C069E54}"/>
          </ac:picMkLst>
        </pc:picChg>
        <pc:picChg chg="add del mod">
          <ac:chgData name="Mathilda Händén" userId="c86d09dc-e4d8-4bba-a0b2-6bb6c20761f9" providerId="ADAL" clId="{AF4EB1B8-07A6-4481-91DF-B2D5D61615A8}" dt="2023-02-01T13:12:12.509" v="5019"/>
          <ac:picMkLst>
            <pc:docMk/>
            <pc:sldMk cId="2778174672" sldId="2673"/>
            <ac:picMk id="16" creationId="{B40C5623-77EF-9586-C9E2-8DAED072FBD1}"/>
          </ac:picMkLst>
        </pc:picChg>
        <pc:extLst>
          <p:ext xmlns:p="http://schemas.openxmlformats.org/presentationml/2006/main" uri="{D6D511B9-2390-475A-947B-AFAB55BFBCF1}">
            <pc226:cmChg xmlns:pc226="http://schemas.microsoft.com/office/powerpoint/2022/06/main/command" chg="add del mod">
              <pc226:chgData name="Mathilda Händén" userId="c86d09dc-e4d8-4bba-a0b2-6bb6c20761f9" providerId="ADAL" clId="{AF4EB1B8-07A6-4481-91DF-B2D5D61615A8}" dt="2023-02-08T14:40:37.301" v="8387"/>
              <pc2:cmMkLst xmlns:pc2="http://schemas.microsoft.com/office/powerpoint/2019/9/main/command">
                <pc:docMk/>
                <pc:sldMk cId="2778174672" sldId="2673"/>
                <pc2:cmMk id="{1A410268-2D01-4746-9A82-1A7545EC9886}"/>
              </pc2:cmMkLst>
            </pc226:cmChg>
            <pc226:cmChg xmlns:pc226="http://schemas.microsoft.com/office/powerpoint/2022/06/main/command" chg="add">
              <pc226:chgData name="Mathilda Händén" userId="c86d09dc-e4d8-4bba-a0b2-6bb6c20761f9" providerId="ADAL" clId="{AF4EB1B8-07A6-4481-91DF-B2D5D61615A8}" dt="2023-02-22T07:56:34.178" v="28021"/>
              <pc2:cmMkLst xmlns:pc2="http://schemas.microsoft.com/office/powerpoint/2019/9/main/command">
                <pc:docMk/>
                <pc:sldMk cId="2778174672" sldId="2673"/>
                <pc2:cmMk id="{3485F5C4-CBAC-44E8-83F6-A88929D205B6}"/>
              </pc2:cmMkLst>
            </pc226:cmChg>
          </p:ext>
        </pc:extLst>
      </pc:sldChg>
      <pc:sldChg chg="addSp delSp modSp del mod modTransition delAnim">
        <pc:chgData name="Mathilda Händén" userId="c86d09dc-e4d8-4bba-a0b2-6bb6c20761f9" providerId="ADAL" clId="{AF4EB1B8-07A6-4481-91DF-B2D5D61615A8}" dt="2023-02-21T14:38:11.788" v="27392" actId="47"/>
        <pc:sldMkLst>
          <pc:docMk/>
          <pc:sldMk cId="2778905322" sldId="2681"/>
        </pc:sldMkLst>
        <pc:spChg chg="del topLvl">
          <ac:chgData name="Mathilda Händén" userId="c86d09dc-e4d8-4bba-a0b2-6bb6c20761f9" providerId="ADAL" clId="{AF4EB1B8-07A6-4481-91DF-B2D5D61615A8}" dt="2023-02-17T12:51:10.563" v="25270" actId="478"/>
          <ac:spMkLst>
            <pc:docMk/>
            <pc:sldMk cId="2778905322" sldId="2681"/>
            <ac:spMk id="5" creationId="{576480AE-42C6-7ADB-09A2-82123A04BB62}"/>
          </ac:spMkLst>
        </pc:spChg>
        <pc:spChg chg="add mod">
          <ac:chgData name="Mathilda Händén" userId="c86d09dc-e4d8-4bba-a0b2-6bb6c20761f9" providerId="ADAL" clId="{AF4EB1B8-07A6-4481-91DF-B2D5D61615A8}" dt="2023-02-17T12:52:24.112" v="25335" actId="207"/>
          <ac:spMkLst>
            <pc:docMk/>
            <pc:sldMk cId="2778905322" sldId="2681"/>
            <ac:spMk id="19" creationId="{0F5AC9C0-5569-965B-8530-D98654E12BCC}"/>
          </ac:spMkLst>
        </pc:spChg>
        <pc:spChg chg="mod">
          <ac:chgData name="Mathilda Händén" userId="c86d09dc-e4d8-4bba-a0b2-6bb6c20761f9" providerId="ADAL" clId="{AF4EB1B8-07A6-4481-91DF-B2D5D61615A8}" dt="2023-02-21T14:11:17.661" v="27115" actId="20577"/>
          <ac:spMkLst>
            <pc:docMk/>
            <pc:sldMk cId="2778905322" sldId="2681"/>
            <ac:spMk id="23" creationId="{FED4098D-9823-4ACE-AF9F-911D4B3D4183}"/>
          </ac:spMkLst>
        </pc:spChg>
        <pc:grpChg chg="del">
          <ac:chgData name="Mathilda Händén" userId="c86d09dc-e4d8-4bba-a0b2-6bb6c20761f9" providerId="ADAL" clId="{AF4EB1B8-07A6-4481-91DF-B2D5D61615A8}" dt="2023-02-17T12:51:10.563" v="25270" actId="478"/>
          <ac:grpSpMkLst>
            <pc:docMk/>
            <pc:sldMk cId="2778905322" sldId="2681"/>
            <ac:grpSpMk id="2" creationId="{894B5832-BEB0-9D3F-615A-0436B59C7C0A}"/>
          </ac:grpSpMkLst>
        </pc:grpChg>
        <pc:grpChg chg="del">
          <ac:chgData name="Mathilda Händén" userId="c86d09dc-e4d8-4bba-a0b2-6bb6c20761f9" providerId="ADAL" clId="{AF4EB1B8-07A6-4481-91DF-B2D5D61615A8}" dt="2023-02-17T12:51:12.182" v="25272" actId="478"/>
          <ac:grpSpMkLst>
            <pc:docMk/>
            <pc:sldMk cId="2778905322" sldId="2681"/>
            <ac:grpSpMk id="10" creationId="{D71A7690-30BE-D6D7-1960-58E5FD9D6F80}"/>
          </ac:grpSpMkLst>
        </pc:grpChg>
        <pc:grpChg chg="del">
          <ac:chgData name="Mathilda Händén" userId="c86d09dc-e4d8-4bba-a0b2-6bb6c20761f9" providerId="ADAL" clId="{AF4EB1B8-07A6-4481-91DF-B2D5D61615A8}" dt="2023-02-17T12:51:12.876" v="25273" actId="478"/>
          <ac:grpSpMkLst>
            <pc:docMk/>
            <pc:sldMk cId="2778905322" sldId="2681"/>
            <ac:grpSpMk id="13" creationId="{4E4FA233-98A5-EEF1-FDD5-853BC85F8B13}"/>
          </ac:grpSpMkLst>
        </pc:grpChg>
        <pc:grpChg chg="del">
          <ac:chgData name="Mathilda Händén" userId="c86d09dc-e4d8-4bba-a0b2-6bb6c20761f9" providerId="ADAL" clId="{AF4EB1B8-07A6-4481-91DF-B2D5D61615A8}" dt="2023-02-17T12:51:14.041" v="25275" actId="478"/>
          <ac:grpSpMkLst>
            <pc:docMk/>
            <pc:sldMk cId="2778905322" sldId="2681"/>
            <ac:grpSpMk id="26" creationId="{11E46ADB-0FFD-4886-A900-570E4952984B}"/>
          </ac:grpSpMkLst>
        </pc:grpChg>
        <pc:grpChg chg="del">
          <ac:chgData name="Mathilda Händén" userId="c86d09dc-e4d8-4bba-a0b2-6bb6c20761f9" providerId="ADAL" clId="{AF4EB1B8-07A6-4481-91DF-B2D5D61615A8}" dt="2023-02-17T12:51:13.425" v="25274" actId="478"/>
          <ac:grpSpMkLst>
            <pc:docMk/>
            <pc:sldMk cId="2778905322" sldId="2681"/>
            <ac:grpSpMk id="29" creationId="{A4EC4CA6-BC06-10A9-FC81-FBCA3A45959E}"/>
          </ac:grpSpMkLst>
        </pc:grpChg>
        <pc:picChg chg="add mod">
          <ac:chgData name="Mathilda Händén" userId="c86d09dc-e4d8-4bba-a0b2-6bb6c20761f9" providerId="ADAL" clId="{AF4EB1B8-07A6-4481-91DF-B2D5D61615A8}" dt="2023-02-21T08:34:37.876" v="25630" actId="1076"/>
          <ac:picMkLst>
            <pc:docMk/>
            <pc:sldMk cId="2778905322" sldId="2681"/>
            <ac:picMk id="2" creationId="{B341192E-3DA2-41D9-9EF6-E69B76C21488}"/>
          </ac:picMkLst>
        </pc:picChg>
        <pc:picChg chg="del">
          <ac:chgData name="Mathilda Händén" userId="c86d09dc-e4d8-4bba-a0b2-6bb6c20761f9" providerId="ADAL" clId="{AF4EB1B8-07A6-4481-91DF-B2D5D61615A8}" dt="2023-02-17T12:50:19.059" v="25252" actId="478"/>
          <ac:picMkLst>
            <pc:docMk/>
            <pc:sldMk cId="2778905322" sldId="2681"/>
            <ac:picMk id="3" creationId="{659D9608-EEBF-90DA-0677-369CC06146EF}"/>
          </ac:picMkLst>
        </pc:picChg>
        <pc:picChg chg="add mod">
          <ac:chgData name="Mathilda Händén" userId="c86d09dc-e4d8-4bba-a0b2-6bb6c20761f9" providerId="ADAL" clId="{AF4EB1B8-07A6-4481-91DF-B2D5D61615A8}" dt="2023-02-21T08:34:37.876" v="25630" actId="1076"/>
          <ac:picMkLst>
            <pc:docMk/>
            <pc:sldMk cId="2778905322" sldId="2681"/>
            <ac:picMk id="3" creationId="{FA017807-3047-B57A-1623-D0DDD2A4948A}"/>
          </ac:picMkLst>
        </pc:picChg>
        <pc:picChg chg="del topLvl">
          <ac:chgData name="Mathilda Händén" userId="c86d09dc-e4d8-4bba-a0b2-6bb6c20761f9" providerId="ADAL" clId="{AF4EB1B8-07A6-4481-91DF-B2D5D61615A8}" dt="2023-02-17T12:51:11.696" v="25271" actId="478"/>
          <ac:picMkLst>
            <pc:docMk/>
            <pc:sldMk cId="2778905322" sldId="2681"/>
            <ac:picMk id="4" creationId="{B07B5FFC-4716-171A-0AA7-B46B2285F39A}"/>
          </ac:picMkLst>
        </pc:picChg>
        <pc:picChg chg="del">
          <ac:chgData name="Mathilda Händén" userId="c86d09dc-e4d8-4bba-a0b2-6bb6c20761f9" providerId="ADAL" clId="{AF4EB1B8-07A6-4481-91DF-B2D5D61615A8}" dt="2023-02-17T12:50:19.549" v="25253" actId="478"/>
          <ac:picMkLst>
            <pc:docMk/>
            <pc:sldMk cId="2778905322" sldId="2681"/>
            <ac:picMk id="6" creationId="{F1AE6B8E-0B6D-28EB-9D8F-52B002139751}"/>
          </ac:picMkLst>
        </pc:picChg>
        <pc:picChg chg="del">
          <ac:chgData name="Mathilda Händén" userId="c86d09dc-e4d8-4bba-a0b2-6bb6c20761f9" providerId="ADAL" clId="{AF4EB1B8-07A6-4481-91DF-B2D5D61615A8}" dt="2023-02-17T12:51:15.097" v="25276" actId="478"/>
          <ac:picMkLst>
            <pc:docMk/>
            <pc:sldMk cId="2778905322" sldId="2681"/>
            <ac:picMk id="7" creationId="{19AE9484-CD3A-ED98-69CC-B9BC5BF32BF1}"/>
          </ac:picMkLst>
        </pc:picChg>
        <pc:picChg chg="add del mod">
          <ac:chgData name="Mathilda Händén" userId="c86d09dc-e4d8-4bba-a0b2-6bb6c20761f9" providerId="ADAL" clId="{AF4EB1B8-07A6-4481-91DF-B2D5D61615A8}" dt="2023-02-21T08:34:33.041" v="25628" actId="478"/>
          <ac:picMkLst>
            <pc:docMk/>
            <pc:sldMk cId="2778905322" sldId="2681"/>
            <ac:picMk id="11" creationId="{1F317F9B-A3D0-00EF-1EDA-8FA31E091B53}"/>
          </ac:picMkLst>
        </pc:picChg>
        <pc:picChg chg="add del mod">
          <ac:chgData name="Mathilda Händén" userId="c86d09dc-e4d8-4bba-a0b2-6bb6c20761f9" providerId="ADAL" clId="{AF4EB1B8-07A6-4481-91DF-B2D5D61615A8}" dt="2023-02-21T08:34:33.041" v="25628" actId="478"/>
          <ac:picMkLst>
            <pc:docMk/>
            <pc:sldMk cId="2778905322" sldId="2681"/>
            <ac:picMk id="12" creationId="{B5398BA1-2E5A-9073-B516-6E36352021DA}"/>
          </ac:picMkLst>
        </pc:picChg>
        <pc:picChg chg="add del mod">
          <ac:chgData name="Mathilda Händén" userId="c86d09dc-e4d8-4bba-a0b2-6bb6c20761f9" providerId="ADAL" clId="{AF4EB1B8-07A6-4481-91DF-B2D5D61615A8}" dt="2023-02-21T08:33:51.264" v="25621" actId="478"/>
          <ac:picMkLst>
            <pc:docMk/>
            <pc:sldMk cId="2778905322" sldId="2681"/>
            <ac:picMk id="14" creationId="{4D35C133-91AF-59B7-E532-A12345E05E33}"/>
          </ac:picMkLst>
        </pc:picChg>
        <pc:picChg chg="add del mod">
          <ac:chgData name="Mathilda Händén" userId="c86d09dc-e4d8-4bba-a0b2-6bb6c20761f9" providerId="ADAL" clId="{AF4EB1B8-07A6-4481-91DF-B2D5D61615A8}" dt="2023-02-21T08:33:49.803" v="25620" actId="478"/>
          <ac:picMkLst>
            <pc:docMk/>
            <pc:sldMk cId="2778905322" sldId="2681"/>
            <ac:picMk id="16" creationId="{02010117-6143-E2E4-4EBC-608731FD7555}"/>
          </ac:picMkLst>
        </pc:picChg>
        <pc:picChg chg="add del mod">
          <ac:chgData name="Mathilda Händén" userId="c86d09dc-e4d8-4bba-a0b2-6bb6c20761f9" providerId="ADAL" clId="{AF4EB1B8-07A6-4481-91DF-B2D5D61615A8}" dt="2023-02-21T08:34:35.457" v="25629" actId="478"/>
          <ac:picMkLst>
            <pc:docMk/>
            <pc:sldMk cId="2778905322" sldId="2681"/>
            <ac:picMk id="17" creationId="{44FC76E8-CEA4-74C6-619D-C71CF4881135}"/>
          </ac:picMkLst>
        </pc:picChg>
        <pc:picChg chg="add del mod">
          <ac:chgData name="Mathilda Händén" userId="c86d09dc-e4d8-4bba-a0b2-6bb6c20761f9" providerId="ADAL" clId="{AF4EB1B8-07A6-4481-91DF-B2D5D61615A8}" dt="2023-02-21T08:34:35.457" v="25629" actId="478"/>
          <ac:picMkLst>
            <pc:docMk/>
            <pc:sldMk cId="2778905322" sldId="2681"/>
            <ac:picMk id="18" creationId="{A6FB0A6B-80B0-F2BB-F9BA-9C1856129069}"/>
          </ac:picMkLst>
        </pc:picChg>
        <pc:picChg chg="mod">
          <ac:chgData name="Mathilda Händén" userId="c86d09dc-e4d8-4bba-a0b2-6bb6c20761f9" providerId="ADAL" clId="{AF4EB1B8-07A6-4481-91DF-B2D5D61615A8}" dt="2023-02-21T14:11:22.897" v="27116" actId="1076"/>
          <ac:picMkLst>
            <pc:docMk/>
            <pc:sldMk cId="2778905322" sldId="2681"/>
            <ac:picMk id="24" creationId="{52B93664-57BC-46F6-901E-BCC6CB2F686B}"/>
          </ac:picMkLst>
        </pc:picChg>
      </pc:sldChg>
      <pc:sldChg chg="addSp delSp modSp mod modTransition modAnim addCm delCm modCm modNotesTx">
        <pc:chgData name="Mathilda Händén" userId="c86d09dc-e4d8-4bba-a0b2-6bb6c20761f9" providerId="ADAL" clId="{AF4EB1B8-07A6-4481-91DF-B2D5D61615A8}" dt="2023-02-22T07:58:50.273" v="28022"/>
        <pc:sldMkLst>
          <pc:docMk/>
          <pc:sldMk cId="868201900" sldId="2688"/>
        </pc:sldMkLst>
        <pc:spChg chg="mod">
          <ac:chgData name="Mathilda Händén" userId="c86d09dc-e4d8-4bba-a0b2-6bb6c20761f9" providerId="ADAL" clId="{AF4EB1B8-07A6-4481-91DF-B2D5D61615A8}" dt="2023-02-01T13:31:01.733" v="5362" actId="1076"/>
          <ac:spMkLst>
            <pc:docMk/>
            <pc:sldMk cId="868201900" sldId="2688"/>
            <ac:spMk id="10" creationId="{49F70D27-4EEF-FD3F-A639-CF29CC1C05EA}"/>
          </ac:spMkLst>
        </pc:spChg>
        <pc:spChg chg="mod">
          <ac:chgData name="Mathilda Händén" userId="c86d09dc-e4d8-4bba-a0b2-6bb6c20761f9" providerId="ADAL" clId="{AF4EB1B8-07A6-4481-91DF-B2D5D61615A8}" dt="2023-02-01T13:38:35.420" v="5378" actId="1076"/>
          <ac:spMkLst>
            <pc:docMk/>
            <pc:sldMk cId="868201900" sldId="2688"/>
            <ac:spMk id="11" creationId="{12D75B40-6396-4CF8-85BB-38CEA80DD1E9}"/>
          </ac:spMkLst>
        </pc:spChg>
        <pc:spChg chg="add del mod">
          <ac:chgData name="Mathilda Händén" userId="c86d09dc-e4d8-4bba-a0b2-6bb6c20761f9" providerId="ADAL" clId="{AF4EB1B8-07A6-4481-91DF-B2D5D61615A8}" dt="2023-02-01T13:31:08.934" v="5363" actId="1076"/>
          <ac:spMkLst>
            <pc:docMk/>
            <pc:sldMk cId="868201900" sldId="2688"/>
            <ac:spMk id="13" creationId="{3E15D51D-B9DB-4EAB-9519-8A41B740196B}"/>
          </ac:spMkLst>
        </pc:spChg>
        <pc:grpChg chg="mod">
          <ac:chgData name="Mathilda Händén" userId="c86d09dc-e4d8-4bba-a0b2-6bb6c20761f9" providerId="ADAL" clId="{AF4EB1B8-07A6-4481-91DF-B2D5D61615A8}" dt="2023-02-01T13:31:15.035" v="5365" actId="1076"/>
          <ac:grpSpMkLst>
            <pc:docMk/>
            <pc:sldMk cId="868201900" sldId="2688"/>
            <ac:grpSpMk id="14" creationId="{CB3DA654-B1E2-EC28-C527-5F1953AE2381}"/>
          </ac:grpSpMkLst>
        </pc:grpChg>
        <pc:grpChg chg="mod">
          <ac:chgData name="Mathilda Händén" userId="c86d09dc-e4d8-4bba-a0b2-6bb6c20761f9" providerId="ADAL" clId="{AF4EB1B8-07A6-4481-91DF-B2D5D61615A8}" dt="2023-02-01T13:31:15.035" v="5365" actId="1076"/>
          <ac:grpSpMkLst>
            <pc:docMk/>
            <pc:sldMk cId="868201900" sldId="2688"/>
            <ac:grpSpMk id="17" creationId="{D1C2A893-7B71-B778-36D3-3E539230AA0C}"/>
          </ac:grpSpMkLst>
        </pc:grpChg>
        <pc:picChg chg="mod">
          <ac:chgData name="Mathilda Händén" userId="c86d09dc-e4d8-4bba-a0b2-6bb6c20761f9" providerId="ADAL" clId="{AF4EB1B8-07A6-4481-91DF-B2D5D61615A8}" dt="2023-02-01T13:31:08.934" v="5363" actId="1076"/>
          <ac:picMkLst>
            <pc:docMk/>
            <pc:sldMk cId="868201900" sldId="2688"/>
            <ac:picMk id="12" creationId="{5E115DDB-0300-4D69-8B0F-513C547E1F18}"/>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22T07:58:50.273" v="28022"/>
              <pc2:cmMkLst xmlns:pc2="http://schemas.microsoft.com/office/powerpoint/2019/9/main/command">
                <pc:docMk/>
                <pc:sldMk cId="868201900" sldId="2688"/>
                <pc2:cmMk id="{372DB4A3-9D50-466E-BB9A-F7970BEDB239}"/>
              </pc2:cmMkLst>
            </pc226:cmChg>
            <pc226:cmChg xmlns:pc226="http://schemas.microsoft.com/office/powerpoint/2022/06/main/command" chg="add del mod">
              <pc226:chgData name="Mathilda Händén" userId="c86d09dc-e4d8-4bba-a0b2-6bb6c20761f9" providerId="ADAL" clId="{AF4EB1B8-07A6-4481-91DF-B2D5D61615A8}" dt="2023-02-20T09:20:24.820" v="25552"/>
              <pc2:cmMkLst xmlns:pc2="http://schemas.microsoft.com/office/powerpoint/2019/9/main/command">
                <pc:docMk/>
                <pc:sldMk cId="868201900" sldId="2688"/>
                <pc2:cmMk id="{C8ECAED2-490C-4FB6-B9C8-3930B99B3836}"/>
              </pc2:cmMkLst>
            </pc226:cmChg>
          </p:ext>
        </pc:extLst>
      </pc:sldChg>
      <pc:sldChg chg="addSp delSp modSp del mod">
        <pc:chgData name="Mathilda Händén" userId="c86d09dc-e4d8-4bba-a0b2-6bb6c20761f9" providerId="ADAL" clId="{AF4EB1B8-07A6-4481-91DF-B2D5D61615A8}" dt="2023-02-10T14:58:12.728" v="14043" actId="47"/>
        <pc:sldMkLst>
          <pc:docMk/>
          <pc:sldMk cId="1231490198" sldId="2695"/>
        </pc:sldMkLst>
        <pc:spChg chg="add del mod">
          <ac:chgData name="Mathilda Händén" userId="c86d09dc-e4d8-4bba-a0b2-6bb6c20761f9" providerId="ADAL" clId="{AF4EB1B8-07A6-4481-91DF-B2D5D61615A8}" dt="2023-02-10T14:13:36.953" v="13424"/>
          <ac:spMkLst>
            <pc:docMk/>
            <pc:sldMk cId="1231490198" sldId="2695"/>
            <ac:spMk id="7" creationId="{DA88A0FD-C1A6-AC55-DCE8-C7AD22E735D6}"/>
          </ac:spMkLst>
        </pc:spChg>
        <pc:picChg chg="mod">
          <ac:chgData name="Mathilda Händén" userId="c86d09dc-e4d8-4bba-a0b2-6bb6c20761f9" providerId="ADAL" clId="{AF4EB1B8-07A6-4481-91DF-B2D5D61615A8}" dt="2023-02-10T13:42:22.434" v="13218" actId="14100"/>
          <ac:picMkLst>
            <pc:docMk/>
            <pc:sldMk cId="1231490198" sldId="2695"/>
            <ac:picMk id="5" creationId="{E746FD65-CB35-4EEE-85AF-04E5752401D7}"/>
          </ac:picMkLst>
        </pc:picChg>
      </pc:sldChg>
      <pc:sldChg chg="addSp delSp modSp add del mod addAnim delAnim modNotesTx">
        <pc:chgData name="Mathilda Händén" userId="c86d09dc-e4d8-4bba-a0b2-6bb6c20761f9" providerId="ADAL" clId="{AF4EB1B8-07A6-4481-91DF-B2D5D61615A8}" dt="2023-02-16T10:35:18.742" v="21633" actId="47"/>
        <pc:sldMkLst>
          <pc:docMk/>
          <pc:sldMk cId="873622152" sldId="2698"/>
        </pc:sldMkLst>
        <pc:spChg chg="mod">
          <ac:chgData name="Mathilda Händén" userId="c86d09dc-e4d8-4bba-a0b2-6bb6c20761f9" providerId="ADAL" clId="{AF4EB1B8-07A6-4481-91DF-B2D5D61615A8}" dt="2023-02-14T09:16:55.435" v="16640" actId="1076"/>
          <ac:spMkLst>
            <pc:docMk/>
            <pc:sldMk cId="873622152" sldId="2698"/>
            <ac:spMk id="25" creationId="{7101566B-8037-FE7D-A186-63757A973CF3}"/>
          </ac:spMkLst>
        </pc:spChg>
        <pc:spChg chg="mod">
          <ac:chgData name="Mathilda Händén" userId="c86d09dc-e4d8-4bba-a0b2-6bb6c20761f9" providerId="ADAL" clId="{AF4EB1B8-07A6-4481-91DF-B2D5D61615A8}" dt="2023-02-14T09:16:55.435" v="16640" actId="1076"/>
          <ac:spMkLst>
            <pc:docMk/>
            <pc:sldMk cId="873622152" sldId="2698"/>
            <ac:spMk id="26" creationId="{B419B851-F79E-8962-E69B-A645D5D6646B}"/>
          </ac:spMkLst>
        </pc:spChg>
        <pc:spChg chg="add del mod topLvl">
          <ac:chgData name="Mathilda Händén" userId="c86d09dc-e4d8-4bba-a0b2-6bb6c20761f9" providerId="ADAL" clId="{AF4EB1B8-07A6-4481-91DF-B2D5D61615A8}" dt="2023-02-14T09:16:03.741" v="16618" actId="6549"/>
          <ac:spMkLst>
            <pc:docMk/>
            <pc:sldMk cId="873622152" sldId="2698"/>
            <ac:spMk id="29" creationId="{FE685E32-EB1B-DBD1-4E9F-8F8E42DADB73}"/>
          </ac:spMkLst>
        </pc:spChg>
        <pc:spChg chg="mod">
          <ac:chgData name="Mathilda Händén" userId="c86d09dc-e4d8-4bba-a0b2-6bb6c20761f9" providerId="ADAL" clId="{AF4EB1B8-07A6-4481-91DF-B2D5D61615A8}" dt="2023-02-14T09:16:55.435" v="16640" actId="1076"/>
          <ac:spMkLst>
            <pc:docMk/>
            <pc:sldMk cId="873622152" sldId="2698"/>
            <ac:spMk id="31" creationId="{B90B2FD2-5F6B-6801-ADF6-83A2B7B19F3D}"/>
          </ac:spMkLst>
        </pc:spChg>
        <pc:spChg chg="mod">
          <ac:chgData name="Mathilda Händén" userId="c86d09dc-e4d8-4bba-a0b2-6bb6c20761f9" providerId="ADAL" clId="{AF4EB1B8-07A6-4481-91DF-B2D5D61615A8}" dt="2023-02-14T09:16:55.435" v="16640" actId="1076"/>
          <ac:spMkLst>
            <pc:docMk/>
            <pc:sldMk cId="873622152" sldId="2698"/>
            <ac:spMk id="224" creationId="{8720EAD0-4CD4-E2CE-A1B4-FD7FB1160E73}"/>
          </ac:spMkLst>
        </pc:spChg>
        <pc:spChg chg="mod">
          <ac:chgData name="Mathilda Händén" userId="c86d09dc-e4d8-4bba-a0b2-6bb6c20761f9" providerId="ADAL" clId="{AF4EB1B8-07A6-4481-91DF-B2D5D61615A8}" dt="2023-02-14T09:16:55.435" v="16640" actId="1076"/>
          <ac:spMkLst>
            <pc:docMk/>
            <pc:sldMk cId="873622152" sldId="2698"/>
            <ac:spMk id="225" creationId="{A5AE0548-CBA4-26D4-4729-15C14A1F960C}"/>
          </ac:spMkLst>
        </pc:spChg>
        <pc:spChg chg="mod">
          <ac:chgData name="Mathilda Händén" userId="c86d09dc-e4d8-4bba-a0b2-6bb6c20761f9" providerId="ADAL" clId="{AF4EB1B8-07A6-4481-91DF-B2D5D61615A8}" dt="2023-02-14T09:25:56.736" v="16663" actId="14100"/>
          <ac:spMkLst>
            <pc:docMk/>
            <pc:sldMk cId="873622152" sldId="2698"/>
            <ac:spMk id="226" creationId="{F0F1039D-3BDC-4D22-D86E-A1BA1649B419}"/>
          </ac:spMkLst>
        </pc:spChg>
        <pc:spChg chg="mod">
          <ac:chgData name="Mathilda Händén" userId="c86d09dc-e4d8-4bba-a0b2-6bb6c20761f9" providerId="ADAL" clId="{AF4EB1B8-07A6-4481-91DF-B2D5D61615A8}" dt="2023-02-14T09:16:55.435" v="16640" actId="1076"/>
          <ac:spMkLst>
            <pc:docMk/>
            <pc:sldMk cId="873622152" sldId="2698"/>
            <ac:spMk id="237" creationId="{73A81E7D-754B-BC0D-D467-2C00CF51A684}"/>
          </ac:spMkLst>
        </pc:spChg>
        <pc:spChg chg="mod">
          <ac:chgData name="Mathilda Händén" userId="c86d09dc-e4d8-4bba-a0b2-6bb6c20761f9" providerId="ADAL" clId="{AF4EB1B8-07A6-4481-91DF-B2D5D61615A8}" dt="2023-02-14T09:16:55.435" v="16640" actId="1076"/>
          <ac:spMkLst>
            <pc:docMk/>
            <pc:sldMk cId="873622152" sldId="2698"/>
            <ac:spMk id="238" creationId="{8BD869E8-4F79-A074-8094-3A670927F729}"/>
          </ac:spMkLst>
        </pc:spChg>
        <pc:spChg chg="mod">
          <ac:chgData name="Mathilda Händén" userId="c86d09dc-e4d8-4bba-a0b2-6bb6c20761f9" providerId="ADAL" clId="{AF4EB1B8-07A6-4481-91DF-B2D5D61615A8}" dt="2023-02-14T09:16:55.435" v="16640" actId="1076"/>
          <ac:spMkLst>
            <pc:docMk/>
            <pc:sldMk cId="873622152" sldId="2698"/>
            <ac:spMk id="239" creationId="{63017EAE-E5DF-1E9D-92AF-91E85B5594ED}"/>
          </ac:spMkLst>
        </pc:spChg>
        <pc:spChg chg="mod">
          <ac:chgData name="Mathilda Händén" userId="c86d09dc-e4d8-4bba-a0b2-6bb6c20761f9" providerId="ADAL" clId="{AF4EB1B8-07A6-4481-91DF-B2D5D61615A8}" dt="2023-02-14T09:16:55.435" v="16640" actId="1076"/>
          <ac:spMkLst>
            <pc:docMk/>
            <pc:sldMk cId="873622152" sldId="2698"/>
            <ac:spMk id="240" creationId="{B13ED591-9754-2830-944C-DB99BE4EA550}"/>
          </ac:spMkLst>
        </pc:spChg>
        <pc:spChg chg="mod">
          <ac:chgData name="Mathilda Händén" userId="c86d09dc-e4d8-4bba-a0b2-6bb6c20761f9" providerId="ADAL" clId="{AF4EB1B8-07A6-4481-91DF-B2D5D61615A8}" dt="2023-02-14T09:16:55.435" v="16640" actId="1076"/>
          <ac:spMkLst>
            <pc:docMk/>
            <pc:sldMk cId="873622152" sldId="2698"/>
            <ac:spMk id="241" creationId="{8DAE7994-F89E-B56E-4BFE-40BD7DB2683B}"/>
          </ac:spMkLst>
        </pc:spChg>
        <pc:spChg chg="mod">
          <ac:chgData name="Mathilda Händén" userId="c86d09dc-e4d8-4bba-a0b2-6bb6c20761f9" providerId="ADAL" clId="{AF4EB1B8-07A6-4481-91DF-B2D5D61615A8}" dt="2023-02-14T09:16:55.435" v="16640" actId="1076"/>
          <ac:spMkLst>
            <pc:docMk/>
            <pc:sldMk cId="873622152" sldId="2698"/>
            <ac:spMk id="242" creationId="{B23C91DC-E9F3-0575-F996-3A09B71FF0A1}"/>
          </ac:spMkLst>
        </pc:spChg>
        <pc:spChg chg="add del mod">
          <ac:chgData name="Mathilda Händén" userId="c86d09dc-e4d8-4bba-a0b2-6bb6c20761f9" providerId="ADAL" clId="{AF4EB1B8-07A6-4481-91DF-B2D5D61615A8}" dt="2023-02-14T09:25:56.425" v="16662" actId="478"/>
          <ac:spMkLst>
            <pc:docMk/>
            <pc:sldMk cId="873622152" sldId="2698"/>
            <ac:spMk id="243" creationId="{09456999-5EF7-72D0-16C1-6878744325AD}"/>
          </ac:spMkLst>
        </pc:spChg>
        <pc:spChg chg="mod">
          <ac:chgData name="Mathilda Händén" userId="c86d09dc-e4d8-4bba-a0b2-6bb6c20761f9" providerId="ADAL" clId="{AF4EB1B8-07A6-4481-91DF-B2D5D61615A8}" dt="2023-02-14T09:16:55.435" v="16640" actId="1076"/>
          <ac:spMkLst>
            <pc:docMk/>
            <pc:sldMk cId="873622152" sldId="2698"/>
            <ac:spMk id="250" creationId="{AE4B13BF-6D84-D6BE-6C23-58F215D09B12}"/>
          </ac:spMkLst>
        </pc:spChg>
        <pc:spChg chg="mod">
          <ac:chgData name="Mathilda Händén" userId="c86d09dc-e4d8-4bba-a0b2-6bb6c20761f9" providerId="ADAL" clId="{AF4EB1B8-07A6-4481-91DF-B2D5D61615A8}" dt="2023-02-14T09:16:55.435" v="16640" actId="1076"/>
          <ac:spMkLst>
            <pc:docMk/>
            <pc:sldMk cId="873622152" sldId="2698"/>
            <ac:spMk id="299" creationId="{32A5343A-3883-12EC-9F24-A02A1CECC698}"/>
          </ac:spMkLst>
        </pc:spChg>
        <pc:spChg chg="mod">
          <ac:chgData name="Mathilda Händén" userId="c86d09dc-e4d8-4bba-a0b2-6bb6c20761f9" providerId="ADAL" clId="{AF4EB1B8-07A6-4481-91DF-B2D5D61615A8}" dt="2023-02-14T09:16:55.435" v="16640" actId="1076"/>
          <ac:spMkLst>
            <pc:docMk/>
            <pc:sldMk cId="873622152" sldId="2698"/>
            <ac:spMk id="300" creationId="{7C16A8C6-96C4-8203-1E44-0257B4056B87}"/>
          </ac:spMkLst>
        </pc:spChg>
        <pc:spChg chg="mod">
          <ac:chgData name="Mathilda Händén" userId="c86d09dc-e4d8-4bba-a0b2-6bb6c20761f9" providerId="ADAL" clId="{AF4EB1B8-07A6-4481-91DF-B2D5D61615A8}" dt="2023-02-14T09:16:55.435" v="16640" actId="1076"/>
          <ac:spMkLst>
            <pc:docMk/>
            <pc:sldMk cId="873622152" sldId="2698"/>
            <ac:spMk id="301" creationId="{2646D18B-F86D-0676-7645-EAAE9B11646C}"/>
          </ac:spMkLst>
        </pc:spChg>
        <pc:spChg chg="mod">
          <ac:chgData name="Mathilda Händén" userId="c86d09dc-e4d8-4bba-a0b2-6bb6c20761f9" providerId="ADAL" clId="{AF4EB1B8-07A6-4481-91DF-B2D5D61615A8}" dt="2023-02-14T09:16:55.435" v="16640" actId="1076"/>
          <ac:spMkLst>
            <pc:docMk/>
            <pc:sldMk cId="873622152" sldId="2698"/>
            <ac:spMk id="302" creationId="{B77CCC9F-4877-94AD-6159-2F2FB67B0DBC}"/>
          </ac:spMkLst>
        </pc:spChg>
        <pc:spChg chg="mod">
          <ac:chgData name="Mathilda Händén" userId="c86d09dc-e4d8-4bba-a0b2-6bb6c20761f9" providerId="ADAL" clId="{AF4EB1B8-07A6-4481-91DF-B2D5D61615A8}" dt="2023-02-14T09:16:55.435" v="16640" actId="1076"/>
          <ac:spMkLst>
            <pc:docMk/>
            <pc:sldMk cId="873622152" sldId="2698"/>
            <ac:spMk id="303" creationId="{C3317324-A8E5-D1E6-7F95-9D86C2280C50}"/>
          </ac:spMkLst>
        </pc:spChg>
        <pc:spChg chg="mod">
          <ac:chgData name="Mathilda Händén" userId="c86d09dc-e4d8-4bba-a0b2-6bb6c20761f9" providerId="ADAL" clId="{AF4EB1B8-07A6-4481-91DF-B2D5D61615A8}" dt="2023-02-14T09:16:55.435" v="16640" actId="1076"/>
          <ac:spMkLst>
            <pc:docMk/>
            <pc:sldMk cId="873622152" sldId="2698"/>
            <ac:spMk id="304" creationId="{48CBF163-1C12-5E4A-0EE3-B16083C51FA7}"/>
          </ac:spMkLst>
        </pc:spChg>
        <pc:spChg chg="mod">
          <ac:chgData name="Mathilda Händén" userId="c86d09dc-e4d8-4bba-a0b2-6bb6c20761f9" providerId="ADAL" clId="{AF4EB1B8-07A6-4481-91DF-B2D5D61615A8}" dt="2023-02-14T09:16:55.435" v="16640" actId="1076"/>
          <ac:spMkLst>
            <pc:docMk/>
            <pc:sldMk cId="873622152" sldId="2698"/>
            <ac:spMk id="305" creationId="{E2147E8F-75DA-B483-EAFA-C03B69BB25DE}"/>
          </ac:spMkLst>
        </pc:spChg>
        <pc:spChg chg="mod">
          <ac:chgData name="Mathilda Händén" userId="c86d09dc-e4d8-4bba-a0b2-6bb6c20761f9" providerId="ADAL" clId="{AF4EB1B8-07A6-4481-91DF-B2D5D61615A8}" dt="2023-02-14T09:16:55.435" v="16640" actId="1076"/>
          <ac:spMkLst>
            <pc:docMk/>
            <pc:sldMk cId="873622152" sldId="2698"/>
            <ac:spMk id="307" creationId="{7D8F1B7F-A7B4-8251-7170-741E98BFC626}"/>
          </ac:spMkLst>
        </pc:spChg>
        <pc:spChg chg="mod">
          <ac:chgData name="Mathilda Händén" userId="c86d09dc-e4d8-4bba-a0b2-6bb6c20761f9" providerId="ADAL" clId="{AF4EB1B8-07A6-4481-91DF-B2D5D61615A8}" dt="2023-02-14T09:16:55.435" v="16640" actId="1076"/>
          <ac:spMkLst>
            <pc:docMk/>
            <pc:sldMk cId="873622152" sldId="2698"/>
            <ac:spMk id="308" creationId="{9BFBAE26-8BA4-F54D-F49D-5A6A8330502D}"/>
          </ac:spMkLst>
        </pc:spChg>
        <pc:spChg chg="mod">
          <ac:chgData name="Mathilda Händén" userId="c86d09dc-e4d8-4bba-a0b2-6bb6c20761f9" providerId="ADAL" clId="{AF4EB1B8-07A6-4481-91DF-B2D5D61615A8}" dt="2023-02-14T09:16:55.435" v="16640" actId="1076"/>
          <ac:spMkLst>
            <pc:docMk/>
            <pc:sldMk cId="873622152" sldId="2698"/>
            <ac:spMk id="311" creationId="{43E203FC-25B0-7263-EF24-79D137DEA9B1}"/>
          </ac:spMkLst>
        </pc:spChg>
        <pc:spChg chg="mod">
          <ac:chgData name="Mathilda Händén" userId="c86d09dc-e4d8-4bba-a0b2-6bb6c20761f9" providerId="ADAL" clId="{AF4EB1B8-07A6-4481-91DF-B2D5D61615A8}" dt="2023-02-14T09:16:55.435" v="16640" actId="1076"/>
          <ac:spMkLst>
            <pc:docMk/>
            <pc:sldMk cId="873622152" sldId="2698"/>
            <ac:spMk id="312" creationId="{43131A02-8032-5797-7CC7-BE892569DA6C}"/>
          </ac:spMkLst>
        </pc:spChg>
        <pc:spChg chg="mod">
          <ac:chgData name="Mathilda Händén" userId="c86d09dc-e4d8-4bba-a0b2-6bb6c20761f9" providerId="ADAL" clId="{AF4EB1B8-07A6-4481-91DF-B2D5D61615A8}" dt="2023-02-14T09:16:55.435" v="16640" actId="1076"/>
          <ac:spMkLst>
            <pc:docMk/>
            <pc:sldMk cId="873622152" sldId="2698"/>
            <ac:spMk id="313" creationId="{8C24F69B-93F3-4B2C-070F-B9A273D9617B}"/>
          </ac:spMkLst>
        </pc:spChg>
        <pc:spChg chg="add del mod topLvl">
          <ac:chgData name="Mathilda Händén" userId="c86d09dc-e4d8-4bba-a0b2-6bb6c20761f9" providerId="ADAL" clId="{AF4EB1B8-07A6-4481-91DF-B2D5D61615A8}" dt="2023-02-14T09:16:03.128" v="16616" actId="478"/>
          <ac:spMkLst>
            <pc:docMk/>
            <pc:sldMk cId="873622152" sldId="2698"/>
            <ac:spMk id="315" creationId="{331F3CE3-3804-28F5-430B-800F6E42A9A9}"/>
          </ac:spMkLst>
        </pc:spChg>
        <pc:grpChg chg="add del">
          <ac:chgData name="Mathilda Händén" userId="c86d09dc-e4d8-4bba-a0b2-6bb6c20761f9" providerId="ADAL" clId="{AF4EB1B8-07A6-4481-91DF-B2D5D61615A8}" dt="2023-02-14T09:16:09.748" v="16620" actId="478"/>
          <ac:grpSpMkLst>
            <pc:docMk/>
            <pc:sldMk cId="873622152" sldId="2698"/>
            <ac:grpSpMk id="28" creationId="{008E875E-B8DA-FB02-3E0C-99CE91AFC214}"/>
          </ac:grpSpMkLst>
        </pc:grpChg>
        <pc:grpChg chg="mod">
          <ac:chgData name="Mathilda Händén" userId="c86d09dc-e4d8-4bba-a0b2-6bb6c20761f9" providerId="ADAL" clId="{AF4EB1B8-07A6-4481-91DF-B2D5D61615A8}" dt="2023-02-14T09:16:55.435" v="16640" actId="1076"/>
          <ac:grpSpMkLst>
            <pc:docMk/>
            <pc:sldMk cId="873622152" sldId="2698"/>
            <ac:grpSpMk id="71" creationId="{4170B043-AE37-1C55-8D5D-3B0CD726E8C3}"/>
          </ac:grpSpMkLst>
        </pc:grpChg>
        <pc:grpChg chg="mod">
          <ac:chgData name="Mathilda Händén" userId="c86d09dc-e4d8-4bba-a0b2-6bb6c20761f9" providerId="ADAL" clId="{AF4EB1B8-07A6-4481-91DF-B2D5D61615A8}" dt="2023-02-14T09:16:55.435" v="16640" actId="1076"/>
          <ac:grpSpMkLst>
            <pc:docMk/>
            <pc:sldMk cId="873622152" sldId="2698"/>
            <ac:grpSpMk id="227" creationId="{475E24A6-9224-FE40-67C7-BB33D7BAB299}"/>
          </ac:grpSpMkLst>
        </pc:grpChg>
        <pc:grpChg chg="mod">
          <ac:chgData name="Mathilda Händén" userId="c86d09dc-e4d8-4bba-a0b2-6bb6c20761f9" providerId="ADAL" clId="{AF4EB1B8-07A6-4481-91DF-B2D5D61615A8}" dt="2023-02-14T09:16:55.435" v="16640" actId="1076"/>
          <ac:grpSpMkLst>
            <pc:docMk/>
            <pc:sldMk cId="873622152" sldId="2698"/>
            <ac:grpSpMk id="253" creationId="{5418E491-062E-ADA6-7C4F-72D67658A4D1}"/>
          </ac:grpSpMkLst>
        </pc:grpChg>
        <pc:grpChg chg="add del">
          <ac:chgData name="Mathilda Händén" userId="c86d09dc-e4d8-4bba-a0b2-6bb6c20761f9" providerId="ADAL" clId="{AF4EB1B8-07A6-4481-91DF-B2D5D61615A8}" dt="2023-02-14T09:16:08.620" v="16619" actId="478"/>
          <ac:grpSpMkLst>
            <pc:docMk/>
            <pc:sldMk cId="873622152" sldId="2698"/>
            <ac:grpSpMk id="314" creationId="{E6115DC3-20F9-6DE3-3C84-5DA590E5217D}"/>
          </ac:grpSpMkLst>
        </pc:grpChg>
        <pc:grpChg chg="del">
          <ac:chgData name="Mathilda Händén" userId="c86d09dc-e4d8-4bba-a0b2-6bb6c20761f9" providerId="ADAL" clId="{AF4EB1B8-07A6-4481-91DF-B2D5D61615A8}" dt="2023-02-14T09:13:52.833" v="16600" actId="478"/>
          <ac:grpSpMkLst>
            <pc:docMk/>
            <pc:sldMk cId="873622152" sldId="2698"/>
            <ac:grpSpMk id="317" creationId="{0589374F-41F9-5A9C-0E4E-D7221DC0B520}"/>
          </ac:grpSpMkLst>
        </pc:grpChg>
        <pc:grpChg chg="del">
          <ac:chgData name="Mathilda Händén" userId="c86d09dc-e4d8-4bba-a0b2-6bb6c20761f9" providerId="ADAL" clId="{AF4EB1B8-07A6-4481-91DF-B2D5D61615A8}" dt="2023-02-14T09:13:52.833" v="16600" actId="478"/>
          <ac:grpSpMkLst>
            <pc:docMk/>
            <pc:sldMk cId="873622152" sldId="2698"/>
            <ac:grpSpMk id="320" creationId="{7B3765DB-C9C6-45BC-9EFD-EF071CB919C3}"/>
          </ac:grpSpMkLst>
        </pc:grpChg>
        <pc:grpChg chg="del">
          <ac:chgData name="Mathilda Händén" userId="c86d09dc-e4d8-4bba-a0b2-6bb6c20761f9" providerId="ADAL" clId="{AF4EB1B8-07A6-4481-91DF-B2D5D61615A8}" dt="2023-02-14T09:13:52.833" v="16600" actId="478"/>
          <ac:grpSpMkLst>
            <pc:docMk/>
            <pc:sldMk cId="873622152" sldId="2698"/>
            <ac:grpSpMk id="323" creationId="{B12DA24E-A94B-8A5E-FD2B-E176D3F6982A}"/>
          </ac:grpSpMkLst>
        </pc:grpChg>
        <pc:grpChg chg="del">
          <ac:chgData name="Mathilda Händén" userId="c86d09dc-e4d8-4bba-a0b2-6bb6c20761f9" providerId="ADAL" clId="{AF4EB1B8-07A6-4481-91DF-B2D5D61615A8}" dt="2023-02-14T09:13:52.833" v="16600" actId="478"/>
          <ac:grpSpMkLst>
            <pc:docMk/>
            <pc:sldMk cId="873622152" sldId="2698"/>
            <ac:grpSpMk id="326" creationId="{92A35914-1F25-EE47-AE79-D2D1DA62DA77}"/>
          </ac:grpSpMkLst>
        </pc:grpChg>
        <pc:grpChg chg="del">
          <ac:chgData name="Mathilda Händén" userId="c86d09dc-e4d8-4bba-a0b2-6bb6c20761f9" providerId="ADAL" clId="{AF4EB1B8-07A6-4481-91DF-B2D5D61615A8}" dt="2023-02-14T09:13:52.833" v="16600" actId="478"/>
          <ac:grpSpMkLst>
            <pc:docMk/>
            <pc:sldMk cId="873622152" sldId="2698"/>
            <ac:grpSpMk id="329" creationId="{BFCF18FF-DD5E-1CF3-6307-5978298794FE}"/>
          </ac:grpSpMkLst>
        </pc:grpChg>
        <pc:grpChg chg="del">
          <ac:chgData name="Mathilda Händén" userId="c86d09dc-e4d8-4bba-a0b2-6bb6c20761f9" providerId="ADAL" clId="{AF4EB1B8-07A6-4481-91DF-B2D5D61615A8}" dt="2023-02-14T09:13:52.833" v="16600" actId="478"/>
          <ac:grpSpMkLst>
            <pc:docMk/>
            <pc:sldMk cId="873622152" sldId="2698"/>
            <ac:grpSpMk id="332" creationId="{2598AD92-FE49-671A-B371-DD7FB2702230}"/>
          </ac:grpSpMkLst>
        </pc:grpChg>
        <pc:picChg chg="add del mod topLvl">
          <ac:chgData name="Mathilda Händén" userId="c86d09dc-e4d8-4bba-a0b2-6bb6c20761f9" providerId="ADAL" clId="{AF4EB1B8-07A6-4481-91DF-B2D5D61615A8}" dt="2023-02-14T09:16:03.432" v="16617" actId="478"/>
          <ac:picMkLst>
            <pc:docMk/>
            <pc:sldMk cId="873622152" sldId="2698"/>
            <ac:picMk id="30" creationId="{B02939D0-4757-C14C-25F8-066429103728}"/>
          </ac:picMkLst>
        </pc:picChg>
        <pc:picChg chg="mod">
          <ac:chgData name="Mathilda Händén" userId="c86d09dc-e4d8-4bba-a0b2-6bb6c20761f9" providerId="ADAL" clId="{AF4EB1B8-07A6-4481-91DF-B2D5D61615A8}" dt="2023-02-14T09:16:55.435" v="16640" actId="1076"/>
          <ac:picMkLst>
            <pc:docMk/>
            <pc:sldMk cId="873622152" sldId="2698"/>
            <ac:picMk id="306" creationId="{E8FD16B7-8584-1143-4C12-56FE5623C634}"/>
          </ac:picMkLst>
        </pc:picChg>
        <pc:picChg chg="mod">
          <ac:chgData name="Mathilda Händén" userId="c86d09dc-e4d8-4bba-a0b2-6bb6c20761f9" providerId="ADAL" clId="{AF4EB1B8-07A6-4481-91DF-B2D5D61615A8}" dt="2023-02-14T09:16:55.435" v="16640" actId="1076"/>
          <ac:picMkLst>
            <pc:docMk/>
            <pc:sldMk cId="873622152" sldId="2698"/>
            <ac:picMk id="309" creationId="{7FD80164-B4BD-FB89-5B36-E32A7847BF3E}"/>
          </ac:picMkLst>
        </pc:picChg>
        <pc:picChg chg="mod">
          <ac:chgData name="Mathilda Händén" userId="c86d09dc-e4d8-4bba-a0b2-6bb6c20761f9" providerId="ADAL" clId="{AF4EB1B8-07A6-4481-91DF-B2D5D61615A8}" dt="2023-02-14T09:16:55.435" v="16640" actId="1076"/>
          <ac:picMkLst>
            <pc:docMk/>
            <pc:sldMk cId="873622152" sldId="2698"/>
            <ac:picMk id="310" creationId="{78CCA593-54C2-66E0-8549-CC2080E423A7}"/>
          </ac:picMkLst>
        </pc:picChg>
        <pc:picChg chg="add del mod topLvl">
          <ac:chgData name="Mathilda Händén" userId="c86d09dc-e4d8-4bba-a0b2-6bb6c20761f9" providerId="ADAL" clId="{AF4EB1B8-07A6-4481-91DF-B2D5D61615A8}" dt="2023-02-14T09:16:03.128" v="16616" actId="478"/>
          <ac:picMkLst>
            <pc:docMk/>
            <pc:sldMk cId="873622152" sldId="2698"/>
            <ac:picMk id="316" creationId="{BB08D56E-7084-3543-0C83-28EF542DE794}"/>
          </ac:picMkLst>
        </pc:picChg>
        <pc:cxnChg chg="mod">
          <ac:chgData name="Mathilda Händén" userId="c86d09dc-e4d8-4bba-a0b2-6bb6c20761f9" providerId="ADAL" clId="{AF4EB1B8-07A6-4481-91DF-B2D5D61615A8}" dt="2023-02-14T09:16:55.435" v="16640" actId="1076"/>
          <ac:cxnSpMkLst>
            <pc:docMk/>
            <pc:sldMk cId="873622152" sldId="2698"/>
            <ac:cxnSpMk id="2" creationId="{FB5D6995-A9CB-A690-A399-A2A56B307D76}"/>
          </ac:cxnSpMkLst>
        </pc:cxnChg>
        <pc:cxnChg chg="mod">
          <ac:chgData name="Mathilda Händén" userId="c86d09dc-e4d8-4bba-a0b2-6bb6c20761f9" providerId="ADAL" clId="{AF4EB1B8-07A6-4481-91DF-B2D5D61615A8}" dt="2023-02-14T09:16:55.435" v="16640" actId="1076"/>
          <ac:cxnSpMkLst>
            <pc:docMk/>
            <pc:sldMk cId="873622152" sldId="2698"/>
            <ac:cxnSpMk id="24" creationId="{28233DB7-58F1-9399-82B6-A363F104E0AB}"/>
          </ac:cxnSpMkLst>
        </pc:cxnChg>
      </pc:sldChg>
      <pc:sldChg chg="addSp delSp modSp add del mod addAnim delAnim modAnim modNotesTx">
        <pc:chgData name="Mathilda Händén" userId="c86d09dc-e4d8-4bba-a0b2-6bb6c20761f9" providerId="ADAL" clId="{AF4EB1B8-07A6-4481-91DF-B2D5D61615A8}" dt="2023-02-16T10:35:24.368" v="21634" actId="47"/>
        <pc:sldMkLst>
          <pc:docMk/>
          <pc:sldMk cId="408463704" sldId="2699"/>
        </pc:sldMkLst>
        <pc:spChg chg="mod">
          <ac:chgData name="Mathilda Händén" userId="c86d09dc-e4d8-4bba-a0b2-6bb6c20761f9" providerId="ADAL" clId="{AF4EB1B8-07A6-4481-91DF-B2D5D61615A8}" dt="2023-02-16T10:02:02.993" v="21070" actId="207"/>
          <ac:spMkLst>
            <pc:docMk/>
            <pc:sldMk cId="408463704" sldId="2699"/>
            <ac:spMk id="2" creationId="{FD048B63-EC85-DF9B-8C41-15C12B0CA83A}"/>
          </ac:spMkLst>
        </pc:spChg>
        <pc:spChg chg="del mod">
          <ac:chgData name="Mathilda Händén" userId="c86d09dc-e4d8-4bba-a0b2-6bb6c20761f9" providerId="ADAL" clId="{AF4EB1B8-07A6-4481-91DF-B2D5D61615A8}" dt="2023-02-16T09:43:54.557" v="20882" actId="478"/>
          <ac:spMkLst>
            <pc:docMk/>
            <pc:sldMk cId="408463704" sldId="2699"/>
            <ac:spMk id="5" creationId="{F752B890-C243-10B1-8EB9-0250788D63E8}"/>
          </ac:spMkLst>
        </pc:spChg>
        <pc:spChg chg="del mod">
          <ac:chgData name="Mathilda Händén" userId="c86d09dc-e4d8-4bba-a0b2-6bb6c20761f9" providerId="ADAL" clId="{AF4EB1B8-07A6-4481-91DF-B2D5D61615A8}" dt="2023-02-16T09:44:55.565" v="20895" actId="478"/>
          <ac:spMkLst>
            <pc:docMk/>
            <pc:sldMk cId="408463704" sldId="2699"/>
            <ac:spMk id="7" creationId="{FEF2BC80-371F-CFB7-842C-D72BE63C02DA}"/>
          </ac:spMkLst>
        </pc:spChg>
        <pc:spChg chg="del mod">
          <ac:chgData name="Mathilda Händén" userId="c86d09dc-e4d8-4bba-a0b2-6bb6c20761f9" providerId="ADAL" clId="{AF4EB1B8-07A6-4481-91DF-B2D5D61615A8}" dt="2023-02-16T10:14:32.983" v="21095" actId="478"/>
          <ac:spMkLst>
            <pc:docMk/>
            <pc:sldMk cId="408463704" sldId="2699"/>
            <ac:spMk id="8" creationId="{C1C65BB4-2818-485E-461D-8AD846AEED47}"/>
          </ac:spMkLst>
        </pc:spChg>
        <pc:spChg chg="del mod">
          <ac:chgData name="Mathilda Händén" userId="c86d09dc-e4d8-4bba-a0b2-6bb6c20761f9" providerId="ADAL" clId="{AF4EB1B8-07A6-4481-91DF-B2D5D61615A8}" dt="2023-02-16T10:14:32.983" v="21095" actId="478"/>
          <ac:spMkLst>
            <pc:docMk/>
            <pc:sldMk cId="408463704" sldId="2699"/>
            <ac:spMk id="9" creationId="{BCF5D15F-B79D-799D-7D76-021749FFC662}"/>
          </ac:spMkLst>
        </pc:spChg>
        <pc:spChg chg="add del">
          <ac:chgData name="Mathilda Händén" userId="c86d09dc-e4d8-4bba-a0b2-6bb6c20761f9" providerId="ADAL" clId="{AF4EB1B8-07A6-4481-91DF-B2D5D61615A8}" dt="2023-02-16T10:14:37.751" v="21096" actId="478"/>
          <ac:spMkLst>
            <pc:docMk/>
            <pc:sldMk cId="408463704" sldId="2699"/>
            <ac:spMk id="11" creationId="{1D572BDC-190D-9482-A360-E9892BCF2E35}"/>
          </ac:spMkLst>
        </pc:spChg>
        <pc:spChg chg="add del">
          <ac:chgData name="Mathilda Händén" userId="c86d09dc-e4d8-4bba-a0b2-6bb6c20761f9" providerId="ADAL" clId="{AF4EB1B8-07A6-4481-91DF-B2D5D61615A8}" dt="2023-02-16T10:14:37.751" v="21096" actId="478"/>
          <ac:spMkLst>
            <pc:docMk/>
            <pc:sldMk cId="408463704" sldId="2699"/>
            <ac:spMk id="12" creationId="{37096771-3F84-1A46-B013-6169CF5EF450}"/>
          </ac:spMkLst>
        </pc:spChg>
        <pc:spChg chg="add del">
          <ac:chgData name="Mathilda Händén" userId="c86d09dc-e4d8-4bba-a0b2-6bb6c20761f9" providerId="ADAL" clId="{AF4EB1B8-07A6-4481-91DF-B2D5D61615A8}" dt="2023-02-16T10:14:37.751" v="21096" actId="478"/>
          <ac:spMkLst>
            <pc:docMk/>
            <pc:sldMk cId="408463704" sldId="2699"/>
            <ac:spMk id="14" creationId="{C30CFB4B-7995-E95B-1E84-45634B1116AA}"/>
          </ac:spMkLst>
        </pc:spChg>
        <pc:spChg chg="add del mod">
          <ac:chgData name="Mathilda Händén" userId="c86d09dc-e4d8-4bba-a0b2-6bb6c20761f9" providerId="ADAL" clId="{AF4EB1B8-07A6-4481-91DF-B2D5D61615A8}" dt="2023-02-16T10:14:37.751" v="21096" actId="478"/>
          <ac:spMkLst>
            <pc:docMk/>
            <pc:sldMk cId="408463704" sldId="2699"/>
            <ac:spMk id="16" creationId="{5C093B99-DE5F-279C-55E0-3F6EC948F837}"/>
          </ac:spMkLst>
        </pc:spChg>
        <pc:spChg chg="mod">
          <ac:chgData name="Mathilda Händén" userId="c86d09dc-e4d8-4bba-a0b2-6bb6c20761f9" providerId="ADAL" clId="{AF4EB1B8-07A6-4481-91DF-B2D5D61615A8}" dt="2023-02-16T09:43:54.964" v="20883"/>
          <ac:spMkLst>
            <pc:docMk/>
            <pc:sldMk cId="408463704" sldId="2699"/>
            <ac:spMk id="17" creationId="{09233238-F770-52A0-BF49-2DEA5E74AAB3}"/>
          </ac:spMkLst>
        </pc:spChg>
        <pc:spChg chg="mod">
          <ac:chgData name="Mathilda Händén" userId="c86d09dc-e4d8-4bba-a0b2-6bb6c20761f9" providerId="ADAL" clId="{AF4EB1B8-07A6-4481-91DF-B2D5D61615A8}" dt="2023-02-16T09:43:54.964" v="20883"/>
          <ac:spMkLst>
            <pc:docMk/>
            <pc:sldMk cId="408463704" sldId="2699"/>
            <ac:spMk id="19" creationId="{4CDD410D-2771-A72E-9A93-790126C1BC1B}"/>
          </ac:spMkLst>
        </pc:spChg>
        <pc:spChg chg="del mod topLvl">
          <ac:chgData name="Mathilda Händén" userId="c86d09dc-e4d8-4bba-a0b2-6bb6c20761f9" providerId="ADAL" clId="{AF4EB1B8-07A6-4481-91DF-B2D5D61615A8}" dt="2023-02-14T09:16:15.532" v="16624" actId="478"/>
          <ac:spMkLst>
            <pc:docMk/>
            <pc:sldMk cId="408463704" sldId="2699"/>
            <ac:spMk id="19" creationId="{596F1A5F-D4CE-D236-D1EC-8A9945519ADC}"/>
          </ac:spMkLst>
        </pc:spChg>
        <pc:spChg chg="mod">
          <ac:chgData name="Mathilda Händén" userId="c86d09dc-e4d8-4bba-a0b2-6bb6c20761f9" providerId="ADAL" clId="{AF4EB1B8-07A6-4481-91DF-B2D5D61615A8}" dt="2023-02-16T09:43:54.964" v="20883"/>
          <ac:spMkLst>
            <pc:docMk/>
            <pc:sldMk cId="408463704" sldId="2699"/>
            <ac:spMk id="20" creationId="{CDB20FDD-EA8C-B6E4-DF51-D1D6F25298A4}"/>
          </ac:spMkLst>
        </pc:spChg>
        <pc:spChg chg="mod">
          <ac:chgData name="Mathilda Händén" userId="c86d09dc-e4d8-4bba-a0b2-6bb6c20761f9" providerId="ADAL" clId="{AF4EB1B8-07A6-4481-91DF-B2D5D61615A8}" dt="2023-02-16T09:43:54.964" v="20883"/>
          <ac:spMkLst>
            <pc:docMk/>
            <pc:sldMk cId="408463704" sldId="2699"/>
            <ac:spMk id="21" creationId="{F92FB038-1114-369B-73DD-4AE9C9B3ED98}"/>
          </ac:spMkLst>
        </pc:spChg>
        <pc:spChg chg="mod">
          <ac:chgData name="Mathilda Händén" userId="c86d09dc-e4d8-4bba-a0b2-6bb6c20761f9" providerId="ADAL" clId="{AF4EB1B8-07A6-4481-91DF-B2D5D61615A8}" dt="2023-02-16T09:43:54.964" v="20883"/>
          <ac:spMkLst>
            <pc:docMk/>
            <pc:sldMk cId="408463704" sldId="2699"/>
            <ac:spMk id="22" creationId="{12C60A06-2CDC-6BF4-3C62-DEBBE1F028CD}"/>
          </ac:spMkLst>
        </pc:spChg>
        <pc:spChg chg="add del mod">
          <ac:chgData name="Mathilda Händén" userId="c86d09dc-e4d8-4bba-a0b2-6bb6c20761f9" providerId="ADAL" clId="{AF4EB1B8-07A6-4481-91DF-B2D5D61615A8}" dt="2023-02-16T10:14:32.983" v="21095" actId="478"/>
          <ac:spMkLst>
            <pc:docMk/>
            <pc:sldMk cId="408463704" sldId="2699"/>
            <ac:spMk id="26" creationId="{6FA43A87-85F7-4901-6A74-964C376C8F57}"/>
          </ac:spMkLst>
        </pc:spChg>
        <pc:spChg chg="add del mod">
          <ac:chgData name="Mathilda Händén" userId="c86d09dc-e4d8-4bba-a0b2-6bb6c20761f9" providerId="ADAL" clId="{AF4EB1B8-07A6-4481-91DF-B2D5D61615A8}" dt="2023-02-16T09:45:20.391" v="20899" actId="478"/>
          <ac:spMkLst>
            <pc:docMk/>
            <pc:sldMk cId="408463704" sldId="2699"/>
            <ac:spMk id="27" creationId="{D75911B8-0DF2-D207-47EF-2FCDE672C0C1}"/>
          </ac:spMkLst>
        </pc:spChg>
        <pc:spChg chg="mod">
          <ac:chgData name="Mathilda Händén" userId="c86d09dc-e4d8-4bba-a0b2-6bb6c20761f9" providerId="ADAL" clId="{AF4EB1B8-07A6-4481-91DF-B2D5D61615A8}" dt="2023-02-16T09:45:07.781" v="20897"/>
          <ac:spMkLst>
            <pc:docMk/>
            <pc:sldMk cId="408463704" sldId="2699"/>
            <ac:spMk id="30" creationId="{0736EDDA-0049-80AE-C4DB-B4571D0D1735}"/>
          </ac:spMkLst>
        </pc:spChg>
        <pc:spChg chg="mod">
          <ac:chgData name="Mathilda Händén" userId="c86d09dc-e4d8-4bba-a0b2-6bb6c20761f9" providerId="ADAL" clId="{AF4EB1B8-07A6-4481-91DF-B2D5D61615A8}" dt="2023-02-16T09:45:07.781" v="20897"/>
          <ac:spMkLst>
            <pc:docMk/>
            <pc:sldMk cId="408463704" sldId="2699"/>
            <ac:spMk id="31" creationId="{11DFD910-849F-1629-10E3-854DB01D503F}"/>
          </ac:spMkLst>
        </pc:spChg>
        <pc:spChg chg="del mod">
          <ac:chgData name="Mathilda Händén" userId="c86d09dc-e4d8-4bba-a0b2-6bb6c20761f9" providerId="ADAL" clId="{AF4EB1B8-07A6-4481-91DF-B2D5D61615A8}" dt="2023-02-16T10:14:32.983" v="21095" actId="478"/>
          <ac:spMkLst>
            <pc:docMk/>
            <pc:sldMk cId="408463704" sldId="2699"/>
            <ac:spMk id="184" creationId="{3FEE8158-79F2-43D0-2898-7DB9FD2A0779}"/>
          </ac:spMkLst>
        </pc:spChg>
        <pc:spChg chg="del mod">
          <ac:chgData name="Mathilda Händén" userId="c86d09dc-e4d8-4bba-a0b2-6bb6c20761f9" providerId="ADAL" clId="{AF4EB1B8-07A6-4481-91DF-B2D5D61615A8}" dt="2023-02-16T10:14:32.983" v="21095" actId="478"/>
          <ac:spMkLst>
            <pc:docMk/>
            <pc:sldMk cId="408463704" sldId="2699"/>
            <ac:spMk id="185" creationId="{3E33760C-ACB8-3E3D-23E1-B1983936A201}"/>
          </ac:spMkLst>
        </pc:spChg>
        <pc:spChg chg="del mod">
          <ac:chgData name="Mathilda Händén" userId="c86d09dc-e4d8-4bba-a0b2-6bb6c20761f9" providerId="ADAL" clId="{AF4EB1B8-07A6-4481-91DF-B2D5D61615A8}" dt="2023-02-16T09:43:54.557" v="20882" actId="478"/>
          <ac:spMkLst>
            <pc:docMk/>
            <pc:sldMk cId="408463704" sldId="2699"/>
            <ac:spMk id="217" creationId="{72AC82D5-0769-0A91-8F71-9942E2441825}"/>
          </ac:spMkLst>
        </pc:spChg>
        <pc:spChg chg="del mod">
          <ac:chgData name="Mathilda Händén" userId="c86d09dc-e4d8-4bba-a0b2-6bb6c20761f9" providerId="ADAL" clId="{AF4EB1B8-07A6-4481-91DF-B2D5D61615A8}" dt="2023-02-16T09:43:54.557" v="20882" actId="478"/>
          <ac:spMkLst>
            <pc:docMk/>
            <pc:sldMk cId="408463704" sldId="2699"/>
            <ac:spMk id="218" creationId="{7B540E1D-22B7-4F13-D35B-FC4263FAA881}"/>
          </ac:spMkLst>
        </pc:spChg>
        <pc:spChg chg="del mod">
          <ac:chgData name="Mathilda Händén" userId="c86d09dc-e4d8-4bba-a0b2-6bb6c20761f9" providerId="ADAL" clId="{AF4EB1B8-07A6-4481-91DF-B2D5D61615A8}" dt="2023-02-16T09:43:54.557" v="20882" actId="478"/>
          <ac:spMkLst>
            <pc:docMk/>
            <pc:sldMk cId="408463704" sldId="2699"/>
            <ac:spMk id="219" creationId="{2DBD0B0B-6764-B7C9-242A-A5BE0FFEE15C}"/>
          </ac:spMkLst>
        </pc:spChg>
        <pc:spChg chg="del mod">
          <ac:chgData name="Mathilda Händén" userId="c86d09dc-e4d8-4bba-a0b2-6bb6c20761f9" providerId="ADAL" clId="{AF4EB1B8-07A6-4481-91DF-B2D5D61615A8}" dt="2023-02-16T09:43:54.557" v="20882" actId="478"/>
          <ac:spMkLst>
            <pc:docMk/>
            <pc:sldMk cId="408463704" sldId="2699"/>
            <ac:spMk id="220" creationId="{A8C15F36-2BEC-E63B-C1CA-D3A73E750D9F}"/>
          </ac:spMkLst>
        </pc:spChg>
        <pc:spChg chg="del mod">
          <ac:chgData name="Mathilda Händén" userId="c86d09dc-e4d8-4bba-a0b2-6bb6c20761f9" providerId="ADAL" clId="{AF4EB1B8-07A6-4481-91DF-B2D5D61615A8}" dt="2023-02-16T09:43:54.557" v="20882" actId="478"/>
          <ac:spMkLst>
            <pc:docMk/>
            <pc:sldMk cId="408463704" sldId="2699"/>
            <ac:spMk id="221" creationId="{26D1D82A-96D9-987D-9D95-32BEA67CDAE1}"/>
          </ac:spMkLst>
        </pc:spChg>
        <pc:spChg chg="del mod">
          <ac:chgData name="Mathilda Händén" userId="c86d09dc-e4d8-4bba-a0b2-6bb6c20761f9" providerId="ADAL" clId="{AF4EB1B8-07A6-4481-91DF-B2D5D61615A8}" dt="2023-02-16T09:43:54.557" v="20882" actId="478"/>
          <ac:spMkLst>
            <pc:docMk/>
            <pc:sldMk cId="408463704" sldId="2699"/>
            <ac:spMk id="232" creationId="{C26F00AC-96A8-CA07-E499-C3753F01B2BC}"/>
          </ac:spMkLst>
        </pc:spChg>
        <pc:spChg chg="del mod">
          <ac:chgData name="Mathilda Händén" userId="c86d09dc-e4d8-4bba-a0b2-6bb6c20761f9" providerId="ADAL" clId="{AF4EB1B8-07A6-4481-91DF-B2D5D61615A8}" dt="2023-02-16T09:43:54.557" v="20882" actId="478"/>
          <ac:spMkLst>
            <pc:docMk/>
            <pc:sldMk cId="408463704" sldId="2699"/>
            <ac:spMk id="233" creationId="{1A686C56-5587-4A00-F03C-A458445C01CF}"/>
          </ac:spMkLst>
        </pc:spChg>
        <pc:spChg chg="del mod">
          <ac:chgData name="Mathilda Händén" userId="c86d09dc-e4d8-4bba-a0b2-6bb6c20761f9" providerId="ADAL" clId="{AF4EB1B8-07A6-4481-91DF-B2D5D61615A8}" dt="2023-02-16T09:43:54.557" v="20882" actId="478"/>
          <ac:spMkLst>
            <pc:docMk/>
            <pc:sldMk cId="408463704" sldId="2699"/>
            <ac:spMk id="234" creationId="{8DCEBB3A-50EC-CCEF-A1A1-0959F707284E}"/>
          </ac:spMkLst>
        </pc:spChg>
        <pc:spChg chg="del mod">
          <ac:chgData name="Mathilda Händén" userId="c86d09dc-e4d8-4bba-a0b2-6bb6c20761f9" providerId="ADAL" clId="{AF4EB1B8-07A6-4481-91DF-B2D5D61615A8}" dt="2023-02-16T09:43:54.557" v="20882" actId="478"/>
          <ac:spMkLst>
            <pc:docMk/>
            <pc:sldMk cId="408463704" sldId="2699"/>
            <ac:spMk id="235" creationId="{B4B2E5C1-347F-8D99-A6AB-6954652D3ED1}"/>
          </ac:spMkLst>
        </pc:spChg>
        <pc:spChg chg="del mod">
          <ac:chgData name="Mathilda Händén" userId="c86d09dc-e4d8-4bba-a0b2-6bb6c20761f9" providerId="ADAL" clId="{AF4EB1B8-07A6-4481-91DF-B2D5D61615A8}" dt="2023-02-16T09:43:54.557" v="20882" actId="478"/>
          <ac:spMkLst>
            <pc:docMk/>
            <pc:sldMk cId="408463704" sldId="2699"/>
            <ac:spMk id="236" creationId="{29E6329E-2736-66D7-C1EB-8E48E648F1F1}"/>
          </ac:spMkLst>
        </pc:spChg>
        <pc:spChg chg="del mod">
          <ac:chgData name="Mathilda Händén" userId="c86d09dc-e4d8-4bba-a0b2-6bb6c20761f9" providerId="ADAL" clId="{AF4EB1B8-07A6-4481-91DF-B2D5D61615A8}" dt="2023-02-16T09:43:54.557" v="20882" actId="478"/>
          <ac:spMkLst>
            <pc:docMk/>
            <pc:sldMk cId="408463704" sldId="2699"/>
            <ac:spMk id="237" creationId="{8C71FEE3-1C2E-D94E-8DF4-84AD066AFA43}"/>
          </ac:spMkLst>
        </pc:spChg>
        <pc:spChg chg="del mod">
          <ac:chgData name="Mathilda Händén" userId="c86d09dc-e4d8-4bba-a0b2-6bb6c20761f9" providerId="ADAL" clId="{AF4EB1B8-07A6-4481-91DF-B2D5D61615A8}" dt="2023-02-16T09:44:53.709" v="20894" actId="478"/>
          <ac:spMkLst>
            <pc:docMk/>
            <pc:sldMk cId="408463704" sldId="2699"/>
            <ac:spMk id="238" creationId="{91D5A9DE-4C2F-2B01-1059-90BE160EE8F3}"/>
          </ac:spMkLst>
        </pc:spChg>
        <pc:spChg chg="del mod">
          <ac:chgData name="Mathilda Händén" userId="c86d09dc-e4d8-4bba-a0b2-6bb6c20761f9" providerId="ADAL" clId="{AF4EB1B8-07A6-4481-91DF-B2D5D61615A8}" dt="2023-02-16T09:44:53.709" v="20894" actId="478"/>
          <ac:spMkLst>
            <pc:docMk/>
            <pc:sldMk cId="408463704" sldId="2699"/>
            <ac:spMk id="240" creationId="{2DC337DA-574A-F45A-ED10-B193A0E03096}"/>
          </ac:spMkLst>
        </pc:spChg>
        <pc:spChg chg="mod">
          <ac:chgData name="Mathilda Händén" userId="c86d09dc-e4d8-4bba-a0b2-6bb6c20761f9" providerId="ADAL" clId="{AF4EB1B8-07A6-4481-91DF-B2D5D61615A8}" dt="2023-02-16T09:45:07.781" v="20897"/>
          <ac:spMkLst>
            <pc:docMk/>
            <pc:sldMk cId="408463704" sldId="2699"/>
            <ac:spMk id="242" creationId="{6CE354A5-0431-A5E1-683D-10589718A239}"/>
          </ac:spMkLst>
        </pc:spChg>
        <pc:spChg chg="mod">
          <ac:chgData name="Mathilda Händén" userId="c86d09dc-e4d8-4bba-a0b2-6bb6c20761f9" providerId="ADAL" clId="{AF4EB1B8-07A6-4481-91DF-B2D5D61615A8}" dt="2023-02-16T09:45:07.781" v="20897"/>
          <ac:spMkLst>
            <pc:docMk/>
            <pc:sldMk cId="408463704" sldId="2699"/>
            <ac:spMk id="244" creationId="{144A6ACA-0E60-FD56-4993-1BA5D6212A6E}"/>
          </ac:spMkLst>
        </pc:spChg>
        <pc:spChg chg="mod">
          <ac:chgData name="Mathilda Händén" userId="c86d09dc-e4d8-4bba-a0b2-6bb6c20761f9" providerId="ADAL" clId="{AF4EB1B8-07A6-4481-91DF-B2D5D61615A8}" dt="2023-02-16T09:45:07.781" v="20897"/>
          <ac:spMkLst>
            <pc:docMk/>
            <pc:sldMk cId="408463704" sldId="2699"/>
            <ac:spMk id="245" creationId="{02056F14-5507-92B9-CD26-9790A3CADFB2}"/>
          </ac:spMkLst>
        </pc:spChg>
        <pc:spChg chg="mod">
          <ac:chgData name="Mathilda Händén" userId="c86d09dc-e4d8-4bba-a0b2-6bb6c20761f9" providerId="ADAL" clId="{AF4EB1B8-07A6-4481-91DF-B2D5D61615A8}" dt="2023-02-16T09:45:22.891" v="20900"/>
          <ac:spMkLst>
            <pc:docMk/>
            <pc:sldMk cId="408463704" sldId="2699"/>
            <ac:spMk id="251" creationId="{26E40EA9-45CC-EE39-BB04-83AE34561B20}"/>
          </ac:spMkLst>
        </pc:spChg>
        <pc:spChg chg="mod">
          <ac:chgData name="Mathilda Händén" userId="c86d09dc-e4d8-4bba-a0b2-6bb6c20761f9" providerId="ADAL" clId="{AF4EB1B8-07A6-4481-91DF-B2D5D61615A8}" dt="2023-02-16T09:45:22.891" v="20900"/>
          <ac:spMkLst>
            <pc:docMk/>
            <pc:sldMk cId="408463704" sldId="2699"/>
            <ac:spMk id="252" creationId="{791FC9F4-CE80-934B-7E7C-B414812C35E3}"/>
          </ac:spMkLst>
        </pc:spChg>
        <pc:spChg chg="mod">
          <ac:chgData name="Mathilda Händén" userId="c86d09dc-e4d8-4bba-a0b2-6bb6c20761f9" providerId="ADAL" clId="{AF4EB1B8-07A6-4481-91DF-B2D5D61615A8}" dt="2023-02-16T09:45:22.891" v="20900"/>
          <ac:spMkLst>
            <pc:docMk/>
            <pc:sldMk cId="408463704" sldId="2699"/>
            <ac:spMk id="253" creationId="{85EF1E6B-2DD4-0D76-F01F-8700FEEFF8CE}"/>
          </ac:spMkLst>
        </pc:spChg>
        <pc:spChg chg="mod">
          <ac:chgData name="Mathilda Händén" userId="c86d09dc-e4d8-4bba-a0b2-6bb6c20761f9" providerId="ADAL" clId="{AF4EB1B8-07A6-4481-91DF-B2D5D61615A8}" dt="2023-02-16T09:45:22.891" v="20900"/>
          <ac:spMkLst>
            <pc:docMk/>
            <pc:sldMk cId="408463704" sldId="2699"/>
            <ac:spMk id="254" creationId="{85FDE890-EAD1-D8A6-1DAC-D57701A965B4}"/>
          </ac:spMkLst>
        </pc:spChg>
        <pc:spChg chg="mod">
          <ac:chgData name="Mathilda Händén" userId="c86d09dc-e4d8-4bba-a0b2-6bb6c20761f9" providerId="ADAL" clId="{AF4EB1B8-07A6-4481-91DF-B2D5D61615A8}" dt="2023-02-16T09:45:22.891" v="20900"/>
          <ac:spMkLst>
            <pc:docMk/>
            <pc:sldMk cId="408463704" sldId="2699"/>
            <ac:spMk id="255" creationId="{6405A8A7-96E6-105B-F88B-68119EA24D46}"/>
          </ac:spMkLst>
        </pc:spChg>
        <pc:spChg chg="add del mod">
          <ac:chgData name="Mathilda Händén" userId="c86d09dc-e4d8-4bba-a0b2-6bb6c20761f9" providerId="ADAL" clId="{AF4EB1B8-07A6-4481-91DF-B2D5D61615A8}" dt="2023-02-16T10:14:32.983" v="21095" actId="478"/>
          <ac:spMkLst>
            <pc:docMk/>
            <pc:sldMk cId="408463704" sldId="2699"/>
            <ac:spMk id="291" creationId="{8250DA60-27B8-1EE5-AFB8-04A457AEFE44}"/>
          </ac:spMkLst>
        </pc:spChg>
        <pc:spChg chg="add del mod">
          <ac:chgData name="Mathilda Händén" userId="c86d09dc-e4d8-4bba-a0b2-6bb6c20761f9" providerId="ADAL" clId="{AF4EB1B8-07A6-4481-91DF-B2D5D61615A8}" dt="2023-02-16T09:59:56.870" v="21061" actId="478"/>
          <ac:spMkLst>
            <pc:docMk/>
            <pc:sldMk cId="408463704" sldId="2699"/>
            <ac:spMk id="292" creationId="{B308C679-1AFA-4A4C-BB31-D2FC9680317C}"/>
          </ac:spMkLst>
        </pc:spChg>
        <pc:spChg chg="add mod ord">
          <ac:chgData name="Mathilda Händén" userId="c86d09dc-e4d8-4bba-a0b2-6bb6c20761f9" providerId="ADAL" clId="{AF4EB1B8-07A6-4481-91DF-B2D5D61615A8}" dt="2023-02-16T10:01:42.769" v="21067" actId="34135"/>
          <ac:spMkLst>
            <pc:docMk/>
            <pc:sldMk cId="408463704" sldId="2699"/>
            <ac:spMk id="293" creationId="{3F3BE547-0F99-B4F0-4B68-667A8608D7CF}"/>
          </ac:spMkLst>
        </pc:spChg>
        <pc:spChg chg="mod">
          <ac:chgData name="Mathilda Händén" userId="c86d09dc-e4d8-4bba-a0b2-6bb6c20761f9" providerId="ADAL" clId="{AF4EB1B8-07A6-4481-91DF-B2D5D61615A8}" dt="2023-02-16T09:58:54.370" v="21055"/>
          <ac:spMkLst>
            <pc:docMk/>
            <pc:sldMk cId="408463704" sldId="2699"/>
            <ac:spMk id="297" creationId="{69B85372-2A08-4B38-45CA-B97355BC8A1B}"/>
          </ac:spMkLst>
        </pc:spChg>
        <pc:spChg chg="mod">
          <ac:chgData name="Mathilda Händén" userId="c86d09dc-e4d8-4bba-a0b2-6bb6c20761f9" providerId="ADAL" clId="{AF4EB1B8-07A6-4481-91DF-B2D5D61615A8}" dt="2023-02-16T09:58:54.370" v="21055"/>
          <ac:spMkLst>
            <pc:docMk/>
            <pc:sldMk cId="408463704" sldId="2699"/>
            <ac:spMk id="298" creationId="{E8CF60B4-E8CA-5D45-7CB7-B48448025270}"/>
          </ac:spMkLst>
        </pc:spChg>
        <pc:spChg chg="mod">
          <ac:chgData name="Mathilda Händén" userId="c86d09dc-e4d8-4bba-a0b2-6bb6c20761f9" providerId="ADAL" clId="{AF4EB1B8-07A6-4481-91DF-B2D5D61615A8}" dt="2023-02-16T09:58:54.370" v="21055"/>
          <ac:spMkLst>
            <pc:docMk/>
            <pc:sldMk cId="408463704" sldId="2699"/>
            <ac:spMk id="299" creationId="{967873DD-6AB6-6129-8663-17B45F85EB4A}"/>
          </ac:spMkLst>
        </pc:spChg>
        <pc:spChg chg="mod">
          <ac:chgData name="Mathilda Händén" userId="c86d09dc-e4d8-4bba-a0b2-6bb6c20761f9" providerId="ADAL" clId="{AF4EB1B8-07A6-4481-91DF-B2D5D61615A8}" dt="2023-02-16T09:58:54.370" v="21055"/>
          <ac:spMkLst>
            <pc:docMk/>
            <pc:sldMk cId="408463704" sldId="2699"/>
            <ac:spMk id="300" creationId="{E926597D-F98E-F9E5-F178-178F5F3D1E7C}"/>
          </ac:spMkLst>
        </pc:spChg>
        <pc:spChg chg="add del mod">
          <ac:chgData name="Mathilda Händén" userId="c86d09dc-e4d8-4bba-a0b2-6bb6c20761f9" providerId="ADAL" clId="{AF4EB1B8-07A6-4481-91DF-B2D5D61615A8}" dt="2023-02-16T09:44:53.709" v="20894" actId="478"/>
          <ac:spMkLst>
            <pc:docMk/>
            <pc:sldMk cId="408463704" sldId="2699"/>
            <ac:spMk id="311" creationId="{71A1473C-F093-3F74-F526-A2EBB0567DDB}"/>
          </ac:spMkLst>
        </pc:spChg>
        <pc:spChg chg="del mod">
          <ac:chgData name="Mathilda Händén" userId="c86d09dc-e4d8-4bba-a0b2-6bb6c20761f9" providerId="ADAL" clId="{AF4EB1B8-07A6-4481-91DF-B2D5D61615A8}" dt="2023-02-16T09:44:53.709" v="20894" actId="478"/>
          <ac:spMkLst>
            <pc:docMk/>
            <pc:sldMk cId="408463704" sldId="2699"/>
            <ac:spMk id="312" creationId="{A18132FB-8AC8-7961-C78D-1B7505C5C88B}"/>
          </ac:spMkLst>
        </pc:spChg>
        <pc:spChg chg="del mod">
          <ac:chgData name="Mathilda Händén" userId="c86d09dc-e4d8-4bba-a0b2-6bb6c20761f9" providerId="ADAL" clId="{AF4EB1B8-07A6-4481-91DF-B2D5D61615A8}" dt="2023-02-16T09:44:53.709" v="20894" actId="478"/>
          <ac:spMkLst>
            <pc:docMk/>
            <pc:sldMk cId="408463704" sldId="2699"/>
            <ac:spMk id="313" creationId="{609AC1D5-D2B1-8E1D-EBF6-F94A1BC3F5D0}"/>
          </ac:spMkLst>
        </pc:spChg>
        <pc:spChg chg="del mod">
          <ac:chgData name="Mathilda Händén" userId="c86d09dc-e4d8-4bba-a0b2-6bb6c20761f9" providerId="ADAL" clId="{AF4EB1B8-07A6-4481-91DF-B2D5D61615A8}" dt="2023-02-16T09:44:53.709" v="20894" actId="478"/>
          <ac:spMkLst>
            <pc:docMk/>
            <pc:sldMk cId="408463704" sldId="2699"/>
            <ac:spMk id="314" creationId="{0C3ED8C7-E57C-872B-3F0F-FFECDA7CF3F4}"/>
          </ac:spMkLst>
        </pc:spChg>
        <pc:spChg chg="del mod">
          <ac:chgData name="Mathilda Händén" userId="c86d09dc-e4d8-4bba-a0b2-6bb6c20761f9" providerId="ADAL" clId="{AF4EB1B8-07A6-4481-91DF-B2D5D61615A8}" dt="2023-02-16T09:44:53.709" v="20894" actId="478"/>
          <ac:spMkLst>
            <pc:docMk/>
            <pc:sldMk cId="408463704" sldId="2699"/>
            <ac:spMk id="315" creationId="{C7CADD90-2FCA-0425-0F38-08F54A118A6A}"/>
          </ac:spMkLst>
        </pc:spChg>
        <pc:spChg chg="del mod">
          <ac:chgData name="Mathilda Händén" userId="c86d09dc-e4d8-4bba-a0b2-6bb6c20761f9" providerId="ADAL" clId="{AF4EB1B8-07A6-4481-91DF-B2D5D61615A8}" dt="2023-02-16T09:44:53.709" v="20894" actId="478"/>
          <ac:spMkLst>
            <pc:docMk/>
            <pc:sldMk cId="408463704" sldId="2699"/>
            <ac:spMk id="316" creationId="{855794E6-664B-36B6-626E-A6C0407D07F1}"/>
          </ac:spMkLst>
        </pc:spChg>
        <pc:spChg chg="mod">
          <ac:chgData name="Mathilda Händén" userId="c86d09dc-e4d8-4bba-a0b2-6bb6c20761f9" providerId="ADAL" clId="{AF4EB1B8-07A6-4481-91DF-B2D5D61615A8}" dt="2023-02-16T09:58:54.370" v="21055"/>
          <ac:spMkLst>
            <pc:docMk/>
            <pc:sldMk cId="408463704" sldId="2699"/>
            <ac:spMk id="317" creationId="{F2252C8A-B33F-4874-4638-BBBD340D95C0}"/>
          </ac:spMkLst>
        </pc:spChg>
        <pc:spChg chg="del mod">
          <ac:chgData name="Mathilda Händén" userId="c86d09dc-e4d8-4bba-a0b2-6bb6c20761f9" providerId="ADAL" clId="{AF4EB1B8-07A6-4481-91DF-B2D5D61615A8}" dt="2023-02-16T09:44:53.709" v="20894" actId="478"/>
          <ac:spMkLst>
            <pc:docMk/>
            <pc:sldMk cId="408463704" sldId="2699"/>
            <ac:spMk id="318" creationId="{CC8E564E-292D-6337-48CE-8FB5BC62221C}"/>
          </ac:spMkLst>
        </pc:spChg>
        <pc:spChg chg="del mod">
          <ac:chgData name="Mathilda Händén" userId="c86d09dc-e4d8-4bba-a0b2-6bb6c20761f9" providerId="ADAL" clId="{AF4EB1B8-07A6-4481-91DF-B2D5D61615A8}" dt="2023-02-16T09:44:53.709" v="20894" actId="478"/>
          <ac:spMkLst>
            <pc:docMk/>
            <pc:sldMk cId="408463704" sldId="2699"/>
            <ac:spMk id="324" creationId="{BB550E45-F4B6-CF61-3A92-2377756C5A36}"/>
          </ac:spMkLst>
        </pc:spChg>
        <pc:spChg chg="del mod">
          <ac:chgData name="Mathilda Händén" userId="c86d09dc-e4d8-4bba-a0b2-6bb6c20761f9" providerId="ADAL" clId="{AF4EB1B8-07A6-4481-91DF-B2D5D61615A8}" dt="2023-02-16T09:44:53.709" v="20894" actId="478"/>
          <ac:spMkLst>
            <pc:docMk/>
            <pc:sldMk cId="408463704" sldId="2699"/>
            <ac:spMk id="325" creationId="{4555AF07-FF06-ADE7-ECED-A32E87B54649}"/>
          </ac:spMkLst>
        </pc:spChg>
        <pc:grpChg chg="add del mod">
          <ac:chgData name="Mathilda Händén" userId="c86d09dc-e4d8-4bba-a0b2-6bb6c20761f9" providerId="ADAL" clId="{AF4EB1B8-07A6-4481-91DF-B2D5D61615A8}" dt="2023-02-16T10:14:32.983" v="21095" actId="478"/>
          <ac:grpSpMkLst>
            <pc:docMk/>
            <pc:sldMk cId="408463704" sldId="2699"/>
            <ac:grpSpMk id="13" creationId="{C822E6CA-FC70-ACB0-9FD2-C5380B0E56CC}"/>
          </ac:grpSpMkLst>
        </pc:grpChg>
        <pc:grpChg chg="add del">
          <ac:chgData name="Mathilda Händén" userId="c86d09dc-e4d8-4bba-a0b2-6bb6c20761f9" providerId="ADAL" clId="{AF4EB1B8-07A6-4481-91DF-B2D5D61615A8}" dt="2023-02-14T09:16:15.532" v="16624" actId="478"/>
          <ac:grpSpMkLst>
            <pc:docMk/>
            <pc:sldMk cId="408463704" sldId="2699"/>
            <ac:grpSpMk id="18" creationId="{89562509-77C8-77C6-B144-6F1A44A74386}"/>
          </ac:grpSpMkLst>
        </pc:grpChg>
        <pc:grpChg chg="add del">
          <ac:chgData name="Mathilda Händén" userId="c86d09dc-e4d8-4bba-a0b2-6bb6c20761f9" providerId="ADAL" clId="{AF4EB1B8-07A6-4481-91DF-B2D5D61615A8}" dt="2023-02-14T09:16:13.284" v="16621" actId="478"/>
          <ac:grpSpMkLst>
            <pc:docMk/>
            <pc:sldMk cId="408463704" sldId="2699"/>
            <ac:grpSpMk id="22" creationId="{E30D8082-DACF-06B9-B90D-37328ACA2DDD}"/>
          </ac:grpSpMkLst>
        </pc:grpChg>
        <pc:grpChg chg="add del mod">
          <ac:chgData name="Mathilda Händén" userId="c86d09dc-e4d8-4bba-a0b2-6bb6c20761f9" providerId="ADAL" clId="{AF4EB1B8-07A6-4481-91DF-B2D5D61615A8}" dt="2023-02-16T09:45:20.391" v="20899" actId="478"/>
          <ac:grpSpMkLst>
            <pc:docMk/>
            <pc:sldMk cId="408463704" sldId="2699"/>
            <ac:grpSpMk id="28" creationId="{D3C9ADB5-70C8-83A6-7991-2350223C2B44}"/>
          </ac:grpSpMkLst>
        </pc:grpChg>
        <pc:grpChg chg="del mod">
          <ac:chgData name="Mathilda Händén" userId="c86d09dc-e4d8-4bba-a0b2-6bb6c20761f9" providerId="ADAL" clId="{AF4EB1B8-07A6-4481-91DF-B2D5D61615A8}" dt="2023-02-16T09:43:54.557" v="20882" actId="478"/>
          <ac:grpSpMkLst>
            <pc:docMk/>
            <pc:sldMk cId="408463704" sldId="2699"/>
            <ac:grpSpMk id="222" creationId="{D2308DFC-3072-79F0-C503-FE6E2E66C6F8}"/>
          </ac:grpSpMkLst>
        </pc:grpChg>
        <pc:grpChg chg="add del">
          <ac:chgData name="Mathilda Händén" userId="c86d09dc-e4d8-4bba-a0b2-6bb6c20761f9" providerId="ADAL" clId="{AF4EB1B8-07A6-4481-91DF-B2D5D61615A8}" dt="2023-02-14T09:16:14.020" v="16622" actId="478"/>
          <ac:grpSpMkLst>
            <pc:docMk/>
            <pc:sldMk cId="408463704" sldId="2699"/>
            <ac:grpSpMk id="242" creationId="{1710F074-E681-C4B3-0F4F-F809F77085EA}"/>
          </ac:grpSpMkLst>
        </pc:grpChg>
        <pc:grpChg chg="add del">
          <ac:chgData name="Mathilda Händén" userId="c86d09dc-e4d8-4bba-a0b2-6bb6c20761f9" providerId="ADAL" clId="{AF4EB1B8-07A6-4481-91DF-B2D5D61615A8}" dt="2023-02-14T09:16:16.548" v="16625" actId="478"/>
          <ac:grpSpMkLst>
            <pc:docMk/>
            <pc:sldMk cId="408463704" sldId="2699"/>
            <ac:grpSpMk id="246" creationId="{E54715D0-8BEE-A6A5-95EA-8A9725D0F448}"/>
          </ac:grpSpMkLst>
        </pc:grpChg>
        <pc:grpChg chg="add del">
          <ac:chgData name="Mathilda Händén" userId="c86d09dc-e4d8-4bba-a0b2-6bb6c20761f9" providerId="ADAL" clId="{AF4EB1B8-07A6-4481-91DF-B2D5D61615A8}" dt="2023-02-14T09:16:18.732" v="16629" actId="478"/>
          <ac:grpSpMkLst>
            <pc:docMk/>
            <pc:sldMk cId="408463704" sldId="2699"/>
            <ac:grpSpMk id="249" creationId="{6610107E-D9F2-2191-31D5-3DB8433758AF}"/>
          </ac:grpSpMkLst>
        </pc:grpChg>
        <pc:grpChg chg="add del mod">
          <ac:chgData name="Mathilda Händén" userId="c86d09dc-e4d8-4bba-a0b2-6bb6c20761f9" providerId="ADAL" clId="{AF4EB1B8-07A6-4481-91DF-B2D5D61615A8}" dt="2023-02-16T10:14:32.983" v="21095" actId="478"/>
          <ac:grpSpMkLst>
            <pc:docMk/>
            <pc:sldMk cId="408463704" sldId="2699"/>
            <ac:grpSpMk id="249" creationId="{85889D04-86CC-4C9A-6AC8-68AECF0FE297}"/>
          </ac:grpSpMkLst>
        </pc:grpChg>
        <pc:grpChg chg="add del">
          <ac:chgData name="Mathilda Händén" userId="c86d09dc-e4d8-4bba-a0b2-6bb6c20761f9" providerId="ADAL" clId="{AF4EB1B8-07A6-4481-91DF-B2D5D61615A8}" dt="2023-02-14T09:16:17.867" v="16627" actId="478"/>
          <ac:grpSpMkLst>
            <pc:docMk/>
            <pc:sldMk cId="408463704" sldId="2699"/>
            <ac:grpSpMk id="252" creationId="{FCB84DCD-4F97-C269-D46B-314E62D198F9}"/>
          </ac:grpSpMkLst>
        </pc:grpChg>
        <pc:grpChg chg="add del">
          <ac:chgData name="Mathilda Händén" userId="c86d09dc-e4d8-4bba-a0b2-6bb6c20761f9" providerId="ADAL" clId="{AF4EB1B8-07A6-4481-91DF-B2D5D61615A8}" dt="2023-02-14T09:16:19.196" v="16630" actId="478"/>
          <ac:grpSpMkLst>
            <pc:docMk/>
            <pc:sldMk cId="408463704" sldId="2699"/>
            <ac:grpSpMk id="255" creationId="{80E30731-75AF-9FB5-13D8-FF81301E3707}"/>
          </ac:grpSpMkLst>
        </pc:grpChg>
        <pc:grpChg chg="add del">
          <ac:chgData name="Mathilda Händén" userId="c86d09dc-e4d8-4bba-a0b2-6bb6c20761f9" providerId="ADAL" clId="{AF4EB1B8-07A6-4481-91DF-B2D5D61615A8}" dt="2023-02-14T09:16:18.284" v="16628" actId="478"/>
          <ac:grpSpMkLst>
            <pc:docMk/>
            <pc:sldMk cId="408463704" sldId="2699"/>
            <ac:grpSpMk id="290" creationId="{CFB6678B-A24F-57D0-29E0-EED37695BC0B}"/>
          </ac:grpSpMkLst>
        </pc:grpChg>
        <pc:grpChg chg="add mod">
          <ac:chgData name="Mathilda Händén" userId="c86d09dc-e4d8-4bba-a0b2-6bb6c20761f9" providerId="ADAL" clId="{AF4EB1B8-07A6-4481-91DF-B2D5D61615A8}" dt="2023-02-16T10:14:42.193" v="21097" actId="1076"/>
          <ac:grpSpMkLst>
            <pc:docMk/>
            <pc:sldMk cId="408463704" sldId="2699"/>
            <ac:grpSpMk id="295" creationId="{969C641E-BCEA-14FB-0E23-7248ADDE828C}"/>
          </ac:grpSpMkLst>
        </pc:grpChg>
        <pc:grpChg chg="del mod">
          <ac:chgData name="Mathilda Händén" userId="c86d09dc-e4d8-4bba-a0b2-6bb6c20761f9" providerId="ADAL" clId="{AF4EB1B8-07A6-4481-91DF-B2D5D61615A8}" dt="2023-02-16T09:44:53.709" v="20894" actId="478"/>
          <ac:grpSpMkLst>
            <pc:docMk/>
            <pc:sldMk cId="408463704" sldId="2699"/>
            <ac:grpSpMk id="301" creationId="{350EEAD6-D543-A723-135F-07115B25A27D}"/>
          </ac:grpSpMkLst>
        </pc:grpChg>
        <pc:picChg chg="del">
          <ac:chgData name="Mathilda Händén" userId="c86d09dc-e4d8-4bba-a0b2-6bb6c20761f9" providerId="ADAL" clId="{AF4EB1B8-07A6-4481-91DF-B2D5D61615A8}" dt="2023-02-16T09:58:53.498" v="21054" actId="478"/>
          <ac:picMkLst>
            <pc:docMk/>
            <pc:sldMk cId="408463704" sldId="2699"/>
            <ac:picMk id="5" creationId="{0FDCC477-DB65-F00F-2D8D-BF47569A4F92}"/>
          </ac:picMkLst>
        </pc:picChg>
        <pc:picChg chg="add del">
          <ac:chgData name="Mathilda Händén" userId="c86d09dc-e4d8-4bba-a0b2-6bb6c20761f9" providerId="ADAL" clId="{AF4EB1B8-07A6-4481-91DF-B2D5D61615A8}" dt="2023-02-16T09:07:40.909" v="20552" actId="21"/>
          <ac:picMkLst>
            <pc:docMk/>
            <pc:sldMk cId="408463704" sldId="2699"/>
            <ac:picMk id="15" creationId="{3FAD0ED7-BBE6-3A76-64F3-9EFFF9C6AD06}"/>
          </ac:picMkLst>
        </pc:picChg>
        <pc:picChg chg="mod">
          <ac:chgData name="Mathilda Händén" userId="c86d09dc-e4d8-4bba-a0b2-6bb6c20761f9" providerId="ADAL" clId="{AF4EB1B8-07A6-4481-91DF-B2D5D61615A8}" dt="2023-02-16T09:43:54.964" v="20883"/>
          <ac:picMkLst>
            <pc:docMk/>
            <pc:sldMk cId="408463704" sldId="2699"/>
            <ac:picMk id="15" creationId="{AE83C68C-2FC6-803A-9C26-6752F118A457}"/>
          </ac:picMkLst>
        </pc:picChg>
        <pc:picChg chg="del">
          <ac:chgData name="Mathilda Händén" userId="c86d09dc-e4d8-4bba-a0b2-6bb6c20761f9" providerId="ADAL" clId="{AF4EB1B8-07A6-4481-91DF-B2D5D61615A8}" dt="2023-02-16T09:44:00.236" v="20885" actId="478"/>
          <ac:picMkLst>
            <pc:docMk/>
            <pc:sldMk cId="408463704" sldId="2699"/>
            <ac:picMk id="18" creationId="{A0ACF85A-B1A8-A8F7-1BA9-9CE5A6574E3A}"/>
          </ac:picMkLst>
        </pc:picChg>
        <pc:picChg chg="del topLvl">
          <ac:chgData name="Mathilda Händén" userId="c86d09dc-e4d8-4bba-a0b2-6bb6c20761f9" providerId="ADAL" clId="{AF4EB1B8-07A6-4481-91DF-B2D5D61615A8}" dt="2023-02-14T09:16:17.106" v="16626" actId="478"/>
          <ac:picMkLst>
            <pc:docMk/>
            <pc:sldMk cId="408463704" sldId="2699"/>
            <ac:picMk id="21" creationId="{C0F2FD96-8260-AC76-DD0A-AE8EF82C6C7D}"/>
          </ac:picMkLst>
        </pc:picChg>
        <pc:picChg chg="mod">
          <ac:chgData name="Mathilda Händén" userId="c86d09dc-e4d8-4bba-a0b2-6bb6c20761f9" providerId="ADAL" clId="{AF4EB1B8-07A6-4481-91DF-B2D5D61615A8}" dt="2023-02-16T09:43:54.964" v="20883"/>
          <ac:picMkLst>
            <pc:docMk/>
            <pc:sldMk cId="408463704" sldId="2699"/>
            <ac:picMk id="23" creationId="{3418B8BE-3516-F7A7-5CF5-286FA548030B}"/>
          </ac:picMkLst>
        </pc:picChg>
        <pc:picChg chg="mod">
          <ac:chgData name="Mathilda Händén" userId="c86d09dc-e4d8-4bba-a0b2-6bb6c20761f9" providerId="ADAL" clId="{AF4EB1B8-07A6-4481-91DF-B2D5D61615A8}" dt="2023-02-16T09:43:54.964" v="20883"/>
          <ac:picMkLst>
            <pc:docMk/>
            <pc:sldMk cId="408463704" sldId="2699"/>
            <ac:picMk id="24" creationId="{455E5F00-14F7-3CA4-12EE-845F31914C04}"/>
          </ac:picMkLst>
        </pc:picChg>
        <pc:picChg chg="mod">
          <ac:chgData name="Mathilda Händén" userId="c86d09dc-e4d8-4bba-a0b2-6bb6c20761f9" providerId="ADAL" clId="{AF4EB1B8-07A6-4481-91DF-B2D5D61615A8}" dt="2023-02-16T09:43:54.964" v="20883"/>
          <ac:picMkLst>
            <pc:docMk/>
            <pc:sldMk cId="408463704" sldId="2699"/>
            <ac:picMk id="25" creationId="{D9339682-1480-61EC-8CF8-CB3AA3D77902}"/>
          </ac:picMkLst>
        </pc:picChg>
        <pc:picChg chg="mod">
          <ac:chgData name="Mathilda Händén" userId="c86d09dc-e4d8-4bba-a0b2-6bb6c20761f9" providerId="ADAL" clId="{AF4EB1B8-07A6-4481-91DF-B2D5D61615A8}" dt="2023-02-16T09:45:07.781" v="20897"/>
          <ac:picMkLst>
            <pc:docMk/>
            <pc:sldMk cId="408463704" sldId="2699"/>
            <ac:picMk id="29" creationId="{0B174A4D-3DED-49AF-0627-CB6B08BDB722}"/>
          </ac:picMkLst>
        </pc:picChg>
        <pc:picChg chg="del mod">
          <ac:chgData name="Mathilda Händén" userId="c86d09dc-e4d8-4bba-a0b2-6bb6c20761f9" providerId="ADAL" clId="{AF4EB1B8-07A6-4481-91DF-B2D5D61615A8}" dt="2023-02-16T09:43:54.557" v="20882" actId="478"/>
          <ac:picMkLst>
            <pc:docMk/>
            <pc:sldMk cId="408463704" sldId="2699"/>
            <ac:picMk id="239" creationId="{061E4AAA-5D54-013F-1F38-53D2ADF4115E}"/>
          </ac:picMkLst>
        </pc:picChg>
        <pc:picChg chg="del mod">
          <ac:chgData name="Mathilda Händén" userId="c86d09dc-e4d8-4bba-a0b2-6bb6c20761f9" providerId="ADAL" clId="{AF4EB1B8-07A6-4481-91DF-B2D5D61615A8}" dt="2023-02-16T09:43:54.557" v="20882" actId="478"/>
          <ac:picMkLst>
            <pc:docMk/>
            <pc:sldMk cId="408463704" sldId="2699"/>
            <ac:picMk id="241" creationId="{7A45CCD1-31A4-8542-B640-4A57E4270D0E}"/>
          </ac:picMkLst>
        </pc:picChg>
        <pc:picChg chg="del mod">
          <ac:chgData name="Mathilda Händén" userId="c86d09dc-e4d8-4bba-a0b2-6bb6c20761f9" providerId="ADAL" clId="{AF4EB1B8-07A6-4481-91DF-B2D5D61615A8}" dt="2023-02-16T09:43:54.557" v="20882" actId="478"/>
          <ac:picMkLst>
            <pc:docMk/>
            <pc:sldMk cId="408463704" sldId="2699"/>
            <ac:picMk id="243" creationId="{E3AC75DE-C045-6F11-0E60-422AC65D2139}"/>
          </ac:picMkLst>
        </pc:picChg>
        <pc:picChg chg="mod">
          <ac:chgData name="Mathilda Händén" userId="c86d09dc-e4d8-4bba-a0b2-6bb6c20761f9" providerId="ADAL" clId="{AF4EB1B8-07A6-4481-91DF-B2D5D61615A8}" dt="2023-02-16T09:45:07.781" v="20897"/>
          <ac:picMkLst>
            <pc:docMk/>
            <pc:sldMk cId="408463704" sldId="2699"/>
            <ac:picMk id="246" creationId="{81502FBE-FBE1-A51D-623C-39DE7E0D757C}"/>
          </ac:picMkLst>
        </pc:picChg>
        <pc:picChg chg="mod">
          <ac:chgData name="Mathilda Händén" userId="c86d09dc-e4d8-4bba-a0b2-6bb6c20761f9" providerId="ADAL" clId="{AF4EB1B8-07A6-4481-91DF-B2D5D61615A8}" dt="2023-02-16T09:45:07.781" v="20897"/>
          <ac:picMkLst>
            <pc:docMk/>
            <pc:sldMk cId="408463704" sldId="2699"/>
            <ac:picMk id="247" creationId="{EA5332D1-8EE1-4AAB-B6BE-D8BB3781BEBA}"/>
          </ac:picMkLst>
        </pc:picChg>
        <pc:picChg chg="mod">
          <ac:chgData name="Mathilda Händén" userId="c86d09dc-e4d8-4bba-a0b2-6bb6c20761f9" providerId="ADAL" clId="{AF4EB1B8-07A6-4481-91DF-B2D5D61615A8}" dt="2023-02-16T09:45:07.781" v="20897"/>
          <ac:picMkLst>
            <pc:docMk/>
            <pc:sldMk cId="408463704" sldId="2699"/>
            <ac:picMk id="248" creationId="{8E9DB53E-19C4-5215-AC1A-BE7186580A15}"/>
          </ac:picMkLst>
        </pc:picChg>
        <pc:picChg chg="mod">
          <ac:chgData name="Mathilda Händén" userId="c86d09dc-e4d8-4bba-a0b2-6bb6c20761f9" providerId="ADAL" clId="{AF4EB1B8-07A6-4481-91DF-B2D5D61615A8}" dt="2023-02-16T09:45:22.891" v="20900"/>
          <ac:picMkLst>
            <pc:docMk/>
            <pc:sldMk cId="408463704" sldId="2699"/>
            <ac:picMk id="250" creationId="{BA320AE4-6A39-DECE-1300-A36C113C0497}"/>
          </ac:picMkLst>
        </pc:picChg>
        <pc:picChg chg="mod">
          <ac:chgData name="Mathilda Händén" userId="c86d09dc-e4d8-4bba-a0b2-6bb6c20761f9" providerId="ADAL" clId="{AF4EB1B8-07A6-4481-91DF-B2D5D61615A8}" dt="2023-02-16T09:45:22.891" v="20900"/>
          <ac:picMkLst>
            <pc:docMk/>
            <pc:sldMk cId="408463704" sldId="2699"/>
            <ac:picMk id="288" creationId="{18621D3D-1C82-019C-83CC-44D4F2FBD90C}"/>
          </ac:picMkLst>
        </pc:picChg>
        <pc:picChg chg="mod">
          <ac:chgData name="Mathilda Händén" userId="c86d09dc-e4d8-4bba-a0b2-6bb6c20761f9" providerId="ADAL" clId="{AF4EB1B8-07A6-4481-91DF-B2D5D61615A8}" dt="2023-02-16T09:45:22.891" v="20900"/>
          <ac:picMkLst>
            <pc:docMk/>
            <pc:sldMk cId="408463704" sldId="2699"/>
            <ac:picMk id="289" creationId="{DEA4C159-61EC-8D6E-7B86-5A70240A07D0}"/>
          </ac:picMkLst>
        </pc:picChg>
        <pc:picChg chg="mod">
          <ac:chgData name="Mathilda Händén" userId="c86d09dc-e4d8-4bba-a0b2-6bb6c20761f9" providerId="ADAL" clId="{AF4EB1B8-07A6-4481-91DF-B2D5D61615A8}" dt="2023-02-16T09:45:22.891" v="20900"/>
          <ac:picMkLst>
            <pc:docMk/>
            <pc:sldMk cId="408463704" sldId="2699"/>
            <ac:picMk id="290" creationId="{2F1437B3-BD5B-4486-8C30-49EAC54ABD97}"/>
          </ac:picMkLst>
        </pc:picChg>
        <pc:picChg chg="add mod">
          <ac:chgData name="Mathilda Händén" userId="c86d09dc-e4d8-4bba-a0b2-6bb6c20761f9" providerId="ADAL" clId="{AF4EB1B8-07A6-4481-91DF-B2D5D61615A8}" dt="2023-02-16T10:14:44.826" v="21098" actId="1076"/>
          <ac:picMkLst>
            <pc:docMk/>
            <pc:sldMk cId="408463704" sldId="2699"/>
            <ac:picMk id="294" creationId="{BDA4E053-B600-2BDE-5299-2CB1456C4EB3}"/>
          </ac:picMkLst>
        </pc:picChg>
        <pc:picChg chg="mod">
          <ac:chgData name="Mathilda Händén" userId="c86d09dc-e4d8-4bba-a0b2-6bb6c20761f9" providerId="ADAL" clId="{AF4EB1B8-07A6-4481-91DF-B2D5D61615A8}" dt="2023-02-16T09:58:54.370" v="21055"/>
          <ac:picMkLst>
            <pc:docMk/>
            <pc:sldMk cId="408463704" sldId="2699"/>
            <ac:picMk id="296" creationId="{2566E539-ABF0-A3E3-8CFD-84ECC75EB283}"/>
          </ac:picMkLst>
        </pc:picChg>
        <pc:picChg chg="del mod">
          <ac:chgData name="Mathilda Händén" userId="c86d09dc-e4d8-4bba-a0b2-6bb6c20761f9" providerId="ADAL" clId="{AF4EB1B8-07A6-4481-91DF-B2D5D61615A8}" dt="2023-02-16T09:44:53.709" v="20894" actId="478"/>
          <ac:picMkLst>
            <pc:docMk/>
            <pc:sldMk cId="408463704" sldId="2699"/>
            <ac:picMk id="319" creationId="{336E22C3-B349-016A-03B7-5FF7D3CD8FD8}"/>
          </ac:picMkLst>
        </pc:picChg>
        <pc:picChg chg="del mod">
          <ac:chgData name="Mathilda Händén" userId="c86d09dc-e4d8-4bba-a0b2-6bb6c20761f9" providerId="ADAL" clId="{AF4EB1B8-07A6-4481-91DF-B2D5D61615A8}" dt="2023-02-16T10:14:46.966" v="21099" actId="478"/>
          <ac:picMkLst>
            <pc:docMk/>
            <pc:sldMk cId="408463704" sldId="2699"/>
            <ac:picMk id="320" creationId="{691E9F7E-9D73-6E17-92CA-2F88E4740A12}"/>
          </ac:picMkLst>
        </pc:picChg>
        <pc:picChg chg="del mod">
          <ac:chgData name="Mathilda Händén" userId="c86d09dc-e4d8-4bba-a0b2-6bb6c20761f9" providerId="ADAL" clId="{AF4EB1B8-07A6-4481-91DF-B2D5D61615A8}" dt="2023-02-16T09:44:53.709" v="20894" actId="478"/>
          <ac:picMkLst>
            <pc:docMk/>
            <pc:sldMk cId="408463704" sldId="2699"/>
            <ac:picMk id="321" creationId="{958B4A9B-B244-DA0E-1FA3-BD750C9E7E68}"/>
          </ac:picMkLst>
        </pc:picChg>
        <pc:picChg chg="del mod">
          <ac:chgData name="Mathilda Händén" userId="c86d09dc-e4d8-4bba-a0b2-6bb6c20761f9" providerId="ADAL" clId="{AF4EB1B8-07A6-4481-91DF-B2D5D61615A8}" dt="2023-02-16T10:14:49.871" v="21101" actId="478"/>
          <ac:picMkLst>
            <pc:docMk/>
            <pc:sldMk cId="408463704" sldId="2699"/>
            <ac:picMk id="322" creationId="{B8B02437-AFE7-E298-8073-B8E87810B46E}"/>
          </ac:picMkLst>
        </pc:picChg>
        <pc:picChg chg="del mod">
          <ac:chgData name="Mathilda Händén" userId="c86d09dc-e4d8-4bba-a0b2-6bb6c20761f9" providerId="ADAL" clId="{AF4EB1B8-07A6-4481-91DF-B2D5D61615A8}" dt="2023-02-16T09:44:53.709" v="20894" actId="478"/>
          <ac:picMkLst>
            <pc:docMk/>
            <pc:sldMk cId="408463704" sldId="2699"/>
            <ac:picMk id="323" creationId="{9282C65C-7863-3016-13D1-27BEDCCB8F37}"/>
          </ac:picMkLst>
        </pc:picChg>
        <pc:picChg chg="del mod">
          <ac:chgData name="Mathilda Händén" userId="c86d09dc-e4d8-4bba-a0b2-6bb6c20761f9" providerId="ADAL" clId="{AF4EB1B8-07A6-4481-91DF-B2D5D61615A8}" dt="2023-02-16T10:14:48.294" v="21100" actId="478"/>
          <ac:picMkLst>
            <pc:docMk/>
            <pc:sldMk cId="408463704" sldId="2699"/>
            <ac:picMk id="326" creationId="{ACB984AC-CD17-6141-5D92-C55B0F6CC8F7}"/>
          </ac:picMkLst>
        </pc:picChg>
        <pc:cxnChg chg="del mod">
          <ac:chgData name="Mathilda Händén" userId="c86d09dc-e4d8-4bba-a0b2-6bb6c20761f9" providerId="ADAL" clId="{AF4EB1B8-07A6-4481-91DF-B2D5D61615A8}" dt="2023-02-16T09:43:54.557" v="20882" actId="478"/>
          <ac:cxnSpMkLst>
            <pc:docMk/>
            <pc:sldMk cId="408463704" sldId="2699"/>
            <ac:cxnSpMk id="4" creationId="{B0243E96-76A8-304A-EBE3-2256ED23D001}"/>
          </ac:cxnSpMkLst>
        </pc:cxnChg>
        <pc:cxnChg chg="del mod">
          <ac:chgData name="Mathilda Händén" userId="c86d09dc-e4d8-4bba-a0b2-6bb6c20761f9" providerId="ADAL" clId="{AF4EB1B8-07A6-4481-91DF-B2D5D61615A8}" dt="2023-02-16T09:44:53.709" v="20894" actId="478"/>
          <ac:cxnSpMkLst>
            <pc:docMk/>
            <pc:sldMk cId="408463704" sldId="2699"/>
            <ac:cxnSpMk id="6" creationId="{0D15C1E7-5EE2-CB6E-533F-9AAD994791A2}"/>
          </ac:cxnSpMkLst>
        </pc:cxnChg>
        <pc:cxnChg chg="add del mod">
          <ac:chgData name="Mathilda Händén" userId="c86d09dc-e4d8-4bba-a0b2-6bb6c20761f9" providerId="ADAL" clId="{AF4EB1B8-07A6-4481-91DF-B2D5D61615A8}" dt="2023-02-16T10:14:37.751" v="21096" actId="478"/>
          <ac:cxnSpMkLst>
            <pc:docMk/>
            <pc:sldMk cId="408463704" sldId="2699"/>
            <ac:cxnSpMk id="10" creationId="{8F2EF99B-1E77-10D3-8DD7-0A71D2049549}"/>
          </ac:cxnSpMkLst>
        </pc:cxnChg>
      </pc:sldChg>
      <pc:sldChg chg="addSp delSp modSp add mod modTransition delAnim modAnim addCm delCm modCm modNotesTx">
        <pc:chgData name="Mathilda Händén" userId="c86d09dc-e4d8-4bba-a0b2-6bb6c20761f9" providerId="ADAL" clId="{AF4EB1B8-07A6-4481-91DF-B2D5D61615A8}" dt="2023-03-02T14:05:20.521" v="35354"/>
        <pc:sldMkLst>
          <pc:docMk/>
          <pc:sldMk cId="3703504822" sldId="2700"/>
        </pc:sldMkLst>
        <pc:spChg chg="add mod">
          <ac:chgData name="Mathilda Händén" userId="c86d09dc-e4d8-4bba-a0b2-6bb6c20761f9" providerId="ADAL" clId="{AF4EB1B8-07A6-4481-91DF-B2D5D61615A8}" dt="2023-03-01T13:19:04.139" v="32034"/>
          <ac:spMkLst>
            <pc:docMk/>
            <pc:sldMk cId="3703504822" sldId="2700"/>
            <ac:spMk id="2" creationId="{E012976A-9CBD-5905-520B-B03E99412DD1}"/>
          </ac:spMkLst>
        </pc:spChg>
        <pc:spChg chg="add del mod">
          <ac:chgData name="Mathilda Händén" userId="c86d09dc-e4d8-4bba-a0b2-6bb6c20761f9" providerId="ADAL" clId="{AF4EB1B8-07A6-4481-91DF-B2D5D61615A8}" dt="2023-02-16T09:51:27.935" v="21008" actId="478"/>
          <ac:spMkLst>
            <pc:docMk/>
            <pc:sldMk cId="3703504822" sldId="2700"/>
            <ac:spMk id="3" creationId="{8622B2D1-E0EA-5D7F-AB3C-4AD6F4D4F458}"/>
          </ac:spMkLst>
        </pc:spChg>
        <pc:spChg chg="add del mod">
          <ac:chgData name="Mathilda Händén" userId="c86d09dc-e4d8-4bba-a0b2-6bb6c20761f9" providerId="ADAL" clId="{AF4EB1B8-07A6-4481-91DF-B2D5D61615A8}" dt="2023-03-01T13:29:30.273" v="32203" actId="478"/>
          <ac:spMkLst>
            <pc:docMk/>
            <pc:sldMk cId="3703504822" sldId="2700"/>
            <ac:spMk id="6" creationId="{8ACC177C-90B1-9373-D22F-8C5896CA497D}"/>
          </ac:spMkLst>
        </pc:spChg>
        <pc:spChg chg="add del mod">
          <ac:chgData name="Mathilda Händén" userId="c86d09dc-e4d8-4bba-a0b2-6bb6c20761f9" providerId="ADAL" clId="{AF4EB1B8-07A6-4481-91DF-B2D5D61615A8}" dt="2023-02-16T09:50:03.678" v="20985" actId="478"/>
          <ac:spMkLst>
            <pc:docMk/>
            <pc:sldMk cId="3703504822" sldId="2700"/>
            <ac:spMk id="6" creationId="{F4BA9B2A-374B-C392-1849-7F792E969472}"/>
          </ac:spMkLst>
        </pc:spChg>
        <pc:spChg chg="mod">
          <ac:chgData name="Mathilda Händén" userId="c86d09dc-e4d8-4bba-a0b2-6bb6c20761f9" providerId="ADAL" clId="{AF4EB1B8-07A6-4481-91DF-B2D5D61615A8}" dt="2023-03-01T13:21:02.667" v="32051" actId="207"/>
          <ac:spMkLst>
            <pc:docMk/>
            <pc:sldMk cId="3703504822" sldId="2700"/>
            <ac:spMk id="7" creationId="{1E0B145A-42D3-B895-A681-999FBA5CAA3B}"/>
          </ac:spMkLst>
        </pc:spChg>
        <pc:spChg chg="add del mod">
          <ac:chgData name="Mathilda Händén" userId="c86d09dc-e4d8-4bba-a0b2-6bb6c20761f9" providerId="ADAL" clId="{AF4EB1B8-07A6-4481-91DF-B2D5D61615A8}" dt="2023-02-14T10:27:55.251" v="17137" actId="478"/>
          <ac:spMkLst>
            <pc:docMk/>
            <pc:sldMk cId="3703504822" sldId="2700"/>
            <ac:spMk id="7" creationId="{CE45041A-0944-7664-5D58-7D73CF26140A}"/>
          </ac:spMkLst>
        </pc:spChg>
        <pc:spChg chg="mod">
          <ac:chgData name="Mathilda Händén" userId="c86d09dc-e4d8-4bba-a0b2-6bb6c20761f9" providerId="ADAL" clId="{AF4EB1B8-07A6-4481-91DF-B2D5D61615A8}" dt="2023-03-01T13:21:02.667" v="32051" actId="207"/>
          <ac:spMkLst>
            <pc:docMk/>
            <pc:sldMk cId="3703504822" sldId="2700"/>
            <ac:spMk id="8" creationId="{A7C998BE-DF18-D4FD-3B46-12A9D138968F}"/>
          </ac:spMkLst>
        </pc:spChg>
        <pc:spChg chg="add del mod">
          <ac:chgData name="Mathilda Händén" userId="c86d09dc-e4d8-4bba-a0b2-6bb6c20761f9" providerId="ADAL" clId="{AF4EB1B8-07A6-4481-91DF-B2D5D61615A8}" dt="2023-02-16T07:46:56.947" v="20132" actId="478"/>
          <ac:spMkLst>
            <pc:docMk/>
            <pc:sldMk cId="3703504822" sldId="2700"/>
            <ac:spMk id="8" creationId="{BC07CC2D-2908-B0D7-C4B4-06358F4502CC}"/>
          </ac:spMkLst>
        </pc:spChg>
        <pc:spChg chg="add del mod">
          <ac:chgData name="Mathilda Händén" userId="c86d09dc-e4d8-4bba-a0b2-6bb6c20761f9" providerId="ADAL" clId="{AF4EB1B8-07A6-4481-91DF-B2D5D61615A8}" dt="2023-02-17T09:42:47.985" v="24455" actId="478"/>
          <ac:spMkLst>
            <pc:docMk/>
            <pc:sldMk cId="3703504822" sldId="2700"/>
            <ac:spMk id="8" creationId="{BC193BF3-7758-0BF3-4124-B0424DABEA99}"/>
          </ac:spMkLst>
        </pc:spChg>
        <pc:spChg chg="add del mod">
          <ac:chgData name="Mathilda Händén" userId="c86d09dc-e4d8-4bba-a0b2-6bb6c20761f9" providerId="ADAL" clId="{AF4EB1B8-07A6-4481-91DF-B2D5D61615A8}" dt="2023-02-16T09:51:29.711" v="21010" actId="478"/>
          <ac:spMkLst>
            <pc:docMk/>
            <pc:sldMk cId="3703504822" sldId="2700"/>
            <ac:spMk id="9" creationId="{D586A996-F613-4FF9-5393-56EA11592935}"/>
          </ac:spMkLst>
        </pc:spChg>
        <pc:spChg chg="mod">
          <ac:chgData name="Mathilda Händén" userId="c86d09dc-e4d8-4bba-a0b2-6bb6c20761f9" providerId="ADAL" clId="{AF4EB1B8-07A6-4481-91DF-B2D5D61615A8}" dt="2023-03-01T13:21:02.667" v="32051" actId="207"/>
          <ac:spMkLst>
            <pc:docMk/>
            <pc:sldMk cId="3703504822" sldId="2700"/>
            <ac:spMk id="9" creationId="{DDB65C37-D6A8-4677-E7A6-24DCA71E3FB1}"/>
          </ac:spMkLst>
        </pc:spChg>
        <pc:spChg chg="mod">
          <ac:chgData name="Mathilda Händén" userId="c86d09dc-e4d8-4bba-a0b2-6bb6c20761f9" providerId="ADAL" clId="{AF4EB1B8-07A6-4481-91DF-B2D5D61615A8}" dt="2023-03-01T13:21:02.667" v="32051" actId="207"/>
          <ac:spMkLst>
            <pc:docMk/>
            <pc:sldMk cId="3703504822" sldId="2700"/>
            <ac:spMk id="10" creationId="{4DD9934B-5B03-1AD1-33C2-AD245BC7CFF4}"/>
          </ac:spMkLst>
        </pc:spChg>
        <pc:spChg chg="add del mod">
          <ac:chgData name="Mathilda Händén" userId="c86d09dc-e4d8-4bba-a0b2-6bb6c20761f9" providerId="ADAL" clId="{AF4EB1B8-07A6-4481-91DF-B2D5D61615A8}" dt="2023-02-16T09:50:43.150" v="20997" actId="478"/>
          <ac:spMkLst>
            <pc:docMk/>
            <pc:sldMk cId="3703504822" sldId="2700"/>
            <ac:spMk id="10" creationId="{7CBB79FA-B09C-8E8C-D9DF-B28B22072CEE}"/>
          </ac:spMkLst>
        </pc:spChg>
        <pc:spChg chg="add del mod">
          <ac:chgData name="Mathilda Händén" userId="c86d09dc-e4d8-4bba-a0b2-6bb6c20761f9" providerId="ADAL" clId="{AF4EB1B8-07A6-4481-91DF-B2D5D61615A8}" dt="2023-02-16T09:50:52.990" v="21001" actId="478"/>
          <ac:spMkLst>
            <pc:docMk/>
            <pc:sldMk cId="3703504822" sldId="2700"/>
            <ac:spMk id="11" creationId="{2C9C15F5-93F4-1036-3885-9A1C40691B30}"/>
          </ac:spMkLst>
        </pc:spChg>
        <pc:spChg chg="mod">
          <ac:chgData name="Mathilda Händén" userId="c86d09dc-e4d8-4bba-a0b2-6bb6c20761f9" providerId="ADAL" clId="{AF4EB1B8-07A6-4481-91DF-B2D5D61615A8}" dt="2023-03-01T13:21:02.667" v="32051" actId="207"/>
          <ac:spMkLst>
            <pc:docMk/>
            <pc:sldMk cId="3703504822" sldId="2700"/>
            <ac:spMk id="13" creationId="{3840102C-59F9-FF4A-4C1F-638965ABA210}"/>
          </ac:spMkLst>
        </pc:spChg>
        <pc:spChg chg="add del mod">
          <ac:chgData name="Mathilda Händén" userId="c86d09dc-e4d8-4bba-a0b2-6bb6c20761f9" providerId="ADAL" clId="{AF4EB1B8-07A6-4481-91DF-B2D5D61615A8}" dt="2023-02-17T09:41:38.749" v="24432" actId="478"/>
          <ac:spMkLst>
            <pc:docMk/>
            <pc:sldMk cId="3703504822" sldId="2700"/>
            <ac:spMk id="13" creationId="{3AC31E81-D57F-F2A0-8DEE-F88FEA8946EC}"/>
          </ac:spMkLst>
        </pc:spChg>
        <pc:spChg chg="add mod">
          <ac:chgData name="Mathilda Händén" userId="c86d09dc-e4d8-4bba-a0b2-6bb6c20761f9" providerId="ADAL" clId="{AF4EB1B8-07A6-4481-91DF-B2D5D61615A8}" dt="2023-03-01T13:22:56.166" v="32120" actId="1076"/>
          <ac:spMkLst>
            <pc:docMk/>
            <pc:sldMk cId="3703504822" sldId="2700"/>
            <ac:spMk id="14" creationId="{A2531737-7857-ABA0-193F-3A79F6BA0FFD}"/>
          </ac:spMkLst>
        </pc:spChg>
        <pc:spChg chg="mod">
          <ac:chgData name="Mathilda Händén" userId="c86d09dc-e4d8-4bba-a0b2-6bb6c20761f9" providerId="ADAL" clId="{AF4EB1B8-07A6-4481-91DF-B2D5D61615A8}" dt="2023-03-01T13:19:04.139" v="32034"/>
          <ac:spMkLst>
            <pc:docMk/>
            <pc:sldMk cId="3703504822" sldId="2700"/>
            <ac:spMk id="16" creationId="{418AAA6F-9AD5-1B7D-F2B0-CFA3639279AD}"/>
          </ac:spMkLst>
        </pc:spChg>
        <pc:spChg chg="mod">
          <ac:chgData name="Mathilda Händén" userId="c86d09dc-e4d8-4bba-a0b2-6bb6c20761f9" providerId="ADAL" clId="{AF4EB1B8-07A6-4481-91DF-B2D5D61615A8}" dt="2023-02-16T09:49:46.631" v="20981"/>
          <ac:spMkLst>
            <pc:docMk/>
            <pc:sldMk cId="3703504822" sldId="2700"/>
            <ac:spMk id="16" creationId="{8A19BD95-9D4F-EBC3-3BCD-8927B0CE4736}"/>
          </ac:spMkLst>
        </pc:spChg>
        <pc:spChg chg="mod">
          <ac:chgData name="Mathilda Händén" userId="c86d09dc-e4d8-4bba-a0b2-6bb6c20761f9" providerId="ADAL" clId="{AF4EB1B8-07A6-4481-91DF-B2D5D61615A8}" dt="2023-03-01T13:19:04.139" v="32034"/>
          <ac:spMkLst>
            <pc:docMk/>
            <pc:sldMk cId="3703504822" sldId="2700"/>
            <ac:spMk id="18" creationId="{63638E9F-F9D3-8A7E-54F2-852CE861E516}"/>
          </ac:spMkLst>
        </pc:spChg>
        <pc:spChg chg="mod">
          <ac:chgData name="Mathilda Händén" userId="c86d09dc-e4d8-4bba-a0b2-6bb6c20761f9" providerId="ADAL" clId="{AF4EB1B8-07A6-4481-91DF-B2D5D61615A8}" dt="2023-03-01T13:19:04.139" v="32034"/>
          <ac:spMkLst>
            <pc:docMk/>
            <pc:sldMk cId="3703504822" sldId="2700"/>
            <ac:spMk id="19" creationId="{C2EDB63B-F6CF-25BE-2417-A9205CB7ED8F}"/>
          </ac:spMkLst>
        </pc:spChg>
        <pc:spChg chg="del mod">
          <ac:chgData name="Mathilda Händén" userId="c86d09dc-e4d8-4bba-a0b2-6bb6c20761f9" providerId="ADAL" clId="{AF4EB1B8-07A6-4481-91DF-B2D5D61615A8}" dt="2023-02-15T13:00:03.465" v="19042" actId="478"/>
          <ac:spMkLst>
            <pc:docMk/>
            <pc:sldMk cId="3703504822" sldId="2700"/>
            <ac:spMk id="19" creationId="{FF7075C1-EFB5-D597-989E-372D726BF157}"/>
          </ac:spMkLst>
        </pc:spChg>
        <pc:spChg chg="del mod">
          <ac:chgData name="Mathilda Händén" userId="c86d09dc-e4d8-4bba-a0b2-6bb6c20761f9" providerId="ADAL" clId="{AF4EB1B8-07A6-4481-91DF-B2D5D61615A8}" dt="2023-02-15T13:00:39.394" v="19054" actId="478"/>
          <ac:spMkLst>
            <pc:docMk/>
            <pc:sldMk cId="3703504822" sldId="2700"/>
            <ac:spMk id="21" creationId="{88BEDBE2-8489-1070-F2F0-D24101E14812}"/>
          </ac:spMkLst>
        </pc:spChg>
        <pc:spChg chg="mod">
          <ac:chgData name="Mathilda Händén" userId="c86d09dc-e4d8-4bba-a0b2-6bb6c20761f9" providerId="ADAL" clId="{AF4EB1B8-07A6-4481-91DF-B2D5D61615A8}" dt="2023-03-01T13:19:04.139" v="32034"/>
          <ac:spMkLst>
            <pc:docMk/>
            <pc:sldMk cId="3703504822" sldId="2700"/>
            <ac:spMk id="21" creationId="{FAAB50F3-0052-D4B9-9C63-117B98BC1DAD}"/>
          </ac:spMkLst>
        </pc:spChg>
        <pc:spChg chg="del mod">
          <ac:chgData name="Mathilda Händén" userId="c86d09dc-e4d8-4bba-a0b2-6bb6c20761f9" providerId="ADAL" clId="{AF4EB1B8-07A6-4481-91DF-B2D5D61615A8}" dt="2023-03-01T13:24:44.764" v="32140" actId="478"/>
          <ac:spMkLst>
            <pc:docMk/>
            <pc:sldMk cId="3703504822" sldId="2700"/>
            <ac:spMk id="23" creationId="{B930600A-4876-02EB-B17A-D229AD694398}"/>
          </ac:spMkLst>
        </pc:spChg>
        <pc:spChg chg="mod">
          <ac:chgData name="Mathilda Händén" userId="c86d09dc-e4d8-4bba-a0b2-6bb6c20761f9" providerId="ADAL" clId="{AF4EB1B8-07A6-4481-91DF-B2D5D61615A8}" dt="2023-03-01T13:19:04.139" v="32034"/>
          <ac:spMkLst>
            <pc:docMk/>
            <pc:sldMk cId="3703504822" sldId="2700"/>
            <ac:spMk id="24" creationId="{92A61C90-959C-104E-4447-BE20F4256372}"/>
          </ac:spMkLst>
        </pc:spChg>
        <pc:spChg chg="mod">
          <ac:chgData name="Mathilda Händén" userId="c86d09dc-e4d8-4bba-a0b2-6bb6c20761f9" providerId="ADAL" clId="{AF4EB1B8-07A6-4481-91DF-B2D5D61615A8}" dt="2023-02-16T09:49:46.631" v="20981"/>
          <ac:spMkLst>
            <pc:docMk/>
            <pc:sldMk cId="3703504822" sldId="2700"/>
            <ac:spMk id="24" creationId="{9BBD63A3-72E0-183C-873F-CFE9EC1C53D7}"/>
          </ac:spMkLst>
        </pc:spChg>
        <pc:spChg chg="mod">
          <ac:chgData name="Mathilda Händén" userId="c86d09dc-e4d8-4bba-a0b2-6bb6c20761f9" providerId="ADAL" clId="{AF4EB1B8-07A6-4481-91DF-B2D5D61615A8}" dt="2023-02-16T09:49:46.631" v="20981"/>
          <ac:spMkLst>
            <pc:docMk/>
            <pc:sldMk cId="3703504822" sldId="2700"/>
            <ac:spMk id="25" creationId="{47828DA6-AEE3-0932-000C-09D123EEACF6}"/>
          </ac:spMkLst>
        </pc:spChg>
        <pc:spChg chg="mod">
          <ac:chgData name="Mathilda Händén" userId="c86d09dc-e4d8-4bba-a0b2-6bb6c20761f9" providerId="ADAL" clId="{AF4EB1B8-07A6-4481-91DF-B2D5D61615A8}" dt="2023-02-16T09:49:46.631" v="20981"/>
          <ac:spMkLst>
            <pc:docMk/>
            <pc:sldMk cId="3703504822" sldId="2700"/>
            <ac:spMk id="26" creationId="{A06C72D6-1752-4885-1629-534BF08E0642}"/>
          </ac:spMkLst>
        </pc:spChg>
        <pc:spChg chg="mod">
          <ac:chgData name="Mathilda Händén" userId="c86d09dc-e4d8-4bba-a0b2-6bb6c20761f9" providerId="ADAL" clId="{AF4EB1B8-07A6-4481-91DF-B2D5D61615A8}" dt="2023-02-16T09:49:46.631" v="20981"/>
          <ac:spMkLst>
            <pc:docMk/>
            <pc:sldMk cId="3703504822" sldId="2700"/>
            <ac:spMk id="27" creationId="{80B8F1BF-BEC3-BFF4-6E88-4B9698AF6D44}"/>
          </ac:spMkLst>
        </pc:spChg>
        <pc:spChg chg="mod">
          <ac:chgData name="Mathilda Händén" userId="c86d09dc-e4d8-4bba-a0b2-6bb6c20761f9" providerId="ADAL" clId="{AF4EB1B8-07A6-4481-91DF-B2D5D61615A8}" dt="2023-02-16T09:49:46.631" v="20981"/>
          <ac:spMkLst>
            <pc:docMk/>
            <pc:sldMk cId="3703504822" sldId="2700"/>
            <ac:spMk id="28" creationId="{3036C263-A1EB-17A1-FF09-AAF75C8121AE}"/>
          </ac:spMkLst>
        </pc:spChg>
        <pc:spChg chg="mod">
          <ac:chgData name="Mathilda Händén" userId="c86d09dc-e4d8-4bba-a0b2-6bb6c20761f9" providerId="ADAL" clId="{AF4EB1B8-07A6-4481-91DF-B2D5D61615A8}" dt="2023-03-01T13:21:12.234" v="32052"/>
          <ac:spMkLst>
            <pc:docMk/>
            <pc:sldMk cId="3703504822" sldId="2700"/>
            <ac:spMk id="28" creationId="{4BD02B52-285C-33F8-CF8D-299340225B9F}"/>
          </ac:spMkLst>
        </pc:spChg>
        <pc:spChg chg="mod">
          <ac:chgData name="Mathilda Händén" userId="c86d09dc-e4d8-4bba-a0b2-6bb6c20761f9" providerId="ADAL" clId="{AF4EB1B8-07A6-4481-91DF-B2D5D61615A8}" dt="2023-03-01T13:21:12.234" v="32052"/>
          <ac:spMkLst>
            <pc:docMk/>
            <pc:sldMk cId="3703504822" sldId="2700"/>
            <ac:spMk id="29" creationId="{8D0C4846-C3F8-296A-7847-FC551C89641A}"/>
          </ac:spMkLst>
        </pc:spChg>
        <pc:spChg chg="mod">
          <ac:chgData name="Mathilda Händén" userId="c86d09dc-e4d8-4bba-a0b2-6bb6c20761f9" providerId="ADAL" clId="{AF4EB1B8-07A6-4481-91DF-B2D5D61615A8}" dt="2023-03-01T13:21:12.234" v="32052"/>
          <ac:spMkLst>
            <pc:docMk/>
            <pc:sldMk cId="3703504822" sldId="2700"/>
            <ac:spMk id="31" creationId="{1C4941C8-129A-D5F3-5E7D-D18F8BF511DD}"/>
          </ac:spMkLst>
        </pc:spChg>
        <pc:spChg chg="add del mod">
          <ac:chgData name="Mathilda Händén" userId="c86d09dc-e4d8-4bba-a0b2-6bb6c20761f9" providerId="ADAL" clId="{AF4EB1B8-07A6-4481-91DF-B2D5D61615A8}" dt="2023-02-17T09:41:43.932" v="24434" actId="478"/>
          <ac:spMkLst>
            <pc:docMk/>
            <pc:sldMk cId="3703504822" sldId="2700"/>
            <ac:spMk id="31" creationId="{B6122FB4-6EBC-7AF4-E8DF-ADD3591C8AD5}"/>
          </ac:spMkLst>
        </pc:spChg>
        <pc:spChg chg="add del mod">
          <ac:chgData name="Mathilda Händén" userId="c86d09dc-e4d8-4bba-a0b2-6bb6c20761f9" providerId="ADAL" clId="{AF4EB1B8-07A6-4481-91DF-B2D5D61615A8}" dt="2023-02-17T09:56:44.462" v="24530" actId="478"/>
          <ac:spMkLst>
            <pc:docMk/>
            <pc:sldMk cId="3703504822" sldId="2700"/>
            <ac:spMk id="224" creationId="{1370944A-2475-1E32-CDC8-FD3342ED0A0A}"/>
          </ac:spMkLst>
        </pc:spChg>
        <pc:spChg chg="mod">
          <ac:chgData name="Mathilda Händén" userId="c86d09dc-e4d8-4bba-a0b2-6bb6c20761f9" providerId="ADAL" clId="{AF4EB1B8-07A6-4481-91DF-B2D5D61615A8}" dt="2023-03-01T13:21:12.234" v="32052"/>
          <ac:spMkLst>
            <pc:docMk/>
            <pc:sldMk cId="3703504822" sldId="2700"/>
            <ac:spMk id="224" creationId="{AE66A5AC-C10F-AAB8-F825-324323458BD7}"/>
          </ac:spMkLst>
        </pc:spChg>
        <pc:spChg chg="add del mod">
          <ac:chgData name="Mathilda Händén" userId="c86d09dc-e4d8-4bba-a0b2-6bb6c20761f9" providerId="ADAL" clId="{AF4EB1B8-07A6-4481-91DF-B2D5D61615A8}" dt="2023-02-17T09:57:35.866" v="24554" actId="478"/>
          <ac:spMkLst>
            <pc:docMk/>
            <pc:sldMk cId="3703504822" sldId="2700"/>
            <ac:spMk id="225" creationId="{553B4F30-73DD-3AB3-27CA-E57BCB01DEE3}"/>
          </ac:spMkLst>
        </pc:spChg>
        <pc:spChg chg="mod">
          <ac:chgData name="Mathilda Händén" userId="c86d09dc-e4d8-4bba-a0b2-6bb6c20761f9" providerId="ADAL" clId="{AF4EB1B8-07A6-4481-91DF-B2D5D61615A8}" dt="2023-03-01T13:21:12.234" v="32052"/>
          <ac:spMkLst>
            <pc:docMk/>
            <pc:sldMk cId="3703504822" sldId="2700"/>
            <ac:spMk id="225" creationId="{EF7585A7-EC21-DCA8-5104-FD396EC68E0E}"/>
          </ac:spMkLst>
        </pc:spChg>
        <pc:spChg chg="del mod">
          <ac:chgData name="Mathilda Händén" userId="c86d09dc-e4d8-4bba-a0b2-6bb6c20761f9" providerId="ADAL" clId="{AF4EB1B8-07A6-4481-91DF-B2D5D61615A8}" dt="2023-02-16T09:49:46.326" v="20980" actId="478"/>
          <ac:spMkLst>
            <pc:docMk/>
            <pc:sldMk cId="3703504822" sldId="2700"/>
            <ac:spMk id="226" creationId="{380A8041-819D-F71E-DF27-F6EFD6404343}"/>
          </ac:spMkLst>
        </pc:spChg>
        <pc:spChg chg="mod topLvl">
          <ac:chgData name="Mathilda Händén" userId="c86d09dc-e4d8-4bba-a0b2-6bb6c20761f9" providerId="ADAL" clId="{AF4EB1B8-07A6-4481-91DF-B2D5D61615A8}" dt="2023-03-01T13:19:16.778" v="32040" actId="165"/>
          <ac:spMkLst>
            <pc:docMk/>
            <pc:sldMk cId="3703504822" sldId="2700"/>
            <ac:spMk id="226" creationId="{EBAA149C-B041-8E75-D1F3-7DF9EFBFA36B}"/>
          </ac:spMkLst>
        </pc:spChg>
        <pc:spChg chg="mod topLvl">
          <ac:chgData name="Mathilda Händén" userId="c86d09dc-e4d8-4bba-a0b2-6bb6c20761f9" providerId="ADAL" clId="{AF4EB1B8-07A6-4481-91DF-B2D5D61615A8}" dt="2023-03-01T13:22:19.641" v="32108" actId="207"/>
          <ac:spMkLst>
            <pc:docMk/>
            <pc:sldMk cId="3703504822" sldId="2700"/>
            <ac:spMk id="228" creationId="{63C95AF3-33A3-8CEC-9FFF-9525ADA36FC1}"/>
          </ac:spMkLst>
        </pc:spChg>
        <pc:spChg chg="mod topLvl">
          <ac:chgData name="Mathilda Händén" userId="c86d09dc-e4d8-4bba-a0b2-6bb6c20761f9" providerId="ADAL" clId="{AF4EB1B8-07A6-4481-91DF-B2D5D61615A8}" dt="2023-03-01T13:22:19.641" v="32108" actId="207"/>
          <ac:spMkLst>
            <pc:docMk/>
            <pc:sldMk cId="3703504822" sldId="2700"/>
            <ac:spMk id="229" creationId="{06487743-9645-10E9-C39D-C6E9DA9B307C}"/>
          </ac:spMkLst>
        </pc:spChg>
        <pc:spChg chg="add del mod ord">
          <ac:chgData name="Mathilda Händén" userId="c86d09dc-e4d8-4bba-a0b2-6bb6c20761f9" providerId="ADAL" clId="{AF4EB1B8-07A6-4481-91DF-B2D5D61615A8}" dt="2023-02-16T09:58:49.452" v="21053" actId="21"/>
          <ac:spMkLst>
            <pc:docMk/>
            <pc:sldMk cId="3703504822" sldId="2700"/>
            <ac:spMk id="229" creationId="{BF3F3B8F-D968-4FD2-52C6-96DAEC01E42C}"/>
          </ac:spMkLst>
        </pc:spChg>
        <pc:spChg chg="del mod">
          <ac:chgData name="Mathilda Händén" userId="c86d09dc-e4d8-4bba-a0b2-6bb6c20761f9" providerId="ADAL" clId="{AF4EB1B8-07A6-4481-91DF-B2D5D61615A8}" dt="2023-02-15T12:58:15.581" v="19019" actId="478"/>
          <ac:spMkLst>
            <pc:docMk/>
            <pc:sldMk cId="3703504822" sldId="2700"/>
            <ac:spMk id="229" creationId="{E8D84920-ADE3-0621-C84F-66F6E89B8E7A}"/>
          </ac:spMkLst>
        </pc:spChg>
        <pc:spChg chg="del mod topLvl">
          <ac:chgData name="Mathilda Händén" userId="c86d09dc-e4d8-4bba-a0b2-6bb6c20761f9" providerId="ADAL" clId="{AF4EB1B8-07A6-4481-91DF-B2D5D61615A8}" dt="2023-03-01T13:19:30.563" v="32045" actId="478"/>
          <ac:spMkLst>
            <pc:docMk/>
            <pc:sldMk cId="3703504822" sldId="2700"/>
            <ac:spMk id="230" creationId="{D6139264-D230-8E09-7431-1217753E9189}"/>
          </ac:spMkLst>
        </pc:spChg>
        <pc:spChg chg="del mod topLvl">
          <ac:chgData name="Mathilda Händén" userId="c86d09dc-e4d8-4bba-a0b2-6bb6c20761f9" providerId="ADAL" clId="{AF4EB1B8-07A6-4481-91DF-B2D5D61615A8}" dt="2023-03-01T13:19:22.683" v="32041" actId="478"/>
          <ac:spMkLst>
            <pc:docMk/>
            <pc:sldMk cId="3703504822" sldId="2700"/>
            <ac:spMk id="231" creationId="{BD65AEAD-419F-4B9C-81F6-124C31FC0071}"/>
          </ac:spMkLst>
        </pc:spChg>
        <pc:spChg chg="del mod">
          <ac:chgData name="Mathilda Händén" userId="c86d09dc-e4d8-4bba-a0b2-6bb6c20761f9" providerId="ADAL" clId="{AF4EB1B8-07A6-4481-91DF-B2D5D61615A8}" dt="2023-02-15T12:58:15.581" v="19019" actId="478"/>
          <ac:spMkLst>
            <pc:docMk/>
            <pc:sldMk cId="3703504822" sldId="2700"/>
            <ac:spMk id="231" creationId="{D5E9EFA2-0ACE-950E-BDDF-B3E3EE4CD397}"/>
          </ac:spMkLst>
        </pc:spChg>
        <pc:spChg chg="del mod topLvl">
          <ac:chgData name="Mathilda Händén" userId="c86d09dc-e4d8-4bba-a0b2-6bb6c20761f9" providerId="ADAL" clId="{AF4EB1B8-07A6-4481-91DF-B2D5D61615A8}" dt="2023-03-01T13:19:25.995" v="32043" actId="478"/>
          <ac:spMkLst>
            <pc:docMk/>
            <pc:sldMk cId="3703504822" sldId="2700"/>
            <ac:spMk id="232" creationId="{E7012796-9C71-BA7A-BE9C-C0D5BC0F694B}"/>
          </ac:spMkLst>
        </pc:spChg>
        <pc:spChg chg="del mod">
          <ac:chgData name="Mathilda Händén" userId="c86d09dc-e4d8-4bba-a0b2-6bb6c20761f9" providerId="ADAL" clId="{AF4EB1B8-07A6-4481-91DF-B2D5D61615A8}" dt="2023-03-01T13:23:00.595" v="32122" actId="21"/>
          <ac:spMkLst>
            <pc:docMk/>
            <pc:sldMk cId="3703504822" sldId="2700"/>
            <ac:spMk id="233" creationId="{89C265E7-1AD9-80E9-24B4-432E56D2D394}"/>
          </ac:spMkLst>
        </pc:spChg>
        <pc:spChg chg="del mod">
          <ac:chgData name="Mathilda Händén" userId="c86d09dc-e4d8-4bba-a0b2-6bb6c20761f9" providerId="ADAL" clId="{AF4EB1B8-07A6-4481-91DF-B2D5D61615A8}" dt="2023-02-15T12:58:15.581" v="19019" actId="478"/>
          <ac:spMkLst>
            <pc:docMk/>
            <pc:sldMk cId="3703504822" sldId="2700"/>
            <ac:spMk id="234" creationId="{13ECE56F-C41D-2197-02C6-CCDF94F9799D}"/>
          </ac:spMkLst>
        </pc:spChg>
        <pc:spChg chg="del mod topLvl">
          <ac:chgData name="Mathilda Händén" userId="c86d09dc-e4d8-4bba-a0b2-6bb6c20761f9" providerId="ADAL" clId="{AF4EB1B8-07A6-4481-91DF-B2D5D61615A8}" dt="2023-03-01T13:19:24.451" v="32042" actId="478"/>
          <ac:spMkLst>
            <pc:docMk/>
            <pc:sldMk cId="3703504822" sldId="2700"/>
            <ac:spMk id="234" creationId="{68065D96-9A59-1816-01C2-EA36C8C33B4C}"/>
          </ac:spMkLst>
        </pc:spChg>
        <pc:spChg chg="mod">
          <ac:chgData name="Mathilda Händén" userId="c86d09dc-e4d8-4bba-a0b2-6bb6c20761f9" providerId="ADAL" clId="{AF4EB1B8-07A6-4481-91DF-B2D5D61615A8}" dt="2023-02-16T09:56:48.648" v="21044"/>
          <ac:spMkLst>
            <pc:docMk/>
            <pc:sldMk cId="3703504822" sldId="2700"/>
            <ac:spMk id="235" creationId="{09A71762-E065-A7F0-E4D3-DDAAAE14B0D2}"/>
          </ac:spMkLst>
        </pc:spChg>
        <pc:spChg chg="del mod">
          <ac:chgData name="Mathilda Händén" userId="c86d09dc-e4d8-4bba-a0b2-6bb6c20761f9" providerId="ADAL" clId="{AF4EB1B8-07A6-4481-91DF-B2D5D61615A8}" dt="2023-02-15T12:58:15.581" v="19019" actId="478"/>
          <ac:spMkLst>
            <pc:docMk/>
            <pc:sldMk cId="3703504822" sldId="2700"/>
            <ac:spMk id="235" creationId="{9EBBAA9B-7CF5-DDCB-E93F-4944FBB8423D}"/>
          </ac:spMkLst>
        </pc:spChg>
        <pc:spChg chg="del mod topLvl">
          <ac:chgData name="Mathilda Händén" userId="c86d09dc-e4d8-4bba-a0b2-6bb6c20761f9" providerId="ADAL" clId="{AF4EB1B8-07A6-4481-91DF-B2D5D61615A8}" dt="2023-03-01T13:19:28.898" v="32044" actId="478"/>
          <ac:spMkLst>
            <pc:docMk/>
            <pc:sldMk cId="3703504822" sldId="2700"/>
            <ac:spMk id="235" creationId="{F4EB511D-714A-AC0E-2A78-4B8198436A32}"/>
          </ac:spMkLst>
        </pc:spChg>
        <pc:spChg chg="del mod">
          <ac:chgData name="Mathilda Händén" userId="c86d09dc-e4d8-4bba-a0b2-6bb6c20761f9" providerId="ADAL" clId="{AF4EB1B8-07A6-4481-91DF-B2D5D61615A8}" dt="2023-02-15T12:58:15.581" v="19019" actId="478"/>
          <ac:spMkLst>
            <pc:docMk/>
            <pc:sldMk cId="3703504822" sldId="2700"/>
            <ac:spMk id="236" creationId="{3A0223AC-251B-408C-5AFE-4B9CEF2DE47D}"/>
          </ac:spMkLst>
        </pc:spChg>
        <pc:spChg chg="mod">
          <ac:chgData name="Mathilda Händén" userId="c86d09dc-e4d8-4bba-a0b2-6bb6c20761f9" providerId="ADAL" clId="{AF4EB1B8-07A6-4481-91DF-B2D5D61615A8}" dt="2023-02-16T09:56:48.648" v="21044"/>
          <ac:spMkLst>
            <pc:docMk/>
            <pc:sldMk cId="3703504822" sldId="2700"/>
            <ac:spMk id="236" creationId="{5EE3F83D-88CC-0F81-7C6E-AA09BD3D2A88}"/>
          </ac:spMkLst>
        </pc:spChg>
        <pc:spChg chg="add del mod">
          <ac:chgData name="Mathilda Händén" userId="c86d09dc-e4d8-4bba-a0b2-6bb6c20761f9" providerId="ADAL" clId="{AF4EB1B8-07A6-4481-91DF-B2D5D61615A8}" dt="2023-03-01T13:18:33.986" v="32023" actId="478"/>
          <ac:spMkLst>
            <pc:docMk/>
            <pc:sldMk cId="3703504822" sldId="2700"/>
            <ac:spMk id="237" creationId="{6BF22FB0-E16F-9171-2997-027DDB298BCA}"/>
          </ac:spMkLst>
        </pc:spChg>
        <pc:spChg chg="mod">
          <ac:chgData name="Mathilda Händén" userId="c86d09dc-e4d8-4bba-a0b2-6bb6c20761f9" providerId="ADAL" clId="{AF4EB1B8-07A6-4481-91DF-B2D5D61615A8}" dt="2023-02-16T09:56:48.648" v="21044"/>
          <ac:spMkLst>
            <pc:docMk/>
            <pc:sldMk cId="3703504822" sldId="2700"/>
            <ac:spMk id="237" creationId="{D1A19179-55D7-67DF-4B2A-40F9E4FA9256}"/>
          </ac:spMkLst>
        </pc:spChg>
        <pc:spChg chg="mod">
          <ac:chgData name="Mathilda Händén" userId="c86d09dc-e4d8-4bba-a0b2-6bb6c20761f9" providerId="ADAL" clId="{AF4EB1B8-07A6-4481-91DF-B2D5D61615A8}" dt="2023-02-16T09:56:48.648" v="21044"/>
          <ac:spMkLst>
            <pc:docMk/>
            <pc:sldMk cId="3703504822" sldId="2700"/>
            <ac:spMk id="238" creationId="{107E9A5F-ECD4-1D63-C968-E9380D112A12}"/>
          </ac:spMkLst>
        </pc:spChg>
        <pc:spChg chg="add del mod">
          <ac:chgData name="Mathilda Händén" userId="c86d09dc-e4d8-4bba-a0b2-6bb6c20761f9" providerId="ADAL" clId="{AF4EB1B8-07A6-4481-91DF-B2D5D61615A8}" dt="2023-03-01T13:18:32.568" v="32022" actId="478"/>
          <ac:spMkLst>
            <pc:docMk/>
            <pc:sldMk cId="3703504822" sldId="2700"/>
            <ac:spMk id="238" creationId="{2575E850-E237-7AF4-ABF2-AD1BB5C74170}"/>
          </ac:spMkLst>
        </pc:spChg>
        <pc:spChg chg="mod">
          <ac:chgData name="Mathilda Händén" userId="c86d09dc-e4d8-4bba-a0b2-6bb6c20761f9" providerId="ADAL" clId="{AF4EB1B8-07A6-4481-91DF-B2D5D61615A8}" dt="2023-02-16T09:56:48.648" v="21044"/>
          <ac:spMkLst>
            <pc:docMk/>
            <pc:sldMk cId="3703504822" sldId="2700"/>
            <ac:spMk id="239" creationId="{7051F75D-7766-BB5F-1E94-305DE13CA12E}"/>
          </ac:spMkLst>
        </pc:spChg>
        <pc:spChg chg="mod topLvl">
          <ac:chgData name="Mathilda Händén" userId="c86d09dc-e4d8-4bba-a0b2-6bb6c20761f9" providerId="ADAL" clId="{AF4EB1B8-07A6-4481-91DF-B2D5D61615A8}" dt="2023-03-01T13:22:19.641" v="32108" actId="207"/>
          <ac:spMkLst>
            <pc:docMk/>
            <pc:sldMk cId="3703504822" sldId="2700"/>
            <ac:spMk id="239" creationId="{96996251-F0DC-C981-6F7E-5C2313DF8772}"/>
          </ac:spMkLst>
        </pc:spChg>
        <pc:spChg chg="add del mod">
          <ac:chgData name="Mathilda Händén" userId="c86d09dc-e4d8-4bba-a0b2-6bb6c20761f9" providerId="ADAL" clId="{AF4EB1B8-07A6-4481-91DF-B2D5D61615A8}" dt="2023-02-17T09:43:22.868" v="24461" actId="478"/>
          <ac:spMkLst>
            <pc:docMk/>
            <pc:sldMk cId="3703504822" sldId="2700"/>
            <ac:spMk id="239" creationId="{ADCEE1E6-C250-3440-63B2-817735492098}"/>
          </ac:spMkLst>
        </pc:spChg>
        <pc:spChg chg="add del mod">
          <ac:chgData name="Mathilda Händén" userId="c86d09dc-e4d8-4bba-a0b2-6bb6c20761f9" providerId="ADAL" clId="{AF4EB1B8-07A6-4481-91DF-B2D5D61615A8}" dt="2023-02-17T09:43:28.471" v="24464" actId="478"/>
          <ac:spMkLst>
            <pc:docMk/>
            <pc:sldMk cId="3703504822" sldId="2700"/>
            <ac:spMk id="240" creationId="{3AE5E6B1-A627-6EEF-80ED-067DDE821981}"/>
          </ac:spMkLst>
        </pc:spChg>
        <pc:spChg chg="mod topLvl">
          <ac:chgData name="Mathilda Händén" userId="c86d09dc-e4d8-4bba-a0b2-6bb6c20761f9" providerId="ADAL" clId="{AF4EB1B8-07A6-4481-91DF-B2D5D61615A8}" dt="2023-03-01T13:22:19.641" v="32108" actId="207"/>
          <ac:spMkLst>
            <pc:docMk/>
            <pc:sldMk cId="3703504822" sldId="2700"/>
            <ac:spMk id="240" creationId="{9EBEDC7B-D91F-776F-23CE-FCA09EB31B5D}"/>
          </ac:spMkLst>
        </pc:spChg>
        <pc:spChg chg="mod topLvl">
          <ac:chgData name="Mathilda Händén" userId="c86d09dc-e4d8-4bba-a0b2-6bb6c20761f9" providerId="ADAL" clId="{AF4EB1B8-07A6-4481-91DF-B2D5D61615A8}" dt="2023-03-01T13:22:19.641" v="32108" actId="207"/>
          <ac:spMkLst>
            <pc:docMk/>
            <pc:sldMk cId="3703504822" sldId="2700"/>
            <ac:spMk id="241" creationId="{15A76EF4-669F-08D6-609B-398F6CA9508F}"/>
          </ac:spMkLst>
        </pc:spChg>
        <pc:spChg chg="mod">
          <ac:chgData name="Mathilda Händén" userId="c86d09dc-e4d8-4bba-a0b2-6bb6c20761f9" providerId="ADAL" clId="{AF4EB1B8-07A6-4481-91DF-B2D5D61615A8}" dt="2023-02-17T09:54:37.346" v="24497"/>
          <ac:spMkLst>
            <pc:docMk/>
            <pc:sldMk cId="3703504822" sldId="2700"/>
            <ac:spMk id="242" creationId="{2355E9DA-E149-FD83-E281-D8CEBA58BECC}"/>
          </ac:spMkLst>
        </pc:spChg>
        <pc:spChg chg="add del mod ord">
          <ac:chgData name="Mathilda Händén" userId="c86d09dc-e4d8-4bba-a0b2-6bb6c20761f9" providerId="ADAL" clId="{AF4EB1B8-07A6-4481-91DF-B2D5D61615A8}" dt="2023-02-16T09:58:49.452" v="21053" actId="21"/>
          <ac:spMkLst>
            <pc:docMk/>
            <pc:sldMk cId="3703504822" sldId="2700"/>
            <ac:spMk id="243" creationId="{04B99651-8B42-A0CF-C800-DEB3EE849ACE}"/>
          </ac:spMkLst>
        </pc:spChg>
        <pc:spChg chg="mod">
          <ac:chgData name="Mathilda Händén" userId="c86d09dc-e4d8-4bba-a0b2-6bb6c20761f9" providerId="ADAL" clId="{AF4EB1B8-07A6-4481-91DF-B2D5D61615A8}" dt="2023-03-01T13:22:25.522" v="32110"/>
          <ac:spMkLst>
            <pc:docMk/>
            <pc:sldMk cId="3703504822" sldId="2700"/>
            <ac:spMk id="244" creationId="{978278BA-70B2-C87D-DD7E-9CA94AFA5BE5}"/>
          </ac:spMkLst>
        </pc:spChg>
        <pc:spChg chg="del mod">
          <ac:chgData name="Mathilda Händén" userId="c86d09dc-e4d8-4bba-a0b2-6bb6c20761f9" providerId="ADAL" clId="{AF4EB1B8-07A6-4481-91DF-B2D5D61615A8}" dt="2023-02-16T10:16:46.489" v="21120" actId="478"/>
          <ac:spMkLst>
            <pc:docMk/>
            <pc:sldMk cId="3703504822" sldId="2700"/>
            <ac:spMk id="246" creationId="{08C7E7B7-C416-77BF-ED72-0B979B7CE2EC}"/>
          </ac:spMkLst>
        </pc:spChg>
        <pc:spChg chg="mod">
          <ac:chgData name="Mathilda Händén" userId="c86d09dc-e4d8-4bba-a0b2-6bb6c20761f9" providerId="ADAL" clId="{AF4EB1B8-07A6-4481-91DF-B2D5D61615A8}" dt="2023-03-01T13:22:25.522" v="32110"/>
          <ac:spMkLst>
            <pc:docMk/>
            <pc:sldMk cId="3703504822" sldId="2700"/>
            <ac:spMk id="246" creationId="{3D169CA9-3F93-5EDF-5219-CEEBA53C4A64}"/>
          </ac:spMkLst>
        </pc:spChg>
        <pc:spChg chg="mod">
          <ac:chgData name="Mathilda Händén" userId="c86d09dc-e4d8-4bba-a0b2-6bb6c20761f9" providerId="ADAL" clId="{AF4EB1B8-07A6-4481-91DF-B2D5D61615A8}" dt="2023-02-17T09:54:37.346" v="24497"/>
          <ac:spMkLst>
            <pc:docMk/>
            <pc:sldMk cId="3703504822" sldId="2700"/>
            <ac:spMk id="246" creationId="{7D8FA527-4B14-BD06-0963-5A4E2BC84466}"/>
          </ac:spMkLst>
        </pc:spChg>
        <pc:spChg chg="mod">
          <ac:chgData name="Mathilda Händén" userId="c86d09dc-e4d8-4bba-a0b2-6bb6c20761f9" providerId="ADAL" clId="{AF4EB1B8-07A6-4481-91DF-B2D5D61615A8}" dt="2023-03-01T13:22:25.522" v="32110"/>
          <ac:spMkLst>
            <pc:docMk/>
            <pc:sldMk cId="3703504822" sldId="2700"/>
            <ac:spMk id="247" creationId="{393E2720-A6D8-0D2F-D664-E8F7FF7F49AC}"/>
          </ac:spMkLst>
        </pc:spChg>
        <pc:spChg chg="del mod topLvl">
          <ac:chgData name="Mathilda Händén" userId="c86d09dc-e4d8-4bba-a0b2-6bb6c20761f9" providerId="ADAL" clId="{AF4EB1B8-07A6-4481-91DF-B2D5D61615A8}" dt="2023-02-16T10:16:56.151" v="21122" actId="478"/>
          <ac:spMkLst>
            <pc:docMk/>
            <pc:sldMk cId="3703504822" sldId="2700"/>
            <ac:spMk id="247" creationId="{FE404C48-5814-3B6A-EE2E-34B22D7E8CCD}"/>
          </ac:spMkLst>
        </pc:spChg>
        <pc:spChg chg="add mod">
          <ac:chgData name="Mathilda Händén" userId="c86d09dc-e4d8-4bba-a0b2-6bb6c20761f9" providerId="ADAL" clId="{AF4EB1B8-07A6-4481-91DF-B2D5D61615A8}" dt="2023-02-17T09:39:55.601" v="24404" actId="164"/>
          <ac:spMkLst>
            <pc:docMk/>
            <pc:sldMk cId="3703504822" sldId="2700"/>
            <ac:spMk id="248" creationId="{8DAE118C-54E8-554F-A043-C761EE99E240}"/>
          </ac:spMkLst>
        </pc:spChg>
        <pc:spChg chg="add mod">
          <ac:chgData name="Mathilda Händén" userId="c86d09dc-e4d8-4bba-a0b2-6bb6c20761f9" providerId="ADAL" clId="{AF4EB1B8-07A6-4481-91DF-B2D5D61615A8}" dt="2023-02-17T09:39:55.601" v="24404" actId="164"/>
          <ac:spMkLst>
            <pc:docMk/>
            <pc:sldMk cId="3703504822" sldId="2700"/>
            <ac:spMk id="250" creationId="{076667C4-13C9-199B-C94C-D144CD19A721}"/>
          </ac:spMkLst>
        </pc:spChg>
        <pc:spChg chg="add del mod">
          <ac:chgData name="Mathilda Händén" userId="c86d09dc-e4d8-4bba-a0b2-6bb6c20761f9" providerId="ADAL" clId="{AF4EB1B8-07A6-4481-91DF-B2D5D61615A8}" dt="2023-02-14T10:27:55.251" v="17137" actId="478"/>
          <ac:spMkLst>
            <pc:docMk/>
            <pc:sldMk cId="3703504822" sldId="2700"/>
            <ac:spMk id="251" creationId="{557F48ED-72CD-A483-EBF2-19A2753FBBA0}"/>
          </ac:spMkLst>
        </pc:spChg>
        <pc:spChg chg="mod">
          <ac:chgData name="Mathilda Händén" userId="c86d09dc-e4d8-4bba-a0b2-6bb6c20761f9" providerId="ADAL" clId="{AF4EB1B8-07A6-4481-91DF-B2D5D61615A8}" dt="2023-03-01T13:22:25.522" v="32110"/>
          <ac:spMkLst>
            <pc:docMk/>
            <pc:sldMk cId="3703504822" sldId="2700"/>
            <ac:spMk id="251" creationId="{CA8992DB-AADB-9FC3-FA8A-D5A1E17B9FFB}"/>
          </ac:spMkLst>
        </pc:spChg>
        <pc:spChg chg="add del mod">
          <ac:chgData name="Mathilda Händén" userId="c86d09dc-e4d8-4bba-a0b2-6bb6c20761f9" providerId="ADAL" clId="{AF4EB1B8-07A6-4481-91DF-B2D5D61615A8}" dt="2023-02-14T10:27:55.251" v="17137" actId="478"/>
          <ac:spMkLst>
            <pc:docMk/>
            <pc:sldMk cId="3703504822" sldId="2700"/>
            <ac:spMk id="252" creationId="{02722F97-DF89-C376-61DD-1002418A0E4F}"/>
          </ac:spMkLst>
        </pc:spChg>
        <pc:spChg chg="mod">
          <ac:chgData name="Mathilda Händén" userId="c86d09dc-e4d8-4bba-a0b2-6bb6c20761f9" providerId="ADAL" clId="{AF4EB1B8-07A6-4481-91DF-B2D5D61615A8}" dt="2023-03-01T13:22:25.522" v="32110"/>
          <ac:spMkLst>
            <pc:docMk/>
            <pc:sldMk cId="3703504822" sldId="2700"/>
            <ac:spMk id="252" creationId="{1F3C7EBA-2C71-B43A-C14F-954E5D085FEC}"/>
          </ac:spMkLst>
        </pc:spChg>
        <pc:spChg chg="mod">
          <ac:chgData name="Mathilda Händén" userId="c86d09dc-e4d8-4bba-a0b2-6bb6c20761f9" providerId="ADAL" clId="{AF4EB1B8-07A6-4481-91DF-B2D5D61615A8}" dt="2023-02-17T09:54:37.346" v="24497"/>
          <ac:spMkLst>
            <pc:docMk/>
            <pc:sldMk cId="3703504822" sldId="2700"/>
            <ac:spMk id="252" creationId="{571D6E15-7612-A0B9-57F3-46DC191E2BE6}"/>
          </ac:spMkLst>
        </pc:spChg>
        <pc:spChg chg="add del mod">
          <ac:chgData name="Mathilda Händén" userId="c86d09dc-e4d8-4bba-a0b2-6bb6c20761f9" providerId="ADAL" clId="{AF4EB1B8-07A6-4481-91DF-B2D5D61615A8}" dt="2023-02-16T10:23:28.544" v="21399" actId="478"/>
          <ac:spMkLst>
            <pc:docMk/>
            <pc:sldMk cId="3703504822" sldId="2700"/>
            <ac:spMk id="253" creationId="{4EA29AE4-64B8-10CB-F063-25F3BACCDE30}"/>
          </ac:spMkLst>
        </pc:spChg>
        <pc:spChg chg="add mod">
          <ac:chgData name="Mathilda Händén" userId="c86d09dc-e4d8-4bba-a0b2-6bb6c20761f9" providerId="ADAL" clId="{AF4EB1B8-07A6-4481-91DF-B2D5D61615A8}" dt="2023-03-01T13:23:11.912" v="32126"/>
          <ac:spMkLst>
            <pc:docMk/>
            <pc:sldMk cId="3703504822" sldId="2700"/>
            <ac:spMk id="253" creationId="{539C9A2D-A242-BEAD-108F-3E7FC178B125}"/>
          </ac:spMkLst>
        </pc:spChg>
        <pc:spChg chg="add del mod">
          <ac:chgData name="Mathilda Händén" userId="c86d09dc-e4d8-4bba-a0b2-6bb6c20761f9" providerId="ADAL" clId="{AF4EB1B8-07A6-4481-91DF-B2D5D61615A8}" dt="2023-02-14T10:27:55.251" v="17137" actId="478"/>
          <ac:spMkLst>
            <pc:docMk/>
            <pc:sldMk cId="3703504822" sldId="2700"/>
            <ac:spMk id="254" creationId="{6706E37B-2C85-F0C4-E4A8-B5D65D0EA494}"/>
          </ac:spMkLst>
        </pc:spChg>
        <pc:spChg chg="add del mod">
          <ac:chgData name="Mathilda Händén" userId="c86d09dc-e4d8-4bba-a0b2-6bb6c20761f9" providerId="ADAL" clId="{AF4EB1B8-07A6-4481-91DF-B2D5D61615A8}" dt="2023-02-17T09:28:59.587" v="24183" actId="478"/>
          <ac:spMkLst>
            <pc:docMk/>
            <pc:sldMk cId="3703504822" sldId="2700"/>
            <ac:spMk id="255" creationId="{5888D4E8-E5C0-3014-6923-9CEBE8303E46}"/>
          </ac:spMkLst>
        </pc:spChg>
        <pc:spChg chg="add mod">
          <ac:chgData name="Mathilda Händén" userId="c86d09dc-e4d8-4bba-a0b2-6bb6c20761f9" providerId="ADAL" clId="{AF4EB1B8-07A6-4481-91DF-B2D5D61615A8}" dt="2023-03-01T13:26:32.423" v="32180" actId="114"/>
          <ac:spMkLst>
            <pc:docMk/>
            <pc:sldMk cId="3703504822" sldId="2700"/>
            <ac:spMk id="255" creationId="{854EB2B5-1CDC-3DC3-41ED-CEC5D9039A65}"/>
          </ac:spMkLst>
        </pc:spChg>
        <pc:spChg chg="add del mod">
          <ac:chgData name="Mathilda Händén" userId="c86d09dc-e4d8-4bba-a0b2-6bb6c20761f9" providerId="ADAL" clId="{AF4EB1B8-07A6-4481-91DF-B2D5D61615A8}" dt="2023-02-14T10:27:55.251" v="17137" actId="478"/>
          <ac:spMkLst>
            <pc:docMk/>
            <pc:sldMk cId="3703504822" sldId="2700"/>
            <ac:spMk id="256" creationId="{9CF6D81B-8161-C009-8452-86536A784E3A}"/>
          </ac:spMkLst>
        </pc:spChg>
        <pc:spChg chg="add del mod">
          <ac:chgData name="Mathilda Händén" userId="c86d09dc-e4d8-4bba-a0b2-6bb6c20761f9" providerId="ADAL" clId="{AF4EB1B8-07A6-4481-91DF-B2D5D61615A8}" dt="2023-02-16T10:29:40.917" v="21490" actId="21"/>
          <ac:spMkLst>
            <pc:docMk/>
            <pc:sldMk cId="3703504822" sldId="2700"/>
            <ac:spMk id="257" creationId="{3E34B481-E99F-7EC3-FE5A-D8BD3454D1C9}"/>
          </ac:spMkLst>
        </pc:spChg>
        <pc:spChg chg="add del mod">
          <ac:chgData name="Mathilda Händén" userId="c86d09dc-e4d8-4bba-a0b2-6bb6c20761f9" providerId="ADAL" clId="{AF4EB1B8-07A6-4481-91DF-B2D5D61615A8}" dt="2023-02-14T10:27:55.251" v="17137" actId="478"/>
          <ac:spMkLst>
            <pc:docMk/>
            <pc:sldMk cId="3703504822" sldId="2700"/>
            <ac:spMk id="257" creationId="{E553EEB3-77BE-E09B-F448-77D16D5A2C14}"/>
          </ac:spMkLst>
        </pc:spChg>
        <pc:spChg chg="add del mod">
          <ac:chgData name="Mathilda Händén" userId="c86d09dc-e4d8-4bba-a0b2-6bb6c20761f9" providerId="ADAL" clId="{AF4EB1B8-07A6-4481-91DF-B2D5D61615A8}" dt="2023-02-14T10:27:55.251" v="17137" actId="478"/>
          <ac:spMkLst>
            <pc:docMk/>
            <pc:sldMk cId="3703504822" sldId="2700"/>
            <ac:spMk id="258" creationId="{520040C5-B5E0-CB91-A088-90AB3B7470AB}"/>
          </ac:spMkLst>
        </pc:spChg>
        <pc:spChg chg="add del mod">
          <ac:chgData name="Mathilda Händén" userId="c86d09dc-e4d8-4bba-a0b2-6bb6c20761f9" providerId="ADAL" clId="{AF4EB1B8-07A6-4481-91DF-B2D5D61615A8}" dt="2023-02-16T10:38:56.761" v="21674"/>
          <ac:spMkLst>
            <pc:docMk/>
            <pc:sldMk cId="3703504822" sldId="2700"/>
            <ac:spMk id="259" creationId="{1327D4DE-3EB5-F242-17A5-9D56101CF5FA}"/>
          </ac:spMkLst>
        </pc:spChg>
        <pc:spChg chg="add del mod">
          <ac:chgData name="Mathilda Händén" userId="c86d09dc-e4d8-4bba-a0b2-6bb6c20761f9" providerId="ADAL" clId="{AF4EB1B8-07A6-4481-91DF-B2D5D61615A8}" dt="2023-02-14T10:27:55.251" v="17137" actId="478"/>
          <ac:spMkLst>
            <pc:docMk/>
            <pc:sldMk cId="3703504822" sldId="2700"/>
            <ac:spMk id="260" creationId="{E3B85EF9-9778-4839-0A29-1F4E346E7A4F}"/>
          </ac:spMkLst>
        </pc:spChg>
        <pc:spChg chg="add del mod">
          <ac:chgData name="Mathilda Händén" userId="c86d09dc-e4d8-4bba-a0b2-6bb6c20761f9" providerId="ADAL" clId="{AF4EB1B8-07A6-4481-91DF-B2D5D61615A8}" dt="2023-02-14T10:27:55.251" v="17137" actId="478"/>
          <ac:spMkLst>
            <pc:docMk/>
            <pc:sldMk cId="3703504822" sldId="2700"/>
            <ac:spMk id="261" creationId="{B4F1240B-4884-C059-0A01-3AA715D27558}"/>
          </ac:spMkLst>
        </pc:spChg>
        <pc:spChg chg="add del mod">
          <ac:chgData name="Mathilda Händén" userId="c86d09dc-e4d8-4bba-a0b2-6bb6c20761f9" providerId="ADAL" clId="{AF4EB1B8-07A6-4481-91DF-B2D5D61615A8}" dt="2023-02-14T10:27:55.251" v="17137" actId="478"/>
          <ac:spMkLst>
            <pc:docMk/>
            <pc:sldMk cId="3703504822" sldId="2700"/>
            <ac:spMk id="262" creationId="{2B17B38A-C1DF-7F25-87BB-335104D109F6}"/>
          </ac:spMkLst>
        </pc:spChg>
        <pc:spChg chg="add del mod">
          <ac:chgData name="Mathilda Händén" userId="c86d09dc-e4d8-4bba-a0b2-6bb6c20761f9" providerId="ADAL" clId="{AF4EB1B8-07A6-4481-91DF-B2D5D61615A8}" dt="2023-02-14T10:27:55.251" v="17137" actId="478"/>
          <ac:spMkLst>
            <pc:docMk/>
            <pc:sldMk cId="3703504822" sldId="2700"/>
            <ac:spMk id="263" creationId="{DE8C54C7-E706-ADFD-E437-BD9BEA30BD4B}"/>
          </ac:spMkLst>
        </pc:spChg>
        <pc:spChg chg="add del mod">
          <ac:chgData name="Mathilda Händén" userId="c86d09dc-e4d8-4bba-a0b2-6bb6c20761f9" providerId="ADAL" clId="{AF4EB1B8-07A6-4481-91DF-B2D5D61615A8}" dt="2023-02-14T10:27:55.251" v="17137" actId="478"/>
          <ac:spMkLst>
            <pc:docMk/>
            <pc:sldMk cId="3703504822" sldId="2700"/>
            <ac:spMk id="264" creationId="{4632DF1E-02F2-AB45-F821-2250D4BE906C}"/>
          </ac:spMkLst>
        </pc:spChg>
        <pc:spChg chg="add del mod">
          <ac:chgData name="Mathilda Händén" userId="c86d09dc-e4d8-4bba-a0b2-6bb6c20761f9" providerId="ADAL" clId="{AF4EB1B8-07A6-4481-91DF-B2D5D61615A8}" dt="2023-02-14T10:27:55.251" v="17137" actId="478"/>
          <ac:spMkLst>
            <pc:docMk/>
            <pc:sldMk cId="3703504822" sldId="2700"/>
            <ac:spMk id="265" creationId="{A83AC5F1-574D-4F94-B573-1EE16A51F2EC}"/>
          </ac:spMkLst>
        </pc:spChg>
        <pc:spChg chg="add del mod">
          <ac:chgData name="Mathilda Händén" userId="c86d09dc-e4d8-4bba-a0b2-6bb6c20761f9" providerId="ADAL" clId="{AF4EB1B8-07A6-4481-91DF-B2D5D61615A8}" dt="2023-02-14T10:00:44.761" v="16770" actId="478"/>
          <ac:spMkLst>
            <pc:docMk/>
            <pc:sldMk cId="3703504822" sldId="2700"/>
            <ac:spMk id="266" creationId="{B133C0E6-E3D3-8C1C-FE57-60DEA6F0ED71}"/>
          </ac:spMkLst>
        </pc:spChg>
        <pc:spChg chg="add del mod">
          <ac:chgData name="Mathilda Händén" userId="c86d09dc-e4d8-4bba-a0b2-6bb6c20761f9" providerId="ADAL" clId="{AF4EB1B8-07A6-4481-91DF-B2D5D61615A8}" dt="2023-02-14T10:13:41.244" v="16967" actId="478"/>
          <ac:spMkLst>
            <pc:docMk/>
            <pc:sldMk cId="3703504822" sldId="2700"/>
            <ac:spMk id="267" creationId="{D3B8732F-0071-C9CC-3282-5FDBAF3E7408}"/>
          </ac:spMkLst>
        </pc:spChg>
        <pc:spChg chg="add del mod">
          <ac:chgData name="Mathilda Händén" userId="c86d09dc-e4d8-4bba-a0b2-6bb6c20761f9" providerId="ADAL" clId="{AF4EB1B8-07A6-4481-91DF-B2D5D61615A8}" dt="2023-02-14T10:01:19.337" v="16780" actId="478"/>
          <ac:spMkLst>
            <pc:docMk/>
            <pc:sldMk cId="3703504822" sldId="2700"/>
            <ac:spMk id="268" creationId="{9AA2C703-AB64-5C75-C634-AE5AC9CCAD27}"/>
          </ac:spMkLst>
        </pc:spChg>
        <pc:spChg chg="add del mod">
          <ac:chgData name="Mathilda Händén" userId="c86d09dc-e4d8-4bba-a0b2-6bb6c20761f9" providerId="ADAL" clId="{AF4EB1B8-07A6-4481-91DF-B2D5D61615A8}" dt="2023-02-14T10:02:57.962" v="16795" actId="478"/>
          <ac:spMkLst>
            <pc:docMk/>
            <pc:sldMk cId="3703504822" sldId="2700"/>
            <ac:spMk id="269" creationId="{92B3B139-901C-CE46-6F3F-EE42D6463455}"/>
          </ac:spMkLst>
        </pc:spChg>
        <pc:spChg chg="add del">
          <ac:chgData name="Mathilda Händén" userId="c86d09dc-e4d8-4bba-a0b2-6bb6c20761f9" providerId="ADAL" clId="{AF4EB1B8-07A6-4481-91DF-B2D5D61615A8}" dt="2023-02-14T10:01:50.026" v="16783" actId="478"/>
          <ac:spMkLst>
            <pc:docMk/>
            <pc:sldMk cId="3703504822" sldId="2700"/>
            <ac:spMk id="270" creationId="{338F9BFE-F2F9-A83E-3032-82FC79A4F4A6}"/>
          </ac:spMkLst>
        </pc:spChg>
        <pc:spChg chg="add del mod">
          <ac:chgData name="Mathilda Händén" userId="c86d09dc-e4d8-4bba-a0b2-6bb6c20761f9" providerId="ADAL" clId="{AF4EB1B8-07A6-4481-91DF-B2D5D61615A8}" dt="2023-02-14T10:02:28.410" v="16791" actId="478"/>
          <ac:spMkLst>
            <pc:docMk/>
            <pc:sldMk cId="3703504822" sldId="2700"/>
            <ac:spMk id="271" creationId="{75BBDEA9-F863-EE50-7BBE-76F31EF1C668}"/>
          </ac:spMkLst>
        </pc:spChg>
        <pc:spChg chg="add del mod">
          <ac:chgData name="Mathilda Händén" userId="c86d09dc-e4d8-4bba-a0b2-6bb6c20761f9" providerId="ADAL" clId="{AF4EB1B8-07A6-4481-91DF-B2D5D61615A8}" dt="2023-02-14T10:02:26.988" v="16790" actId="478"/>
          <ac:spMkLst>
            <pc:docMk/>
            <pc:sldMk cId="3703504822" sldId="2700"/>
            <ac:spMk id="272" creationId="{BE142C93-E808-4635-3692-7BF30B2FD332}"/>
          </ac:spMkLst>
        </pc:spChg>
        <pc:spChg chg="add del mod">
          <ac:chgData name="Mathilda Händén" userId="c86d09dc-e4d8-4bba-a0b2-6bb6c20761f9" providerId="ADAL" clId="{AF4EB1B8-07A6-4481-91DF-B2D5D61615A8}" dt="2023-02-14T10:02:54.058" v="16794" actId="478"/>
          <ac:spMkLst>
            <pc:docMk/>
            <pc:sldMk cId="3703504822" sldId="2700"/>
            <ac:spMk id="273" creationId="{E9EEF10D-1A94-9075-15E7-BE9C8C5DCBBB}"/>
          </ac:spMkLst>
        </pc:spChg>
        <pc:spChg chg="add del mod">
          <ac:chgData name="Mathilda Händén" userId="c86d09dc-e4d8-4bba-a0b2-6bb6c20761f9" providerId="ADAL" clId="{AF4EB1B8-07A6-4481-91DF-B2D5D61615A8}" dt="2023-02-14T10:03:47.971" v="16803" actId="478"/>
          <ac:spMkLst>
            <pc:docMk/>
            <pc:sldMk cId="3703504822" sldId="2700"/>
            <ac:spMk id="274" creationId="{2263D4E0-E91D-9A9B-4B5C-1FAAD61F9091}"/>
          </ac:spMkLst>
        </pc:spChg>
        <pc:spChg chg="add del">
          <ac:chgData name="Mathilda Händén" userId="c86d09dc-e4d8-4bba-a0b2-6bb6c20761f9" providerId="ADAL" clId="{AF4EB1B8-07A6-4481-91DF-B2D5D61615A8}" dt="2023-02-14T10:03:20.602" v="16799" actId="478"/>
          <ac:spMkLst>
            <pc:docMk/>
            <pc:sldMk cId="3703504822" sldId="2700"/>
            <ac:spMk id="275" creationId="{A8DB0A84-147D-6CAF-26F7-B6915C666536}"/>
          </ac:spMkLst>
        </pc:spChg>
        <pc:spChg chg="add del mod">
          <ac:chgData name="Mathilda Händén" userId="c86d09dc-e4d8-4bba-a0b2-6bb6c20761f9" providerId="ADAL" clId="{AF4EB1B8-07A6-4481-91DF-B2D5D61615A8}" dt="2023-02-14T10:03:46.252" v="16802" actId="478"/>
          <ac:spMkLst>
            <pc:docMk/>
            <pc:sldMk cId="3703504822" sldId="2700"/>
            <ac:spMk id="276" creationId="{A26C7734-3DE1-80AF-ECEC-81992A2364F8}"/>
          </ac:spMkLst>
        </pc:spChg>
        <pc:spChg chg="add del mod">
          <ac:chgData name="Mathilda Händén" userId="c86d09dc-e4d8-4bba-a0b2-6bb6c20761f9" providerId="ADAL" clId="{AF4EB1B8-07A6-4481-91DF-B2D5D61615A8}" dt="2023-02-14T10:14:46.244" v="16979" actId="478"/>
          <ac:spMkLst>
            <pc:docMk/>
            <pc:sldMk cId="3703504822" sldId="2700"/>
            <ac:spMk id="277" creationId="{958E4DA7-2AB6-AD5D-2126-6A02A0E05BE6}"/>
          </ac:spMkLst>
        </pc:spChg>
        <pc:spChg chg="add del mod">
          <ac:chgData name="Mathilda Händén" userId="c86d09dc-e4d8-4bba-a0b2-6bb6c20761f9" providerId="ADAL" clId="{AF4EB1B8-07A6-4481-91DF-B2D5D61615A8}" dt="2023-02-14T10:05:25.559" v="16828" actId="767"/>
          <ac:spMkLst>
            <pc:docMk/>
            <pc:sldMk cId="3703504822" sldId="2700"/>
            <ac:spMk id="278" creationId="{91159F40-1002-F738-40D8-77C464B76A3D}"/>
          </ac:spMkLst>
        </pc:spChg>
        <pc:spChg chg="add del mod topLvl">
          <ac:chgData name="Mathilda Händén" userId="c86d09dc-e4d8-4bba-a0b2-6bb6c20761f9" providerId="ADAL" clId="{AF4EB1B8-07A6-4481-91DF-B2D5D61615A8}" dt="2023-02-14T10:18:48.135" v="17030" actId="478"/>
          <ac:spMkLst>
            <pc:docMk/>
            <pc:sldMk cId="3703504822" sldId="2700"/>
            <ac:spMk id="279" creationId="{7315E7D1-63DB-1E16-7345-F988975BAC11}"/>
          </ac:spMkLst>
        </pc:spChg>
        <pc:spChg chg="add del mod">
          <ac:chgData name="Mathilda Händén" userId="c86d09dc-e4d8-4bba-a0b2-6bb6c20761f9" providerId="ADAL" clId="{AF4EB1B8-07A6-4481-91DF-B2D5D61615A8}" dt="2023-02-14T10:10:59.949" v="16907"/>
          <ac:spMkLst>
            <pc:docMk/>
            <pc:sldMk cId="3703504822" sldId="2700"/>
            <ac:spMk id="280" creationId="{CAE227B7-98D2-297E-2973-47EF4C15C70D}"/>
          </ac:spMkLst>
        </pc:spChg>
        <pc:spChg chg="add del mod">
          <ac:chgData name="Mathilda Händén" userId="c86d09dc-e4d8-4bba-a0b2-6bb6c20761f9" providerId="ADAL" clId="{AF4EB1B8-07A6-4481-91DF-B2D5D61615A8}" dt="2023-02-14T10:12:44.092" v="16949" actId="478"/>
          <ac:spMkLst>
            <pc:docMk/>
            <pc:sldMk cId="3703504822" sldId="2700"/>
            <ac:spMk id="281" creationId="{912C6889-27E7-B7EB-8E1D-CB4F2AA9446B}"/>
          </ac:spMkLst>
        </pc:spChg>
        <pc:spChg chg="add del mod">
          <ac:chgData name="Mathilda Händén" userId="c86d09dc-e4d8-4bba-a0b2-6bb6c20761f9" providerId="ADAL" clId="{AF4EB1B8-07A6-4481-91DF-B2D5D61615A8}" dt="2023-02-14T10:13:02.507" v="16955" actId="478"/>
          <ac:spMkLst>
            <pc:docMk/>
            <pc:sldMk cId="3703504822" sldId="2700"/>
            <ac:spMk id="282" creationId="{8E62A927-590F-2255-DF06-D01F59C354D6}"/>
          </ac:spMkLst>
        </pc:spChg>
        <pc:spChg chg="add del mod topLvl">
          <ac:chgData name="Mathilda Händén" userId="c86d09dc-e4d8-4bba-a0b2-6bb6c20761f9" providerId="ADAL" clId="{AF4EB1B8-07A6-4481-91DF-B2D5D61615A8}" dt="2023-02-14T10:18:12.042" v="17018"/>
          <ac:spMkLst>
            <pc:docMk/>
            <pc:sldMk cId="3703504822" sldId="2700"/>
            <ac:spMk id="283" creationId="{323B4F37-8096-1E39-DCE7-1C6344B9BCE7}"/>
          </ac:spMkLst>
        </pc:spChg>
        <pc:spChg chg="add del mod">
          <ac:chgData name="Mathilda Händén" userId="c86d09dc-e4d8-4bba-a0b2-6bb6c20761f9" providerId="ADAL" clId="{AF4EB1B8-07A6-4481-91DF-B2D5D61615A8}" dt="2023-02-14T10:10:59.949" v="16907"/>
          <ac:spMkLst>
            <pc:docMk/>
            <pc:sldMk cId="3703504822" sldId="2700"/>
            <ac:spMk id="284" creationId="{1E4E60F2-FDF2-4070-844E-8F578131B683}"/>
          </ac:spMkLst>
        </pc:spChg>
        <pc:spChg chg="del mod">
          <ac:chgData name="Mathilda Händén" userId="c86d09dc-e4d8-4bba-a0b2-6bb6c20761f9" providerId="ADAL" clId="{AF4EB1B8-07A6-4481-91DF-B2D5D61615A8}" dt="2023-02-16T09:51:34.375" v="21011" actId="478"/>
          <ac:spMkLst>
            <pc:docMk/>
            <pc:sldMk cId="3703504822" sldId="2700"/>
            <ac:spMk id="285" creationId="{C132C7D9-06BE-4950-8AAB-44F8E60A4DDF}"/>
          </ac:spMkLst>
        </pc:spChg>
        <pc:spChg chg="del mod topLvl">
          <ac:chgData name="Mathilda Händén" userId="c86d09dc-e4d8-4bba-a0b2-6bb6c20761f9" providerId="ADAL" clId="{AF4EB1B8-07A6-4481-91DF-B2D5D61615A8}" dt="2023-02-14T10:26:12.984" v="17109" actId="478"/>
          <ac:spMkLst>
            <pc:docMk/>
            <pc:sldMk cId="3703504822" sldId="2700"/>
            <ac:spMk id="286" creationId="{5CFB119B-09A6-C3ED-5CC5-7DD0164CA480}"/>
          </ac:spMkLst>
        </pc:spChg>
        <pc:spChg chg="add del mod topLvl">
          <ac:chgData name="Mathilda Händén" userId="c86d09dc-e4d8-4bba-a0b2-6bb6c20761f9" providerId="ADAL" clId="{AF4EB1B8-07A6-4481-91DF-B2D5D61615A8}" dt="2023-02-14T10:26:27.162" v="17117" actId="478"/>
          <ac:spMkLst>
            <pc:docMk/>
            <pc:sldMk cId="3703504822" sldId="2700"/>
            <ac:spMk id="287" creationId="{8628FBC7-D2AA-CCEB-E0D5-1F3D060C707A}"/>
          </ac:spMkLst>
        </pc:spChg>
        <pc:spChg chg="add del mod topLvl">
          <ac:chgData name="Mathilda Händén" userId="c86d09dc-e4d8-4bba-a0b2-6bb6c20761f9" providerId="ADAL" clId="{AF4EB1B8-07A6-4481-91DF-B2D5D61615A8}" dt="2023-02-14T10:18:49.287" v="17032" actId="478"/>
          <ac:spMkLst>
            <pc:docMk/>
            <pc:sldMk cId="3703504822" sldId="2700"/>
            <ac:spMk id="320" creationId="{971E5663-B94E-FBE5-CDA7-53B4A5D7D542}"/>
          </ac:spMkLst>
        </pc:spChg>
        <pc:spChg chg="del mod topLvl">
          <ac:chgData name="Mathilda Händén" userId="c86d09dc-e4d8-4bba-a0b2-6bb6c20761f9" providerId="ADAL" clId="{AF4EB1B8-07A6-4481-91DF-B2D5D61615A8}" dt="2023-03-01T12:56:16.204" v="31796" actId="478"/>
          <ac:spMkLst>
            <pc:docMk/>
            <pc:sldMk cId="3703504822" sldId="2700"/>
            <ac:spMk id="321" creationId="{372C15E1-3658-5F0B-A4DF-00F17F5677EE}"/>
          </ac:spMkLst>
        </pc:spChg>
        <pc:spChg chg="add del mod topLvl">
          <ac:chgData name="Mathilda Händén" userId="c86d09dc-e4d8-4bba-a0b2-6bb6c20761f9" providerId="ADAL" clId="{AF4EB1B8-07A6-4481-91DF-B2D5D61615A8}" dt="2023-02-14T10:26:29.137" v="17118" actId="478"/>
          <ac:spMkLst>
            <pc:docMk/>
            <pc:sldMk cId="3703504822" sldId="2700"/>
            <ac:spMk id="321" creationId="{8D54BF03-AEAD-E954-2258-29395BCE4F22}"/>
          </ac:spMkLst>
        </pc:spChg>
        <pc:spChg chg="mod">
          <ac:chgData name="Mathilda Händén" userId="c86d09dc-e4d8-4bba-a0b2-6bb6c20761f9" providerId="ADAL" clId="{AF4EB1B8-07A6-4481-91DF-B2D5D61615A8}" dt="2023-03-01T13:18:59.534" v="32031" actId="403"/>
          <ac:spMkLst>
            <pc:docMk/>
            <pc:sldMk cId="3703504822" sldId="2700"/>
            <ac:spMk id="324" creationId="{6EA8F46E-969B-06AC-59DC-19FAC4397C94}"/>
          </ac:spMkLst>
        </pc:spChg>
        <pc:spChg chg="add del mod topLvl">
          <ac:chgData name="Mathilda Händén" userId="c86d09dc-e4d8-4bba-a0b2-6bb6c20761f9" providerId="ADAL" clId="{AF4EB1B8-07A6-4481-91DF-B2D5D61615A8}" dt="2023-02-14T10:22:30" v="17064" actId="478"/>
          <ac:spMkLst>
            <pc:docMk/>
            <pc:sldMk cId="3703504822" sldId="2700"/>
            <ac:spMk id="325" creationId="{0D454A15-FA3C-B40A-FC45-ADA4113ADCEF}"/>
          </ac:spMkLst>
        </pc:spChg>
        <pc:spChg chg="mod">
          <ac:chgData name="Mathilda Händén" userId="c86d09dc-e4d8-4bba-a0b2-6bb6c20761f9" providerId="ADAL" clId="{AF4EB1B8-07A6-4481-91DF-B2D5D61615A8}" dt="2023-03-01T12:56:11.855" v="31795" actId="165"/>
          <ac:spMkLst>
            <pc:docMk/>
            <pc:sldMk cId="3703504822" sldId="2700"/>
            <ac:spMk id="325" creationId="{EE990FB8-589D-0103-8911-8ADB024A3EB6}"/>
          </ac:spMkLst>
        </pc:spChg>
        <pc:spChg chg="add del mod">
          <ac:chgData name="Mathilda Händén" userId="c86d09dc-e4d8-4bba-a0b2-6bb6c20761f9" providerId="ADAL" clId="{AF4EB1B8-07A6-4481-91DF-B2D5D61615A8}" dt="2023-02-16T10:27:33.067" v="21475" actId="478"/>
          <ac:spMkLst>
            <pc:docMk/>
            <pc:sldMk cId="3703504822" sldId="2700"/>
            <ac:spMk id="326" creationId="{3557023A-A0D6-FA7D-305E-E52310C02F46}"/>
          </ac:spMkLst>
        </pc:spChg>
        <pc:spChg chg="mod">
          <ac:chgData name="Mathilda Händén" userId="c86d09dc-e4d8-4bba-a0b2-6bb6c20761f9" providerId="ADAL" clId="{AF4EB1B8-07A6-4481-91DF-B2D5D61615A8}" dt="2023-03-01T13:25:36.726" v="32161" actId="6549"/>
          <ac:spMkLst>
            <pc:docMk/>
            <pc:sldMk cId="3703504822" sldId="2700"/>
            <ac:spMk id="328" creationId="{600DA181-27F4-8901-767B-340917DF33BE}"/>
          </ac:spMkLst>
        </pc:spChg>
        <pc:spChg chg="del mod topLvl">
          <ac:chgData name="Mathilda Händén" userId="c86d09dc-e4d8-4bba-a0b2-6bb6c20761f9" providerId="ADAL" clId="{AF4EB1B8-07A6-4481-91DF-B2D5D61615A8}" dt="2023-03-01T13:25:36.077" v="32160" actId="478"/>
          <ac:spMkLst>
            <pc:docMk/>
            <pc:sldMk cId="3703504822" sldId="2700"/>
            <ac:spMk id="331" creationId="{BCB8C5CD-0A2F-708B-29BB-A269B22A7AEE}"/>
          </ac:spMkLst>
        </pc:spChg>
        <pc:spChg chg="del mod topLvl">
          <ac:chgData name="Mathilda Händén" userId="c86d09dc-e4d8-4bba-a0b2-6bb6c20761f9" providerId="ADAL" clId="{AF4EB1B8-07A6-4481-91DF-B2D5D61615A8}" dt="2023-03-01T13:22:40.452" v="32114" actId="478"/>
          <ac:spMkLst>
            <pc:docMk/>
            <pc:sldMk cId="3703504822" sldId="2700"/>
            <ac:spMk id="332" creationId="{B1F0B889-8D5F-93F4-907C-DCDEB8733F40}"/>
          </ac:spMkLst>
        </pc:spChg>
        <pc:spChg chg="del mod topLvl">
          <ac:chgData name="Mathilda Händén" userId="c86d09dc-e4d8-4bba-a0b2-6bb6c20761f9" providerId="ADAL" clId="{AF4EB1B8-07A6-4481-91DF-B2D5D61615A8}" dt="2023-03-01T13:22:44.835" v="32116" actId="478"/>
          <ac:spMkLst>
            <pc:docMk/>
            <pc:sldMk cId="3703504822" sldId="2700"/>
            <ac:spMk id="333" creationId="{F148D760-A214-64C8-6A48-B05609519A4A}"/>
          </ac:spMkLst>
        </pc:spChg>
        <pc:spChg chg="del mod topLvl">
          <ac:chgData name="Mathilda Händén" userId="c86d09dc-e4d8-4bba-a0b2-6bb6c20761f9" providerId="ADAL" clId="{AF4EB1B8-07A6-4481-91DF-B2D5D61615A8}" dt="2023-03-01T13:22:48.660" v="32118" actId="478"/>
          <ac:spMkLst>
            <pc:docMk/>
            <pc:sldMk cId="3703504822" sldId="2700"/>
            <ac:spMk id="334" creationId="{DEB4C3F5-7F99-C36F-98F6-CDD142FCE8BF}"/>
          </ac:spMkLst>
        </pc:spChg>
        <pc:spChg chg="del mod topLvl">
          <ac:chgData name="Mathilda Händén" userId="c86d09dc-e4d8-4bba-a0b2-6bb6c20761f9" providerId="ADAL" clId="{AF4EB1B8-07A6-4481-91DF-B2D5D61615A8}" dt="2023-03-01T13:22:42.428" v="32115" actId="478"/>
          <ac:spMkLst>
            <pc:docMk/>
            <pc:sldMk cId="3703504822" sldId="2700"/>
            <ac:spMk id="335" creationId="{A106691E-C5E3-70A4-FFD3-2151E1FAC476}"/>
          </ac:spMkLst>
        </pc:spChg>
        <pc:spChg chg="add del mod">
          <ac:chgData name="Mathilda Händén" userId="c86d09dc-e4d8-4bba-a0b2-6bb6c20761f9" providerId="ADAL" clId="{AF4EB1B8-07A6-4481-91DF-B2D5D61615A8}" dt="2023-02-15T13:01:32.082" v="19068" actId="478"/>
          <ac:spMkLst>
            <pc:docMk/>
            <pc:sldMk cId="3703504822" sldId="2700"/>
            <ac:spMk id="336" creationId="{7F829C91-B181-6370-1EC3-4DF05ADA2A6E}"/>
          </ac:spMkLst>
        </pc:spChg>
        <pc:spChg chg="mod">
          <ac:chgData name="Mathilda Händén" userId="c86d09dc-e4d8-4bba-a0b2-6bb6c20761f9" providerId="ADAL" clId="{AF4EB1B8-07A6-4481-91DF-B2D5D61615A8}" dt="2023-03-01T13:23:11.912" v="32126"/>
          <ac:spMkLst>
            <pc:docMk/>
            <pc:sldMk cId="3703504822" sldId="2700"/>
            <ac:spMk id="338" creationId="{9B3F50F1-F11B-67C7-390F-DE5DCBF53788}"/>
          </ac:spMkLst>
        </pc:spChg>
        <pc:spChg chg="add del mod">
          <ac:chgData name="Mathilda Händén" userId="c86d09dc-e4d8-4bba-a0b2-6bb6c20761f9" providerId="ADAL" clId="{AF4EB1B8-07A6-4481-91DF-B2D5D61615A8}" dt="2023-02-15T13:01:32.082" v="19068" actId="478"/>
          <ac:spMkLst>
            <pc:docMk/>
            <pc:sldMk cId="3703504822" sldId="2700"/>
            <ac:spMk id="339" creationId="{848DC63B-7508-B3AB-2E69-6FBFEACA59DE}"/>
          </ac:spMkLst>
        </pc:spChg>
        <pc:spChg chg="add del mod">
          <ac:chgData name="Mathilda Händén" userId="c86d09dc-e4d8-4bba-a0b2-6bb6c20761f9" providerId="ADAL" clId="{AF4EB1B8-07A6-4481-91DF-B2D5D61615A8}" dt="2023-02-15T13:01:32.082" v="19068" actId="478"/>
          <ac:spMkLst>
            <pc:docMk/>
            <pc:sldMk cId="3703504822" sldId="2700"/>
            <ac:spMk id="341" creationId="{4DC46E67-2307-9EB5-C277-9F043CD97E27}"/>
          </ac:spMkLst>
        </pc:spChg>
        <pc:spChg chg="mod">
          <ac:chgData name="Mathilda Händén" userId="c86d09dc-e4d8-4bba-a0b2-6bb6c20761f9" providerId="ADAL" clId="{AF4EB1B8-07A6-4481-91DF-B2D5D61615A8}" dt="2023-03-01T12:56:11.855" v="31795" actId="165"/>
          <ac:spMkLst>
            <pc:docMk/>
            <pc:sldMk cId="3703504822" sldId="2700"/>
            <ac:spMk id="341" creationId="{B65F0BA7-6448-31B1-19B3-210A4D9C685C}"/>
          </ac:spMkLst>
        </pc:spChg>
        <pc:spChg chg="del mod">
          <ac:chgData name="Mathilda Händén" userId="c86d09dc-e4d8-4bba-a0b2-6bb6c20761f9" providerId="ADAL" clId="{AF4EB1B8-07A6-4481-91DF-B2D5D61615A8}" dt="2023-02-15T13:01:32.082" v="19068" actId="478"/>
          <ac:spMkLst>
            <pc:docMk/>
            <pc:sldMk cId="3703504822" sldId="2700"/>
            <ac:spMk id="342" creationId="{86DA1FAD-2FEF-E8E2-514E-A613E355C301}"/>
          </ac:spMkLst>
        </pc:spChg>
        <pc:spChg chg="add del mod">
          <ac:chgData name="Mathilda Händén" userId="c86d09dc-e4d8-4bba-a0b2-6bb6c20761f9" providerId="ADAL" clId="{AF4EB1B8-07A6-4481-91DF-B2D5D61615A8}" dt="2023-02-15T13:01:32.082" v="19068" actId="478"/>
          <ac:spMkLst>
            <pc:docMk/>
            <pc:sldMk cId="3703504822" sldId="2700"/>
            <ac:spMk id="343" creationId="{0F4F6C1F-5296-2D3A-2C36-3227778B4B45}"/>
          </ac:spMkLst>
        </pc:spChg>
        <pc:spChg chg="mod">
          <ac:chgData name="Mathilda Händén" userId="c86d09dc-e4d8-4bba-a0b2-6bb6c20761f9" providerId="ADAL" clId="{AF4EB1B8-07A6-4481-91DF-B2D5D61615A8}" dt="2023-03-01T12:56:21.981" v="31798" actId="165"/>
          <ac:spMkLst>
            <pc:docMk/>
            <pc:sldMk cId="3703504822" sldId="2700"/>
            <ac:spMk id="344" creationId="{E68E5ED5-9CFE-F50D-3647-2D5006F48917}"/>
          </ac:spMkLst>
        </pc:spChg>
        <pc:spChg chg="del mod">
          <ac:chgData name="Mathilda Händén" userId="c86d09dc-e4d8-4bba-a0b2-6bb6c20761f9" providerId="ADAL" clId="{AF4EB1B8-07A6-4481-91DF-B2D5D61615A8}" dt="2023-02-15T13:01:51.467" v="19081" actId="478"/>
          <ac:spMkLst>
            <pc:docMk/>
            <pc:sldMk cId="3703504822" sldId="2700"/>
            <ac:spMk id="345" creationId="{A19EAE74-5012-8B86-7EDB-1509EDFBDAA1}"/>
          </ac:spMkLst>
        </pc:spChg>
        <pc:spChg chg="add del mod">
          <ac:chgData name="Mathilda Händén" userId="c86d09dc-e4d8-4bba-a0b2-6bb6c20761f9" providerId="ADAL" clId="{AF4EB1B8-07A6-4481-91DF-B2D5D61615A8}" dt="2023-02-14T10:15:11.119" v="16983"/>
          <ac:spMkLst>
            <pc:docMk/>
            <pc:sldMk cId="3703504822" sldId="2700"/>
            <ac:spMk id="346" creationId="{8DC9AC08-59B7-C1C3-C20F-F8351E5AB453}"/>
          </ac:spMkLst>
        </pc:spChg>
        <pc:spChg chg="del mod">
          <ac:chgData name="Mathilda Händén" userId="c86d09dc-e4d8-4bba-a0b2-6bb6c20761f9" providerId="ADAL" clId="{AF4EB1B8-07A6-4481-91DF-B2D5D61615A8}" dt="2023-03-01T13:24:44.764" v="32140" actId="478"/>
          <ac:spMkLst>
            <pc:docMk/>
            <pc:sldMk cId="3703504822" sldId="2700"/>
            <ac:spMk id="347" creationId="{C9A4FDE5-3C5F-DF08-BA10-A14A4829F359}"/>
          </ac:spMkLst>
        </pc:spChg>
        <pc:spChg chg="del mod topLvl">
          <ac:chgData name="Mathilda Händén" userId="c86d09dc-e4d8-4bba-a0b2-6bb6c20761f9" providerId="ADAL" clId="{AF4EB1B8-07A6-4481-91DF-B2D5D61615A8}" dt="2023-03-01T12:58:38.707" v="31806" actId="478"/>
          <ac:spMkLst>
            <pc:docMk/>
            <pc:sldMk cId="3703504822" sldId="2700"/>
            <ac:spMk id="348" creationId="{4EC8AA80-2CF3-B3F1-D850-64E9AC4F2BB4}"/>
          </ac:spMkLst>
        </pc:spChg>
        <pc:spChg chg="del mod">
          <ac:chgData name="Mathilda Händén" userId="c86d09dc-e4d8-4bba-a0b2-6bb6c20761f9" providerId="ADAL" clId="{AF4EB1B8-07A6-4481-91DF-B2D5D61615A8}" dt="2023-02-16T09:49:44.062" v="20979" actId="478"/>
          <ac:spMkLst>
            <pc:docMk/>
            <pc:sldMk cId="3703504822" sldId="2700"/>
            <ac:spMk id="348" creationId="{588FB0BB-0052-D88A-6357-CBE2E0735C55}"/>
          </ac:spMkLst>
        </pc:spChg>
        <pc:spChg chg="mod">
          <ac:chgData name="Mathilda Händén" userId="c86d09dc-e4d8-4bba-a0b2-6bb6c20761f9" providerId="ADAL" clId="{AF4EB1B8-07A6-4481-91DF-B2D5D61615A8}" dt="2023-02-14T09:16:24.331" v="16632" actId="6549"/>
          <ac:spMkLst>
            <pc:docMk/>
            <pc:sldMk cId="3703504822" sldId="2700"/>
            <ac:spMk id="350" creationId="{D0F51BD3-3FC9-E434-60A9-0F8DF8C93AE2}"/>
          </ac:spMkLst>
        </pc:spChg>
        <pc:spChg chg="del mod topLvl">
          <ac:chgData name="Mathilda Händén" userId="c86d09dc-e4d8-4bba-a0b2-6bb6c20761f9" providerId="ADAL" clId="{AF4EB1B8-07A6-4481-91DF-B2D5D61615A8}" dt="2023-03-01T13:26:45.609" v="32187" actId="478"/>
          <ac:spMkLst>
            <pc:docMk/>
            <pc:sldMk cId="3703504822" sldId="2700"/>
            <ac:spMk id="351" creationId="{D227683E-1E25-0E9A-637C-0DA2E0D231DA}"/>
          </ac:spMkLst>
        </pc:spChg>
        <pc:spChg chg="del mod topLvl">
          <ac:chgData name="Mathilda Händén" userId="c86d09dc-e4d8-4bba-a0b2-6bb6c20761f9" providerId="ADAL" clId="{AF4EB1B8-07A6-4481-91DF-B2D5D61615A8}" dt="2023-03-01T13:26:44.613" v="32186" actId="478"/>
          <ac:spMkLst>
            <pc:docMk/>
            <pc:sldMk cId="3703504822" sldId="2700"/>
            <ac:spMk id="354" creationId="{8336EF20-F844-0E77-D509-A79A8AB23B91}"/>
          </ac:spMkLst>
        </pc:spChg>
        <pc:spChg chg="del mod topLvl">
          <ac:chgData name="Mathilda Händén" userId="c86d09dc-e4d8-4bba-a0b2-6bb6c20761f9" providerId="ADAL" clId="{AF4EB1B8-07A6-4481-91DF-B2D5D61615A8}" dt="2023-03-01T12:58:37.252" v="31805" actId="478"/>
          <ac:spMkLst>
            <pc:docMk/>
            <pc:sldMk cId="3703504822" sldId="2700"/>
            <ac:spMk id="357" creationId="{06E8BDFC-B066-B416-0E28-B496BA5529C4}"/>
          </ac:spMkLst>
        </pc:spChg>
        <pc:spChg chg="mod">
          <ac:chgData name="Mathilda Händén" userId="c86d09dc-e4d8-4bba-a0b2-6bb6c20761f9" providerId="ADAL" clId="{AF4EB1B8-07A6-4481-91DF-B2D5D61615A8}" dt="2023-03-01T13:23:11.912" v="32126"/>
          <ac:spMkLst>
            <pc:docMk/>
            <pc:sldMk cId="3703504822" sldId="2700"/>
            <ac:spMk id="359" creationId="{678EB623-9369-10C5-3D07-0BA376A45A1F}"/>
          </ac:spMkLst>
        </pc:spChg>
        <pc:spChg chg="add mod">
          <ac:chgData name="Mathilda Händén" userId="c86d09dc-e4d8-4bba-a0b2-6bb6c20761f9" providerId="ADAL" clId="{AF4EB1B8-07A6-4481-91DF-B2D5D61615A8}" dt="2023-03-01T13:24:45.057" v="32141"/>
          <ac:spMkLst>
            <pc:docMk/>
            <pc:sldMk cId="3703504822" sldId="2700"/>
            <ac:spMk id="363" creationId="{89972749-74B7-C5B6-D237-7F62BCD1EA22}"/>
          </ac:spMkLst>
        </pc:spChg>
        <pc:spChg chg="add del mod">
          <ac:chgData name="Mathilda Händén" userId="c86d09dc-e4d8-4bba-a0b2-6bb6c20761f9" providerId="ADAL" clId="{AF4EB1B8-07A6-4481-91DF-B2D5D61615A8}" dt="2023-03-01T13:25:05.037" v="32149" actId="478"/>
          <ac:spMkLst>
            <pc:docMk/>
            <pc:sldMk cId="3703504822" sldId="2700"/>
            <ac:spMk id="364" creationId="{7A1D4D21-6C4B-693B-1859-7CBB90207A40}"/>
          </ac:spMkLst>
        </pc:spChg>
        <pc:spChg chg="add del mod">
          <ac:chgData name="Mathilda Händén" userId="c86d09dc-e4d8-4bba-a0b2-6bb6c20761f9" providerId="ADAL" clId="{AF4EB1B8-07A6-4481-91DF-B2D5D61615A8}" dt="2023-02-14T10:15:11.119" v="16983"/>
          <ac:spMkLst>
            <pc:docMk/>
            <pc:sldMk cId="3703504822" sldId="2700"/>
            <ac:spMk id="364" creationId="{B99A3C10-DC30-681B-3247-EC3A4772DDA3}"/>
          </ac:spMkLst>
        </pc:spChg>
        <pc:spChg chg="del mod">
          <ac:chgData name="Mathilda Händén" userId="c86d09dc-e4d8-4bba-a0b2-6bb6c20761f9" providerId="ADAL" clId="{AF4EB1B8-07A6-4481-91DF-B2D5D61615A8}" dt="2023-02-14T10:18:12.042" v="17018"/>
          <ac:spMkLst>
            <pc:docMk/>
            <pc:sldMk cId="3703504822" sldId="2700"/>
            <ac:spMk id="365" creationId="{1CE256FC-9F36-D408-224E-7493B37E246C}"/>
          </ac:spMkLst>
        </pc:spChg>
        <pc:spChg chg="del mod">
          <ac:chgData name="Mathilda Händén" userId="c86d09dc-e4d8-4bba-a0b2-6bb6c20761f9" providerId="ADAL" clId="{AF4EB1B8-07A6-4481-91DF-B2D5D61615A8}" dt="2023-02-16T10:27:15.491" v="21470" actId="478"/>
          <ac:spMkLst>
            <pc:docMk/>
            <pc:sldMk cId="3703504822" sldId="2700"/>
            <ac:spMk id="366" creationId="{37093879-2961-3124-8BE1-43DD7D8F3E87}"/>
          </ac:spMkLst>
        </pc:spChg>
        <pc:spChg chg="add del mod">
          <ac:chgData name="Mathilda Händén" userId="c86d09dc-e4d8-4bba-a0b2-6bb6c20761f9" providerId="ADAL" clId="{AF4EB1B8-07A6-4481-91DF-B2D5D61615A8}" dt="2023-03-01T13:24:55.287" v="32145"/>
          <ac:spMkLst>
            <pc:docMk/>
            <pc:sldMk cId="3703504822" sldId="2700"/>
            <ac:spMk id="366" creationId="{F6B5E81F-57A3-D059-872E-C96BAE0F69A7}"/>
          </ac:spMkLst>
        </pc:spChg>
        <pc:spChg chg="del mod">
          <ac:chgData name="Mathilda Händén" userId="c86d09dc-e4d8-4bba-a0b2-6bb6c20761f9" providerId="ADAL" clId="{AF4EB1B8-07A6-4481-91DF-B2D5D61615A8}" dt="2023-02-16T09:49:46.326" v="20980" actId="478"/>
          <ac:spMkLst>
            <pc:docMk/>
            <pc:sldMk cId="3703504822" sldId="2700"/>
            <ac:spMk id="367" creationId="{28B4DDC7-0126-848E-1478-02A5EA670078}"/>
          </ac:spMkLst>
        </pc:spChg>
        <pc:spChg chg="add mod">
          <ac:chgData name="Mathilda Händén" userId="c86d09dc-e4d8-4bba-a0b2-6bb6c20761f9" providerId="ADAL" clId="{AF4EB1B8-07A6-4481-91DF-B2D5D61615A8}" dt="2023-03-01T13:26:41.490" v="32185" actId="113"/>
          <ac:spMkLst>
            <pc:docMk/>
            <pc:sldMk cId="3703504822" sldId="2700"/>
            <ac:spMk id="367" creationId="{EDE66C76-5F8A-07E2-609F-D1B57AC23084}"/>
          </ac:spMkLst>
        </pc:spChg>
        <pc:spChg chg="del mod">
          <ac:chgData name="Mathilda Händén" userId="c86d09dc-e4d8-4bba-a0b2-6bb6c20761f9" providerId="ADAL" clId="{AF4EB1B8-07A6-4481-91DF-B2D5D61615A8}" dt="2023-02-16T09:49:46.326" v="20980" actId="478"/>
          <ac:spMkLst>
            <pc:docMk/>
            <pc:sldMk cId="3703504822" sldId="2700"/>
            <ac:spMk id="368" creationId="{82D29E8D-B4F3-3A2F-562C-126492001CC5}"/>
          </ac:spMkLst>
        </pc:spChg>
        <pc:spChg chg="del mod">
          <ac:chgData name="Mathilda Händén" userId="c86d09dc-e4d8-4bba-a0b2-6bb6c20761f9" providerId="ADAL" clId="{AF4EB1B8-07A6-4481-91DF-B2D5D61615A8}" dt="2023-02-16T09:49:46.326" v="20980" actId="478"/>
          <ac:spMkLst>
            <pc:docMk/>
            <pc:sldMk cId="3703504822" sldId="2700"/>
            <ac:spMk id="369" creationId="{A5044E97-E230-A5E1-6A1B-9819B2B178B0}"/>
          </ac:spMkLst>
        </pc:spChg>
        <pc:spChg chg="add mod">
          <ac:chgData name="Mathilda Händén" userId="c86d09dc-e4d8-4bba-a0b2-6bb6c20761f9" providerId="ADAL" clId="{AF4EB1B8-07A6-4481-91DF-B2D5D61615A8}" dt="2023-03-01T13:29:35.987" v="32204"/>
          <ac:spMkLst>
            <pc:docMk/>
            <pc:sldMk cId="3703504822" sldId="2700"/>
            <ac:spMk id="370" creationId="{7F682DE2-84B4-A786-966B-EA34906B9EBA}"/>
          </ac:spMkLst>
        </pc:spChg>
        <pc:spChg chg="del mod">
          <ac:chgData name="Mathilda Händén" userId="c86d09dc-e4d8-4bba-a0b2-6bb6c20761f9" providerId="ADAL" clId="{AF4EB1B8-07A6-4481-91DF-B2D5D61615A8}" dt="2023-02-16T09:49:46.326" v="20980" actId="478"/>
          <ac:spMkLst>
            <pc:docMk/>
            <pc:sldMk cId="3703504822" sldId="2700"/>
            <ac:spMk id="370" creationId="{98DECC1D-0AB9-F72A-8C70-337D3118A8F1}"/>
          </ac:spMkLst>
        </pc:spChg>
        <pc:spChg chg="del mod">
          <ac:chgData name="Mathilda Händén" userId="c86d09dc-e4d8-4bba-a0b2-6bb6c20761f9" providerId="ADAL" clId="{AF4EB1B8-07A6-4481-91DF-B2D5D61615A8}" dt="2023-02-16T09:49:46.326" v="20980" actId="478"/>
          <ac:spMkLst>
            <pc:docMk/>
            <pc:sldMk cId="3703504822" sldId="2700"/>
            <ac:spMk id="371" creationId="{A1A0536E-A400-53FB-4A07-5B3B3C92F69F}"/>
          </ac:spMkLst>
        </pc:spChg>
        <pc:spChg chg="add del mod topLvl">
          <ac:chgData name="Mathilda Händén" userId="c86d09dc-e4d8-4bba-a0b2-6bb6c20761f9" providerId="ADAL" clId="{AF4EB1B8-07A6-4481-91DF-B2D5D61615A8}" dt="2023-03-01T13:22:46.340" v="32117" actId="478"/>
          <ac:spMkLst>
            <pc:docMk/>
            <pc:sldMk cId="3703504822" sldId="2700"/>
            <ac:spMk id="372" creationId="{9CC90031-9E66-3561-970A-99DDD6F0AD87}"/>
          </ac:spMkLst>
        </pc:spChg>
        <pc:spChg chg="del mod">
          <ac:chgData name="Mathilda Händén" userId="c86d09dc-e4d8-4bba-a0b2-6bb6c20761f9" providerId="ADAL" clId="{AF4EB1B8-07A6-4481-91DF-B2D5D61615A8}" dt="2023-03-01T13:23:00.595" v="32122" actId="21"/>
          <ac:spMkLst>
            <pc:docMk/>
            <pc:sldMk cId="3703504822" sldId="2700"/>
            <ac:spMk id="373" creationId="{98111367-12A0-6692-F296-EBAB10BA2F7E}"/>
          </ac:spMkLst>
        </pc:spChg>
        <pc:spChg chg="add del mod">
          <ac:chgData name="Mathilda Händén" userId="c86d09dc-e4d8-4bba-a0b2-6bb6c20761f9" providerId="ADAL" clId="{AF4EB1B8-07A6-4481-91DF-B2D5D61615A8}" dt="2023-02-14T10:18:46.591" v="17029" actId="478"/>
          <ac:spMkLst>
            <pc:docMk/>
            <pc:sldMk cId="3703504822" sldId="2700"/>
            <ac:spMk id="374" creationId="{44594547-1C05-DDF0-8057-9DC437B9E553}"/>
          </ac:spMkLst>
        </pc:spChg>
        <pc:spChg chg="add del mod">
          <ac:chgData name="Mathilda Händén" userId="c86d09dc-e4d8-4bba-a0b2-6bb6c20761f9" providerId="ADAL" clId="{AF4EB1B8-07A6-4481-91DF-B2D5D61615A8}" dt="2023-02-14T10:18:48.911" v="17031" actId="478"/>
          <ac:spMkLst>
            <pc:docMk/>
            <pc:sldMk cId="3703504822" sldId="2700"/>
            <ac:spMk id="377" creationId="{4238A103-CBB5-AC03-C7A0-59E4CCD99544}"/>
          </ac:spMkLst>
        </pc:spChg>
        <pc:spChg chg="add del mod">
          <ac:chgData name="Mathilda Händén" userId="c86d09dc-e4d8-4bba-a0b2-6bb6c20761f9" providerId="ADAL" clId="{AF4EB1B8-07A6-4481-91DF-B2D5D61615A8}" dt="2023-02-14T10:17:30.662" v="17003"/>
          <ac:spMkLst>
            <pc:docMk/>
            <pc:sldMk cId="3703504822" sldId="2700"/>
            <ac:spMk id="378" creationId="{DBA6EFC3-4608-6929-EC6F-5FEFE06B5392}"/>
          </ac:spMkLst>
        </pc:spChg>
        <pc:spChg chg="add del mod">
          <ac:chgData name="Mathilda Händén" userId="c86d09dc-e4d8-4bba-a0b2-6bb6c20761f9" providerId="ADAL" clId="{AF4EB1B8-07A6-4481-91DF-B2D5D61615A8}" dt="2023-02-14T10:17:30.662" v="17003"/>
          <ac:spMkLst>
            <pc:docMk/>
            <pc:sldMk cId="3703504822" sldId="2700"/>
            <ac:spMk id="379" creationId="{0314C9E9-D59C-0DB8-3A8A-10DBE27346A0}"/>
          </ac:spMkLst>
        </pc:spChg>
        <pc:spChg chg="add del mod">
          <ac:chgData name="Mathilda Händén" userId="c86d09dc-e4d8-4bba-a0b2-6bb6c20761f9" providerId="ADAL" clId="{AF4EB1B8-07A6-4481-91DF-B2D5D61615A8}" dt="2023-02-14T10:18:45.379" v="17028" actId="164"/>
          <ac:spMkLst>
            <pc:docMk/>
            <pc:sldMk cId="3703504822" sldId="2700"/>
            <ac:spMk id="380" creationId="{934A433D-10C0-BA05-8B3F-01D786D6858F}"/>
          </ac:spMkLst>
        </pc:spChg>
        <pc:spChg chg="mod">
          <ac:chgData name="Mathilda Händén" userId="c86d09dc-e4d8-4bba-a0b2-6bb6c20761f9" providerId="ADAL" clId="{AF4EB1B8-07A6-4481-91DF-B2D5D61615A8}" dt="2023-02-14T10:17:40.809" v="17007"/>
          <ac:spMkLst>
            <pc:docMk/>
            <pc:sldMk cId="3703504822" sldId="2700"/>
            <ac:spMk id="381" creationId="{B79D046C-BFE8-33C7-40AD-AE04E22A8A10}"/>
          </ac:spMkLst>
        </pc:spChg>
        <pc:spChg chg="mod">
          <ac:chgData name="Mathilda Händén" userId="c86d09dc-e4d8-4bba-a0b2-6bb6c20761f9" providerId="ADAL" clId="{AF4EB1B8-07A6-4481-91DF-B2D5D61615A8}" dt="2023-02-14T10:17:45.954" v="17009"/>
          <ac:spMkLst>
            <pc:docMk/>
            <pc:sldMk cId="3703504822" sldId="2700"/>
            <ac:spMk id="382" creationId="{0AE9C1CE-BE2F-40E5-EAAF-8830A4010C19}"/>
          </ac:spMkLst>
        </pc:spChg>
        <pc:spChg chg="mod">
          <ac:chgData name="Mathilda Händén" userId="c86d09dc-e4d8-4bba-a0b2-6bb6c20761f9" providerId="ADAL" clId="{AF4EB1B8-07A6-4481-91DF-B2D5D61615A8}" dt="2023-02-14T10:18:45.379" v="17028" actId="164"/>
          <ac:spMkLst>
            <pc:docMk/>
            <pc:sldMk cId="3703504822" sldId="2700"/>
            <ac:spMk id="383" creationId="{CFEF3BBF-0128-8CAE-BBC7-605CCF6267C6}"/>
          </ac:spMkLst>
        </pc:spChg>
        <pc:spChg chg="add del mod">
          <ac:chgData name="Mathilda Händén" userId="c86d09dc-e4d8-4bba-a0b2-6bb6c20761f9" providerId="ADAL" clId="{AF4EB1B8-07A6-4481-91DF-B2D5D61615A8}" dt="2023-02-14T10:18:41.935" v="17027" actId="478"/>
          <ac:spMkLst>
            <pc:docMk/>
            <pc:sldMk cId="3703504822" sldId="2700"/>
            <ac:spMk id="384" creationId="{586E011A-69DC-6BFC-A321-0A4A19EC7DA8}"/>
          </ac:spMkLst>
        </pc:spChg>
        <pc:spChg chg="mod">
          <ac:chgData name="Mathilda Händén" userId="c86d09dc-e4d8-4bba-a0b2-6bb6c20761f9" providerId="ADAL" clId="{AF4EB1B8-07A6-4481-91DF-B2D5D61615A8}" dt="2023-02-14T10:21:56.458" v="17060" actId="208"/>
          <ac:spMkLst>
            <pc:docMk/>
            <pc:sldMk cId="3703504822" sldId="2700"/>
            <ac:spMk id="387" creationId="{9AC2C482-5C18-C985-041A-FD4E89CC7E0B}"/>
          </ac:spMkLst>
        </pc:spChg>
        <pc:spChg chg="mod">
          <ac:chgData name="Mathilda Händén" userId="c86d09dc-e4d8-4bba-a0b2-6bb6c20761f9" providerId="ADAL" clId="{AF4EB1B8-07A6-4481-91DF-B2D5D61615A8}" dt="2023-02-14T10:22:07.746" v="17061" actId="693"/>
          <ac:spMkLst>
            <pc:docMk/>
            <pc:sldMk cId="3703504822" sldId="2700"/>
            <ac:spMk id="388" creationId="{2E401EFF-1792-5AE9-5224-48F6FD3C55EC}"/>
          </ac:spMkLst>
        </pc:spChg>
        <pc:spChg chg="mod">
          <ac:chgData name="Mathilda Händén" userId="c86d09dc-e4d8-4bba-a0b2-6bb6c20761f9" providerId="ADAL" clId="{AF4EB1B8-07A6-4481-91DF-B2D5D61615A8}" dt="2023-02-14T10:19:45.886" v="17047"/>
          <ac:spMkLst>
            <pc:docMk/>
            <pc:sldMk cId="3703504822" sldId="2700"/>
            <ac:spMk id="390" creationId="{A75460B6-D4A1-CC3E-813E-74CF66E5843A}"/>
          </ac:spMkLst>
        </pc:spChg>
        <pc:spChg chg="mod">
          <ac:chgData name="Mathilda Händén" userId="c86d09dc-e4d8-4bba-a0b2-6bb6c20761f9" providerId="ADAL" clId="{AF4EB1B8-07A6-4481-91DF-B2D5D61615A8}" dt="2023-02-14T10:22:26.034" v="17063" actId="693"/>
          <ac:spMkLst>
            <pc:docMk/>
            <pc:sldMk cId="3703504822" sldId="2700"/>
            <ac:spMk id="391" creationId="{1A31DA1B-354E-896F-0D46-7D5B5E68A317}"/>
          </ac:spMkLst>
        </pc:spChg>
        <pc:spChg chg="mod">
          <ac:chgData name="Mathilda Händén" userId="c86d09dc-e4d8-4bba-a0b2-6bb6c20761f9" providerId="ADAL" clId="{AF4EB1B8-07A6-4481-91DF-B2D5D61615A8}" dt="2023-02-14T10:19:49.958" v="17049"/>
          <ac:spMkLst>
            <pc:docMk/>
            <pc:sldMk cId="3703504822" sldId="2700"/>
            <ac:spMk id="393" creationId="{FA418F12-42EC-1A57-C9FF-52986492C711}"/>
          </ac:spMkLst>
        </pc:spChg>
        <pc:spChg chg="mod">
          <ac:chgData name="Mathilda Händén" userId="c86d09dc-e4d8-4bba-a0b2-6bb6c20761f9" providerId="ADAL" clId="{AF4EB1B8-07A6-4481-91DF-B2D5D61615A8}" dt="2023-02-14T10:22:18.702" v="17062" actId="693"/>
          <ac:spMkLst>
            <pc:docMk/>
            <pc:sldMk cId="3703504822" sldId="2700"/>
            <ac:spMk id="394" creationId="{A6416FC2-0529-EB4A-A89A-4988305F9852}"/>
          </ac:spMkLst>
        </pc:spChg>
        <pc:spChg chg="add del mod">
          <ac:chgData name="Mathilda Händén" userId="c86d09dc-e4d8-4bba-a0b2-6bb6c20761f9" providerId="ADAL" clId="{AF4EB1B8-07A6-4481-91DF-B2D5D61615A8}" dt="2023-02-14T10:24:06.234" v="17080" actId="478"/>
          <ac:spMkLst>
            <pc:docMk/>
            <pc:sldMk cId="3703504822" sldId="2700"/>
            <ac:spMk id="395" creationId="{88594E47-F1DA-5233-AA1D-6B2F6451908A}"/>
          </ac:spMkLst>
        </pc:spChg>
        <pc:spChg chg="add del mod">
          <ac:chgData name="Mathilda Händén" userId="c86d09dc-e4d8-4bba-a0b2-6bb6c20761f9" providerId="ADAL" clId="{AF4EB1B8-07A6-4481-91DF-B2D5D61615A8}" dt="2023-02-14T10:24:38.078" v="17090"/>
          <ac:spMkLst>
            <pc:docMk/>
            <pc:sldMk cId="3703504822" sldId="2700"/>
            <ac:spMk id="396" creationId="{0519FA2D-DEAE-07B2-466C-A17041A92A4C}"/>
          </ac:spMkLst>
        </pc:spChg>
        <pc:spChg chg="add del mod">
          <ac:chgData name="Mathilda Händén" userId="c86d09dc-e4d8-4bba-a0b2-6bb6c20761f9" providerId="ADAL" clId="{AF4EB1B8-07A6-4481-91DF-B2D5D61615A8}" dt="2023-02-14T10:22:56.872" v="17069" actId="478"/>
          <ac:spMkLst>
            <pc:docMk/>
            <pc:sldMk cId="3703504822" sldId="2700"/>
            <ac:spMk id="397" creationId="{4579AC67-5DE1-1CE6-B818-3D9E41D4149E}"/>
          </ac:spMkLst>
        </pc:spChg>
        <pc:spChg chg="add del mod">
          <ac:chgData name="Mathilda Händén" userId="c86d09dc-e4d8-4bba-a0b2-6bb6c20761f9" providerId="ADAL" clId="{AF4EB1B8-07A6-4481-91DF-B2D5D61615A8}" dt="2023-02-14T10:24:38.078" v="17090"/>
          <ac:spMkLst>
            <pc:docMk/>
            <pc:sldMk cId="3703504822" sldId="2700"/>
            <ac:spMk id="398" creationId="{DA18F381-107F-CAEB-AACE-7245D59EB5D2}"/>
          </ac:spMkLst>
        </pc:spChg>
        <pc:spChg chg="mod">
          <ac:chgData name="Mathilda Händén" userId="c86d09dc-e4d8-4bba-a0b2-6bb6c20761f9" providerId="ADAL" clId="{AF4EB1B8-07A6-4481-91DF-B2D5D61615A8}" dt="2023-02-14T10:24:02.461" v="17078"/>
          <ac:spMkLst>
            <pc:docMk/>
            <pc:sldMk cId="3703504822" sldId="2700"/>
            <ac:spMk id="399" creationId="{7162D606-DF60-AD4E-3519-1D87B5E24D57}"/>
          </ac:spMkLst>
        </pc:spChg>
        <pc:spChg chg="add del mod">
          <ac:chgData name="Mathilda Händén" userId="c86d09dc-e4d8-4bba-a0b2-6bb6c20761f9" providerId="ADAL" clId="{AF4EB1B8-07A6-4481-91DF-B2D5D61615A8}" dt="2023-02-14T10:25:55.344" v="17104"/>
          <ac:spMkLst>
            <pc:docMk/>
            <pc:sldMk cId="3703504822" sldId="2700"/>
            <ac:spMk id="400" creationId="{1623805E-CE96-2A4D-5B7A-244989DEBFD7}"/>
          </ac:spMkLst>
        </pc:spChg>
        <pc:spChg chg="add del mod">
          <ac:chgData name="Mathilda Händén" userId="c86d09dc-e4d8-4bba-a0b2-6bb6c20761f9" providerId="ADAL" clId="{AF4EB1B8-07A6-4481-91DF-B2D5D61615A8}" dt="2023-02-14T10:25:55.344" v="17104"/>
          <ac:spMkLst>
            <pc:docMk/>
            <pc:sldMk cId="3703504822" sldId="2700"/>
            <ac:spMk id="401" creationId="{D4ED21B6-5856-D55C-F837-CDD45C0D5883}"/>
          </ac:spMkLst>
        </pc:spChg>
        <pc:spChg chg="mod">
          <ac:chgData name="Mathilda Händén" userId="c86d09dc-e4d8-4bba-a0b2-6bb6c20761f9" providerId="ADAL" clId="{AF4EB1B8-07A6-4481-91DF-B2D5D61615A8}" dt="2023-02-14T10:27:21.291" v="17135" actId="208"/>
          <ac:spMkLst>
            <pc:docMk/>
            <pc:sldMk cId="3703504822" sldId="2700"/>
            <ac:spMk id="402" creationId="{943B6061-9CC7-4E32-7D4C-53CB385C6AB4}"/>
          </ac:spMkLst>
        </pc:spChg>
        <pc:spChg chg="mod">
          <ac:chgData name="Mathilda Händén" userId="c86d09dc-e4d8-4bba-a0b2-6bb6c20761f9" providerId="ADAL" clId="{AF4EB1B8-07A6-4481-91DF-B2D5D61615A8}" dt="2023-02-14T10:25:40.685" v="17102"/>
          <ac:spMkLst>
            <pc:docMk/>
            <pc:sldMk cId="3703504822" sldId="2700"/>
            <ac:spMk id="403" creationId="{5F8775E0-32B9-0C5B-13AA-596F737A74BD}"/>
          </ac:spMkLst>
        </pc:spChg>
        <pc:spChg chg="add del mod">
          <ac:chgData name="Mathilda Händén" userId="c86d09dc-e4d8-4bba-a0b2-6bb6c20761f9" providerId="ADAL" clId="{AF4EB1B8-07A6-4481-91DF-B2D5D61615A8}" dt="2023-02-14T10:25:39.163" v="17099"/>
          <ac:spMkLst>
            <pc:docMk/>
            <pc:sldMk cId="3703504822" sldId="2700"/>
            <ac:spMk id="404" creationId="{414E0321-D0ED-6249-C8AA-F8D152209B3D}"/>
          </ac:spMkLst>
        </pc:spChg>
        <pc:spChg chg="mod">
          <ac:chgData name="Mathilda Händén" userId="c86d09dc-e4d8-4bba-a0b2-6bb6c20761f9" providerId="ADAL" clId="{AF4EB1B8-07A6-4481-91DF-B2D5D61615A8}" dt="2023-02-14T10:27:21.291" v="17135" actId="208"/>
          <ac:spMkLst>
            <pc:docMk/>
            <pc:sldMk cId="3703504822" sldId="2700"/>
            <ac:spMk id="405" creationId="{40E7A121-79C3-2E20-3B55-1B8A23CC7EE6}"/>
          </ac:spMkLst>
        </pc:spChg>
        <pc:spChg chg="mod">
          <ac:chgData name="Mathilda Händén" userId="c86d09dc-e4d8-4bba-a0b2-6bb6c20761f9" providerId="ADAL" clId="{AF4EB1B8-07A6-4481-91DF-B2D5D61615A8}" dt="2023-02-14T10:26:19.871" v="17112"/>
          <ac:spMkLst>
            <pc:docMk/>
            <pc:sldMk cId="3703504822" sldId="2700"/>
            <ac:spMk id="408" creationId="{1397368B-FCAC-B609-FDD6-55394A880B83}"/>
          </ac:spMkLst>
        </pc:spChg>
        <pc:spChg chg="mod">
          <ac:chgData name="Mathilda Händén" userId="c86d09dc-e4d8-4bba-a0b2-6bb6c20761f9" providerId="ADAL" clId="{AF4EB1B8-07A6-4481-91DF-B2D5D61615A8}" dt="2023-02-14T10:26:19.871" v="17112"/>
          <ac:spMkLst>
            <pc:docMk/>
            <pc:sldMk cId="3703504822" sldId="2700"/>
            <ac:spMk id="409" creationId="{22AC6153-9E27-9B9B-3554-9C89964DF9F7}"/>
          </ac:spMkLst>
        </pc:spChg>
        <pc:spChg chg="mod">
          <ac:chgData name="Mathilda Händén" userId="c86d09dc-e4d8-4bba-a0b2-6bb6c20761f9" providerId="ADAL" clId="{AF4EB1B8-07A6-4481-91DF-B2D5D61615A8}" dt="2023-02-14T10:26:24.855" v="17115"/>
          <ac:spMkLst>
            <pc:docMk/>
            <pc:sldMk cId="3703504822" sldId="2700"/>
            <ac:spMk id="411" creationId="{C95CFD79-15D9-C530-F629-15525B60DFB2}"/>
          </ac:spMkLst>
        </pc:spChg>
        <pc:spChg chg="mod">
          <ac:chgData name="Mathilda Händén" userId="c86d09dc-e4d8-4bba-a0b2-6bb6c20761f9" providerId="ADAL" clId="{AF4EB1B8-07A6-4481-91DF-B2D5D61615A8}" dt="2023-02-14T10:26:24.855" v="17115"/>
          <ac:spMkLst>
            <pc:docMk/>
            <pc:sldMk cId="3703504822" sldId="2700"/>
            <ac:spMk id="412" creationId="{45532F41-9446-D934-A4A8-5B7BF738FD15}"/>
          </ac:spMkLst>
        </pc:spChg>
        <pc:spChg chg="mod">
          <ac:chgData name="Mathilda Händén" userId="c86d09dc-e4d8-4bba-a0b2-6bb6c20761f9" providerId="ADAL" clId="{AF4EB1B8-07A6-4481-91DF-B2D5D61615A8}" dt="2023-02-14T10:26:36.343" v="17121"/>
          <ac:spMkLst>
            <pc:docMk/>
            <pc:sldMk cId="3703504822" sldId="2700"/>
            <ac:spMk id="414" creationId="{05D905B3-E2FC-B127-331B-DC558A97D166}"/>
          </ac:spMkLst>
        </pc:spChg>
        <pc:spChg chg="mod">
          <ac:chgData name="Mathilda Händén" userId="c86d09dc-e4d8-4bba-a0b2-6bb6c20761f9" providerId="ADAL" clId="{AF4EB1B8-07A6-4481-91DF-B2D5D61615A8}" dt="2023-02-14T10:26:36.343" v="17121"/>
          <ac:spMkLst>
            <pc:docMk/>
            <pc:sldMk cId="3703504822" sldId="2700"/>
            <ac:spMk id="415" creationId="{1C2F177F-9209-DB0F-64EA-CA6B94E595D9}"/>
          </ac:spMkLst>
        </pc:spChg>
        <pc:grpChg chg="del">
          <ac:chgData name="Mathilda Händén" userId="c86d09dc-e4d8-4bba-a0b2-6bb6c20761f9" providerId="ADAL" clId="{AF4EB1B8-07A6-4481-91DF-B2D5D61615A8}" dt="2023-02-14T09:16:27.308" v="16637" actId="478"/>
          <ac:grpSpMkLst>
            <pc:docMk/>
            <pc:sldMk cId="3703504822" sldId="2700"/>
            <ac:grpSpMk id="2" creationId="{8733E4BC-AA1A-D53C-72D1-E46FA12C7AC8}"/>
          </ac:grpSpMkLst>
        </pc:grpChg>
        <pc:grpChg chg="add del mod">
          <ac:chgData name="Mathilda Händén" userId="c86d09dc-e4d8-4bba-a0b2-6bb6c20761f9" providerId="ADAL" clId="{AF4EB1B8-07A6-4481-91DF-B2D5D61615A8}" dt="2023-03-01T13:21:17.211" v="32054" actId="478"/>
          <ac:grpSpMkLst>
            <pc:docMk/>
            <pc:sldMk cId="3703504822" sldId="2700"/>
            <ac:grpSpMk id="3" creationId="{8FFD7FCB-3740-062C-3D50-5720E403AA6E}"/>
          </ac:grpSpMkLst>
        </pc:grpChg>
        <pc:grpChg chg="del">
          <ac:chgData name="Mathilda Händén" userId="c86d09dc-e4d8-4bba-a0b2-6bb6c20761f9" providerId="ADAL" clId="{AF4EB1B8-07A6-4481-91DF-B2D5D61615A8}" dt="2023-02-14T09:16:23.751" v="16631" actId="478"/>
          <ac:grpSpMkLst>
            <pc:docMk/>
            <pc:sldMk cId="3703504822" sldId="2700"/>
            <ac:grpSpMk id="10" creationId="{D72AA20B-52BB-397D-C63B-1403F2627CFC}"/>
          </ac:grpSpMkLst>
        </pc:grpChg>
        <pc:grpChg chg="add del mod">
          <ac:chgData name="Mathilda Händén" userId="c86d09dc-e4d8-4bba-a0b2-6bb6c20761f9" providerId="ADAL" clId="{AF4EB1B8-07A6-4481-91DF-B2D5D61615A8}" dt="2023-03-01T13:23:00.595" v="32122" actId="21"/>
          <ac:grpSpMkLst>
            <pc:docMk/>
            <pc:sldMk cId="3703504822" sldId="2700"/>
            <ac:grpSpMk id="11" creationId="{6F7364AE-A7FE-ACA0-3025-153DAF971770}"/>
          </ac:grpSpMkLst>
        </pc:grpChg>
        <pc:grpChg chg="add del mod">
          <ac:chgData name="Mathilda Händén" userId="c86d09dc-e4d8-4bba-a0b2-6bb6c20761f9" providerId="ADAL" clId="{AF4EB1B8-07A6-4481-91DF-B2D5D61615A8}" dt="2023-03-01T13:19:16.778" v="32040" actId="165"/>
          <ac:grpSpMkLst>
            <pc:docMk/>
            <pc:sldMk cId="3703504822" sldId="2700"/>
            <ac:grpSpMk id="12" creationId="{7722C20C-9994-3466-768E-78600D6F2D7D}"/>
          </ac:grpSpMkLst>
        </pc:grpChg>
        <pc:grpChg chg="del">
          <ac:chgData name="Mathilda Händén" userId="c86d09dc-e4d8-4bba-a0b2-6bb6c20761f9" providerId="ADAL" clId="{AF4EB1B8-07A6-4481-91DF-B2D5D61615A8}" dt="2023-02-14T09:16:23.751" v="16631" actId="478"/>
          <ac:grpSpMkLst>
            <pc:docMk/>
            <pc:sldMk cId="3703504822" sldId="2700"/>
            <ac:grpSpMk id="13" creationId="{B7184C64-F550-D90F-7FC6-38BC5D748682}"/>
          </ac:grpSpMkLst>
        </pc:grpChg>
        <pc:grpChg chg="add del mod">
          <ac:chgData name="Mathilda Händén" userId="c86d09dc-e4d8-4bba-a0b2-6bb6c20761f9" providerId="ADAL" clId="{AF4EB1B8-07A6-4481-91DF-B2D5D61615A8}" dt="2023-02-17T09:40:59.443" v="24424" actId="21"/>
          <ac:grpSpMkLst>
            <pc:docMk/>
            <pc:sldMk cId="3703504822" sldId="2700"/>
            <ac:grpSpMk id="14" creationId="{8F79A919-4E6A-2330-BF2A-2354BC156644}"/>
          </ac:grpSpMkLst>
        </pc:grpChg>
        <pc:grpChg chg="add del mod">
          <ac:chgData name="Mathilda Händén" userId="c86d09dc-e4d8-4bba-a0b2-6bb6c20761f9" providerId="ADAL" clId="{AF4EB1B8-07A6-4481-91DF-B2D5D61615A8}" dt="2023-03-01T13:22:23.356" v="32109" actId="478"/>
          <ac:grpSpMkLst>
            <pc:docMk/>
            <pc:sldMk cId="3703504822" sldId="2700"/>
            <ac:grpSpMk id="15" creationId="{330A7C0C-53F2-BE42-F1CD-652515177223}"/>
          </ac:grpSpMkLst>
        </pc:grpChg>
        <pc:grpChg chg="del">
          <ac:chgData name="Mathilda Händén" userId="c86d09dc-e4d8-4bba-a0b2-6bb6c20761f9" providerId="ADAL" clId="{AF4EB1B8-07A6-4481-91DF-B2D5D61615A8}" dt="2023-02-14T09:16:23.751" v="16631" actId="478"/>
          <ac:grpSpMkLst>
            <pc:docMk/>
            <pc:sldMk cId="3703504822" sldId="2700"/>
            <ac:grpSpMk id="16" creationId="{35E4B62D-21C4-4756-5ED0-EEED3E10C164}"/>
          </ac:grpSpMkLst>
        </pc:grpChg>
        <pc:grpChg chg="del mod">
          <ac:chgData name="Mathilda Händén" userId="c86d09dc-e4d8-4bba-a0b2-6bb6c20761f9" providerId="ADAL" clId="{AF4EB1B8-07A6-4481-91DF-B2D5D61615A8}" dt="2023-02-15T13:00:02.923" v="19041" actId="478"/>
          <ac:grpSpMkLst>
            <pc:docMk/>
            <pc:sldMk cId="3703504822" sldId="2700"/>
            <ac:grpSpMk id="24" creationId="{1111F13F-3EFE-0BBD-7892-C2E57108117A}"/>
          </ac:grpSpMkLst>
        </pc:grpChg>
        <pc:grpChg chg="add del mod">
          <ac:chgData name="Mathilda Händén" userId="c86d09dc-e4d8-4bba-a0b2-6bb6c20761f9" providerId="ADAL" clId="{AF4EB1B8-07A6-4481-91DF-B2D5D61615A8}" dt="2023-03-01T13:21:13.790" v="32053"/>
          <ac:grpSpMkLst>
            <pc:docMk/>
            <pc:sldMk cId="3703504822" sldId="2700"/>
            <ac:grpSpMk id="27" creationId="{F5D44424-B95B-8A43-7DEE-BD3F068DEA53}"/>
          </ac:grpSpMkLst>
        </pc:grpChg>
        <pc:grpChg chg="add del mod">
          <ac:chgData name="Mathilda Händén" userId="c86d09dc-e4d8-4bba-a0b2-6bb6c20761f9" providerId="ADAL" clId="{AF4EB1B8-07A6-4481-91DF-B2D5D61615A8}" dt="2023-03-01T13:22:35.309" v="32113" actId="165"/>
          <ac:grpSpMkLst>
            <pc:docMk/>
            <pc:sldMk cId="3703504822" sldId="2700"/>
            <ac:grpSpMk id="30" creationId="{2EE95442-4F2E-024F-5241-1F0A0160B7B7}"/>
          </ac:grpSpMkLst>
        </pc:grpChg>
        <pc:grpChg chg="add del mod">
          <ac:chgData name="Mathilda Händén" userId="c86d09dc-e4d8-4bba-a0b2-6bb6c20761f9" providerId="ADAL" clId="{AF4EB1B8-07A6-4481-91DF-B2D5D61615A8}" dt="2023-02-14T10:27:57.298" v="17138" actId="478"/>
          <ac:grpSpMkLst>
            <pc:docMk/>
            <pc:sldMk cId="3703504822" sldId="2700"/>
            <ac:grpSpMk id="227" creationId="{68D3C9DD-4DFB-019F-859A-BDA3A2976D9F}"/>
          </ac:grpSpMkLst>
        </pc:grpChg>
        <pc:grpChg chg="add del mod">
          <ac:chgData name="Mathilda Händén" userId="c86d09dc-e4d8-4bba-a0b2-6bb6c20761f9" providerId="ADAL" clId="{AF4EB1B8-07A6-4481-91DF-B2D5D61615A8}" dt="2023-03-01T13:21:50.402" v="32062" actId="165"/>
          <ac:grpSpMkLst>
            <pc:docMk/>
            <pc:sldMk cId="3703504822" sldId="2700"/>
            <ac:grpSpMk id="227" creationId="{F519E9CA-26AF-C82B-A7CF-8D2757208458}"/>
          </ac:grpSpMkLst>
        </pc:grpChg>
        <pc:grpChg chg="add del mod">
          <ac:chgData name="Mathilda Händén" userId="c86d09dc-e4d8-4bba-a0b2-6bb6c20761f9" providerId="ADAL" clId="{AF4EB1B8-07A6-4481-91DF-B2D5D61615A8}" dt="2023-02-16T09:58:49.452" v="21053" actId="21"/>
          <ac:grpSpMkLst>
            <pc:docMk/>
            <pc:sldMk cId="3703504822" sldId="2700"/>
            <ac:grpSpMk id="231" creationId="{E377EFE6-2F4E-1597-B1EC-37242649A0FF}"/>
          </ac:grpSpMkLst>
        </pc:grpChg>
        <pc:grpChg chg="del mod">
          <ac:chgData name="Mathilda Händén" userId="c86d09dc-e4d8-4bba-a0b2-6bb6c20761f9" providerId="ADAL" clId="{AF4EB1B8-07A6-4481-91DF-B2D5D61615A8}" dt="2023-02-15T13:00:39.394" v="19054" actId="478"/>
          <ac:grpSpMkLst>
            <pc:docMk/>
            <pc:sldMk cId="3703504822" sldId="2700"/>
            <ac:grpSpMk id="237" creationId="{244D77C9-2C4E-570F-17E0-E4E1553F4DB8}"/>
          </ac:grpSpMkLst>
        </pc:grpChg>
        <pc:grpChg chg="add del mod">
          <ac:chgData name="Mathilda Händén" userId="c86d09dc-e4d8-4bba-a0b2-6bb6c20761f9" providerId="ADAL" clId="{AF4EB1B8-07A6-4481-91DF-B2D5D61615A8}" dt="2023-02-17T09:54:38.406" v="24498"/>
          <ac:grpSpMkLst>
            <pc:docMk/>
            <pc:sldMk cId="3703504822" sldId="2700"/>
            <ac:grpSpMk id="241" creationId="{A6B78DEA-03A9-F679-B250-BFE9984677C1}"/>
          </ac:grpSpMkLst>
        </pc:grpChg>
        <pc:grpChg chg="add mod">
          <ac:chgData name="Mathilda Händén" userId="c86d09dc-e4d8-4bba-a0b2-6bb6c20761f9" providerId="ADAL" clId="{AF4EB1B8-07A6-4481-91DF-B2D5D61615A8}" dt="2023-03-01T13:27:28.848" v="32193" actId="164"/>
          <ac:grpSpMkLst>
            <pc:docMk/>
            <pc:sldMk cId="3703504822" sldId="2700"/>
            <ac:grpSpMk id="242" creationId="{64BBBE59-CA02-AB08-E7D4-77C507245811}"/>
          </ac:grpSpMkLst>
        </pc:grpChg>
        <pc:grpChg chg="add mod">
          <ac:chgData name="Mathilda Händén" userId="c86d09dc-e4d8-4bba-a0b2-6bb6c20761f9" providerId="ADAL" clId="{AF4EB1B8-07A6-4481-91DF-B2D5D61615A8}" dt="2023-03-01T13:27:36.040" v="32194" actId="164"/>
          <ac:grpSpMkLst>
            <pc:docMk/>
            <pc:sldMk cId="3703504822" sldId="2700"/>
            <ac:grpSpMk id="243" creationId="{2FDFB66C-5CA6-200B-931A-22925D0B07F8}"/>
          </ac:grpSpMkLst>
        </pc:grpChg>
        <pc:grpChg chg="add del mod">
          <ac:chgData name="Mathilda Händén" userId="c86d09dc-e4d8-4bba-a0b2-6bb6c20761f9" providerId="ADAL" clId="{AF4EB1B8-07A6-4481-91DF-B2D5D61615A8}" dt="2023-02-17T09:54:38.406" v="24498"/>
          <ac:grpSpMkLst>
            <pc:docMk/>
            <pc:sldMk cId="3703504822" sldId="2700"/>
            <ac:grpSpMk id="244" creationId="{85E191A1-066E-42E4-93DF-F67DF1262E70}"/>
          </ac:grpSpMkLst>
        </pc:grpChg>
        <pc:grpChg chg="add del mod">
          <ac:chgData name="Mathilda Händén" userId="c86d09dc-e4d8-4bba-a0b2-6bb6c20761f9" providerId="ADAL" clId="{AF4EB1B8-07A6-4481-91DF-B2D5D61615A8}" dt="2023-02-16T10:16:56.151" v="21122" actId="478"/>
          <ac:grpSpMkLst>
            <pc:docMk/>
            <pc:sldMk cId="3703504822" sldId="2700"/>
            <ac:grpSpMk id="244" creationId="{B95E884B-174C-C88C-21E4-F6A03020A1A7}"/>
          </ac:grpSpMkLst>
        </pc:grpChg>
        <pc:grpChg chg="add del mod">
          <ac:chgData name="Mathilda Händén" userId="c86d09dc-e4d8-4bba-a0b2-6bb6c20761f9" providerId="ADAL" clId="{AF4EB1B8-07A6-4481-91DF-B2D5D61615A8}" dt="2023-02-17T09:54:38.406" v="24498"/>
          <ac:grpSpMkLst>
            <pc:docMk/>
            <pc:sldMk cId="3703504822" sldId="2700"/>
            <ac:grpSpMk id="251" creationId="{A71FA141-2C97-7136-E16A-7422F84A7F2E}"/>
          </ac:grpSpMkLst>
        </pc:grpChg>
        <pc:grpChg chg="add del mod topLvl">
          <ac:chgData name="Mathilda Händén" userId="c86d09dc-e4d8-4bba-a0b2-6bb6c20761f9" providerId="ADAL" clId="{AF4EB1B8-07A6-4481-91DF-B2D5D61615A8}" dt="2023-03-01T12:56:16.204" v="31796" actId="478"/>
          <ac:grpSpMkLst>
            <pc:docMk/>
            <pc:sldMk cId="3703504822" sldId="2700"/>
            <ac:grpSpMk id="320" creationId="{2C3DAE97-CB66-187E-C13C-054EB04B8778}"/>
          </ac:grpSpMkLst>
        </pc:grpChg>
        <pc:grpChg chg="add del mod">
          <ac:chgData name="Mathilda Händén" userId="c86d09dc-e4d8-4bba-a0b2-6bb6c20761f9" providerId="ADAL" clId="{AF4EB1B8-07A6-4481-91DF-B2D5D61615A8}" dt="2023-02-14T10:14:00.443" v="16969" actId="165"/>
          <ac:grpSpMkLst>
            <pc:docMk/>
            <pc:sldMk cId="3703504822" sldId="2700"/>
            <ac:grpSpMk id="322" creationId="{50F52B03-4191-F91E-72BD-73C802422BB7}"/>
          </ac:grpSpMkLst>
        </pc:grpChg>
        <pc:grpChg chg="add del mod topLvl">
          <ac:chgData name="Mathilda Händén" userId="c86d09dc-e4d8-4bba-a0b2-6bb6c20761f9" providerId="ADAL" clId="{AF4EB1B8-07A6-4481-91DF-B2D5D61615A8}" dt="2023-03-01T12:58:34.252" v="31803" actId="478"/>
          <ac:grpSpMkLst>
            <pc:docMk/>
            <pc:sldMk cId="3703504822" sldId="2700"/>
            <ac:grpSpMk id="323" creationId="{AE2479A6-224E-A933-FFB5-9588439096AB}"/>
          </ac:grpSpMkLst>
        </pc:grpChg>
        <pc:grpChg chg="add del mod">
          <ac:chgData name="Mathilda Händén" userId="c86d09dc-e4d8-4bba-a0b2-6bb6c20761f9" providerId="ADAL" clId="{AF4EB1B8-07A6-4481-91DF-B2D5D61615A8}" dt="2023-02-14T10:14:24.628" v="16975" actId="165"/>
          <ac:grpSpMkLst>
            <pc:docMk/>
            <pc:sldMk cId="3703504822" sldId="2700"/>
            <ac:grpSpMk id="327" creationId="{B2A80B04-915C-83AB-7AD5-6A1FBD54E2B3}"/>
          </ac:grpSpMkLst>
        </pc:grpChg>
        <pc:grpChg chg="add del mod topLvl">
          <ac:chgData name="Mathilda Händén" userId="c86d09dc-e4d8-4bba-a0b2-6bb6c20761f9" providerId="ADAL" clId="{AF4EB1B8-07A6-4481-91DF-B2D5D61615A8}" dt="2023-03-01T13:25:38.045" v="32162" actId="478"/>
          <ac:grpSpMkLst>
            <pc:docMk/>
            <pc:sldMk cId="3703504822" sldId="2700"/>
            <ac:grpSpMk id="327" creationId="{F252E928-02F7-A836-63AD-0EFBC4AA938B}"/>
          </ac:grpSpMkLst>
        </pc:grpChg>
        <pc:grpChg chg="add del mod topLvl">
          <ac:chgData name="Mathilda Händén" userId="c86d09dc-e4d8-4bba-a0b2-6bb6c20761f9" providerId="ADAL" clId="{AF4EB1B8-07A6-4481-91DF-B2D5D61615A8}" dt="2023-03-01T13:25:36.077" v="32160" actId="478"/>
          <ac:grpSpMkLst>
            <pc:docMk/>
            <pc:sldMk cId="3703504822" sldId="2700"/>
            <ac:grpSpMk id="330" creationId="{59F6DB94-C434-F7C5-73CE-FC6228930DC8}"/>
          </ac:grpSpMkLst>
        </pc:grpChg>
        <pc:grpChg chg="add mod">
          <ac:chgData name="Mathilda Händén" userId="c86d09dc-e4d8-4bba-a0b2-6bb6c20761f9" providerId="ADAL" clId="{AF4EB1B8-07A6-4481-91DF-B2D5D61615A8}" dt="2023-03-01T13:23:11.912" v="32126"/>
          <ac:grpSpMkLst>
            <pc:docMk/>
            <pc:sldMk cId="3703504822" sldId="2700"/>
            <ac:grpSpMk id="337" creationId="{3B89ADBF-5E6B-DDFE-2F03-71DF361C28B3}"/>
          </ac:grpSpMkLst>
        </pc:grpChg>
        <pc:grpChg chg="add del mod topLvl">
          <ac:chgData name="Mathilda Händén" userId="c86d09dc-e4d8-4bba-a0b2-6bb6c20761f9" providerId="ADAL" clId="{AF4EB1B8-07A6-4481-91DF-B2D5D61615A8}" dt="2023-03-01T12:58:35.972" v="31804" actId="478"/>
          <ac:grpSpMkLst>
            <pc:docMk/>
            <pc:sldMk cId="3703504822" sldId="2700"/>
            <ac:grpSpMk id="339" creationId="{FDBF06CB-7AE3-9DCB-F20D-2412EED15BD4}"/>
          </ac:grpSpMkLst>
        </pc:grpChg>
        <pc:grpChg chg="add del mod topLvl">
          <ac:chgData name="Mathilda Händén" userId="c86d09dc-e4d8-4bba-a0b2-6bb6c20761f9" providerId="ADAL" clId="{AF4EB1B8-07A6-4481-91DF-B2D5D61615A8}" dt="2023-03-01T12:56:23.948" v="31799" actId="478"/>
          <ac:grpSpMkLst>
            <pc:docMk/>
            <pc:sldMk cId="3703504822" sldId="2700"/>
            <ac:grpSpMk id="343" creationId="{5AF08D7D-A434-E63A-E100-B99600A8823C}"/>
          </ac:grpSpMkLst>
        </pc:grpChg>
        <pc:grpChg chg="add del mod topLvl">
          <ac:chgData name="Mathilda Händén" userId="c86d09dc-e4d8-4bba-a0b2-6bb6c20761f9" providerId="ADAL" clId="{AF4EB1B8-07A6-4481-91DF-B2D5D61615A8}" dt="2023-03-01T12:58:38.707" v="31806" actId="478"/>
          <ac:grpSpMkLst>
            <pc:docMk/>
            <pc:sldMk cId="3703504822" sldId="2700"/>
            <ac:grpSpMk id="346" creationId="{DD230C21-69FD-7A45-2005-0E001D650767}"/>
          </ac:grpSpMkLst>
        </pc:grpChg>
        <pc:grpChg chg="del">
          <ac:chgData name="Mathilda Händén" userId="c86d09dc-e4d8-4bba-a0b2-6bb6c20761f9" providerId="ADAL" clId="{AF4EB1B8-07A6-4481-91DF-B2D5D61615A8}" dt="2023-02-14T09:16:25.444" v="16634" actId="478"/>
          <ac:grpSpMkLst>
            <pc:docMk/>
            <pc:sldMk cId="3703504822" sldId="2700"/>
            <ac:grpSpMk id="349" creationId="{4A3965AE-2DDA-E979-C379-4BB744DDA49A}"/>
          </ac:grpSpMkLst>
        </pc:grpChg>
        <pc:grpChg chg="add del mod topLvl">
          <ac:chgData name="Mathilda Händén" userId="c86d09dc-e4d8-4bba-a0b2-6bb6c20761f9" providerId="ADAL" clId="{AF4EB1B8-07A6-4481-91DF-B2D5D61615A8}" dt="2023-03-01T13:26:45.609" v="32187" actId="478"/>
          <ac:grpSpMkLst>
            <pc:docMk/>
            <pc:sldMk cId="3703504822" sldId="2700"/>
            <ac:grpSpMk id="350" creationId="{2A263E98-E19B-4F68-1A4D-FF16122C80F5}"/>
          </ac:grpSpMkLst>
        </pc:grpChg>
        <pc:grpChg chg="del">
          <ac:chgData name="Mathilda Händén" userId="c86d09dc-e4d8-4bba-a0b2-6bb6c20761f9" providerId="ADAL" clId="{AF4EB1B8-07A6-4481-91DF-B2D5D61615A8}" dt="2023-02-14T09:16:24.963" v="16633" actId="478"/>
          <ac:grpSpMkLst>
            <pc:docMk/>
            <pc:sldMk cId="3703504822" sldId="2700"/>
            <ac:grpSpMk id="352" creationId="{2DF81D69-71BF-822B-ADA8-3F3E0D9DE7B0}"/>
          </ac:grpSpMkLst>
        </pc:grpChg>
        <pc:grpChg chg="add del mod topLvl">
          <ac:chgData name="Mathilda Händén" userId="c86d09dc-e4d8-4bba-a0b2-6bb6c20761f9" providerId="ADAL" clId="{AF4EB1B8-07A6-4481-91DF-B2D5D61615A8}" dt="2023-03-01T13:26:44.613" v="32186" actId="478"/>
          <ac:grpSpMkLst>
            <pc:docMk/>
            <pc:sldMk cId="3703504822" sldId="2700"/>
            <ac:grpSpMk id="353" creationId="{FAB02135-BD86-2B23-1A50-209689DCB91B}"/>
          </ac:grpSpMkLst>
        </pc:grpChg>
        <pc:grpChg chg="del">
          <ac:chgData name="Mathilda Händén" userId="c86d09dc-e4d8-4bba-a0b2-6bb6c20761f9" providerId="ADAL" clId="{AF4EB1B8-07A6-4481-91DF-B2D5D61615A8}" dt="2023-02-14T09:16:26.019" v="16635" actId="478"/>
          <ac:grpSpMkLst>
            <pc:docMk/>
            <pc:sldMk cId="3703504822" sldId="2700"/>
            <ac:grpSpMk id="355" creationId="{1637D87D-645A-93D0-2AF2-BD0652AA426A}"/>
          </ac:grpSpMkLst>
        </pc:grpChg>
        <pc:grpChg chg="add del mod topLvl">
          <ac:chgData name="Mathilda Händén" userId="c86d09dc-e4d8-4bba-a0b2-6bb6c20761f9" providerId="ADAL" clId="{AF4EB1B8-07A6-4481-91DF-B2D5D61615A8}" dt="2023-03-01T12:58:37.252" v="31805" actId="478"/>
          <ac:grpSpMkLst>
            <pc:docMk/>
            <pc:sldMk cId="3703504822" sldId="2700"/>
            <ac:grpSpMk id="356" creationId="{5EEF5B27-12CD-1F2C-3EAC-8B0B0BEDD27E}"/>
          </ac:grpSpMkLst>
        </pc:grpChg>
        <pc:grpChg chg="del">
          <ac:chgData name="Mathilda Händén" userId="c86d09dc-e4d8-4bba-a0b2-6bb6c20761f9" providerId="ADAL" clId="{AF4EB1B8-07A6-4481-91DF-B2D5D61615A8}" dt="2023-02-14T09:16:26.363" v="16636" actId="478"/>
          <ac:grpSpMkLst>
            <pc:docMk/>
            <pc:sldMk cId="3703504822" sldId="2700"/>
            <ac:grpSpMk id="358" creationId="{E3260F27-E105-B367-3418-E741B85F6471}"/>
          </ac:grpSpMkLst>
        </pc:grpChg>
        <pc:grpChg chg="add del mod">
          <ac:chgData name="Mathilda Händén" userId="c86d09dc-e4d8-4bba-a0b2-6bb6c20761f9" providerId="ADAL" clId="{AF4EB1B8-07A6-4481-91DF-B2D5D61615A8}" dt="2023-02-17T09:58:03.914" v="24559" actId="165"/>
          <ac:grpSpMkLst>
            <pc:docMk/>
            <pc:sldMk cId="3703504822" sldId="2700"/>
            <ac:grpSpMk id="359" creationId="{729F9D75-30BE-F153-9D8B-1A5A0B80017D}"/>
          </ac:grpSpMkLst>
        </pc:grpChg>
        <pc:grpChg chg="add del mod">
          <ac:chgData name="Mathilda Händén" userId="c86d09dc-e4d8-4bba-a0b2-6bb6c20761f9" providerId="ADAL" clId="{AF4EB1B8-07A6-4481-91DF-B2D5D61615A8}" dt="2023-03-01T12:56:11.855" v="31795" actId="165"/>
          <ac:grpSpMkLst>
            <pc:docMk/>
            <pc:sldMk cId="3703504822" sldId="2700"/>
            <ac:grpSpMk id="360" creationId="{1728507B-A095-9AD9-7880-D280830A6796}"/>
          </ac:grpSpMkLst>
        </pc:grpChg>
        <pc:grpChg chg="add del mod">
          <ac:chgData name="Mathilda Händén" userId="c86d09dc-e4d8-4bba-a0b2-6bb6c20761f9" providerId="ADAL" clId="{AF4EB1B8-07A6-4481-91DF-B2D5D61615A8}" dt="2023-03-01T12:56:21.981" v="31798" actId="165"/>
          <ac:grpSpMkLst>
            <pc:docMk/>
            <pc:sldMk cId="3703504822" sldId="2700"/>
            <ac:grpSpMk id="361" creationId="{2BAFEDF8-5294-2369-EA81-DF608FBF891C}"/>
          </ac:grpSpMkLst>
        </pc:grpChg>
        <pc:grpChg chg="del">
          <ac:chgData name="Mathilda Händén" userId="c86d09dc-e4d8-4bba-a0b2-6bb6c20761f9" providerId="ADAL" clId="{AF4EB1B8-07A6-4481-91DF-B2D5D61615A8}" dt="2023-02-14T09:16:23.751" v="16631" actId="478"/>
          <ac:grpSpMkLst>
            <pc:docMk/>
            <pc:sldMk cId="3703504822" sldId="2700"/>
            <ac:grpSpMk id="361" creationId="{B67D5C1E-6C33-E2DC-B496-C25D52F48962}"/>
          </ac:grpSpMkLst>
        </pc:grpChg>
        <pc:grpChg chg="add mod">
          <ac:chgData name="Mathilda Händén" userId="c86d09dc-e4d8-4bba-a0b2-6bb6c20761f9" providerId="ADAL" clId="{AF4EB1B8-07A6-4481-91DF-B2D5D61615A8}" dt="2023-03-01T13:27:36.040" v="32194" actId="164"/>
          <ac:grpSpMkLst>
            <pc:docMk/>
            <pc:sldMk cId="3703504822" sldId="2700"/>
            <ac:grpSpMk id="362" creationId="{0D511239-F04E-66B5-1EAD-F6AD30105F77}"/>
          </ac:grpSpMkLst>
        </pc:grpChg>
        <pc:grpChg chg="add mod">
          <ac:chgData name="Mathilda Händén" userId="c86d09dc-e4d8-4bba-a0b2-6bb6c20761f9" providerId="ADAL" clId="{AF4EB1B8-07A6-4481-91DF-B2D5D61615A8}" dt="2023-03-01T13:29:49.936" v="32206" actId="164"/>
          <ac:grpSpMkLst>
            <pc:docMk/>
            <pc:sldMk cId="3703504822" sldId="2700"/>
            <ac:grpSpMk id="368" creationId="{85B7E6DC-615E-06F0-08A0-31A8174AC234}"/>
          </ac:grpSpMkLst>
        </pc:grpChg>
        <pc:grpChg chg="add mod">
          <ac:chgData name="Mathilda Händén" userId="c86d09dc-e4d8-4bba-a0b2-6bb6c20761f9" providerId="ADAL" clId="{AF4EB1B8-07A6-4481-91DF-B2D5D61615A8}" dt="2023-03-01T13:27:36.040" v="32194" actId="164"/>
          <ac:grpSpMkLst>
            <pc:docMk/>
            <pc:sldMk cId="3703504822" sldId="2700"/>
            <ac:grpSpMk id="369" creationId="{4817ADA7-C970-F9DE-92E0-6033D06575E0}"/>
          </ac:grpSpMkLst>
        </pc:grpChg>
        <pc:grpChg chg="add mod">
          <ac:chgData name="Mathilda Händén" userId="c86d09dc-e4d8-4bba-a0b2-6bb6c20761f9" providerId="ADAL" clId="{AF4EB1B8-07A6-4481-91DF-B2D5D61615A8}" dt="2023-03-01T13:29:49.936" v="32206" actId="164"/>
          <ac:grpSpMkLst>
            <pc:docMk/>
            <pc:sldMk cId="3703504822" sldId="2700"/>
            <ac:grpSpMk id="371" creationId="{352FCD0C-4E5B-79BF-800C-13E948CB6C76}"/>
          </ac:grpSpMkLst>
        </pc:grpChg>
        <pc:grpChg chg="del">
          <ac:chgData name="Mathilda Händén" userId="c86d09dc-e4d8-4bba-a0b2-6bb6c20761f9" providerId="ADAL" clId="{AF4EB1B8-07A6-4481-91DF-B2D5D61615A8}" dt="2023-02-14T09:16:23.751" v="16631" actId="478"/>
          <ac:grpSpMkLst>
            <pc:docMk/>
            <pc:sldMk cId="3703504822" sldId="2700"/>
            <ac:grpSpMk id="376" creationId="{C11EDADC-756A-FFFD-2B24-AB91F165B95A}"/>
          </ac:grpSpMkLst>
        </pc:grpChg>
        <pc:grpChg chg="add del mod ord">
          <ac:chgData name="Mathilda Händén" userId="c86d09dc-e4d8-4bba-a0b2-6bb6c20761f9" providerId="ADAL" clId="{AF4EB1B8-07A6-4481-91DF-B2D5D61615A8}" dt="2023-02-14T10:19:44.247" v="17046" actId="478"/>
          <ac:grpSpMkLst>
            <pc:docMk/>
            <pc:sldMk cId="3703504822" sldId="2700"/>
            <ac:grpSpMk id="385" creationId="{42B4A614-60A8-06BC-62DB-D4C090F0DDA5}"/>
          </ac:grpSpMkLst>
        </pc:grpChg>
        <pc:grpChg chg="add del mod">
          <ac:chgData name="Mathilda Händén" userId="c86d09dc-e4d8-4bba-a0b2-6bb6c20761f9" providerId="ADAL" clId="{AF4EB1B8-07A6-4481-91DF-B2D5D61615A8}" dt="2023-02-14T10:27:48.169" v="17136" actId="478"/>
          <ac:grpSpMkLst>
            <pc:docMk/>
            <pc:sldMk cId="3703504822" sldId="2700"/>
            <ac:grpSpMk id="386" creationId="{60A8F1BF-D7D7-55A3-4ED9-C43691978468}"/>
          </ac:grpSpMkLst>
        </pc:grpChg>
        <pc:grpChg chg="add del mod">
          <ac:chgData name="Mathilda Händén" userId="c86d09dc-e4d8-4bba-a0b2-6bb6c20761f9" providerId="ADAL" clId="{AF4EB1B8-07A6-4481-91DF-B2D5D61615A8}" dt="2023-02-14T10:27:48.169" v="17136" actId="478"/>
          <ac:grpSpMkLst>
            <pc:docMk/>
            <pc:sldMk cId="3703504822" sldId="2700"/>
            <ac:grpSpMk id="389" creationId="{D3F848EA-E81D-A0CA-4337-1FE9C849098D}"/>
          </ac:grpSpMkLst>
        </pc:grpChg>
        <pc:grpChg chg="add del mod">
          <ac:chgData name="Mathilda Händén" userId="c86d09dc-e4d8-4bba-a0b2-6bb6c20761f9" providerId="ADAL" clId="{AF4EB1B8-07A6-4481-91DF-B2D5D61615A8}" dt="2023-02-14T10:27:48.169" v="17136" actId="478"/>
          <ac:grpSpMkLst>
            <pc:docMk/>
            <pc:sldMk cId="3703504822" sldId="2700"/>
            <ac:grpSpMk id="392" creationId="{CDEA3B45-8B4D-5036-4EE6-BCE3D25942F6}"/>
          </ac:grpSpMkLst>
        </pc:grpChg>
        <pc:grpChg chg="add del mod ord">
          <ac:chgData name="Mathilda Händén" userId="c86d09dc-e4d8-4bba-a0b2-6bb6c20761f9" providerId="ADAL" clId="{AF4EB1B8-07A6-4481-91DF-B2D5D61615A8}" dt="2023-02-14T10:27:48.169" v="17136" actId="478"/>
          <ac:grpSpMkLst>
            <pc:docMk/>
            <pc:sldMk cId="3703504822" sldId="2700"/>
            <ac:grpSpMk id="406" creationId="{B4B3394E-8B7F-B526-F402-B639C3307061}"/>
          </ac:grpSpMkLst>
        </pc:grpChg>
        <pc:grpChg chg="add del mod ord">
          <ac:chgData name="Mathilda Händén" userId="c86d09dc-e4d8-4bba-a0b2-6bb6c20761f9" providerId="ADAL" clId="{AF4EB1B8-07A6-4481-91DF-B2D5D61615A8}" dt="2023-02-14T10:27:48.169" v="17136" actId="478"/>
          <ac:grpSpMkLst>
            <pc:docMk/>
            <pc:sldMk cId="3703504822" sldId="2700"/>
            <ac:grpSpMk id="407" creationId="{7F088096-5E53-472B-2903-C2586650BE27}"/>
          </ac:grpSpMkLst>
        </pc:grpChg>
        <pc:grpChg chg="add del mod ord">
          <ac:chgData name="Mathilda Händén" userId="c86d09dc-e4d8-4bba-a0b2-6bb6c20761f9" providerId="ADAL" clId="{AF4EB1B8-07A6-4481-91DF-B2D5D61615A8}" dt="2023-02-14T10:27:48.169" v="17136" actId="478"/>
          <ac:grpSpMkLst>
            <pc:docMk/>
            <pc:sldMk cId="3703504822" sldId="2700"/>
            <ac:grpSpMk id="410" creationId="{0FEAF472-A855-591D-4151-C3401F7E1A44}"/>
          </ac:grpSpMkLst>
        </pc:grpChg>
        <pc:grpChg chg="add del mod ord">
          <ac:chgData name="Mathilda Händén" userId="c86d09dc-e4d8-4bba-a0b2-6bb6c20761f9" providerId="ADAL" clId="{AF4EB1B8-07A6-4481-91DF-B2D5D61615A8}" dt="2023-02-14T10:27:48.169" v="17136" actId="478"/>
          <ac:grpSpMkLst>
            <pc:docMk/>
            <pc:sldMk cId="3703504822" sldId="2700"/>
            <ac:grpSpMk id="413" creationId="{4346D547-B785-74AC-CF19-A6815872904F}"/>
          </ac:grpSpMkLst>
        </pc:grpChg>
        <pc:picChg chg="add del mod">
          <ac:chgData name="Mathilda Händén" userId="c86d09dc-e4d8-4bba-a0b2-6bb6c20761f9" providerId="ADAL" clId="{AF4EB1B8-07A6-4481-91DF-B2D5D61615A8}" dt="2023-02-17T09:25:56.117" v="24146" actId="21"/>
          <ac:picMkLst>
            <pc:docMk/>
            <pc:sldMk cId="3703504822" sldId="2700"/>
            <ac:picMk id="2" creationId="{5E6D500D-4147-9962-8763-345EECA36B39}"/>
          </ac:picMkLst>
        </pc:picChg>
        <pc:picChg chg="add del mod">
          <ac:chgData name="Mathilda Händén" userId="c86d09dc-e4d8-4bba-a0b2-6bb6c20761f9" providerId="ADAL" clId="{AF4EB1B8-07A6-4481-91DF-B2D5D61615A8}" dt="2023-02-16T09:49:13.621" v="20968" actId="478"/>
          <ac:picMkLst>
            <pc:docMk/>
            <pc:sldMk cId="3703504822" sldId="2700"/>
            <ac:picMk id="2" creationId="{F0014D44-6E81-B6C6-6817-DE3D80100388}"/>
          </ac:picMkLst>
        </pc:picChg>
        <pc:picChg chg="add del mod">
          <ac:chgData name="Mathilda Händén" userId="c86d09dc-e4d8-4bba-a0b2-6bb6c20761f9" providerId="ADAL" clId="{AF4EB1B8-07A6-4481-91DF-B2D5D61615A8}" dt="2023-02-15T13:01:18.906" v="19065" actId="478"/>
          <ac:picMkLst>
            <pc:docMk/>
            <pc:sldMk cId="3703504822" sldId="2700"/>
            <ac:picMk id="3" creationId="{764D1ACF-05E9-A749-BDE8-96F85578D6C9}"/>
          </ac:picMkLst>
        </pc:picChg>
        <pc:picChg chg="add del mod">
          <ac:chgData name="Mathilda Händén" userId="c86d09dc-e4d8-4bba-a0b2-6bb6c20761f9" providerId="ADAL" clId="{AF4EB1B8-07A6-4481-91DF-B2D5D61615A8}" dt="2023-02-17T09:25:54.403" v="24145" actId="478"/>
          <ac:picMkLst>
            <pc:docMk/>
            <pc:sldMk cId="3703504822" sldId="2700"/>
            <ac:picMk id="3" creationId="{79C81856-305B-E09B-A1CC-2AEDDDCDD35B}"/>
          </ac:picMkLst>
        </pc:picChg>
        <pc:picChg chg="add del mod">
          <ac:chgData name="Mathilda Händén" userId="c86d09dc-e4d8-4bba-a0b2-6bb6c20761f9" providerId="ADAL" clId="{AF4EB1B8-07A6-4481-91DF-B2D5D61615A8}" dt="2023-02-17T09:29:58.481" v="24197" actId="478"/>
          <ac:picMkLst>
            <pc:docMk/>
            <pc:sldMk cId="3703504822" sldId="2700"/>
            <ac:picMk id="7" creationId="{E74A888A-8BF6-D7A2-DDEB-A54BCE6F5E4C}"/>
          </ac:picMkLst>
        </pc:picChg>
        <pc:picChg chg="add del mod">
          <ac:chgData name="Mathilda Händén" userId="c86d09dc-e4d8-4bba-a0b2-6bb6c20761f9" providerId="ADAL" clId="{AF4EB1B8-07A6-4481-91DF-B2D5D61615A8}" dt="2023-02-16T10:20:52.376" v="21320" actId="478"/>
          <ac:picMkLst>
            <pc:docMk/>
            <pc:sldMk cId="3703504822" sldId="2700"/>
            <ac:picMk id="7" creationId="{EE0112C0-C827-E78D-FA06-DDA88DA5F499}"/>
          </ac:picMkLst>
        </pc:picChg>
        <pc:picChg chg="add del mod">
          <ac:chgData name="Mathilda Händén" userId="c86d09dc-e4d8-4bba-a0b2-6bb6c20761f9" providerId="ADAL" clId="{AF4EB1B8-07A6-4481-91DF-B2D5D61615A8}" dt="2023-02-15T13:02:51.996" v="19097" actId="478"/>
          <ac:picMkLst>
            <pc:docMk/>
            <pc:sldMk cId="3703504822" sldId="2700"/>
            <ac:picMk id="8" creationId="{21296D75-E994-6C8B-A2C8-564AC20519C6}"/>
          </ac:picMkLst>
        </pc:picChg>
        <pc:picChg chg="add del mod">
          <ac:chgData name="Mathilda Händén" userId="c86d09dc-e4d8-4bba-a0b2-6bb6c20761f9" providerId="ADAL" clId="{AF4EB1B8-07A6-4481-91DF-B2D5D61615A8}" dt="2023-02-16T09:49:20.341" v="20973" actId="478"/>
          <ac:picMkLst>
            <pc:docMk/>
            <pc:sldMk cId="3703504822" sldId="2700"/>
            <ac:picMk id="12" creationId="{6B652B0A-0CE8-B451-A497-111202C431CF}"/>
          </ac:picMkLst>
        </pc:picChg>
        <pc:picChg chg="mod">
          <ac:chgData name="Mathilda Händén" userId="c86d09dc-e4d8-4bba-a0b2-6bb6c20761f9" providerId="ADAL" clId="{AF4EB1B8-07A6-4481-91DF-B2D5D61615A8}" dt="2023-02-15T13:00:32.828" v="19053" actId="1076"/>
          <ac:picMkLst>
            <pc:docMk/>
            <pc:sldMk cId="3703504822" sldId="2700"/>
            <ac:picMk id="15" creationId="{11094DC5-5EF0-4F39-4A22-A970ECE0CF76}"/>
          </ac:picMkLst>
        </pc:picChg>
        <pc:picChg chg="mod ord topLvl">
          <ac:chgData name="Mathilda Händén" userId="c86d09dc-e4d8-4bba-a0b2-6bb6c20761f9" providerId="ADAL" clId="{AF4EB1B8-07A6-4481-91DF-B2D5D61615A8}" dt="2023-03-01T13:23:49.484" v="32127" actId="164"/>
          <ac:picMkLst>
            <pc:docMk/>
            <pc:sldMk cId="3703504822" sldId="2700"/>
            <ac:picMk id="17" creationId="{989394F2-D048-71FD-3340-EE9F7937B366}"/>
          </ac:picMkLst>
        </pc:picChg>
        <pc:picChg chg="mod">
          <ac:chgData name="Mathilda Händén" userId="c86d09dc-e4d8-4bba-a0b2-6bb6c20761f9" providerId="ADAL" clId="{AF4EB1B8-07A6-4481-91DF-B2D5D61615A8}" dt="2023-02-17T09:40:43.457" v="24420" actId="1038"/>
          <ac:picMkLst>
            <pc:docMk/>
            <pc:sldMk cId="3703504822" sldId="2700"/>
            <ac:picMk id="18" creationId="{F98E60DD-080C-3171-D582-4DCE5F8F3395}"/>
          </ac:picMkLst>
        </pc:picChg>
        <pc:picChg chg="mod">
          <ac:chgData name="Mathilda Händén" userId="c86d09dc-e4d8-4bba-a0b2-6bb6c20761f9" providerId="ADAL" clId="{AF4EB1B8-07A6-4481-91DF-B2D5D61615A8}" dt="2023-02-17T09:40:43.457" v="24420" actId="1038"/>
          <ac:picMkLst>
            <pc:docMk/>
            <pc:sldMk cId="3703504822" sldId="2700"/>
            <ac:picMk id="19" creationId="{533B273A-E2FC-A204-A6B8-B60F615572B6}"/>
          </ac:picMkLst>
        </pc:picChg>
        <pc:picChg chg="mod">
          <ac:chgData name="Mathilda Händén" userId="c86d09dc-e4d8-4bba-a0b2-6bb6c20761f9" providerId="ADAL" clId="{AF4EB1B8-07A6-4481-91DF-B2D5D61615A8}" dt="2023-02-17T09:40:43.457" v="24420" actId="1038"/>
          <ac:picMkLst>
            <pc:docMk/>
            <pc:sldMk cId="3703504822" sldId="2700"/>
            <ac:picMk id="21" creationId="{7A07A1F6-15BA-FE42-CDE8-9CA1C3F82071}"/>
          </ac:picMkLst>
        </pc:picChg>
        <pc:picChg chg="add del mod">
          <ac:chgData name="Mathilda Händén" userId="c86d09dc-e4d8-4bba-a0b2-6bb6c20761f9" providerId="ADAL" clId="{AF4EB1B8-07A6-4481-91DF-B2D5D61615A8}" dt="2023-03-01T13:20:54.395" v="32050" actId="478"/>
          <ac:picMkLst>
            <pc:docMk/>
            <pc:sldMk cId="3703504822" sldId="2700"/>
            <ac:picMk id="25" creationId="{D052BC9B-8700-36EA-286B-8880C889CE21}"/>
          </ac:picMkLst>
        </pc:picChg>
        <pc:picChg chg="mod">
          <ac:chgData name="Mathilda Händén" userId="c86d09dc-e4d8-4bba-a0b2-6bb6c20761f9" providerId="ADAL" clId="{AF4EB1B8-07A6-4481-91DF-B2D5D61615A8}" dt="2023-02-17T09:40:22.469" v="24409" actId="1076"/>
          <ac:picMkLst>
            <pc:docMk/>
            <pc:sldMk cId="3703504822" sldId="2700"/>
            <ac:picMk id="29" creationId="{F7615914-1835-E736-3C10-31F47832BBD4}"/>
          </ac:picMkLst>
        </pc:picChg>
        <pc:picChg chg="add del mod">
          <ac:chgData name="Mathilda Händén" userId="c86d09dc-e4d8-4bba-a0b2-6bb6c20761f9" providerId="ADAL" clId="{AF4EB1B8-07A6-4481-91DF-B2D5D61615A8}" dt="2023-02-16T09:57:26.225" v="21050" actId="478"/>
          <ac:picMkLst>
            <pc:docMk/>
            <pc:sldMk cId="3703504822" sldId="2700"/>
            <ac:picMk id="227" creationId="{6E5BC0CB-2B24-1802-DB4D-50E9B30C4521}"/>
          </ac:picMkLst>
        </pc:picChg>
        <pc:picChg chg="del mod">
          <ac:chgData name="Mathilda Händén" userId="c86d09dc-e4d8-4bba-a0b2-6bb6c20761f9" providerId="ADAL" clId="{AF4EB1B8-07A6-4481-91DF-B2D5D61615A8}" dt="2023-02-20T12:43:08.034" v="25600" actId="478"/>
          <ac:picMkLst>
            <pc:docMk/>
            <pc:sldMk cId="3703504822" sldId="2700"/>
            <ac:picMk id="227" creationId="{A30B3BDE-71E1-F279-EC98-994DC50D0DE2}"/>
          </ac:picMkLst>
        </pc:picChg>
        <pc:picChg chg="add del mod">
          <ac:chgData name="Mathilda Händén" userId="c86d09dc-e4d8-4bba-a0b2-6bb6c20761f9" providerId="ADAL" clId="{AF4EB1B8-07A6-4481-91DF-B2D5D61615A8}" dt="2023-02-16T09:58:49.452" v="21053" actId="21"/>
          <ac:picMkLst>
            <pc:docMk/>
            <pc:sldMk cId="3703504822" sldId="2700"/>
            <ac:picMk id="228" creationId="{438D23CC-B38B-ADA7-A009-4840DCA2E256}"/>
          </ac:picMkLst>
        </pc:picChg>
        <pc:picChg chg="del mod">
          <ac:chgData name="Mathilda Händén" userId="c86d09dc-e4d8-4bba-a0b2-6bb6c20761f9" providerId="ADAL" clId="{AF4EB1B8-07A6-4481-91DF-B2D5D61615A8}" dt="2023-02-20T12:43:04.308" v="25598" actId="478"/>
          <ac:picMkLst>
            <pc:docMk/>
            <pc:sldMk cId="3703504822" sldId="2700"/>
            <ac:picMk id="228" creationId="{C245AA21-16F4-8288-EAFA-5D15BC3E00AD}"/>
          </ac:picMkLst>
        </pc:picChg>
        <pc:picChg chg="del mod">
          <ac:chgData name="Mathilda Händén" userId="c86d09dc-e4d8-4bba-a0b2-6bb6c20761f9" providerId="ADAL" clId="{AF4EB1B8-07A6-4481-91DF-B2D5D61615A8}" dt="2023-02-20T12:43:06.194" v="25599" actId="478"/>
          <ac:picMkLst>
            <pc:docMk/>
            <pc:sldMk cId="3703504822" sldId="2700"/>
            <ac:picMk id="229" creationId="{546843F7-A26F-58C2-E366-185E6D418E98}"/>
          </ac:picMkLst>
        </pc:picChg>
        <pc:picChg chg="del mod">
          <ac:chgData name="Mathilda Händén" userId="c86d09dc-e4d8-4bba-a0b2-6bb6c20761f9" providerId="ADAL" clId="{AF4EB1B8-07A6-4481-91DF-B2D5D61615A8}" dt="2023-02-16T09:49:46.326" v="20980" actId="478"/>
          <ac:picMkLst>
            <pc:docMk/>
            <pc:sldMk cId="3703504822" sldId="2700"/>
            <ac:picMk id="230" creationId="{83E388F9-1063-BD0E-7D2F-579883244D4C}"/>
          </ac:picMkLst>
        </pc:picChg>
        <pc:picChg chg="del mod">
          <ac:chgData name="Mathilda Händén" userId="c86d09dc-e4d8-4bba-a0b2-6bb6c20761f9" providerId="ADAL" clId="{AF4EB1B8-07A6-4481-91DF-B2D5D61615A8}" dt="2023-02-16T09:49:46.326" v="20980" actId="478"/>
          <ac:picMkLst>
            <pc:docMk/>
            <pc:sldMk cId="3703504822" sldId="2700"/>
            <ac:picMk id="232" creationId="{7D0A9890-D4E2-43CB-3551-9717B2F6DB31}"/>
          </ac:picMkLst>
        </pc:picChg>
        <pc:picChg chg="mod">
          <ac:chgData name="Mathilda Händén" userId="c86d09dc-e4d8-4bba-a0b2-6bb6c20761f9" providerId="ADAL" clId="{AF4EB1B8-07A6-4481-91DF-B2D5D61615A8}" dt="2023-02-16T09:56:48.648" v="21044"/>
          <ac:picMkLst>
            <pc:docMk/>
            <pc:sldMk cId="3703504822" sldId="2700"/>
            <ac:picMk id="234" creationId="{EEAAD9B3-18E3-6520-B7BE-01E0FBCAE5FF}"/>
          </ac:picMkLst>
        </pc:picChg>
        <pc:picChg chg="mod topLvl">
          <ac:chgData name="Mathilda Händén" userId="c86d09dc-e4d8-4bba-a0b2-6bb6c20761f9" providerId="ADAL" clId="{AF4EB1B8-07A6-4481-91DF-B2D5D61615A8}" dt="2023-03-01T13:27:28.848" v="32193" actId="164"/>
          <ac:picMkLst>
            <pc:docMk/>
            <pc:sldMk cId="3703504822" sldId="2700"/>
            <ac:picMk id="236" creationId="{5DF7D131-64CE-747A-6975-1EECE99DFF22}"/>
          </ac:picMkLst>
        </pc:picChg>
        <pc:picChg chg="mod">
          <ac:chgData name="Mathilda Händén" userId="c86d09dc-e4d8-4bba-a0b2-6bb6c20761f9" providerId="ADAL" clId="{AF4EB1B8-07A6-4481-91DF-B2D5D61615A8}" dt="2023-02-16T09:56:48.648" v="21044"/>
          <ac:picMkLst>
            <pc:docMk/>
            <pc:sldMk cId="3703504822" sldId="2700"/>
            <ac:picMk id="240" creationId="{B65ECA36-D1C0-A1FE-D7C8-F7C89F5A33B6}"/>
          </ac:picMkLst>
        </pc:picChg>
        <pc:picChg chg="mod">
          <ac:chgData name="Mathilda Händén" userId="c86d09dc-e4d8-4bba-a0b2-6bb6c20761f9" providerId="ADAL" clId="{AF4EB1B8-07A6-4481-91DF-B2D5D61615A8}" dt="2023-02-16T09:56:48.648" v="21044"/>
          <ac:picMkLst>
            <pc:docMk/>
            <pc:sldMk cId="3703504822" sldId="2700"/>
            <ac:picMk id="241" creationId="{2A887245-8159-B7EA-FFD9-22CE8EBBFE5B}"/>
          </ac:picMkLst>
        </pc:picChg>
        <pc:picChg chg="mod">
          <ac:chgData name="Mathilda Händén" userId="c86d09dc-e4d8-4bba-a0b2-6bb6c20761f9" providerId="ADAL" clId="{AF4EB1B8-07A6-4481-91DF-B2D5D61615A8}" dt="2023-02-16T09:56:48.648" v="21044"/>
          <ac:picMkLst>
            <pc:docMk/>
            <pc:sldMk cId="3703504822" sldId="2700"/>
            <ac:picMk id="242" creationId="{F329926A-1A84-8157-AA22-8193ECCE66DA}"/>
          </ac:picMkLst>
        </pc:picChg>
        <pc:picChg chg="mod">
          <ac:chgData name="Mathilda Händén" userId="c86d09dc-e4d8-4bba-a0b2-6bb6c20761f9" providerId="ADAL" clId="{AF4EB1B8-07A6-4481-91DF-B2D5D61615A8}" dt="2023-02-17T09:54:37.346" v="24497"/>
          <ac:picMkLst>
            <pc:docMk/>
            <pc:sldMk cId="3703504822" sldId="2700"/>
            <ac:picMk id="243" creationId="{FD32434B-E9A4-F215-C5C7-3C8FC36D07DD}"/>
          </ac:picMkLst>
        </pc:picChg>
        <pc:picChg chg="del mod topLvl">
          <ac:chgData name="Mathilda Händén" userId="c86d09dc-e4d8-4bba-a0b2-6bb6c20761f9" providerId="ADAL" clId="{AF4EB1B8-07A6-4481-91DF-B2D5D61615A8}" dt="2023-03-01T13:24:44.764" v="32140" actId="478"/>
          <ac:picMkLst>
            <pc:docMk/>
            <pc:sldMk cId="3703504822" sldId="2700"/>
            <ac:picMk id="245" creationId="{B3AA538F-5989-0CB2-207A-6FF9EBC6E36B}"/>
          </ac:picMkLst>
        </pc:picChg>
        <pc:picChg chg="mod">
          <ac:chgData name="Mathilda Händén" userId="c86d09dc-e4d8-4bba-a0b2-6bb6c20761f9" providerId="ADAL" clId="{AF4EB1B8-07A6-4481-91DF-B2D5D61615A8}" dt="2023-02-17T09:54:37.346" v="24497"/>
          <ac:picMkLst>
            <pc:docMk/>
            <pc:sldMk cId="3703504822" sldId="2700"/>
            <ac:picMk id="247" creationId="{EB3F9860-8464-C577-ECA3-E12BA7FBF8FE}"/>
          </ac:picMkLst>
        </pc:picChg>
        <pc:picChg chg="add mod">
          <ac:chgData name="Mathilda Händén" userId="c86d09dc-e4d8-4bba-a0b2-6bb6c20761f9" providerId="ADAL" clId="{AF4EB1B8-07A6-4481-91DF-B2D5D61615A8}" dt="2023-02-17T09:39:55.601" v="24404" actId="164"/>
          <ac:picMkLst>
            <pc:docMk/>
            <pc:sldMk cId="3703504822" sldId="2700"/>
            <ac:picMk id="249" creationId="{9DF361BB-1CBF-1396-E280-AA440F11CD47}"/>
          </ac:picMkLst>
        </pc:picChg>
        <pc:picChg chg="mod">
          <ac:chgData name="Mathilda Händén" userId="c86d09dc-e4d8-4bba-a0b2-6bb6c20761f9" providerId="ADAL" clId="{AF4EB1B8-07A6-4481-91DF-B2D5D61615A8}" dt="2023-02-17T09:54:37.346" v="24497"/>
          <ac:picMkLst>
            <pc:docMk/>
            <pc:sldMk cId="3703504822" sldId="2700"/>
            <ac:picMk id="253" creationId="{C44E10B5-167C-DFB9-AC50-F134E6F92F39}"/>
          </ac:picMkLst>
        </pc:picChg>
        <pc:picChg chg="add del mod">
          <ac:chgData name="Mathilda Händén" userId="c86d09dc-e4d8-4bba-a0b2-6bb6c20761f9" providerId="ADAL" clId="{AF4EB1B8-07A6-4481-91DF-B2D5D61615A8}" dt="2023-02-14T10:27:55.251" v="17137" actId="478"/>
          <ac:picMkLst>
            <pc:docMk/>
            <pc:sldMk cId="3703504822" sldId="2700"/>
            <ac:picMk id="253" creationId="{D510C139-1EB2-860B-027F-F6399194DA88}"/>
          </ac:picMkLst>
        </pc:picChg>
        <pc:picChg chg="add del mod">
          <ac:chgData name="Mathilda Händén" userId="c86d09dc-e4d8-4bba-a0b2-6bb6c20761f9" providerId="ADAL" clId="{AF4EB1B8-07A6-4481-91DF-B2D5D61615A8}" dt="2023-02-14T10:27:55.251" v="17137" actId="478"/>
          <ac:picMkLst>
            <pc:docMk/>
            <pc:sldMk cId="3703504822" sldId="2700"/>
            <ac:picMk id="255" creationId="{8482314A-B1CC-2C13-E431-FFF386D9576D}"/>
          </ac:picMkLst>
        </pc:picChg>
        <pc:picChg chg="add del mod">
          <ac:chgData name="Mathilda Händén" userId="c86d09dc-e4d8-4bba-a0b2-6bb6c20761f9" providerId="ADAL" clId="{AF4EB1B8-07A6-4481-91DF-B2D5D61615A8}" dt="2023-02-14T10:27:55.251" v="17137" actId="478"/>
          <ac:picMkLst>
            <pc:docMk/>
            <pc:sldMk cId="3703504822" sldId="2700"/>
            <ac:picMk id="259" creationId="{BFF4E9D8-C28C-456A-9FD0-8714CD462295}"/>
          </ac:picMkLst>
        </pc:picChg>
        <pc:picChg chg="del mod">
          <ac:chgData name="Mathilda Händén" userId="c86d09dc-e4d8-4bba-a0b2-6bb6c20761f9" providerId="ADAL" clId="{AF4EB1B8-07A6-4481-91DF-B2D5D61615A8}" dt="2023-02-16T09:49:44.062" v="20979" actId="478"/>
          <ac:picMkLst>
            <pc:docMk/>
            <pc:sldMk cId="3703504822" sldId="2700"/>
            <ac:picMk id="274" creationId="{5D3C2454-D1F8-4389-F59D-8EAF5347464C}"/>
          </ac:picMkLst>
        </pc:picChg>
        <pc:picChg chg="del mod">
          <ac:chgData name="Mathilda Händén" userId="c86d09dc-e4d8-4bba-a0b2-6bb6c20761f9" providerId="ADAL" clId="{AF4EB1B8-07A6-4481-91DF-B2D5D61615A8}" dt="2023-02-16T07:49:03.417" v="20217" actId="478"/>
          <ac:picMkLst>
            <pc:docMk/>
            <pc:sldMk cId="3703504822" sldId="2700"/>
            <ac:picMk id="276" creationId="{3C86A6E4-759A-6C55-AC72-8327CB4F612A}"/>
          </ac:picMkLst>
        </pc:picChg>
        <pc:picChg chg="del mod topLvl">
          <ac:chgData name="Mathilda Händén" userId="c86d09dc-e4d8-4bba-a0b2-6bb6c20761f9" providerId="ADAL" clId="{AF4EB1B8-07A6-4481-91DF-B2D5D61615A8}" dt="2023-03-01T12:56:17.628" v="31797" actId="478"/>
          <ac:picMkLst>
            <pc:docMk/>
            <pc:sldMk cId="3703504822" sldId="2700"/>
            <ac:picMk id="322" creationId="{DF3C7AA8-3C61-7337-89A8-1BFC60EE5756}"/>
          </ac:picMkLst>
        </pc:picChg>
        <pc:picChg chg="mod">
          <ac:chgData name="Mathilda Händén" userId="c86d09dc-e4d8-4bba-a0b2-6bb6c20761f9" providerId="ADAL" clId="{AF4EB1B8-07A6-4481-91DF-B2D5D61615A8}" dt="2023-03-01T12:56:11.855" v="31795" actId="165"/>
          <ac:picMkLst>
            <pc:docMk/>
            <pc:sldMk cId="3703504822" sldId="2700"/>
            <ac:picMk id="326" creationId="{A7737614-3799-722C-AACF-C66A2A5501AA}"/>
          </ac:picMkLst>
        </pc:picChg>
        <pc:picChg chg="mod">
          <ac:chgData name="Mathilda Händén" userId="c86d09dc-e4d8-4bba-a0b2-6bb6c20761f9" providerId="ADAL" clId="{AF4EB1B8-07A6-4481-91DF-B2D5D61615A8}" dt="2023-03-01T12:56:11.855" v="31795" actId="165"/>
          <ac:picMkLst>
            <pc:docMk/>
            <pc:sldMk cId="3703504822" sldId="2700"/>
            <ac:picMk id="329" creationId="{3756B0E2-8A0F-BE46-FD59-2809085483B4}"/>
          </ac:picMkLst>
        </pc:picChg>
        <pc:picChg chg="del mod topLvl">
          <ac:chgData name="Mathilda Händén" userId="c86d09dc-e4d8-4bba-a0b2-6bb6c20761f9" providerId="ADAL" clId="{AF4EB1B8-07A6-4481-91DF-B2D5D61615A8}" dt="2023-03-01T13:25:38.765" v="32163" actId="478"/>
          <ac:picMkLst>
            <pc:docMk/>
            <pc:sldMk cId="3703504822" sldId="2700"/>
            <ac:picMk id="336" creationId="{A0D41874-D09B-2D65-394A-4D11F2421A5C}"/>
          </ac:picMkLst>
        </pc:picChg>
        <pc:picChg chg="del mod">
          <ac:chgData name="Mathilda Händén" userId="c86d09dc-e4d8-4bba-a0b2-6bb6c20761f9" providerId="ADAL" clId="{AF4EB1B8-07A6-4481-91DF-B2D5D61615A8}" dt="2023-02-20T12:43:09.868" v="25601" actId="478"/>
          <ac:picMkLst>
            <pc:docMk/>
            <pc:sldMk cId="3703504822" sldId="2700"/>
            <ac:picMk id="337" creationId="{E2DB6980-CE99-2838-B2F8-36C2A62FB94F}"/>
          </ac:picMkLst>
        </pc:picChg>
        <pc:picChg chg="del mod">
          <ac:chgData name="Mathilda Händén" userId="c86d09dc-e4d8-4bba-a0b2-6bb6c20761f9" providerId="ADAL" clId="{AF4EB1B8-07A6-4481-91DF-B2D5D61615A8}" dt="2023-02-20T12:43:11.437" v="25602" actId="478"/>
          <ac:picMkLst>
            <pc:docMk/>
            <pc:sldMk cId="3703504822" sldId="2700"/>
            <ac:picMk id="338" creationId="{EA6B2370-1260-CDEE-6F27-912FAA6EE19B}"/>
          </ac:picMkLst>
        </pc:picChg>
        <pc:picChg chg="mod">
          <ac:chgData name="Mathilda Händén" userId="c86d09dc-e4d8-4bba-a0b2-6bb6c20761f9" providerId="ADAL" clId="{AF4EB1B8-07A6-4481-91DF-B2D5D61615A8}" dt="2023-03-01T13:23:11.912" v="32126"/>
          <ac:picMkLst>
            <pc:docMk/>
            <pc:sldMk cId="3703504822" sldId="2700"/>
            <ac:picMk id="340" creationId="{6F955E9F-5F72-C31C-98B6-7A78B1DBD69F}"/>
          </ac:picMkLst>
        </pc:picChg>
        <pc:picChg chg="del mod">
          <ac:chgData name="Mathilda Händén" userId="c86d09dc-e4d8-4bba-a0b2-6bb6c20761f9" providerId="ADAL" clId="{AF4EB1B8-07A6-4481-91DF-B2D5D61615A8}" dt="2023-02-20T12:43:13.027" v="25603" actId="478"/>
          <ac:picMkLst>
            <pc:docMk/>
            <pc:sldMk cId="3703504822" sldId="2700"/>
            <ac:picMk id="340" creationId="{A914BEF0-7D55-844F-23C4-B50223203CC1}"/>
          </ac:picMkLst>
        </pc:picChg>
        <pc:picChg chg="mod">
          <ac:chgData name="Mathilda Händén" userId="c86d09dc-e4d8-4bba-a0b2-6bb6c20761f9" providerId="ADAL" clId="{AF4EB1B8-07A6-4481-91DF-B2D5D61615A8}" dt="2023-03-01T12:56:11.855" v="31795" actId="165"/>
          <ac:picMkLst>
            <pc:docMk/>
            <pc:sldMk cId="3703504822" sldId="2700"/>
            <ac:picMk id="342" creationId="{A36906F5-21AA-7D0E-EDA2-7A7A2619927B}"/>
          </ac:picMkLst>
        </pc:picChg>
        <pc:picChg chg="del mod">
          <ac:chgData name="Mathilda Händén" userId="c86d09dc-e4d8-4bba-a0b2-6bb6c20761f9" providerId="ADAL" clId="{AF4EB1B8-07A6-4481-91DF-B2D5D61615A8}" dt="2023-02-16T09:49:46.326" v="20980" actId="478"/>
          <ac:picMkLst>
            <pc:docMk/>
            <pc:sldMk cId="3703504822" sldId="2700"/>
            <ac:picMk id="344" creationId="{A3A87DEB-B13E-9E00-C2CC-A43A132D35A5}"/>
          </ac:picMkLst>
        </pc:picChg>
        <pc:picChg chg="mod">
          <ac:chgData name="Mathilda Händén" userId="c86d09dc-e4d8-4bba-a0b2-6bb6c20761f9" providerId="ADAL" clId="{AF4EB1B8-07A6-4481-91DF-B2D5D61615A8}" dt="2023-03-01T12:56:21.981" v="31798" actId="165"/>
          <ac:picMkLst>
            <pc:docMk/>
            <pc:sldMk cId="3703504822" sldId="2700"/>
            <ac:picMk id="345" creationId="{FCF8725E-0134-AC3C-0C2B-C4FF05ACEA33}"/>
          </ac:picMkLst>
        </pc:picChg>
        <pc:picChg chg="del mod topLvl">
          <ac:chgData name="Mathilda Händén" userId="c86d09dc-e4d8-4bba-a0b2-6bb6c20761f9" providerId="ADAL" clId="{AF4EB1B8-07A6-4481-91DF-B2D5D61615A8}" dt="2023-03-01T12:58:40.404" v="31807" actId="478"/>
          <ac:picMkLst>
            <pc:docMk/>
            <pc:sldMk cId="3703504822" sldId="2700"/>
            <ac:picMk id="349" creationId="{6C61BFF2-48A6-C6A8-A08C-18CC10F97E08}"/>
          </ac:picMkLst>
        </pc:picChg>
        <pc:picChg chg="del mod topLvl">
          <ac:chgData name="Mathilda Händén" userId="c86d09dc-e4d8-4bba-a0b2-6bb6c20761f9" providerId="ADAL" clId="{AF4EB1B8-07A6-4481-91DF-B2D5D61615A8}" dt="2023-03-01T13:26:46.094" v="32188" actId="478"/>
          <ac:picMkLst>
            <pc:docMk/>
            <pc:sldMk cId="3703504822" sldId="2700"/>
            <ac:picMk id="352" creationId="{AF856861-AC6F-43E8-0F76-4FCD68B833AE}"/>
          </ac:picMkLst>
        </pc:picChg>
        <pc:picChg chg="del mod topLvl">
          <ac:chgData name="Mathilda Händén" userId="c86d09dc-e4d8-4bba-a0b2-6bb6c20761f9" providerId="ADAL" clId="{AF4EB1B8-07A6-4481-91DF-B2D5D61615A8}" dt="2023-03-01T13:26:46.550" v="32189" actId="478"/>
          <ac:picMkLst>
            <pc:docMk/>
            <pc:sldMk cId="3703504822" sldId="2700"/>
            <ac:picMk id="355" creationId="{D90ADA1D-48E1-8241-A976-E0DFAFD16583}"/>
          </ac:picMkLst>
        </pc:picChg>
        <pc:picChg chg="del mod topLvl">
          <ac:chgData name="Mathilda Händén" userId="c86d09dc-e4d8-4bba-a0b2-6bb6c20761f9" providerId="ADAL" clId="{AF4EB1B8-07A6-4481-91DF-B2D5D61615A8}" dt="2023-03-01T12:58:41.748" v="31808" actId="478"/>
          <ac:picMkLst>
            <pc:docMk/>
            <pc:sldMk cId="3703504822" sldId="2700"/>
            <ac:picMk id="358" creationId="{9B041836-38FC-B7D1-A931-FE4D6BC003E0}"/>
          </ac:picMkLst>
        </pc:picChg>
        <pc:picChg chg="add mod">
          <ac:chgData name="Mathilda Händén" userId="c86d09dc-e4d8-4bba-a0b2-6bb6c20761f9" providerId="ADAL" clId="{AF4EB1B8-07A6-4481-91DF-B2D5D61615A8}" dt="2023-03-01T13:24:45.057" v="32141"/>
          <ac:picMkLst>
            <pc:docMk/>
            <pc:sldMk cId="3703504822" sldId="2700"/>
            <ac:picMk id="365" creationId="{BD1904CB-048B-6318-3455-DEDE0492AACD}"/>
          </ac:picMkLst>
        </pc:picChg>
        <pc:cxnChg chg="add del mod">
          <ac:chgData name="Mathilda Händén" userId="c86d09dc-e4d8-4bba-a0b2-6bb6c20761f9" providerId="ADAL" clId="{AF4EB1B8-07A6-4481-91DF-B2D5D61615A8}" dt="2023-02-14T10:27:55.251" v="17137" actId="478"/>
          <ac:cxnSpMkLst>
            <pc:docMk/>
            <pc:sldMk cId="3703504822" sldId="2700"/>
            <ac:cxnSpMk id="9" creationId="{F840973A-3DA7-C7AD-31DC-FCB6FE5F8F33}"/>
          </ac:cxnSpMkLst>
        </pc:cxnChg>
        <pc:cxnChg chg="mod">
          <ac:chgData name="Mathilda Händén" userId="c86d09dc-e4d8-4bba-a0b2-6bb6c20761f9" providerId="ADAL" clId="{AF4EB1B8-07A6-4481-91DF-B2D5D61615A8}" dt="2023-02-16T09:49:46.631" v="20981"/>
          <ac:cxnSpMkLst>
            <pc:docMk/>
            <pc:sldMk cId="3703504822" sldId="2700"/>
            <ac:cxnSpMk id="15" creationId="{6DEF7FEB-3AF3-A600-CA29-2EE28A69872B}"/>
          </ac:cxnSpMkLst>
        </pc:cxnChg>
        <pc:cxnChg chg="add del mod">
          <ac:chgData name="Mathilda Händén" userId="c86d09dc-e4d8-4bba-a0b2-6bb6c20761f9" providerId="ADAL" clId="{AF4EB1B8-07A6-4481-91DF-B2D5D61615A8}" dt="2023-02-16T09:49:46.326" v="20980" actId="478"/>
          <ac:cxnSpMkLst>
            <pc:docMk/>
            <pc:sldMk cId="3703504822" sldId="2700"/>
            <ac:cxnSpMk id="20" creationId="{0D73D5A3-1EDA-0A7E-65B1-86C87C603BD9}"/>
          </ac:cxnSpMkLst>
        </pc:cxnChg>
        <pc:cxnChg chg="mod topLvl">
          <ac:chgData name="Mathilda Händén" userId="c86d09dc-e4d8-4bba-a0b2-6bb6c20761f9" providerId="ADAL" clId="{AF4EB1B8-07A6-4481-91DF-B2D5D61615A8}" dt="2023-03-01T13:29:49.936" v="32206" actId="164"/>
          <ac:cxnSpMkLst>
            <pc:docMk/>
            <pc:sldMk cId="3703504822" sldId="2700"/>
            <ac:cxnSpMk id="20" creationId="{EA82E544-847F-228B-C2B2-3F57CCDCFB50}"/>
          </ac:cxnSpMkLst>
        </pc:cxnChg>
        <pc:cxnChg chg="mod topLvl">
          <ac:chgData name="Mathilda Händén" userId="c86d09dc-e4d8-4bba-a0b2-6bb6c20761f9" providerId="ADAL" clId="{AF4EB1B8-07A6-4481-91DF-B2D5D61615A8}" dt="2023-03-01T13:23:49.484" v="32127" actId="164"/>
          <ac:cxnSpMkLst>
            <pc:docMk/>
            <pc:sldMk cId="3703504822" sldId="2700"/>
            <ac:cxnSpMk id="22" creationId="{FA039314-451D-E540-9CDD-2E46522BF2C0}"/>
          </ac:cxnSpMkLst>
        </pc:cxnChg>
        <pc:cxnChg chg="mod">
          <ac:chgData name="Mathilda Händén" userId="c86d09dc-e4d8-4bba-a0b2-6bb6c20761f9" providerId="ADAL" clId="{AF4EB1B8-07A6-4481-91DF-B2D5D61615A8}" dt="2023-02-14T09:46:04.795" v="16715"/>
          <ac:cxnSpMkLst>
            <pc:docMk/>
            <pc:sldMk cId="3703504822" sldId="2700"/>
            <ac:cxnSpMk id="228" creationId="{45F29290-8D0C-4F44-1C4C-1020A7E5F7E4}"/>
          </ac:cxnSpMkLst>
        </pc:cxnChg>
        <pc:cxnChg chg="mod">
          <ac:chgData name="Mathilda Händén" userId="c86d09dc-e4d8-4bba-a0b2-6bb6c20761f9" providerId="ADAL" clId="{AF4EB1B8-07A6-4481-91DF-B2D5D61615A8}" dt="2023-02-14T09:46:04.795" v="16715"/>
          <ac:cxnSpMkLst>
            <pc:docMk/>
            <pc:sldMk cId="3703504822" sldId="2700"/>
            <ac:cxnSpMk id="243" creationId="{E965C07D-8E00-F381-0375-55BE81DEFF00}"/>
          </ac:cxnSpMkLst>
        </pc:cxnChg>
        <pc:cxnChg chg="mod">
          <ac:chgData name="Mathilda Händén" userId="c86d09dc-e4d8-4bba-a0b2-6bb6c20761f9" providerId="ADAL" clId="{AF4EB1B8-07A6-4481-91DF-B2D5D61615A8}" dt="2023-02-14T09:46:04.795" v="16715"/>
          <ac:cxnSpMkLst>
            <pc:docMk/>
            <pc:sldMk cId="3703504822" sldId="2700"/>
            <ac:cxnSpMk id="244" creationId="{7238D4E0-AF90-C025-2E2A-1A7C8A1A3301}"/>
          </ac:cxnSpMkLst>
        </pc:cxnChg>
        <pc:cxnChg chg="mod">
          <ac:chgData name="Mathilda Händén" userId="c86d09dc-e4d8-4bba-a0b2-6bb6c20761f9" providerId="ADAL" clId="{AF4EB1B8-07A6-4481-91DF-B2D5D61615A8}" dt="2023-02-14T09:46:04.795" v="16715"/>
          <ac:cxnSpMkLst>
            <pc:docMk/>
            <pc:sldMk cId="3703504822" sldId="2700"/>
            <ac:cxnSpMk id="245" creationId="{EA62A79B-B6FE-3B60-6057-FDEBF5215692}"/>
          </ac:cxnSpMkLst>
        </pc:cxnChg>
        <pc:cxnChg chg="mod">
          <ac:chgData name="Mathilda Händén" userId="c86d09dc-e4d8-4bba-a0b2-6bb6c20761f9" providerId="ADAL" clId="{AF4EB1B8-07A6-4481-91DF-B2D5D61615A8}" dt="2023-02-14T09:46:04.795" v="16715"/>
          <ac:cxnSpMkLst>
            <pc:docMk/>
            <pc:sldMk cId="3703504822" sldId="2700"/>
            <ac:cxnSpMk id="246" creationId="{07F39870-F55B-D433-FAD8-F4CAA6261895}"/>
          </ac:cxnSpMkLst>
        </pc:cxnChg>
        <pc:cxnChg chg="mod">
          <ac:chgData name="Mathilda Händén" userId="c86d09dc-e4d8-4bba-a0b2-6bb6c20761f9" providerId="ADAL" clId="{AF4EB1B8-07A6-4481-91DF-B2D5D61615A8}" dt="2023-02-14T09:46:04.795" v="16715"/>
          <ac:cxnSpMkLst>
            <pc:docMk/>
            <pc:sldMk cId="3703504822" sldId="2700"/>
            <ac:cxnSpMk id="247" creationId="{C07A0303-AFB8-8EBE-C979-67A407CC2DFF}"/>
          </ac:cxnSpMkLst>
        </pc:cxnChg>
        <pc:cxnChg chg="mod">
          <ac:chgData name="Mathilda Händén" userId="c86d09dc-e4d8-4bba-a0b2-6bb6c20761f9" providerId="ADAL" clId="{AF4EB1B8-07A6-4481-91DF-B2D5D61615A8}" dt="2023-02-14T09:46:04.795" v="16715"/>
          <ac:cxnSpMkLst>
            <pc:docMk/>
            <pc:sldMk cId="3703504822" sldId="2700"/>
            <ac:cxnSpMk id="248" creationId="{93D45EC0-F4CD-8294-2A8F-987078B80E3A}"/>
          </ac:cxnSpMkLst>
        </pc:cxnChg>
        <pc:cxnChg chg="mod">
          <ac:chgData name="Mathilda Händén" userId="c86d09dc-e4d8-4bba-a0b2-6bb6c20761f9" providerId="ADAL" clId="{AF4EB1B8-07A6-4481-91DF-B2D5D61615A8}" dt="2023-02-14T09:46:04.795" v="16715"/>
          <ac:cxnSpMkLst>
            <pc:docMk/>
            <pc:sldMk cId="3703504822" sldId="2700"/>
            <ac:cxnSpMk id="249" creationId="{004267EA-27FF-7B8B-21B7-853010E9B969}"/>
          </ac:cxnSpMkLst>
        </pc:cxnChg>
        <pc:cxnChg chg="mod">
          <ac:chgData name="Mathilda Händén" userId="c86d09dc-e4d8-4bba-a0b2-6bb6c20761f9" providerId="ADAL" clId="{AF4EB1B8-07A6-4481-91DF-B2D5D61615A8}" dt="2023-02-14T09:46:04.795" v="16715"/>
          <ac:cxnSpMkLst>
            <pc:docMk/>
            <pc:sldMk cId="3703504822" sldId="2700"/>
            <ac:cxnSpMk id="250" creationId="{2BF5D429-3C3A-39C6-8FD5-60F06C5A256B}"/>
          </ac:cxnSpMkLst>
        </pc:cxnChg>
        <pc:cxnChg chg="add del mod ord">
          <ac:chgData name="Mathilda Händén" userId="c86d09dc-e4d8-4bba-a0b2-6bb6c20761f9" providerId="ADAL" clId="{AF4EB1B8-07A6-4481-91DF-B2D5D61615A8}" dt="2023-02-17T09:39:38.351" v="24369" actId="14100"/>
          <ac:cxnSpMkLst>
            <pc:docMk/>
            <pc:sldMk cId="3703504822" sldId="2700"/>
            <ac:cxnSpMk id="254" creationId="{47DBE3E7-9579-50EC-D48F-3634EE3618C1}"/>
          </ac:cxnSpMkLst>
        </pc:cxnChg>
        <pc:cxnChg chg="add del mod">
          <ac:chgData name="Mathilda Händén" userId="c86d09dc-e4d8-4bba-a0b2-6bb6c20761f9" providerId="ADAL" clId="{AF4EB1B8-07A6-4481-91DF-B2D5D61615A8}" dt="2023-02-16T10:38:57.705" v="21677"/>
          <ac:cxnSpMkLst>
            <pc:docMk/>
            <pc:sldMk cId="3703504822" sldId="2700"/>
            <ac:cxnSpMk id="258" creationId="{0FF0FD6E-C490-1D15-F77E-AC4C10D47FF8}"/>
          </ac:cxnSpMkLst>
        </pc:cxnChg>
        <pc:cxnChg chg="del mod">
          <ac:chgData name="Mathilda Händén" userId="c86d09dc-e4d8-4bba-a0b2-6bb6c20761f9" providerId="ADAL" clId="{AF4EB1B8-07A6-4481-91DF-B2D5D61615A8}" dt="2023-02-16T10:27:15.491" v="21470" actId="478"/>
          <ac:cxnSpMkLst>
            <pc:docMk/>
            <pc:sldMk cId="3703504822" sldId="2700"/>
            <ac:cxnSpMk id="323" creationId="{70A9B588-CA58-C8EF-1EF8-D7A569B18DEF}"/>
          </ac:cxnSpMkLst>
        </pc:cxnChg>
        <pc:extLst>
          <p:ext xmlns:p="http://schemas.openxmlformats.org/presentationml/2006/main" uri="{D6D511B9-2390-475A-947B-AFAB55BFBCF1}">
            <pc226:cmChg xmlns:pc226="http://schemas.microsoft.com/office/powerpoint/2022/06/main/command" chg="add del mod">
              <pc226:chgData name="Mathilda Händén" userId="c86d09dc-e4d8-4bba-a0b2-6bb6c20761f9" providerId="ADAL" clId="{AF4EB1B8-07A6-4481-91DF-B2D5D61615A8}" dt="2023-03-01T13:28:20.441" v="32199"/>
              <pc2:cmMkLst xmlns:pc2="http://schemas.microsoft.com/office/powerpoint/2019/9/main/command">
                <pc:docMk/>
                <pc:sldMk cId="3703504822" sldId="2700"/>
                <pc2:cmMk id="{DEA27D5F-B3E4-4F31-BB00-115289E8D43A}"/>
              </pc2:cmMkLst>
            </pc226:cmChg>
            <pc226:cmChg xmlns:pc226="http://schemas.microsoft.com/office/powerpoint/2022/06/main/command" chg="add del">
              <pc226:chgData name="Mathilda Händén" userId="c86d09dc-e4d8-4bba-a0b2-6bb6c20761f9" providerId="ADAL" clId="{AF4EB1B8-07A6-4481-91DF-B2D5D61615A8}" dt="2023-03-02T14:05:20.521" v="35354"/>
              <pc2:cmMkLst xmlns:pc2="http://schemas.microsoft.com/office/powerpoint/2019/9/main/command">
                <pc:docMk/>
                <pc:sldMk cId="3703504822" sldId="2700"/>
                <pc2:cmMk id="{D7AF8D82-14AA-4D8D-865D-13232ED51FA1}"/>
              </pc2:cmMkLst>
            </pc226:cmChg>
            <pc226:cmChg xmlns:pc226="http://schemas.microsoft.com/office/powerpoint/2022/06/main/command" chg="add del mod">
              <pc226:chgData name="Mathilda Händén" userId="c86d09dc-e4d8-4bba-a0b2-6bb6c20761f9" providerId="ADAL" clId="{AF4EB1B8-07A6-4481-91DF-B2D5D61615A8}" dt="2023-02-17T09:38:03.871" v="24362"/>
              <pc2:cmMkLst xmlns:pc2="http://schemas.microsoft.com/office/powerpoint/2019/9/main/command">
                <pc:docMk/>
                <pc:sldMk cId="3703504822" sldId="2700"/>
                <pc2:cmMk id="{E4AFB9CF-36B9-400C-81B1-8FF325D4EF3A}"/>
              </pc2:cmMkLst>
            </pc226:cmChg>
            <pc226:cmChg xmlns:pc226="http://schemas.microsoft.com/office/powerpoint/2022/06/main/command" chg="add del mod">
              <pc226:chgData name="Mathilda Händén" userId="c86d09dc-e4d8-4bba-a0b2-6bb6c20761f9" providerId="ADAL" clId="{AF4EB1B8-07A6-4481-91DF-B2D5D61615A8}" dt="2023-03-01T12:59:39.851" v="31819"/>
              <pc2:cmMkLst xmlns:pc2="http://schemas.microsoft.com/office/powerpoint/2019/9/main/command">
                <pc:docMk/>
                <pc:sldMk cId="3703504822" sldId="2700"/>
                <pc2:cmMk id="{461930F9-FFA6-45F6-9F1E-BDF8DC44E7AB}"/>
              </pc2:cmMkLst>
            </pc226:cmChg>
          </p:ext>
        </pc:extLst>
      </pc:sldChg>
      <pc:sldChg chg="del modTransition">
        <pc:chgData name="Mathilda Händén" userId="c86d09dc-e4d8-4bba-a0b2-6bb6c20761f9" providerId="ADAL" clId="{AF4EB1B8-07A6-4481-91DF-B2D5D61615A8}" dt="2023-02-10T13:28:09.487" v="12984" actId="47"/>
        <pc:sldMkLst>
          <pc:docMk/>
          <pc:sldMk cId="1942554593" sldId="2912"/>
        </pc:sldMkLst>
      </pc:sldChg>
      <pc:sldChg chg="addSp modSp mod ord modTransition modAnim modShow addCm delCm">
        <pc:chgData name="Mathilda Händén" userId="c86d09dc-e4d8-4bba-a0b2-6bb6c20761f9" providerId="ADAL" clId="{AF4EB1B8-07A6-4481-91DF-B2D5D61615A8}" dt="2023-03-02T14:08:26.821" v="35366"/>
        <pc:sldMkLst>
          <pc:docMk/>
          <pc:sldMk cId="1659548597" sldId="2996"/>
        </pc:sldMkLst>
        <pc:picChg chg="add mod ord">
          <ac:chgData name="Mathilda Händén" userId="c86d09dc-e4d8-4bba-a0b2-6bb6c20761f9" providerId="ADAL" clId="{AF4EB1B8-07A6-4481-91DF-B2D5D61615A8}" dt="2023-02-21T10:22:47.450" v="26630" actId="167"/>
          <ac:picMkLst>
            <pc:docMk/>
            <pc:sldMk cId="1659548597" sldId="2996"/>
            <ac:picMk id="2" creationId="{35509937-3DCB-9F4B-53FA-CBDE34278150}"/>
          </ac:picMkLst>
        </pc:picChg>
        <pc:picChg chg="mod">
          <ac:chgData name="Mathilda Händén" userId="c86d09dc-e4d8-4bba-a0b2-6bb6c20761f9" providerId="ADAL" clId="{AF4EB1B8-07A6-4481-91DF-B2D5D61615A8}" dt="2023-02-21T10:25:34.068" v="26642" actId="1076"/>
          <ac:picMkLst>
            <pc:docMk/>
            <pc:sldMk cId="1659548597" sldId="2996"/>
            <ac:picMk id="5" creationId="{9B027342-0B42-0437-53B3-E18389C18F15}"/>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8:25.795" v="35365"/>
              <pc2:cmMkLst xmlns:pc2="http://schemas.microsoft.com/office/powerpoint/2019/9/main/command">
                <pc:docMk/>
                <pc:sldMk cId="1659548597" sldId="2996"/>
                <pc2:cmMk id="{A46A011D-5BF3-4A0E-9B70-9D5647D624BF}"/>
              </pc2:cmMkLst>
            </pc226:cmChg>
            <pc226:cmChg xmlns:pc226="http://schemas.microsoft.com/office/powerpoint/2022/06/main/command" chg="add del">
              <pc226:chgData name="Mathilda Händén" userId="c86d09dc-e4d8-4bba-a0b2-6bb6c20761f9" providerId="ADAL" clId="{AF4EB1B8-07A6-4481-91DF-B2D5D61615A8}" dt="2023-02-22T10:10:37.335" v="28541"/>
              <pc2:cmMkLst xmlns:pc2="http://schemas.microsoft.com/office/powerpoint/2019/9/main/command">
                <pc:docMk/>
                <pc:sldMk cId="1659548597" sldId="2996"/>
                <pc2:cmMk id="{CB2F0271-8482-4D6B-9096-8142E2EA9D50}"/>
              </pc2:cmMkLst>
            </pc226:cmChg>
            <pc226:cmChg xmlns:pc226="http://schemas.microsoft.com/office/powerpoint/2022/06/main/command" chg="add del">
              <pc226:chgData name="Mathilda Händén" userId="c86d09dc-e4d8-4bba-a0b2-6bb6c20761f9" providerId="ADAL" clId="{AF4EB1B8-07A6-4481-91DF-B2D5D61615A8}" dt="2023-03-02T14:08:26.821" v="35366"/>
              <pc2:cmMkLst xmlns:pc2="http://schemas.microsoft.com/office/powerpoint/2019/9/main/command">
                <pc:docMk/>
                <pc:sldMk cId="1659548597" sldId="2996"/>
                <pc2:cmMk id="{238E587C-2F9B-4BE5-BB50-DC7282461D10}"/>
              </pc2:cmMkLst>
            </pc226:cmChg>
          </p:ext>
        </pc:extLst>
      </pc:sldChg>
      <pc:sldChg chg="addSp delSp modSp del mod">
        <pc:chgData name="Mathilda Händén" userId="c86d09dc-e4d8-4bba-a0b2-6bb6c20761f9" providerId="ADAL" clId="{AF4EB1B8-07A6-4481-91DF-B2D5D61615A8}" dt="2023-01-31T20:12:03.993" v="1360" actId="47"/>
        <pc:sldMkLst>
          <pc:docMk/>
          <pc:sldMk cId="478988271" sldId="3007"/>
        </pc:sldMkLst>
        <pc:spChg chg="add del">
          <ac:chgData name="Mathilda Händén" userId="c86d09dc-e4d8-4bba-a0b2-6bb6c20761f9" providerId="ADAL" clId="{AF4EB1B8-07A6-4481-91DF-B2D5D61615A8}" dt="2023-01-31T19:57:06.780" v="1122" actId="22"/>
          <ac:spMkLst>
            <pc:docMk/>
            <pc:sldMk cId="478988271" sldId="3007"/>
            <ac:spMk id="3" creationId="{36A6A91B-34B0-FA86-0F32-012891FF20A0}"/>
          </ac:spMkLst>
        </pc:spChg>
        <pc:spChg chg="add mod">
          <ac:chgData name="Mathilda Händén" userId="c86d09dc-e4d8-4bba-a0b2-6bb6c20761f9" providerId="ADAL" clId="{AF4EB1B8-07A6-4481-91DF-B2D5D61615A8}" dt="2023-01-31T20:08:51.221" v="1286" actId="12788"/>
          <ac:spMkLst>
            <pc:docMk/>
            <pc:sldMk cId="478988271" sldId="3007"/>
            <ac:spMk id="5" creationId="{DCDFA8A0-4C65-FD8C-F940-F56594289340}"/>
          </ac:spMkLst>
        </pc:spChg>
        <pc:spChg chg="add del mod">
          <ac:chgData name="Mathilda Händén" userId="c86d09dc-e4d8-4bba-a0b2-6bb6c20761f9" providerId="ADAL" clId="{AF4EB1B8-07A6-4481-91DF-B2D5D61615A8}" dt="2023-01-31T20:03:34.238" v="1223" actId="478"/>
          <ac:spMkLst>
            <pc:docMk/>
            <pc:sldMk cId="478988271" sldId="3007"/>
            <ac:spMk id="6" creationId="{26C6F73D-CD67-DCFF-1C8F-7BD6DE078FDB}"/>
          </ac:spMkLst>
        </pc:spChg>
        <pc:spChg chg="del mod">
          <ac:chgData name="Mathilda Händén" userId="c86d09dc-e4d8-4bba-a0b2-6bb6c20761f9" providerId="ADAL" clId="{AF4EB1B8-07A6-4481-91DF-B2D5D61615A8}" dt="2023-01-31T20:00:57.539" v="1140" actId="478"/>
          <ac:spMkLst>
            <pc:docMk/>
            <pc:sldMk cId="478988271" sldId="3007"/>
            <ac:spMk id="8" creationId="{89760685-3120-4604-9EDD-1646DEAA257A}"/>
          </ac:spMkLst>
        </pc:spChg>
        <pc:spChg chg="del mod">
          <ac:chgData name="Mathilda Händén" userId="c86d09dc-e4d8-4bba-a0b2-6bb6c20761f9" providerId="ADAL" clId="{AF4EB1B8-07A6-4481-91DF-B2D5D61615A8}" dt="2023-01-31T20:03:39.289" v="1225" actId="478"/>
          <ac:spMkLst>
            <pc:docMk/>
            <pc:sldMk cId="478988271" sldId="3007"/>
            <ac:spMk id="10" creationId="{48C8DA61-B38B-442A-9691-322D0AAC843A}"/>
          </ac:spMkLst>
        </pc:spChg>
        <pc:spChg chg="add mod ord">
          <ac:chgData name="Mathilda Händén" userId="c86d09dc-e4d8-4bba-a0b2-6bb6c20761f9" providerId="ADAL" clId="{AF4EB1B8-07A6-4481-91DF-B2D5D61615A8}" dt="2023-01-31T20:08:16.124" v="1279" actId="167"/>
          <ac:spMkLst>
            <pc:docMk/>
            <pc:sldMk cId="478988271" sldId="3007"/>
            <ac:spMk id="12" creationId="{3443D732-1250-4495-A012-DCE28E502594}"/>
          </ac:spMkLst>
        </pc:spChg>
        <pc:picChg chg="add del mod ord">
          <ac:chgData name="Mathilda Händén" userId="c86d09dc-e4d8-4bba-a0b2-6bb6c20761f9" providerId="ADAL" clId="{AF4EB1B8-07A6-4481-91DF-B2D5D61615A8}" dt="2023-01-31T20:00:57.966" v="1141" actId="478"/>
          <ac:picMkLst>
            <pc:docMk/>
            <pc:sldMk cId="478988271" sldId="3007"/>
            <ac:picMk id="4" creationId="{5FC78180-5078-3B06-CD7C-44665531001A}"/>
          </ac:picMkLst>
        </pc:picChg>
        <pc:picChg chg="add del mod ord modCrop">
          <ac:chgData name="Mathilda Händén" userId="c86d09dc-e4d8-4bba-a0b2-6bb6c20761f9" providerId="ADAL" clId="{AF4EB1B8-07A6-4481-91DF-B2D5D61615A8}" dt="2023-01-31T20:03:29.558" v="1222" actId="478"/>
          <ac:picMkLst>
            <pc:docMk/>
            <pc:sldMk cId="478988271" sldId="3007"/>
            <ac:picMk id="9" creationId="{9B601BB8-E697-E075-D600-0F46AE18B8B8}"/>
          </ac:picMkLst>
        </pc:picChg>
        <pc:picChg chg="add del mod">
          <ac:chgData name="Mathilda Händén" userId="c86d09dc-e4d8-4bba-a0b2-6bb6c20761f9" providerId="ADAL" clId="{AF4EB1B8-07A6-4481-91DF-B2D5D61615A8}" dt="2023-01-31T20:04:45.701" v="1232" actId="478"/>
          <ac:picMkLst>
            <pc:docMk/>
            <pc:sldMk cId="478988271" sldId="3007"/>
            <ac:picMk id="11" creationId="{F1A4F634-1C4B-EC8B-26FB-7E1F4D8E5596}"/>
          </ac:picMkLst>
        </pc:picChg>
        <pc:picChg chg="add del">
          <ac:chgData name="Mathilda Händén" userId="c86d09dc-e4d8-4bba-a0b2-6bb6c20761f9" providerId="ADAL" clId="{AF4EB1B8-07A6-4481-91DF-B2D5D61615A8}" dt="2023-01-31T20:05:22.533" v="1234" actId="478"/>
          <ac:picMkLst>
            <pc:docMk/>
            <pc:sldMk cId="478988271" sldId="3007"/>
            <ac:picMk id="13" creationId="{5D1F66C9-9A42-0A0C-8FF6-0A7C30C7942A}"/>
          </ac:picMkLst>
        </pc:picChg>
        <pc:picChg chg="del mod">
          <ac:chgData name="Mathilda Händén" userId="c86d09dc-e4d8-4bba-a0b2-6bb6c20761f9" providerId="ADAL" clId="{AF4EB1B8-07A6-4481-91DF-B2D5D61615A8}" dt="2023-01-31T20:00:25.924" v="1130" actId="478"/>
          <ac:picMkLst>
            <pc:docMk/>
            <pc:sldMk cId="478988271" sldId="3007"/>
            <ac:picMk id="14" creationId="{CA3C94F4-2E93-4316-9547-7AE7AF57BB3F}"/>
          </ac:picMkLst>
        </pc:picChg>
        <pc:picChg chg="add mod ord modCrop">
          <ac:chgData name="Mathilda Händén" userId="c86d09dc-e4d8-4bba-a0b2-6bb6c20761f9" providerId="ADAL" clId="{AF4EB1B8-07A6-4481-91DF-B2D5D61615A8}" dt="2023-01-31T20:10:24.682" v="1310" actId="1076"/>
          <ac:picMkLst>
            <pc:docMk/>
            <pc:sldMk cId="478988271" sldId="3007"/>
            <ac:picMk id="15" creationId="{825D39EA-EE50-611F-564F-6D9E995866DD}"/>
          </ac:picMkLst>
        </pc:picChg>
        <pc:picChg chg="add mod modCrop">
          <ac:chgData name="Mathilda Händén" userId="c86d09dc-e4d8-4bba-a0b2-6bb6c20761f9" providerId="ADAL" clId="{AF4EB1B8-07A6-4481-91DF-B2D5D61615A8}" dt="2023-01-31T20:08:51.221" v="1286" actId="12788"/>
          <ac:picMkLst>
            <pc:docMk/>
            <pc:sldMk cId="478988271" sldId="3007"/>
            <ac:picMk id="16" creationId="{25539A3B-6E22-7239-3346-914C1F663265}"/>
          </ac:picMkLst>
        </pc:picChg>
      </pc:sldChg>
      <pc:sldChg chg="modTransition">
        <pc:chgData name="Mathilda Händén" userId="c86d09dc-e4d8-4bba-a0b2-6bb6c20761f9" providerId="ADAL" clId="{AF4EB1B8-07A6-4481-91DF-B2D5D61615A8}" dt="2023-02-17T13:05:54.169" v="25382"/>
        <pc:sldMkLst>
          <pc:docMk/>
          <pc:sldMk cId="1053943299" sldId="3008"/>
        </pc:sldMkLst>
      </pc:sldChg>
      <pc:sldChg chg="addSp delSp modSp mod modTransition">
        <pc:chgData name="Mathilda Händén" userId="c86d09dc-e4d8-4bba-a0b2-6bb6c20761f9" providerId="ADAL" clId="{AF4EB1B8-07A6-4481-91DF-B2D5D61615A8}" dt="2023-02-17T13:42:49.855" v="25503" actId="478"/>
        <pc:sldMkLst>
          <pc:docMk/>
          <pc:sldMk cId="1384701464" sldId="3013"/>
        </pc:sldMkLst>
        <pc:spChg chg="add del mod">
          <ac:chgData name="Mathilda Händén" userId="c86d09dc-e4d8-4bba-a0b2-6bb6c20761f9" providerId="ADAL" clId="{AF4EB1B8-07A6-4481-91DF-B2D5D61615A8}" dt="2023-02-17T13:42:49.855" v="25503" actId="478"/>
          <ac:spMkLst>
            <pc:docMk/>
            <pc:sldMk cId="1384701464" sldId="3013"/>
            <ac:spMk id="7" creationId="{F90D1005-DAB1-E3FE-9221-FA88663CF88D}"/>
          </ac:spMkLst>
        </pc:spChg>
      </pc:sldChg>
      <pc:sldChg chg="addSp delSp modSp mod ord modTransition">
        <pc:chgData name="Mathilda Händén" userId="c86d09dc-e4d8-4bba-a0b2-6bb6c20761f9" providerId="ADAL" clId="{AF4EB1B8-07A6-4481-91DF-B2D5D61615A8}" dt="2023-02-01T12:59:56.223" v="4782" actId="27309"/>
        <pc:sldMkLst>
          <pc:docMk/>
          <pc:sldMk cId="479316930" sldId="3014"/>
        </pc:sldMkLst>
        <pc:graphicFrameChg chg="add del modGraphic">
          <ac:chgData name="Mathilda Händén" userId="c86d09dc-e4d8-4bba-a0b2-6bb6c20761f9" providerId="ADAL" clId="{AF4EB1B8-07A6-4481-91DF-B2D5D61615A8}" dt="2023-02-01T12:59:56.223" v="4782" actId="27309"/>
          <ac:graphicFrameMkLst>
            <pc:docMk/>
            <pc:sldMk cId="479316930" sldId="3014"/>
            <ac:graphicFrameMk id="4" creationId="{F58A205A-1719-26C1-1391-19F8C6C28EB1}"/>
          </ac:graphicFrameMkLst>
        </pc:graphicFrameChg>
      </pc:sldChg>
      <pc:sldChg chg="modTransition">
        <pc:chgData name="Mathilda Händén" userId="c86d09dc-e4d8-4bba-a0b2-6bb6c20761f9" providerId="ADAL" clId="{AF4EB1B8-07A6-4481-91DF-B2D5D61615A8}" dt="2023-02-01T12:31:15.031" v="4442"/>
        <pc:sldMkLst>
          <pc:docMk/>
          <pc:sldMk cId="3406462943" sldId="3015"/>
        </pc:sldMkLst>
      </pc:sldChg>
      <pc:sldChg chg="addSp delSp modSp del mod modTransition modAnim">
        <pc:chgData name="Mathilda Händén" userId="c86d09dc-e4d8-4bba-a0b2-6bb6c20761f9" providerId="ADAL" clId="{AF4EB1B8-07A6-4481-91DF-B2D5D61615A8}" dt="2023-02-21T09:10:26.031" v="25865" actId="47"/>
        <pc:sldMkLst>
          <pc:docMk/>
          <pc:sldMk cId="2896277370" sldId="3017"/>
        </pc:sldMkLst>
        <pc:spChg chg="add del mod">
          <ac:chgData name="Mathilda Händén" userId="c86d09dc-e4d8-4bba-a0b2-6bb6c20761f9" providerId="ADAL" clId="{AF4EB1B8-07A6-4481-91DF-B2D5D61615A8}" dt="2023-02-21T09:07:35.582" v="25836"/>
          <ac:spMkLst>
            <pc:docMk/>
            <pc:sldMk cId="2896277370" sldId="3017"/>
            <ac:spMk id="7" creationId="{29DB0DF8-6C64-6F91-DE25-FB636B1D1BDF}"/>
          </ac:spMkLst>
        </pc:spChg>
        <pc:spChg chg="mod">
          <ac:chgData name="Mathilda Händén" userId="c86d09dc-e4d8-4bba-a0b2-6bb6c20761f9" providerId="ADAL" clId="{AF4EB1B8-07A6-4481-91DF-B2D5D61615A8}" dt="2023-02-21T09:07:50.570" v="25837" actId="403"/>
          <ac:spMkLst>
            <pc:docMk/>
            <pc:sldMk cId="2896277370" sldId="3017"/>
            <ac:spMk id="23" creationId="{FC068992-25D9-7C09-92A8-D0942E8B4E90}"/>
          </ac:spMkLst>
        </pc:spChg>
        <pc:spChg chg="mod">
          <ac:chgData name="Mathilda Händén" userId="c86d09dc-e4d8-4bba-a0b2-6bb6c20761f9" providerId="ADAL" clId="{AF4EB1B8-07A6-4481-91DF-B2D5D61615A8}" dt="2023-02-21T08:47:46.408" v="25655" actId="1076"/>
          <ac:spMkLst>
            <pc:docMk/>
            <pc:sldMk cId="2896277370" sldId="3017"/>
            <ac:spMk id="51" creationId="{73414DBD-E90A-F346-B836-E4C8214589D0}"/>
          </ac:spMkLst>
        </pc:spChg>
        <pc:grpChg chg="add del mod">
          <ac:chgData name="Mathilda Händén" userId="c86d09dc-e4d8-4bba-a0b2-6bb6c20761f9" providerId="ADAL" clId="{AF4EB1B8-07A6-4481-91DF-B2D5D61615A8}" dt="2023-02-14T09:45:01.199" v="16708" actId="165"/>
          <ac:grpSpMkLst>
            <pc:docMk/>
            <pc:sldMk cId="2896277370" sldId="3017"/>
            <ac:grpSpMk id="5" creationId="{7BA49BC9-B5D5-B85F-2F17-8A6507BBB38A}"/>
          </ac:grpSpMkLst>
        </pc:grpChg>
        <pc:grpChg chg="del mod topLvl">
          <ac:chgData name="Mathilda Händén" userId="c86d09dc-e4d8-4bba-a0b2-6bb6c20761f9" providerId="ADAL" clId="{AF4EB1B8-07A6-4481-91DF-B2D5D61615A8}" dt="2023-02-14T09:45:03.806" v="16710" actId="478"/>
          <ac:grpSpMkLst>
            <pc:docMk/>
            <pc:sldMk cId="2896277370" sldId="3017"/>
            <ac:grpSpMk id="7" creationId="{3DA75977-4C1E-BBE7-5258-168B3F7E5080}"/>
          </ac:grpSpMkLst>
        </pc:grpChg>
        <pc:grpChg chg="add mod">
          <ac:chgData name="Mathilda Händén" userId="c86d09dc-e4d8-4bba-a0b2-6bb6c20761f9" providerId="ADAL" clId="{AF4EB1B8-07A6-4481-91DF-B2D5D61615A8}" dt="2023-02-14T09:51:43.518" v="16739" actId="1076"/>
          <ac:grpSpMkLst>
            <pc:docMk/>
            <pc:sldMk cId="2896277370" sldId="3017"/>
            <ac:grpSpMk id="16" creationId="{3672EADD-C985-FA5E-6C44-211CF1F484D9}"/>
          </ac:grpSpMkLst>
        </pc:grpChg>
        <pc:grpChg chg="add mod">
          <ac:chgData name="Mathilda Händén" userId="c86d09dc-e4d8-4bba-a0b2-6bb6c20761f9" providerId="ADAL" clId="{AF4EB1B8-07A6-4481-91DF-B2D5D61615A8}" dt="2023-02-14T09:52:12.770" v="16750" actId="1076"/>
          <ac:grpSpMkLst>
            <pc:docMk/>
            <pc:sldMk cId="2896277370" sldId="3017"/>
            <ac:grpSpMk id="19" creationId="{7BBE5065-146E-688C-B0DA-63C6D94F2CA2}"/>
          </ac:grpSpMkLst>
        </pc:grpChg>
        <pc:picChg chg="mod modCrop">
          <ac:chgData name="Mathilda Händén" userId="c86d09dc-e4d8-4bba-a0b2-6bb6c20761f9" providerId="ADAL" clId="{AF4EB1B8-07A6-4481-91DF-B2D5D61615A8}" dt="2023-02-20T12:52:25.396" v="25618" actId="732"/>
          <ac:picMkLst>
            <pc:docMk/>
            <pc:sldMk cId="2896277370" sldId="3017"/>
            <ac:picMk id="3" creationId="{4972A9D0-7CE3-386A-97CB-DE1D8AA9070B}"/>
          </ac:picMkLst>
        </pc:picChg>
        <pc:picChg chg="add del mod">
          <ac:chgData name="Mathilda Händén" userId="c86d09dc-e4d8-4bba-a0b2-6bb6c20761f9" providerId="ADAL" clId="{AF4EB1B8-07A6-4481-91DF-B2D5D61615A8}" dt="2023-02-21T08:47:52.942" v="25657" actId="478"/>
          <ac:picMkLst>
            <pc:docMk/>
            <pc:sldMk cId="2896277370" sldId="3017"/>
            <ac:picMk id="4" creationId="{E848B625-A89B-16B0-BE55-B8D29402698B}"/>
          </ac:picMkLst>
        </pc:picChg>
        <pc:picChg chg="mod topLvl">
          <ac:chgData name="Mathilda Händén" userId="c86d09dc-e4d8-4bba-a0b2-6bb6c20761f9" providerId="ADAL" clId="{AF4EB1B8-07A6-4481-91DF-B2D5D61615A8}" dt="2023-02-14T09:51:39.702" v="16737" actId="164"/>
          <ac:picMkLst>
            <pc:docMk/>
            <pc:sldMk cId="2896277370" sldId="3017"/>
            <ac:picMk id="6" creationId="{D1FB3D02-2187-6C1C-4536-50C586C167A5}"/>
          </ac:picMkLst>
        </pc:picChg>
        <pc:picChg chg="add del mod">
          <ac:chgData name="Mathilda Händén" userId="c86d09dc-e4d8-4bba-a0b2-6bb6c20761f9" providerId="ADAL" clId="{AF4EB1B8-07A6-4481-91DF-B2D5D61615A8}" dt="2023-02-21T09:07:35.582" v="25836"/>
          <ac:picMkLst>
            <pc:docMk/>
            <pc:sldMk cId="2896277370" sldId="3017"/>
            <ac:picMk id="8" creationId="{40E836EC-2DB0-0905-3CD5-90DAC41EAB08}"/>
          </ac:picMkLst>
        </pc:picChg>
        <pc:picChg chg="mod">
          <ac:chgData name="Mathilda Händén" userId="c86d09dc-e4d8-4bba-a0b2-6bb6c20761f9" providerId="ADAL" clId="{AF4EB1B8-07A6-4481-91DF-B2D5D61615A8}" dt="2023-02-14T09:45:01.199" v="16708" actId="165"/>
          <ac:picMkLst>
            <pc:docMk/>
            <pc:sldMk cId="2896277370" sldId="3017"/>
            <ac:picMk id="8" creationId="{7500BC24-8597-8EFE-256C-C6ED1315CF0B}"/>
          </ac:picMkLst>
        </pc:picChg>
        <pc:picChg chg="mod">
          <ac:chgData name="Mathilda Händén" userId="c86d09dc-e4d8-4bba-a0b2-6bb6c20761f9" providerId="ADAL" clId="{AF4EB1B8-07A6-4481-91DF-B2D5D61615A8}" dt="2023-02-14T09:45:01.199" v="16708" actId="165"/>
          <ac:picMkLst>
            <pc:docMk/>
            <pc:sldMk cId="2896277370" sldId="3017"/>
            <ac:picMk id="9" creationId="{891468FD-2043-F7FA-24B9-C049A911194C}"/>
          </ac:picMkLst>
        </pc:picChg>
        <pc:picChg chg="mod">
          <ac:chgData name="Mathilda Händén" userId="c86d09dc-e4d8-4bba-a0b2-6bb6c20761f9" providerId="ADAL" clId="{AF4EB1B8-07A6-4481-91DF-B2D5D61615A8}" dt="2023-02-14T09:45:01.199" v="16708" actId="165"/>
          <ac:picMkLst>
            <pc:docMk/>
            <pc:sldMk cId="2896277370" sldId="3017"/>
            <ac:picMk id="10" creationId="{35395C6F-C7C5-0EBA-D708-D16A14890717}"/>
          </ac:picMkLst>
        </pc:picChg>
        <pc:picChg chg="add mod">
          <ac:chgData name="Mathilda Händén" userId="c86d09dc-e4d8-4bba-a0b2-6bb6c20761f9" providerId="ADAL" clId="{AF4EB1B8-07A6-4481-91DF-B2D5D61615A8}" dt="2023-02-14T09:51:39.702" v="16737" actId="164"/>
          <ac:picMkLst>
            <pc:docMk/>
            <pc:sldMk cId="2896277370" sldId="3017"/>
            <ac:picMk id="14" creationId="{973B3F2C-8D3A-AB3C-994A-0F24FF1F105A}"/>
          </ac:picMkLst>
        </pc:picChg>
        <pc:picChg chg="add mod">
          <ac:chgData name="Mathilda Händén" userId="c86d09dc-e4d8-4bba-a0b2-6bb6c20761f9" providerId="ADAL" clId="{AF4EB1B8-07A6-4481-91DF-B2D5D61615A8}" dt="2023-02-14T09:52:07.894" v="16748" actId="164"/>
          <ac:picMkLst>
            <pc:docMk/>
            <pc:sldMk cId="2896277370" sldId="3017"/>
            <ac:picMk id="15" creationId="{67165E1A-3618-565B-49AF-289BF3AE3B39}"/>
          </ac:picMkLst>
        </pc:picChg>
        <pc:picChg chg="add mod">
          <ac:chgData name="Mathilda Händén" userId="c86d09dc-e4d8-4bba-a0b2-6bb6c20761f9" providerId="ADAL" clId="{AF4EB1B8-07A6-4481-91DF-B2D5D61615A8}" dt="2023-02-14T09:52:07.894" v="16748" actId="164"/>
          <ac:picMkLst>
            <pc:docMk/>
            <pc:sldMk cId="2896277370" sldId="3017"/>
            <ac:picMk id="18" creationId="{DEF6A0D3-EF69-C5E8-C734-E68B5D54C0D6}"/>
          </ac:picMkLst>
        </pc:picChg>
        <pc:picChg chg="mod">
          <ac:chgData name="Mathilda Händén" userId="c86d09dc-e4d8-4bba-a0b2-6bb6c20761f9" providerId="ADAL" clId="{AF4EB1B8-07A6-4481-91DF-B2D5D61615A8}" dt="2023-02-21T09:07:54.285" v="25838" actId="1076"/>
          <ac:picMkLst>
            <pc:docMk/>
            <pc:sldMk cId="2896277370" sldId="3017"/>
            <ac:picMk id="24" creationId="{54F97BA4-A4FC-2F78-912F-B2EC3193B203}"/>
          </ac:picMkLst>
        </pc:picChg>
        <pc:picChg chg="mod">
          <ac:chgData name="Mathilda Händén" userId="c86d09dc-e4d8-4bba-a0b2-6bb6c20761f9" providerId="ADAL" clId="{AF4EB1B8-07A6-4481-91DF-B2D5D61615A8}" dt="2023-02-21T08:47:46.408" v="25655" actId="1076"/>
          <ac:picMkLst>
            <pc:docMk/>
            <pc:sldMk cId="2896277370" sldId="3017"/>
            <ac:picMk id="50" creationId="{D04177C4-DC51-2AAB-2C02-827D504A2D92}"/>
          </ac:picMkLst>
        </pc:picChg>
      </pc:sldChg>
      <pc:sldChg chg="addSp delSp modSp del mod">
        <pc:chgData name="Mathilda Händén" userId="c86d09dc-e4d8-4bba-a0b2-6bb6c20761f9" providerId="ADAL" clId="{AF4EB1B8-07A6-4481-91DF-B2D5D61615A8}" dt="2023-02-01T07:39:14.419" v="2099" actId="47"/>
        <pc:sldMkLst>
          <pc:docMk/>
          <pc:sldMk cId="3029062557" sldId="3020"/>
        </pc:sldMkLst>
        <pc:spChg chg="add del mod">
          <ac:chgData name="Mathilda Händén" userId="c86d09dc-e4d8-4bba-a0b2-6bb6c20761f9" providerId="ADAL" clId="{AF4EB1B8-07A6-4481-91DF-B2D5D61615A8}" dt="2023-02-01T07:26:22.509" v="1927" actId="21"/>
          <ac:spMkLst>
            <pc:docMk/>
            <pc:sldMk cId="3029062557" sldId="3020"/>
            <ac:spMk id="2" creationId="{B7F4F026-2400-D295-9687-4789902AB3BE}"/>
          </ac:spMkLst>
        </pc:spChg>
        <pc:picChg chg="mod">
          <ac:chgData name="Mathilda Händén" userId="c86d09dc-e4d8-4bba-a0b2-6bb6c20761f9" providerId="ADAL" clId="{AF4EB1B8-07A6-4481-91DF-B2D5D61615A8}" dt="2023-02-01T07:16:48.951" v="1829" actId="1076"/>
          <ac:picMkLst>
            <pc:docMk/>
            <pc:sldMk cId="3029062557" sldId="3020"/>
            <ac:picMk id="1028" creationId="{CD8FC2E1-A8D5-6F41-1BD0-BFCF165BADBF}"/>
          </ac:picMkLst>
        </pc:picChg>
      </pc:sldChg>
      <pc:sldChg chg="modSp del mod">
        <pc:chgData name="Mathilda Händén" userId="c86d09dc-e4d8-4bba-a0b2-6bb6c20761f9" providerId="ADAL" clId="{AF4EB1B8-07A6-4481-91DF-B2D5D61615A8}" dt="2023-01-31T20:29:44.772" v="1689" actId="47"/>
        <pc:sldMkLst>
          <pc:docMk/>
          <pc:sldMk cId="2474806221" sldId="3021"/>
        </pc:sldMkLst>
        <pc:spChg chg="mod">
          <ac:chgData name="Mathilda Händén" userId="c86d09dc-e4d8-4bba-a0b2-6bb6c20761f9" providerId="ADAL" clId="{AF4EB1B8-07A6-4481-91DF-B2D5D61615A8}" dt="2023-01-31T20:26:33.322" v="1658" actId="1076"/>
          <ac:spMkLst>
            <pc:docMk/>
            <pc:sldMk cId="2474806221" sldId="3021"/>
            <ac:spMk id="9" creationId="{7D8E7E88-5F3F-1809-26A1-895A4395C77B}"/>
          </ac:spMkLst>
        </pc:spChg>
        <pc:picChg chg="mod">
          <ac:chgData name="Mathilda Händén" userId="c86d09dc-e4d8-4bba-a0b2-6bb6c20761f9" providerId="ADAL" clId="{AF4EB1B8-07A6-4481-91DF-B2D5D61615A8}" dt="2023-01-31T20:26:32.922" v="1657" actId="14100"/>
          <ac:picMkLst>
            <pc:docMk/>
            <pc:sldMk cId="2474806221" sldId="3021"/>
            <ac:picMk id="6" creationId="{BDADC691-6E34-F9A4-A6A4-16FD192A4663}"/>
          </ac:picMkLst>
        </pc:picChg>
      </pc:sldChg>
      <pc:sldChg chg="addSp delSp modSp del mod modTransition">
        <pc:chgData name="Mathilda Händén" userId="c86d09dc-e4d8-4bba-a0b2-6bb6c20761f9" providerId="ADAL" clId="{AF4EB1B8-07A6-4481-91DF-B2D5D61615A8}" dt="2023-02-01T19:31:13.918" v="6390" actId="47"/>
        <pc:sldMkLst>
          <pc:docMk/>
          <pc:sldMk cId="3949455080" sldId="3023"/>
        </pc:sldMkLst>
        <pc:spChg chg="add mod">
          <ac:chgData name="Mathilda Händén" userId="c86d09dc-e4d8-4bba-a0b2-6bb6c20761f9" providerId="ADAL" clId="{AF4EB1B8-07A6-4481-91DF-B2D5D61615A8}" dt="2023-02-01T19:23:04.786" v="6336" actId="552"/>
          <ac:spMkLst>
            <pc:docMk/>
            <pc:sldMk cId="3949455080" sldId="3023"/>
            <ac:spMk id="4" creationId="{C6A6C4E1-A954-1D40-8BA3-8C689445E519}"/>
          </ac:spMkLst>
        </pc:spChg>
        <pc:spChg chg="add mod">
          <ac:chgData name="Mathilda Händén" userId="c86d09dc-e4d8-4bba-a0b2-6bb6c20761f9" providerId="ADAL" clId="{AF4EB1B8-07A6-4481-91DF-B2D5D61615A8}" dt="2023-02-01T19:20:40.881" v="6291" actId="20577"/>
          <ac:spMkLst>
            <pc:docMk/>
            <pc:sldMk cId="3949455080" sldId="3023"/>
            <ac:spMk id="5" creationId="{24405D3B-867D-44A2-6FC7-CD32859FFA3D}"/>
          </ac:spMkLst>
        </pc:spChg>
        <pc:spChg chg="add del mod">
          <ac:chgData name="Mathilda Händén" userId="c86d09dc-e4d8-4bba-a0b2-6bb6c20761f9" providerId="ADAL" clId="{AF4EB1B8-07A6-4481-91DF-B2D5D61615A8}" dt="2023-02-01T19:20:37.927" v="6286"/>
          <ac:spMkLst>
            <pc:docMk/>
            <pc:sldMk cId="3949455080" sldId="3023"/>
            <ac:spMk id="6" creationId="{6BA1CDC8-05AE-41D1-FA50-E79747A08699}"/>
          </ac:spMkLst>
        </pc:spChg>
        <pc:spChg chg="add mod">
          <ac:chgData name="Mathilda Händén" userId="c86d09dc-e4d8-4bba-a0b2-6bb6c20761f9" providerId="ADAL" clId="{AF4EB1B8-07A6-4481-91DF-B2D5D61615A8}" dt="2023-02-01T19:29:48.835" v="6380" actId="6559"/>
          <ac:spMkLst>
            <pc:docMk/>
            <pc:sldMk cId="3949455080" sldId="3023"/>
            <ac:spMk id="7" creationId="{3C2EFB23-B85E-219E-8A5E-D4292D0E5FBD}"/>
          </ac:spMkLst>
        </pc:spChg>
        <pc:spChg chg="add del mod">
          <ac:chgData name="Mathilda Händén" userId="c86d09dc-e4d8-4bba-a0b2-6bb6c20761f9" providerId="ADAL" clId="{AF4EB1B8-07A6-4481-91DF-B2D5D61615A8}" dt="2023-02-01T19:21:51.893" v="6319" actId="478"/>
          <ac:spMkLst>
            <pc:docMk/>
            <pc:sldMk cId="3949455080" sldId="3023"/>
            <ac:spMk id="8" creationId="{33C11EE9-E5E8-B2AF-2C7A-AD9725F33EFB}"/>
          </ac:spMkLst>
        </pc:spChg>
        <pc:spChg chg="add del mod">
          <ac:chgData name="Mathilda Händén" userId="c86d09dc-e4d8-4bba-a0b2-6bb6c20761f9" providerId="ADAL" clId="{AF4EB1B8-07A6-4481-91DF-B2D5D61615A8}" dt="2023-02-01T19:22:00.368" v="6321" actId="478"/>
          <ac:spMkLst>
            <pc:docMk/>
            <pc:sldMk cId="3949455080" sldId="3023"/>
            <ac:spMk id="9" creationId="{AF2F8DF2-9A89-9EF2-0300-33546A3307D5}"/>
          </ac:spMkLst>
        </pc:spChg>
        <pc:spChg chg="add del mod">
          <ac:chgData name="Mathilda Händén" userId="c86d09dc-e4d8-4bba-a0b2-6bb6c20761f9" providerId="ADAL" clId="{AF4EB1B8-07A6-4481-91DF-B2D5D61615A8}" dt="2023-02-01T19:22:57.576" v="6335" actId="478"/>
          <ac:spMkLst>
            <pc:docMk/>
            <pc:sldMk cId="3949455080" sldId="3023"/>
            <ac:spMk id="12" creationId="{433582CB-1C6F-2AB5-D090-71CBA91AE380}"/>
          </ac:spMkLst>
        </pc:spChg>
        <pc:spChg chg="add mod">
          <ac:chgData name="Mathilda Händén" userId="c86d09dc-e4d8-4bba-a0b2-6bb6c20761f9" providerId="ADAL" clId="{AF4EB1B8-07A6-4481-91DF-B2D5D61615A8}" dt="2023-02-01T19:23:04.786" v="6336" actId="552"/>
          <ac:spMkLst>
            <pc:docMk/>
            <pc:sldMk cId="3949455080" sldId="3023"/>
            <ac:spMk id="13" creationId="{3CA03427-4589-A960-59B8-B8E2EC0149B0}"/>
          </ac:spMkLst>
        </pc:spChg>
        <pc:spChg chg="add del mod">
          <ac:chgData name="Mathilda Händén" userId="c86d09dc-e4d8-4bba-a0b2-6bb6c20761f9" providerId="ADAL" clId="{AF4EB1B8-07A6-4481-91DF-B2D5D61615A8}" dt="2023-02-01T19:23:17.038" v="6338"/>
          <ac:spMkLst>
            <pc:docMk/>
            <pc:sldMk cId="3949455080" sldId="3023"/>
            <ac:spMk id="14" creationId="{B507BAAF-84A9-8A52-414B-8F53177AA3CB}"/>
          </ac:spMkLst>
        </pc:spChg>
        <pc:spChg chg="del mod">
          <ac:chgData name="Mathilda Händén" userId="c86d09dc-e4d8-4bba-a0b2-6bb6c20761f9" providerId="ADAL" clId="{AF4EB1B8-07A6-4481-91DF-B2D5D61615A8}" dt="2023-02-01T19:19:00.278" v="6226" actId="478"/>
          <ac:spMkLst>
            <pc:docMk/>
            <pc:sldMk cId="3949455080" sldId="3023"/>
            <ac:spMk id="16" creationId="{3115A117-9BA7-B362-7DD6-D48D59EF178A}"/>
          </ac:spMkLst>
        </pc:spChg>
        <pc:spChg chg="del mod">
          <ac:chgData name="Mathilda Händén" userId="c86d09dc-e4d8-4bba-a0b2-6bb6c20761f9" providerId="ADAL" clId="{AF4EB1B8-07A6-4481-91DF-B2D5D61615A8}" dt="2023-02-01T19:22:33.245" v="6329" actId="478"/>
          <ac:spMkLst>
            <pc:docMk/>
            <pc:sldMk cId="3949455080" sldId="3023"/>
            <ac:spMk id="20" creationId="{409C2D45-E635-23BA-E3AF-92EABE0C67AE}"/>
          </ac:spMkLst>
        </pc:spChg>
        <pc:picChg chg="add mod">
          <ac:chgData name="Mathilda Händén" userId="c86d09dc-e4d8-4bba-a0b2-6bb6c20761f9" providerId="ADAL" clId="{AF4EB1B8-07A6-4481-91DF-B2D5D61615A8}" dt="2023-02-01T19:18:54.400" v="6225" actId="1038"/>
          <ac:picMkLst>
            <pc:docMk/>
            <pc:sldMk cId="3949455080" sldId="3023"/>
            <ac:picMk id="2" creationId="{1519E5E8-D99C-FC6B-B27A-7029C75B7C21}"/>
          </ac:picMkLst>
        </pc:picChg>
        <pc:picChg chg="add del mod modCrop">
          <ac:chgData name="Mathilda Händén" userId="c86d09dc-e4d8-4bba-a0b2-6bb6c20761f9" providerId="ADAL" clId="{AF4EB1B8-07A6-4481-91DF-B2D5D61615A8}" dt="2023-02-01T19:25:35.452" v="6359" actId="18131"/>
          <ac:picMkLst>
            <pc:docMk/>
            <pc:sldMk cId="3949455080" sldId="3023"/>
            <ac:picMk id="19" creationId="{23013F57-238A-44BE-E581-37197909917A}"/>
          </ac:picMkLst>
        </pc:picChg>
      </pc:sldChg>
      <pc:sldChg chg="modTransition">
        <pc:chgData name="Mathilda Händén" userId="c86d09dc-e4d8-4bba-a0b2-6bb6c20761f9" providerId="ADAL" clId="{AF4EB1B8-07A6-4481-91DF-B2D5D61615A8}" dt="2023-02-01T12:31:15.031" v="4442"/>
        <pc:sldMkLst>
          <pc:docMk/>
          <pc:sldMk cId="3726855672" sldId="3024"/>
        </pc:sldMkLst>
      </pc:sldChg>
      <pc:sldChg chg="addSp delSp modSp del mod modTransition">
        <pc:chgData name="Mathilda Händén" userId="c86d09dc-e4d8-4bba-a0b2-6bb6c20761f9" providerId="ADAL" clId="{AF4EB1B8-07A6-4481-91DF-B2D5D61615A8}" dt="2023-02-01T18:45:42.818" v="5795" actId="47"/>
        <pc:sldMkLst>
          <pc:docMk/>
          <pc:sldMk cId="3460896695" sldId="3025"/>
        </pc:sldMkLst>
        <pc:spChg chg="add del mod">
          <ac:chgData name="Mathilda Händén" userId="c86d09dc-e4d8-4bba-a0b2-6bb6c20761f9" providerId="ADAL" clId="{AF4EB1B8-07A6-4481-91DF-B2D5D61615A8}" dt="2023-02-01T18:41:51.527" v="5753" actId="478"/>
          <ac:spMkLst>
            <pc:docMk/>
            <pc:sldMk cId="3460896695" sldId="3025"/>
            <ac:spMk id="6" creationId="{C33AB1AE-2696-906E-F09B-AC4B634593C7}"/>
          </ac:spMkLst>
        </pc:spChg>
        <pc:spChg chg="add del mod">
          <ac:chgData name="Mathilda Händén" userId="c86d09dc-e4d8-4bba-a0b2-6bb6c20761f9" providerId="ADAL" clId="{AF4EB1B8-07A6-4481-91DF-B2D5D61615A8}" dt="2023-02-01T18:41:49.489" v="5752"/>
          <ac:spMkLst>
            <pc:docMk/>
            <pc:sldMk cId="3460896695" sldId="3025"/>
            <ac:spMk id="7" creationId="{6D049B37-0D63-7595-875B-D92A5A9C3AB5}"/>
          </ac:spMkLst>
        </pc:spChg>
        <pc:spChg chg="add mod">
          <ac:chgData name="Mathilda Händén" userId="c86d09dc-e4d8-4bba-a0b2-6bb6c20761f9" providerId="ADAL" clId="{AF4EB1B8-07A6-4481-91DF-B2D5D61615A8}" dt="2023-02-01T18:42:15.386" v="5762" actId="12789"/>
          <ac:spMkLst>
            <pc:docMk/>
            <pc:sldMk cId="3460896695" sldId="3025"/>
            <ac:spMk id="8" creationId="{9F3F1921-20CE-1787-C474-257E946092A5}"/>
          </ac:spMkLst>
        </pc:spChg>
        <pc:spChg chg="add mod">
          <ac:chgData name="Mathilda Händén" userId="c86d09dc-e4d8-4bba-a0b2-6bb6c20761f9" providerId="ADAL" clId="{AF4EB1B8-07A6-4481-91DF-B2D5D61615A8}" dt="2023-02-01T18:43:59.677" v="5778" actId="1076"/>
          <ac:spMkLst>
            <pc:docMk/>
            <pc:sldMk cId="3460896695" sldId="3025"/>
            <ac:spMk id="11" creationId="{0E707DB4-45E2-AFBA-4060-AE7FA767C2F6}"/>
          </ac:spMkLst>
        </pc:spChg>
        <pc:spChg chg="del mod">
          <ac:chgData name="Mathilda Händén" userId="c86d09dc-e4d8-4bba-a0b2-6bb6c20761f9" providerId="ADAL" clId="{AF4EB1B8-07A6-4481-91DF-B2D5D61615A8}" dt="2023-02-01T18:41:10.510" v="5747" actId="478"/>
          <ac:spMkLst>
            <pc:docMk/>
            <pc:sldMk cId="3460896695" sldId="3025"/>
            <ac:spMk id="12" creationId="{91B639AF-98A7-D85E-536C-480060416F75}"/>
          </ac:spMkLst>
        </pc:spChg>
        <pc:spChg chg="mod">
          <ac:chgData name="Mathilda Händén" userId="c86d09dc-e4d8-4bba-a0b2-6bb6c20761f9" providerId="ADAL" clId="{AF4EB1B8-07A6-4481-91DF-B2D5D61615A8}" dt="2023-02-01T18:43:36.306" v="5774" actId="1076"/>
          <ac:spMkLst>
            <pc:docMk/>
            <pc:sldMk cId="3460896695" sldId="3025"/>
            <ac:spMk id="20" creationId="{D978C630-78D9-8A1B-7DE6-1FBF1062FAF1}"/>
          </ac:spMkLst>
        </pc:spChg>
        <pc:spChg chg="mod">
          <ac:chgData name="Mathilda Händén" userId="c86d09dc-e4d8-4bba-a0b2-6bb6c20761f9" providerId="ADAL" clId="{AF4EB1B8-07A6-4481-91DF-B2D5D61615A8}" dt="2023-02-01T18:45:13.669" v="5792" actId="1076"/>
          <ac:spMkLst>
            <pc:docMk/>
            <pc:sldMk cId="3460896695" sldId="3025"/>
            <ac:spMk id="27" creationId="{267B0AAC-5F61-99D5-AD3B-A6C555A5E2A0}"/>
          </ac:spMkLst>
        </pc:spChg>
        <pc:picChg chg="add del mod">
          <ac:chgData name="Mathilda Händén" userId="c86d09dc-e4d8-4bba-a0b2-6bb6c20761f9" providerId="ADAL" clId="{AF4EB1B8-07A6-4481-91DF-B2D5D61615A8}" dt="2023-02-01T18:40:25.882" v="5725" actId="478"/>
          <ac:picMkLst>
            <pc:docMk/>
            <pc:sldMk cId="3460896695" sldId="3025"/>
            <ac:picMk id="4" creationId="{D0BA55BF-1426-EBAB-7010-F2DA1888D10E}"/>
          </ac:picMkLst>
        </pc:picChg>
        <pc:picChg chg="add mod">
          <ac:chgData name="Mathilda Händén" userId="c86d09dc-e4d8-4bba-a0b2-6bb6c20761f9" providerId="ADAL" clId="{AF4EB1B8-07A6-4481-91DF-B2D5D61615A8}" dt="2023-02-01T18:42:15.386" v="5762" actId="12789"/>
          <ac:picMkLst>
            <pc:docMk/>
            <pc:sldMk cId="3460896695" sldId="3025"/>
            <ac:picMk id="5" creationId="{E78481F9-1140-25C9-4B33-BFBF2D3733EB}"/>
          </ac:picMkLst>
        </pc:picChg>
        <pc:picChg chg="mod modCrop">
          <ac:chgData name="Mathilda Händén" userId="c86d09dc-e4d8-4bba-a0b2-6bb6c20761f9" providerId="ADAL" clId="{AF4EB1B8-07A6-4481-91DF-B2D5D61615A8}" dt="2023-02-01T18:45:11.280" v="5791" actId="18131"/>
          <ac:picMkLst>
            <pc:docMk/>
            <pc:sldMk cId="3460896695" sldId="3025"/>
            <ac:picMk id="23" creationId="{D54A4F5D-48D4-0668-4BB1-5AB0FC3F2471}"/>
          </ac:picMkLst>
        </pc:picChg>
      </pc:sldChg>
      <pc:sldChg chg="delSp modSp add del mod modTransition">
        <pc:chgData name="Mathilda Händén" userId="c86d09dc-e4d8-4bba-a0b2-6bb6c20761f9" providerId="ADAL" clId="{AF4EB1B8-07A6-4481-91DF-B2D5D61615A8}" dt="2023-02-01T19:17:07.176" v="6179" actId="47"/>
        <pc:sldMkLst>
          <pc:docMk/>
          <pc:sldMk cId="1788852058" sldId="3028"/>
        </pc:sldMkLst>
        <pc:spChg chg="mod">
          <ac:chgData name="Mathilda Händén" userId="c86d09dc-e4d8-4bba-a0b2-6bb6c20761f9" providerId="ADAL" clId="{AF4EB1B8-07A6-4481-91DF-B2D5D61615A8}" dt="2023-02-01T19:15:44.345" v="6167" actId="1076"/>
          <ac:spMkLst>
            <pc:docMk/>
            <pc:sldMk cId="1788852058" sldId="3028"/>
            <ac:spMk id="12" creationId="{E6443A8D-6A64-42DC-0AE7-C1461D762621}"/>
          </ac:spMkLst>
        </pc:spChg>
        <pc:picChg chg="del mod">
          <ac:chgData name="Mathilda Händén" userId="c86d09dc-e4d8-4bba-a0b2-6bb6c20761f9" providerId="ADAL" clId="{AF4EB1B8-07A6-4481-91DF-B2D5D61615A8}" dt="2023-02-01T19:15:42.064" v="6166" actId="21"/>
          <ac:picMkLst>
            <pc:docMk/>
            <pc:sldMk cId="1788852058" sldId="3028"/>
            <ac:picMk id="11" creationId="{64DC2DEA-C8DF-36DD-664B-97B7BCE93079}"/>
          </ac:picMkLst>
        </pc:picChg>
      </pc:sldChg>
      <pc:sldChg chg="modTransition addCm modNotesTx">
        <pc:chgData name="Mathilda Händén" userId="c86d09dc-e4d8-4bba-a0b2-6bb6c20761f9" providerId="ADAL" clId="{AF4EB1B8-07A6-4481-91DF-B2D5D61615A8}" dt="2023-02-20T13:01:09.180" v="25619"/>
        <pc:sldMkLst>
          <pc:docMk/>
          <pc:sldMk cId="1495810865" sldId="3029"/>
        </pc:sldMkLst>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20T13:01:09.180" v="25619"/>
              <pc2:cmMkLst xmlns:pc2="http://schemas.microsoft.com/office/powerpoint/2019/9/main/command">
                <pc:docMk/>
                <pc:sldMk cId="1495810865" sldId="3029"/>
                <pc2:cmMk id="{744808D9-8A1E-43F5-8B7A-5E648F149FEC}"/>
              </pc2:cmMkLst>
            </pc226:cmChg>
          </p:ext>
        </pc:extLst>
      </pc:sldChg>
      <pc:sldChg chg="addSp delSp modSp del mod modTransition">
        <pc:chgData name="Mathilda Händén" userId="c86d09dc-e4d8-4bba-a0b2-6bb6c20761f9" providerId="ADAL" clId="{AF4EB1B8-07A6-4481-91DF-B2D5D61615A8}" dt="2023-02-21T10:22:08.572" v="26623" actId="47"/>
        <pc:sldMkLst>
          <pc:docMk/>
          <pc:sldMk cId="4197855754" sldId="3033"/>
        </pc:sldMkLst>
        <pc:spChg chg="add del mod">
          <ac:chgData name="Mathilda Händén" userId="c86d09dc-e4d8-4bba-a0b2-6bb6c20761f9" providerId="ADAL" clId="{AF4EB1B8-07A6-4481-91DF-B2D5D61615A8}" dt="2023-02-21T09:21:08.072" v="25912"/>
          <ac:spMkLst>
            <pc:docMk/>
            <pc:sldMk cId="4197855754" sldId="3033"/>
            <ac:spMk id="3" creationId="{F048AE5E-87E0-2726-00AD-EEBBBA16AD3F}"/>
          </ac:spMkLst>
        </pc:spChg>
        <pc:spChg chg="add del mod">
          <ac:chgData name="Mathilda Händén" userId="c86d09dc-e4d8-4bba-a0b2-6bb6c20761f9" providerId="ADAL" clId="{AF4EB1B8-07A6-4481-91DF-B2D5D61615A8}" dt="2023-02-21T09:21:25.969" v="25957"/>
          <ac:spMkLst>
            <pc:docMk/>
            <pc:sldMk cId="4197855754" sldId="3033"/>
            <ac:spMk id="6" creationId="{0CFE4F0F-F4F0-74CD-636F-7A310DB4FAA0}"/>
          </ac:spMkLst>
        </pc:spChg>
        <pc:spChg chg="add del mod">
          <ac:chgData name="Mathilda Händén" userId="c86d09dc-e4d8-4bba-a0b2-6bb6c20761f9" providerId="ADAL" clId="{AF4EB1B8-07A6-4481-91DF-B2D5D61615A8}" dt="2023-02-21T09:21:30.257" v="25959" actId="478"/>
          <ac:spMkLst>
            <pc:docMk/>
            <pc:sldMk cId="4197855754" sldId="3033"/>
            <ac:spMk id="8" creationId="{8357BC10-3067-A5D6-E965-D62726D09033}"/>
          </ac:spMkLst>
        </pc:spChg>
        <pc:spChg chg="add mod">
          <ac:chgData name="Mathilda Händén" userId="c86d09dc-e4d8-4bba-a0b2-6bb6c20761f9" providerId="ADAL" clId="{AF4EB1B8-07A6-4481-91DF-B2D5D61615A8}" dt="2023-02-21T09:21:39.097" v="25996" actId="20577"/>
          <ac:spMkLst>
            <pc:docMk/>
            <pc:sldMk cId="4197855754" sldId="3033"/>
            <ac:spMk id="10" creationId="{D6CD283C-8970-E93F-A2FA-65AC54DB384F}"/>
          </ac:spMkLst>
        </pc:spChg>
        <pc:spChg chg="add del mod ord">
          <ac:chgData name="Mathilda Händén" userId="c86d09dc-e4d8-4bba-a0b2-6bb6c20761f9" providerId="ADAL" clId="{AF4EB1B8-07A6-4481-91DF-B2D5D61615A8}" dt="2023-02-21T09:24:04.236" v="26060"/>
          <ac:spMkLst>
            <pc:docMk/>
            <pc:sldMk cId="4197855754" sldId="3033"/>
            <ac:spMk id="12" creationId="{797ED29C-66D5-BDB0-E5BD-ACE289A11EF8}"/>
          </ac:spMkLst>
        </pc:spChg>
        <pc:spChg chg="add del mod">
          <ac:chgData name="Mathilda Händén" userId="c86d09dc-e4d8-4bba-a0b2-6bb6c20761f9" providerId="ADAL" clId="{AF4EB1B8-07A6-4481-91DF-B2D5D61615A8}" dt="2023-02-21T09:24:04.236" v="26060"/>
          <ac:spMkLst>
            <pc:docMk/>
            <pc:sldMk cId="4197855754" sldId="3033"/>
            <ac:spMk id="13" creationId="{94D364EC-458C-2F8D-8512-53009720FA94}"/>
          </ac:spMkLst>
        </pc:spChg>
        <pc:spChg chg="mod">
          <ac:chgData name="Mathilda Händén" userId="c86d09dc-e4d8-4bba-a0b2-6bb6c20761f9" providerId="ADAL" clId="{AF4EB1B8-07A6-4481-91DF-B2D5D61615A8}" dt="2023-02-21T09:23:25.227" v="26049"/>
          <ac:spMkLst>
            <pc:docMk/>
            <pc:sldMk cId="4197855754" sldId="3033"/>
            <ac:spMk id="14" creationId="{1B67D3EB-CC9C-525F-32FB-BE73B1506C51}"/>
          </ac:spMkLst>
        </pc:spChg>
        <pc:spChg chg="mod">
          <ac:chgData name="Mathilda Händén" userId="c86d09dc-e4d8-4bba-a0b2-6bb6c20761f9" providerId="ADAL" clId="{AF4EB1B8-07A6-4481-91DF-B2D5D61615A8}" dt="2023-02-21T09:23:47.420" v="26055"/>
          <ac:spMkLst>
            <pc:docMk/>
            <pc:sldMk cId="4197855754" sldId="3033"/>
            <ac:spMk id="15" creationId="{1E71BC80-19A1-56AF-98C2-32E58EEBB67F}"/>
          </ac:spMkLst>
        </pc:spChg>
        <pc:spChg chg="del mod">
          <ac:chgData name="Mathilda Händén" userId="c86d09dc-e4d8-4bba-a0b2-6bb6c20761f9" providerId="ADAL" clId="{AF4EB1B8-07A6-4481-91DF-B2D5D61615A8}" dt="2023-02-21T09:24:19.210" v="26076" actId="21"/>
          <ac:spMkLst>
            <pc:docMk/>
            <pc:sldMk cId="4197855754" sldId="3033"/>
            <ac:spMk id="16" creationId="{046C500E-491C-9DE8-52D3-3B86636D1860}"/>
          </ac:spMkLst>
        </pc:spChg>
        <pc:spChg chg="add del mod">
          <ac:chgData name="Mathilda Händén" userId="c86d09dc-e4d8-4bba-a0b2-6bb6c20761f9" providerId="ADAL" clId="{AF4EB1B8-07A6-4481-91DF-B2D5D61615A8}" dt="2023-02-21T09:33:59.933" v="26078" actId="478"/>
          <ac:spMkLst>
            <pc:docMk/>
            <pc:sldMk cId="4197855754" sldId="3033"/>
            <ac:spMk id="17" creationId="{8A2AA680-8103-0930-FD5D-17F9E2BDCBEE}"/>
          </ac:spMkLst>
        </pc:spChg>
        <pc:picChg chg="add mod ord">
          <ac:chgData name="Mathilda Händén" userId="c86d09dc-e4d8-4bba-a0b2-6bb6c20761f9" providerId="ADAL" clId="{AF4EB1B8-07A6-4481-91DF-B2D5D61615A8}" dt="2023-02-21T09:22:57.172" v="26042" actId="167"/>
          <ac:picMkLst>
            <pc:docMk/>
            <pc:sldMk cId="4197855754" sldId="3033"/>
            <ac:picMk id="2" creationId="{CFD02516-6A33-66C0-D9DF-0C4BAA99898C}"/>
          </ac:picMkLst>
        </pc:picChg>
        <pc:picChg chg="add del mod">
          <ac:chgData name="Mathilda Händén" userId="c86d09dc-e4d8-4bba-a0b2-6bb6c20761f9" providerId="ADAL" clId="{AF4EB1B8-07A6-4481-91DF-B2D5D61615A8}" dt="2023-02-21T09:21:08.072" v="25912"/>
          <ac:picMkLst>
            <pc:docMk/>
            <pc:sldMk cId="4197855754" sldId="3033"/>
            <ac:picMk id="4" creationId="{AD6EEC9D-DF46-EE05-2865-26BBD2316B2E}"/>
          </ac:picMkLst>
        </pc:picChg>
        <pc:picChg chg="add del mod">
          <ac:chgData name="Mathilda Händén" userId="c86d09dc-e4d8-4bba-a0b2-6bb6c20761f9" providerId="ADAL" clId="{AF4EB1B8-07A6-4481-91DF-B2D5D61615A8}" dt="2023-02-21T09:21:25.969" v="25957"/>
          <ac:picMkLst>
            <pc:docMk/>
            <pc:sldMk cId="4197855754" sldId="3033"/>
            <ac:picMk id="9" creationId="{1096F2BA-52EB-ED8B-D9FA-EADE52897D62}"/>
          </ac:picMkLst>
        </pc:picChg>
        <pc:picChg chg="add mod">
          <ac:chgData name="Mathilda Händén" userId="c86d09dc-e4d8-4bba-a0b2-6bb6c20761f9" providerId="ADAL" clId="{AF4EB1B8-07A6-4481-91DF-B2D5D61615A8}" dt="2023-02-21T09:21:30.523" v="25960"/>
          <ac:picMkLst>
            <pc:docMk/>
            <pc:sldMk cId="4197855754" sldId="3033"/>
            <ac:picMk id="11" creationId="{115EFB76-29FF-57C3-509C-643D7EA1ACA0}"/>
          </ac:picMkLst>
        </pc:picChg>
      </pc:sldChg>
      <pc:sldChg chg="del modTransition">
        <pc:chgData name="Mathilda Händén" userId="c86d09dc-e4d8-4bba-a0b2-6bb6c20761f9" providerId="ADAL" clId="{AF4EB1B8-07A6-4481-91DF-B2D5D61615A8}" dt="2023-02-17T11:48:56.939" v="24967" actId="47"/>
        <pc:sldMkLst>
          <pc:docMk/>
          <pc:sldMk cId="3382669520" sldId="3034"/>
        </pc:sldMkLst>
      </pc:sldChg>
      <pc:sldChg chg="modTransition">
        <pc:chgData name="Mathilda Händén" userId="c86d09dc-e4d8-4bba-a0b2-6bb6c20761f9" providerId="ADAL" clId="{AF4EB1B8-07A6-4481-91DF-B2D5D61615A8}" dt="2023-02-01T12:31:15.031" v="4442"/>
        <pc:sldMkLst>
          <pc:docMk/>
          <pc:sldMk cId="3902043505" sldId="3036"/>
        </pc:sldMkLst>
      </pc:sldChg>
      <pc:sldChg chg="modSp del mod modTransition">
        <pc:chgData name="Mathilda Händén" userId="c86d09dc-e4d8-4bba-a0b2-6bb6c20761f9" providerId="ADAL" clId="{AF4EB1B8-07A6-4481-91DF-B2D5D61615A8}" dt="2023-02-01T12:37:47.229" v="4579" actId="47"/>
        <pc:sldMkLst>
          <pc:docMk/>
          <pc:sldMk cId="2331066833" sldId="3038"/>
        </pc:sldMkLst>
        <pc:spChg chg="mod">
          <ac:chgData name="Mathilda Händén" userId="c86d09dc-e4d8-4bba-a0b2-6bb6c20761f9" providerId="ADAL" clId="{AF4EB1B8-07A6-4481-91DF-B2D5D61615A8}" dt="2023-02-01T12:04:06.333" v="4057" actId="1076"/>
          <ac:spMkLst>
            <pc:docMk/>
            <pc:sldMk cId="2331066833" sldId="3038"/>
            <ac:spMk id="23" creationId="{C3D3DCFD-EC34-4036-A199-31392DCD497D}"/>
          </ac:spMkLst>
        </pc:spChg>
      </pc:sldChg>
      <pc:sldChg chg="addSp delSp modSp del modTransition modAnim">
        <pc:chgData name="Mathilda Händén" userId="c86d09dc-e4d8-4bba-a0b2-6bb6c20761f9" providerId="ADAL" clId="{AF4EB1B8-07A6-4481-91DF-B2D5D61615A8}" dt="2023-02-10T13:41:08.393" v="13215" actId="47"/>
        <pc:sldMkLst>
          <pc:docMk/>
          <pc:sldMk cId="2188405928" sldId="3041"/>
        </pc:sldMkLst>
        <pc:spChg chg="mod">
          <ac:chgData name="Mathilda Händén" userId="c86d09dc-e4d8-4bba-a0b2-6bb6c20761f9" providerId="ADAL" clId="{AF4EB1B8-07A6-4481-91DF-B2D5D61615A8}" dt="2023-02-10T13:28:32.448" v="12986"/>
          <ac:spMkLst>
            <pc:docMk/>
            <pc:sldMk cId="2188405928" sldId="3041"/>
            <ac:spMk id="4" creationId="{78820C1C-B8AB-BC1F-5B3F-86D25F462395}"/>
          </ac:spMkLst>
        </pc:spChg>
        <pc:spChg chg="mod">
          <ac:chgData name="Mathilda Händén" userId="c86d09dc-e4d8-4bba-a0b2-6bb6c20761f9" providerId="ADAL" clId="{AF4EB1B8-07A6-4481-91DF-B2D5D61615A8}" dt="2023-02-10T13:28:32.448" v="12986"/>
          <ac:spMkLst>
            <pc:docMk/>
            <pc:sldMk cId="2188405928" sldId="3041"/>
            <ac:spMk id="5" creationId="{B8BB2C84-AA00-A498-47E2-01B701549616}"/>
          </ac:spMkLst>
        </pc:spChg>
        <pc:spChg chg="mod">
          <ac:chgData name="Mathilda Händén" userId="c86d09dc-e4d8-4bba-a0b2-6bb6c20761f9" providerId="ADAL" clId="{AF4EB1B8-07A6-4481-91DF-B2D5D61615A8}" dt="2023-02-10T13:28:32.448" v="12986"/>
          <ac:spMkLst>
            <pc:docMk/>
            <pc:sldMk cId="2188405928" sldId="3041"/>
            <ac:spMk id="10" creationId="{47B88883-485F-5F79-CD57-87AED0D5FAD1}"/>
          </ac:spMkLst>
        </pc:spChg>
        <pc:spChg chg="mod">
          <ac:chgData name="Mathilda Händén" userId="c86d09dc-e4d8-4bba-a0b2-6bb6c20761f9" providerId="ADAL" clId="{AF4EB1B8-07A6-4481-91DF-B2D5D61615A8}" dt="2023-02-10T13:28:32.448" v="12986"/>
          <ac:spMkLst>
            <pc:docMk/>
            <pc:sldMk cId="2188405928" sldId="3041"/>
            <ac:spMk id="14" creationId="{37CD6E5B-5228-DFF1-1B91-545F37E6BC5F}"/>
          </ac:spMkLst>
        </pc:spChg>
        <pc:grpChg chg="add del mod">
          <ac:chgData name="Mathilda Händén" userId="c86d09dc-e4d8-4bba-a0b2-6bb6c20761f9" providerId="ADAL" clId="{AF4EB1B8-07A6-4481-91DF-B2D5D61615A8}" dt="2023-02-10T13:28:33.642" v="12987"/>
          <ac:grpSpMkLst>
            <pc:docMk/>
            <pc:sldMk cId="2188405928" sldId="3041"/>
            <ac:grpSpMk id="3" creationId="{2DABEEBC-1FF6-ECF3-41D9-7947A6771542}"/>
          </ac:grpSpMkLst>
        </pc:grpChg>
        <pc:grpChg chg="add del mod">
          <ac:chgData name="Mathilda Händén" userId="c86d09dc-e4d8-4bba-a0b2-6bb6c20761f9" providerId="ADAL" clId="{AF4EB1B8-07A6-4481-91DF-B2D5D61615A8}" dt="2023-02-10T13:28:33.642" v="12987"/>
          <ac:grpSpMkLst>
            <pc:docMk/>
            <pc:sldMk cId="2188405928" sldId="3041"/>
            <ac:grpSpMk id="8" creationId="{BD8D34B9-ECD4-F8B5-AEA7-801E87F00203}"/>
          </ac:grpSpMkLst>
        </pc:grpChg>
        <pc:picChg chg="mod">
          <ac:chgData name="Mathilda Händén" userId="c86d09dc-e4d8-4bba-a0b2-6bb6c20761f9" providerId="ADAL" clId="{AF4EB1B8-07A6-4481-91DF-B2D5D61615A8}" dt="2023-02-10T13:28:32.448" v="12986"/>
          <ac:picMkLst>
            <pc:docMk/>
            <pc:sldMk cId="2188405928" sldId="3041"/>
            <ac:picMk id="6" creationId="{74E3B37C-53FF-3971-036A-49AF6E4075C7}"/>
          </ac:picMkLst>
        </pc:picChg>
        <pc:picChg chg="mod">
          <ac:chgData name="Mathilda Händén" userId="c86d09dc-e4d8-4bba-a0b2-6bb6c20761f9" providerId="ADAL" clId="{AF4EB1B8-07A6-4481-91DF-B2D5D61615A8}" dt="2023-02-10T13:28:32.448" v="12986"/>
          <ac:picMkLst>
            <pc:docMk/>
            <pc:sldMk cId="2188405928" sldId="3041"/>
            <ac:picMk id="12" creationId="{7475CCE9-33A3-41BB-610C-E6BB61BB63FB}"/>
          </ac:picMkLst>
        </pc:picChg>
      </pc:sldChg>
      <pc:sldChg chg="addSp delSp modSp del mod">
        <pc:chgData name="Mathilda Händén" userId="c86d09dc-e4d8-4bba-a0b2-6bb6c20761f9" providerId="ADAL" clId="{AF4EB1B8-07A6-4481-91DF-B2D5D61615A8}" dt="2023-01-31T20:09:58.208" v="1308" actId="47"/>
        <pc:sldMkLst>
          <pc:docMk/>
          <pc:sldMk cId="2774642249" sldId="3048"/>
        </pc:sldMkLst>
        <pc:spChg chg="add mod">
          <ac:chgData name="Mathilda Händén" userId="c86d09dc-e4d8-4bba-a0b2-6bb6c20761f9" providerId="ADAL" clId="{AF4EB1B8-07A6-4481-91DF-B2D5D61615A8}" dt="2023-01-31T19:32:06.898" v="866" actId="552"/>
          <ac:spMkLst>
            <pc:docMk/>
            <pc:sldMk cId="2774642249" sldId="3048"/>
            <ac:spMk id="4" creationId="{0465C61B-28E1-5DAC-8BE7-C67D562594AB}"/>
          </ac:spMkLst>
        </pc:spChg>
        <pc:spChg chg="add mod">
          <ac:chgData name="Mathilda Händén" userId="c86d09dc-e4d8-4bba-a0b2-6bb6c20761f9" providerId="ADAL" clId="{AF4EB1B8-07A6-4481-91DF-B2D5D61615A8}" dt="2023-01-31T19:32:06.898" v="866" actId="552"/>
          <ac:spMkLst>
            <pc:docMk/>
            <pc:sldMk cId="2774642249" sldId="3048"/>
            <ac:spMk id="6" creationId="{3A4DB5A7-1811-EDC5-0137-8FA0F36D95CF}"/>
          </ac:spMkLst>
        </pc:spChg>
        <pc:spChg chg="del">
          <ac:chgData name="Mathilda Händén" userId="c86d09dc-e4d8-4bba-a0b2-6bb6c20761f9" providerId="ADAL" clId="{AF4EB1B8-07A6-4481-91DF-B2D5D61615A8}" dt="2023-01-31T19:26:09.542" v="759" actId="478"/>
          <ac:spMkLst>
            <pc:docMk/>
            <pc:sldMk cId="2774642249" sldId="3048"/>
            <ac:spMk id="21" creationId="{84C820A4-039A-493B-B773-20D92F2477FE}"/>
          </ac:spMkLst>
        </pc:spChg>
        <pc:spChg chg="del">
          <ac:chgData name="Mathilda Händén" userId="c86d09dc-e4d8-4bba-a0b2-6bb6c20761f9" providerId="ADAL" clId="{AF4EB1B8-07A6-4481-91DF-B2D5D61615A8}" dt="2023-01-31T19:26:05.718" v="758" actId="478"/>
          <ac:spMkLst>
            <pc:docMk/>
            <pc:sldMk cId="2774642249" sldId="3048"/>
            <ac:spMk id="23" creationId="{C3D3DCFD-EC34-4036-A199-31392DCD497D}"/>
          </ac:spMkLst>
        </pc:spChg>
        <pc:picChg chg="del">
          <ac:chgData name="Mathilda Händén" userId="c86d09dc-e4d8-4bba-a0b2-6bb6c20761f9" providerId="ADAL" clId="{AF4EB1B8-07A6-4481-91DF-B2D5D61615A8}" dt="2023-01-31T19:26:11.021" v="760" actId="478"/>
          <ac:picMkLst>
            <pc:docMk/>
            <pc:sldMk cId="2774642249" sldId="3048"/>
            <ac:picMk id="2" creationId="{75D9DB74-049D-A65A-09AF-5A47A5C1EC35}"/>
          </ac:picMkLst>
        </pc:picChg>
        <pc:picChg chg="add del mod modCrop">
          <ac:chgData name="Mathilda Händén" userId="c86d09dc-e4d8-4bba-a0b2-6bb6c20761f9" providerId="ADAL" clId="{AF4EB1B8-07A6-4481-91DF-B2D5D61615A8}" dt="2023-01-31T19:30:47.735" v="856" actId="478"/>
          <ac:picMkLst>
            <pc:docMk/>
            <pc:sldMk cId="2774642249" sldId="3048"/>
            <ac:picMk id="7" creationId="{54328AC7-8947-D630-571C-15A7B3C98448}"/>
          </ac:picMkLst>
        </pc:picChg>
        <pc:picChg chg="add del mod">
          <ac:chgData name="Mathilda Händén" userId="c86d09dc-e4d8-4bba-a0b2-6bb6c20761f9" providerId="ADAL" clId="{AF4EB1B8-07A6-4481-91DF-B2D5D61615A8}" dt="2023-01-31T19:30:48.160" v="857" actId="478"/>
          <ac:picMkLst>
            <pc:docMk/>
            <pc:sldMk cId="2774642249" sldId="3048"/>
            <ac:picMk id="9" creationId="{0897307A-3390-9F7C-7FF3-C549FB8DA022}"/>
          </ac:picMkLst>
        </pc:picChg>
        <pc:picChg chg="add mod ord modCrop">
          <ac:chgData name="Mathilda Händén" userId="c86d09dc-e4d8-4bba-a0b2-6bb6c20761f9" providerId="ADAL" clId="{AF4EB1B8-07A6-4481-91DF-B2D5D61615A8}" dt="2023-01-31T20:09:28.939" v="1305" actId="29295"/>
          <ac:picMkLst>
            <pc:docMk/>
            <pc:sldMk cId="2774642249" sldId="3048"/>
            <ac:picMk id="10" creationId="{1EB35C02-9DC2-82F9-C972-7CACC1451BB1}"/>
          </ac:picMkLst>
        </pc:picChg>
      </pc:sldChg>
      <pc:sldChg chg="addSp delSp modSp mod modTransition addCm modCm modNotesTx">
        <pc:chgData name="Mathilda Händén" userId="c86d09dc-e4d8-4bba-a0b2-6bb6c20761f9" providerId="ADAL" clId="{AF4EB1B8-07A6-4481-91DF-B2D5D61615A8}" dt="2023-02-27T08:41:06.118" v="30669"/>
        <pc:sldMkLst>
          <pc:docMk/>
          <pc:sldMk cId="2556870038" sldId="3050"/>
        </pc:sldMkLst>
        <pc:spChg chg="mod">
          <ac:chgData name="Mathilda Händén" userId="c86d09dc-e4d8-4bba-a0b2-6bb6c20761f9" providerId="ADAL" clId="{AF4EB1B8-07A6-4481-91DF-B2D5D61615A8}" dt="2023-02-01T18:31:03.312" v="5640" actId="571"/>
          <ac:spMkLst>
            <pc:docMk/>
            <pc:sldMk cId="2556870038" sldId="3050"/>
            <ac:spMk id="3" creationId="{CA24AFC1-B502-BB55-86FE-A8D9F9CBAAB3}"/>
          </ac:spMkLst>
        </pc:spChg>
        <pc:spChg chg="mod">
          <ac:chgData name="Mathilda Händén" userId="c86d09dc-e4d8-4bba-a0b2-6bb6c20761f9" providerId="ADAL" clId="{AF4EB1B8-07A6-4481-91DF-B2D5D61615A8}" dt="2023-02-01T18:31:03.312" v="5640" actId="571"/>
          <ac:spMkLst>
            <pc:docMk/>
            <pc:sldMk cId="2556870038" sldId="3050"/>
            <ac:spMk id="4" creationId="{A8297A79-5A8E-AAC6-F55B-8C9DFF7A2C65}"/>
          </ac:spMkLst>
        </pc:spChg>
        <pc:spChg chg="add mod">
          <ac:chgData name="Mathilda Händén" userId="c86d09dc-e4d8-4bba-a0b2-6bb6c20761f9" providerId="ADAL" clId="{AF4EB1B8-07A6-4481-91DF-B2D5D61615A8}" dt="2023-02-01T18:31:03.312" v="5640" actId="571"/>
          <ac:spMkLst>
            <pc:docMk/>
            <pc:sldMk cId="2556870038" sldId="3050"/>
            <ac:spMk id="6" creationId="{5916E218-7729-2410-7F10-B115027599F9}"/>
          </ac:spMkLst>
        </pc:spChg>
        <pc:spChg chg="del">
          <ac:chgData name="Mathilda Händén" userId="c86d09dc-e4d8-4bba-a0b2-6bb6c20761f9" providerId="ADAL" clId="{AF4EB1B8-07A6-4481-91DF-B2D5D61615A8}" dt="2023-02-01T13:17:01.880" v="5120" actId="478"/>
          <ac:spMkLst>
            <pc:docMk/>
            <pc:sldMk cId="2556870038" sldId="3050"/>
            <ac:spMk id="7" creationId="{6DDB99DA-F80E-47D3-B0FF-E1F4B4EBFEA7}"/>
          </ac:spMkLst>
        </pc:spChg>
        <pc:spChg chg="mod">
          <ac:chgData name="Mathilda Händén" userId="c86d09dc-e4d8-4bba-a0b2-6bb6c20761f9" providerId="ADAL" clId="{AF4EB1B8-07A6-4481-91DF-B2D5D61615A8}" dt="2023-02-01T18:31:03.312" v="5640" actId="571"/>
          <ac:spMkLst>
            <pc:docMk/>
            <pc:sldMk cId="2556870038" sldId="3050"/>
            <ac:spMk id="8" creationId="{8401F7B7-6A9B-5DF0-E441-7E5FA83E6508}"/>
          </ac:spMkLst>
        </pc:spChg>
        <pc:grpChg chg="add mod">
          <ac:chgData name="Mathilda Händén" userId="c86d09dc-e4d8-4bba-a0b2-6bb6c20761f9" providerId="ADAL" clId="{AF4EB1B8-07A6-4481-91DF-B2D5D61615A8}" dt="2023-02-01T18:31:03.312" v="5640" actId="571"/>
          <ac:grpSpMkLst>
            <pc:docMk/>
            <pc:sldMk cId="2556870038" sldId="3050"/>
            <ac:grpSpMk id="5" creationId="{14104B48-7A71-351C-155D-0ED729CCBDF7}"/>
          </ac:grpSpMkLst>
        </pc:grpChg>
        <pc:graphicFrameChg chg="add del modGraphic">
          <ac:chgData name="Mathilda Händén" userId="c86d09dc-e4d8-4bba-a0b2-6bb6c20761f9" providerId="ADAL" clId="{AF4EB1B8-07A6-4481-91DF-B2D5D61615A8}" dt="2023-02-01T18:36:14.967" v="5692" actId="27309"/>
          <ac:graphicFrameMkLst>
            <pc:docMk/>
            <pc:sldMk cId="2556870038" sldId="3050"/>
            <ac:graphicFrameMk id="12" creationId="{99A2D256-71D3-D2F7-DF1A-C57117C0503A}"/>
          </ac:graphicFrameMkLst>
        </pc:graphicFrameChg>
        <pc:picChg chg="mod">
          <ac:chgData name="Mathilda Händén" userId="c86d09dc-e4d8-4bba-a0b2-6bb6c20761f9" providerId="ADAL" clId="{AF4EB1B8-07A6-4481-91DF-B2D5D61615A8}" dt="2023-02-01T13:18:01.419" v="5133" actId="1076"/>
          <ac:picMkLst>
            <pc:docMk/>
            <pc:sldMk cId="2556870038" sldId="3050"/>
            <ac:picMk id="2" creationId="{3D050C9A-355E-04EF-8634-E47C45252CD1}"/>
          </ac:picMkLst>
        </pc:picChg>
        <pc:picChg chg="add del mod ord modCrop">
          <ac:chgData name="Mathilda Händén" userId="c86d09dc-e4d8-4bba-a0b2-6bb6c20761f9" providerId="ADAL" clId="{AF4EB1B8-07A6-4481-91DF-B2D5D61615A8}" dt="2023-02-01T13:20:46.148" v="5163" actId="478"/>
          <ac:picMkLst>
            <pc:docMk/>
            <pc:sldMk cId="2556870038" sldId="3050"/>
            <ac:picMk id="6" creationId="{23B17E5B-AD80-9367-D256-C697EE648E4B}"/>
          </ac:picMkLst>
        </pc:picChg>
        <pc:picChg chg="mod">
          <ac:chgData name="Mathilda Händén" userId="c86d09dc-e4d8-4bba-a0b2-6bb6c20761f9" providerId="ADAL" clId="{AF4EB1B8-07A6-4481-91DF-B2D5D61615A8}" dt="2023-02-01T18:31:03.312" v="5640" actId="571"/>
          <ac:picMkLst>
            <pc:docMk/>
            <pc:sldMk cId="2556870038" sldId="3050"/>
            <ac:picMk id="9" creationId="{611C64A6-64A6-9611-69A2-57E3ED4A3EBF}"/>
          </ac:picMkLst>
        </pc:picChg>
        <pc:picChg chg="add mod ord modCrop">
          <ac:chgData name="Mathilda Händén" userId="c86d09dc-e4d8-4bba-a0b2-6bb6c20761f9" providerId="ADAL" clId="{AF4EB1B8-07A6-4481-91DF-B2D5D61615A8}" dt="2023-02-01T13:21:46.329" v="5199" actId="167"/>
          <ac:picMkLst>
            <pc:docMk/>
            <pc:sldMk cId="2556870038" sldId="3050"/>
            <ac:picMk id="11" creationId="{F631D1B5-E0FD-DF83-FA20-1EB92C51888A}"/>
          </ac:picMkLst>
        </pc:pic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02T19:06:18.162" v="6554" actId="2056"/>
              <pc2:cmMkLst xmlns:pc2="http://schemas.microsoft.com/office/powerpoint/2019/9/main/command">
                <pc:docMk/>
                <pc:sldMk cId="2556870038" sldId="3050"/>
                <pc2:cmMk id="{419DE98D-9DE7-49E2-8AA4-CFECA72ADEC9}"/>
              </pc2:cmMkLst>
            </pc226:cmChg>
          </p:ext>
        </pc:extLst>
      </pc:sldChg>
      <pc:sldChg chg="modSp mod">
        <pc:chgData name="Mathilda Händén" userId="c86d09dc-e4d8-4bba-a0b2-6bb6c20761f9" providerId="ADAL" clId="{AF4EB1B8-07A6-4481-91DF-B2D5D61615A8}" dt="2023-02-01T07:04:05.978" v="1741" actId="1076"/>
        <pc:sldMkLst>
          <pc:docMk/>
          <pc:sldMk cId="4054198291" sldId="3051"/>
        </pc:sldMkLst>
        <pc:picChg chg="mod">
          <ac:chgData name="Mathilda Händén" userId="c86d09dc-e4d8-4bba-a0b2-6bb6c20761f9" providerId="ADAL" clId="{AF4EB1B8-07A6-4481-91DF-B2D5D61615A8}" dt="2023-02-01T07:04:05.978" v="1741" actId="1076"/>
          <ac:picMkLst>
            <pc:docMk/>
            <pc:sldMk cId="4054198291" sldId="3051"/>
            <ac:picMk id="5" creationId="{804783B3-80E7-E234-00D2-150FDA4938C3}"/>
          </ac:picMkLst>
        </pc:picChg>
      </pc:sldChg>
      <pc:sldChg chg="addSp delSp modSp del mod delAnim modAnim">
        <pc:chgData name="Mathilda Händén" userId="c86d09dc-e4d8-4bba-a0b2-6bb6c20761f9" providerId="ADAL" clId="{AF4EB1B8-07A6-4481-91DF-B2D5D61615A8}" dt="2023-02-01T08:35:14.182" v="3118" actId="47"/>
        <pc:sldMkLst>
          <pc:docMk/>
          <pc:sldMk cId="401434474" sldId="3052"/>
        </pc:sldMkLst>
        <pc:spChg chg="add del mod">
          <ac:chgData name="Mathilda Händén" userId="c86d09dc-e4d8-4bba-a0b2-6bb6c20761f9" providerId="ADAL" clId="{AF4EB1B8-07A6-4481-91DF-B2D5D61615A8}" dt="2023-02-01T08:33:39.318" v="3092" actId="478"/>
          <ac:spMkLst>
            <pc:docMk/>
            <pc:sldMk cId="401434474" sldId="3052"/>
            <ac:spMk id="2" creationId="{4BE43A31-E8DF-62B1-00AA-FF6122EF001B}"/>
          </ac:spMkLst>
        </pc:spChg>
        <pc:spChg chg="del">
          <ac:chgData name="Mathilda Händén" userId="c86d09dc-e4d8-4bba-a0b2-6bb6c20761f9" providerId="ADAL" clId="{AF4EB1B8-07A6-4481-91DF-B2D5D61615A8}" dt="2023-02-01T07:59:37.681" v="2733" actId="478"/>
          <ac:spMkLst>
            <pc:docMk/>
            <pc:sldMk cId="401434474" sldId="3052"/>
            <ac:spMk id="4" creationId="{A8297A79-5A8E-AAC6-F55B-8C9DFF7A2C65}"/>
          </ac:spMkLst>
        </pc:spChg>
        <pc:spChg chg="mod topLvl">
          <ac:chgData name="Mathilda Händén" userId="c86d09dc-e4d8-4bba-a0b2-6bb6c20761f9" providerId="ADAL" clId="{AF4EB1B8-07A6-4481-91DF-B2D5D61615A8}" dt="2023-02-01T08:17:43.777" v="3039" actId="1076"/>
          <ac:spMkLst>
            <pc:docMk/>
            <pc:sldMk cId="401434474" sldId="3052"/>
            <ac:spMk id="5" creationId="{AB2C2E4F-C7B0-7B42-C9B8-22F6729A9670}"/>
          </ac:spMkLst>
        </pc:spChg>
        <pc:spChg chg="del mod">
          <ac:chgData name="Mathilda Händén" userId="c86d09dc-e4d8-4bba-a0b2-6bb6c20761f9" providerId="ADAL" clId="{AF4EB1B8-07A6-4481-91DF-B2D5D61615A8}" dt="2023-02-01T07:59:46.682" v="2735" actId="478"/>
          <ac:spMkLst>
            <pc:docMk/>
            <pc:sldMk cId="401434474" sldId="3052"/>
            <ac:spMk id="6" creationId="{7E2A6760-EAAA-5496-D070-FBEF55D4CE59}"/>
          </ac:spMkLst>
        </pc:spChg>
        <pc:spChg chg="add del mod">
          <ac:chgData name="Mathilda Händén" userId="c86d09dc-e4d8-4bba-a0b2-6bb6c20761f9" providerId="ADAL" clId="{AF4EB1B8-07A6-4481-91DF-B2D5D61615A8}" dt="2023-02-01T08:05:20.315" v="2834" actId="478"/>
          <ac:spMkLst>
            <pc:docMk/>
            <pc:sldMk cId="401434474" sldId="3052"/>
            <ac:spMk id="11" creationId="{D14C5DF3-BC41-9479-9AAC-1BEA1DCAD5C1}"/>
          </ac:spMkLst>
        </pc:spChg>
        <pc:spChg chg="add del mod">
          <ac:chgData name="Mathilda Händén" userId="c86d09dc-e4d8-4bba-a0b2-6bb6c20761f9" providerId="ADAL" clId="{AF4EB1B8-07A6-4481-91DF-B2D5D61615A8}" dt="2023-02-01T08:05:20.315" v="2834" actId="478"/>
          <ac:spMkLst>
            <pc:docMk/>
            <pc:sldMk cId="401434474" sldId="3052"/>
            <ac:spMk id="13" creationId="{75139539-F008-D2A8-3B9B-DE1E93707191}"/>
          </ac:spMkLst>
        </pc:spChg>
        <pc:spChg chg="add mod">
          <ac:chgData name="Mathilda Händén" userId="c86d09dc-e4d8-4bba-a0b2-6bb6c20761f9" providerId="ADAL" clId="{AF4EB1B8-07A6-4481-91DF-B2D5D61615A8}" dt="2023-02-01T08:20:05.671" v="3061" actId="1037"/>
          <ac:spMkLst>
            <pc:docMk/>
            <pc:sldMk cId="401434474" sldId="3052"/>
            <ac:spMk id="15" creationId="{14973FB3-9961-1E7D-088A-6C31A3DA7A89}"/>
          </ac:spMkLst>
        </pc:spChg>
        <pc:spChg chg="add del mod">
          <ac:chgData name="Mathilda Händén" userId="c86d09dc-e4d8-4bba-a0b2-6bb6c20761f9" providerId="ADAL" clId="{AF4EB1B8-07A6-4481-91DF-B2D5D61615A8}" dt="2023-02-01T08:08:03.677" v="2890" actId="478"/>
          <ac:spMkLst>
            <pc:docMk/>
            <pc:sldMk cId="401434474" sldId="3052"/>
            <ac:spMk id="17" creationId="{82F235EC-DA71-90B0-5ED6-2DE1F2B536F1}"/>
          </ac:spMkLst>
        </pc:spChg>
        <pc:spChg chg="add mod">
          <ac:chgData name="Mathilda Händén" userId="c86d09dc-e4d8-4bba-a0b2-6bb6c20761f9" providerId="ADAL" clId="{AF4EB1B8-07A6-4481-91DF-B2D5D61615A8}" dt="2023-02-01T08:21:46.257" v="3087" actId="20577"/>
          <ac:spMkLst>
            <pc:docMk/>
            <pc:sldMk cId="401434474" sldId="3052"/>
            <ac:spMk id="18" creationId="{D0CE4BA5-E7A9-ECC0-E3E4-04476F291F82}"/>
          </ac:spMkLst>
        </pc:spChg>
        <pc:spChg chg="add mod">
          <ac:chgData name="Mathilda Händén" userId="c86d09dc-e4d8-4bba-a0b2-6bb6c20761f9" providerId="ADAL" clId="{AF4EB1B8-07A6-4481-91DF-B2D5D61615A8}" dt="2023-02-01T08:17:41.989" v="3037" actId="164"/>
          <ac:spMkLst>
            <pc:docMk/>
            <pc:sldMk cId="401434474" sldId="3052"/>
            <ac:spMk id="19" creationId="{26789758-8644-D1D6-94BC-F28AF57CA5A1}"/>
          </ac:spMkLst>
        </pc:spChg>
        <pc:spChg chg="add del mod">
          <ac:chgData name="Mathilda Händén" userId="c86d09dc-e4d8-4bba-a0b2-6bb6c20761f9" providerId="ADAL" clId="{AF4EB1B8-07A6-4481-91DF-B2D5D61615A8}" dt="2023-02-01T08:16:57.662" v="3024" actId="478"/>
          <ac:spMkLst>
            <pc:docMk/>
            <pc:sldMk cId="401434474" sldId="3052"/>
            <ac:spMk id="20" creationId="{AFC4C140-4D27-E638-475C-C75D97DC4833}"/>
          </ac:spMkLst>
        </pc:spChg>
        <pc:grpChg chg="add del mod">
          <ac:chgData name="Mathilda Händén" userId="c86d09dc-e4d8-4bba-a0b2-6bb6c20761f9" providerId="ADAL" clId="{AF4EB1B8-07A6-4481-91DF-B2D5D61615A8}" dt="2023-02-01T07:59:52.592" v="2736" actId="478"/>
          <ac:grpSpMkLst>
            <pc:docMk/>
            <pc:sldMk cId="401434474" sldId="3052"/>
            <ac:grpSpMk id="3" creationId="{D3ACC111-463F-64CE-AFEA-5D770A025697}"/>
          </ac:grpSpMkLst>
        </pc:grpChg>
        <pc:grpChg chg="add mod">
          <ac:chgData name="Mathilda Händén" userId="c86d09dc-e4d8-4bba-a0b2-6bb6c20761f9" providerId="ADAL" clId="{AF4EB1B8-07A6-4481-91DF-B2D5D61615A8}" dt="2023-02-01T08:19:37.159" v="3049" actId="1076"/>
          <ac:grpSpMkLst>
            <pc:docMk/>
            <pc:sldMk cId="401434474" sldId="3052"/>
            <ac:grpSpMk id="21" creationId="{A65C83CF-B85F-254C-DF6A-8B9045561416}"/>
          </ac:grpSpMkLst>
        </pc:grpChg>
        <pc:picChg chg="del mod topLvl">
          <ac:chgData name="Mathilda Händén" userId="c86d09dc-e4d8-4bba-a0b2-6bb6c20761f9" providerId="ADAL" clId="{AF4EB1B8-07A6-4481-91DF-B2D5D61615A8}" dt="2023-02-01T07:59:52.592" v="2736" actId="478"/>
          <ac:picMkLst>
            <pc:docMk/>
            <pc:sldMk cId="401434474" sldId="3052"/>
            <ac:picMk id="8" creationId="{13B7928E-BBFE-2A56-1007-888EF0CB52D6}"/>
          </ac:picMkLst>
        </pc:picChg>
        <pc:picChg chg="add del mod ord modCrop">
          <ac:chgData name="Mathilda Händén" userId="c86d09dc-e4d8-4bba-a0b2-6bb6c20761f9" providerId="ADAL" clId="{AF4EB1B8-07A6-4481-91DF-B2D5D61615A8}" dt="2023-02-01T08:02:42.575" v="2783" actId="21"/>
          <ac:picMkLst>
            <pc:docMk/>
            <pc:sldMk cId="401434474" sldId="3052"/>
            <ac:picMk id="9" creationId="{66A9A98C-4C9A-EF59-0BE1-3EAA7A6BEF22}"/>
          </ac:picMkLst>
        </pc:picChg>
        <pc:picChg chg="add mod">
          <ac:chgData name="Mathilda Händén" userId="c86d09dc-e4d8-4bba-a0b2-6bb6c20761f9" providerId="ADAL" clId="{AF4EB1B8-07A6-4481-91DF-B2D5D61615A8}" dt="2023-02-01T08:20:05.671" v="3061" actId="1037"/>
          <ac:picMkLst>
            <pc:docMk/>
            <pc:sldMk cId="401434474" sldId="3052"/>
            <ac:picMk id="22" creationId="{44023435-CD7D-7D2A-2862-B51EA3709BCC}"/>
          </ac:picMkLst>
        </pc:picChg>
      </pc:sldChg>
      <pc:sldChg chg="addSp delSp modSp del mod modTransition modNotesTx">
        <pc:chgData name="Mathilda Händén" userId="c86d09dc-e4d8-4bba-a0b2-6bb6c20761f9" providerId="ADAL" clId="{AF4EB1B8-07A6-4481-91DF-B2D5D61615A8}" dt="2023-02-10T09:34:09.558" v="10286" actId="47"/>
        <pc:sldMkLst>
          <pc:docMk/>
          <pc:sldMk cId="3015254086" sldId="3054"/>
        </pc:sldMkLst>
        <pc:spChg chg="add mod">
          <ac:chgData name="Mathilda Händén" userId="c86d09dc-e4d8-4bba-a0b2-6bb6c20761f9" providerId="ADAL" clId="{AF4EB1B8-07A6-4481-91DF-B2D5D61615A8}" dt="2023-01-31T14:41:37.643" v="755" actId="20577"/>
          <ac:spMkLst>
            <pc:docMk/>
            <pc:sldMk cId="3015254086" sldId="3054"/>
            <ac:spMk id="2" creationId="{5F21B8FF-1EDF-91AC-E39A-FB7B3A265947}"/>
          </ac:spMkLst>
        </pc:spChg>
        <pc:spChg chg="add del mod">
          <ac:chgData name="Mathilda Händén" userId="c86d09dc-e4d8-4bba-a0b2-6bb6c20761f9" providerId="ADAL" clId="{AF4EB1B8-07A6-4481-91DF-B2D5D61615A8}" dt="2023-02-09T20:06:56.699" v="9578" actId="478"/>
          <ac:spMkLst>
            <pc:docMk/>
            <pc:sldMk cId="3015254086" sldId="3054"/>
            <ac:spMk id="7" creationId="{5B9ECD1F-5A41-2341-D444-66AE1D4F900E}"/>
          </ac:spMkLst>
        </pc:spChg>
        <pc:spChg chg="add del mod">
          <ac:chgData name="Mathilda Händén" userId="c86d09dc-e4d8-4bba-a0b2-6bb6c20761f9" providerId="ADAL" clId="{AF4EB1B8-07A6-4481-91DF-B2D5D61615A8}" dt="2023-02-09T20:06:59.044" v="9581" actId="478"/>
          <ac:spMkLst>
            <pc:docMk/>
            <pc:sldMk cId="3015254086" sldId="3054"/>
            <ac:spMk id="11" creationId="{77EC4C15-9253-551E-171D-39E729991D53}"/>
          </ac:spMkLst>
        </pc:spChg>
        <pc:cxnChg chg="add del mod">
          <ac:chgData name="Mathilda Händén" userId="c86d09dc-e4d8-4bba-a0b2-6bb6c20761f9" providerId="ADAL" clId="{AF4EB1B8-07A6-4481-91DF-B2D5D61615A8}" dt="2023-02-09T20:06:57.437" v="9579" actId="478"/>
          <ac:cxnSpMkLst>
            <pc:docMk/>
            <pc:sldMk cId="3015254086" sldId="3054"/>
            <ac:cxnSpMk id="3" creationId="{7FBB4811-28C5-67B4-974A-0105FC0DE203}"/>
          </ac:cxnSpMkLst>
        </pc:cxnChg>
        <pc:cxnChg chg="add del mod">
          <ac:chgData name="Mathilda Händén" userId="c86d09dc-e4d8-4bba-a0b2-6bb6c20761f9" providerId="ADAL" clId="{AF4EB1B8-07A6-4481-91DF-B2D5D61615A8}" dt="2023-02-09T20:06:58.169" v="9580" actId="478"/>
          <ac:cxnSpMkLst>
            <pc:docMk/>
            <pc:sldMk cId="3015254086" sldId="3054"/>
            <ac:cxnSpMk id="9" creationId="{73E26C8D-879C-C1E9-8527-7355FA5C8644}"/>
          </ac:cxnSpMkLst>
        </pc:cxnChg>
      </pc:sldChg>
      <pc:sldChg chg="addSp delSp modSp del mod modTransition delCm">
        <pc:chgData name="Mathilda Händén" userId="c86d09dc-e4d8-4bba-a0b2-6bb6c20761f9" providerId="ADAL" clId="{AF4EB1B8-07A6-4481-91DF-B2D5D61615A8}" dt="2023-02-17T10:49:58.883" v="24691" actId="47"/>
        <pc:sldMkLst>
          <pc:docMk/>
          <pc:sldMk cId="2485400290" sldId="3055"/>
        </pc:sldMkLst>
        <pc:spChg chg="add del mod">
          <ac:chgData name="Mathilda Händén" userId="c86d09dc-e4d8-4bba-a0b2-6bb6c20761f9" providerId="ADAL" clId="{AF4EB1B8-07A6-4481-91DF-B2D5D61615A8}" dt="2023-02-09T19:50:06.959" v="9433" actId="478"/>
          <ac:spMkLst>
            <pc:docMk/>
            <pc:sldMk cId="2485400290" sldId="3055"/>
            <ac:spMk id="2" creationId="{4813A2B4-4F81-0620-338C-21453E95815B}"/>
          </ac:spMkLst>
        </pc:spChg>
        <pc:spChg chg="add del mod">
          <ac:chgData name="Mathilda Händén" userId="c86d09dc-e4d8-4bba-a0b2-6bb6c20761f9" providerId="ADAL" clId="{AF4EB1B8-07A6-4481-91DF-B2D5D61615A8}" dt="2023-02-14T10:37:06.399" v="17276" actId="478"/>
          <ac:spMkLst>
            <pc:docMk/>
            <pc:sldMk cId="2485400290" sldId="3055"/>
            <ac:spMk id="3" creationId="{26903DF3-7E9D-54BB-413F-A1FF9D62DDF4}"/>
          </ac:spMkLst>
        </pc:spChg>
        <pc:spChg chg="add del mod">
          <ac:chgData name="Mathilda Händén" userId="c86d09dc-e4d8-4bba-a0b2-6bb6c20761f9" providerId="ADAL" clId="{AF4EB1B8-07A6-4481-91DF-B2D5D61615A8}" dt="2023-02-14T10:37:09.262" v="17277" actId="478"/>
          <ac:spMkLst>
            <pc:docMk/>
            <pc:sldMk cId="2485400290" sldId="3055"/>
            <ac:spMk id="4" creationId="{1266DA66-BE44-6470-0B9A-78F0DFFE0BDB}"/>
          </ac:spMkLst>
        </pc:spChg>
        <pc:spChg chg="add del mod ord">
          <ac:chgData name="Mathilda Händén" userId="c86d09dc-e4d8-4bba-a0b2-6bb6c20761f9" providerId="ADAL" clId="{AF4EB1B8-07A6-4481-91DF-B2D5D61615A8}" dt="2023-02-14T10:34:35.436" v="17268" actId="478"/>
          <ac:spMkLst>
            <pc:docMk/>
            <pc:sldMk cId="2485400290" sldId="3055"/>
            <ac:spMk id="5" creationId="{E7768E0D-8413-B04D-A46B-4E4A7E90A567}"/>
          </ac:spMkLst>
        </pc:spChg>
        <pc:spChg chg="add mod">
          <ac:chgData name="Mathilda Händén" userId="c86d09dc-e4d8-4bba-a0b2-6bb6c20761f9" providerId="ADAL" clId="{AF4EB1B8-07A6-4481-91DF-B2D5D61615A8}" dt="2023-02-14T10:37:09.916" v="17278"/>
          <ac:spMkLst>
            <pc:docMk/>
            <pc:sldMk cId="2485400290" sldId="3055"/>
            <ac:spMk id="7" creationId="{93B23936-65B7-AEF7-05BF-A5F01B8876C4}"/>
          </ac:spMkLst>
        </pc:spChg>
        <pc:spChg chg="del">
          <ac:chgData name="Mathilda Händén" userId="c86d09dc-e4d8-4bba-a0b2-6bb6c20761f9" providerId="ADAL" clId="{AF4EB1B8-07A6-4481-91DF-B2D5D61615A8}" dt="2023-02-17T10:27:29.218" v="24636" actId="478"/>
          <ac:spMkLst>
            <pc:docMk/>
            <pc:sldMk cId="2485400290" sldId="3055"/>
            <ac:spMk id="8" creationId="{7FC9A882-DB2F-450B-828E-37415F6EE918}"/>
          </ac:spMkLst>
        </pc:spChg>
        <pc:spChg chg="add mod">
          <ac:chgData name="Mathilda Händén" userId="c86d09dc-e4d8-4bba-a0b2-6bb6c20761f9" providerId="ADAL" clId="{AF4EB1B8-07A6-4481-91DF-B2D5D61615A8}" dt="2023-02-14T10:37:09.916" v="17278"/>
          <ac:spMkLst>
            <pc:docMk/>
            <pc:sldMk cId="2485400290" sldId="3055"/>
            <ac:spMk id="9" creationId="{DC8D24AF-753E-49E2-043E-FF5AB96C68A8}"/>
          </ac:spMkLst>
        </pc:spChg>
        <pc:spChg chg="add mod">
          <ac:chgData name="Mathilda Händén" userId="c86d09dc-e4d8-4bba-a0b2-6bb6c20761f9" providerId="ADAL" clId="{AF4EB1B8-07A6-4481-91DF-B2D5D61615A8}" dt="2023-02-14T10:37:43.427" v="17314" actId="1076"/>
          <ac:spMkLst>
            <pc:docMk/>
            <pc:sldMk cId="2485400290" sldId="3055"/>
            <ac:spMk id="10" creationId="{CFD90870-B58A-FE70-01D8-6441F5387299}"/>
          </ac:spMkLst>
        </pc:spChg>
        <pc:spChg chg="add del mod">
          <ac:chgData name="Mathilda Händén" userId="c86d09dc-e4d8-4bba-a0b2-6bb6c20761f9" providerId="ADAL" clId="{AF4EB1B8-07A6-4481-91DF-B2D5D61615A8}" dt="2023-02-14T10:34:25.931" v="17267" actId="478"/>
          <ac:spMkLst>
            <pc:docMk/>
            <pc:sldMk cId="2485400290" sldId="3055"/>
            <ac:spMk id="21" creationId="{84C820A4-039A-493B-B773-20D92F2477FE}"/>
          </ac:spMkLst>
        </pc:spChg>
        <pc:picChg chg="add del mod modCrop">
          <ac:chgData name="Mathilda Händén" userId="c86d09dc-e4d8-4bba-a0b2-6bb6c20761f9" providerId="ADAL" clId="{AF4EB1B8-07A6-4481-91DF-B2D5D61615A8}" dt="2023-02-17T10:04:03.098" v="24631" actId="478"/>
          <ac:picMkLst>
            <pc:docMk/>
            <pc:sldMk cId="2485400290" sldId="3055"/>
            <ac:picMk id="2" creationId="{13B673CF-7B88-61A1-81CC-462D99696464}"/>
          </ac:picMkLst>
        </pc:picChg>
        <pc:picChg chg="add mod">
          <ac:chgData name="Mathilda Händén" userId="c86d09dc-e4d8-4bba-a0b2-6bb6c20761f9" providerId="ADAL" clId="{AF4EB1B8-07A6-4481-91DF-B2D5D61615A8}" dt="2023-02-17T10:48:46.808" v="24673" actId="1076"/>
          <ac:picMkLst>
            <pc:docMk/>
            <pc:sldMk cId="2485400290" sldId="3055"/>
            <ac:picMk id="3" creationId="{C47760D5-7988-46B7-CB48-795BD5017F83}"/>
          </ac:picMkLst>
        </pc:picChg>
        <pc:picChg chg="add del mod">
          <ac:chgData name="Mathilda Händén" userId="c86d09dc-e4d8-4bba-a0b2-6bb6c20761f9" providerId="ADAL" clId="{AF4EB1B8-07A6-4481-91DF-B2D5D61615A8}" dt="2023-02-17T10:41:19.716" v="24653" actId="478"/>
          <ac:picMkLst>
            <pc:docMk/>
            <pc:sldMk cId="2485400290" sldId="3055"/>
            <ac:picMk id="5" creationId="{644A5615-A9D8-DAE6-B36D-416055888670}"/>
          </ac:picMkLst>
        </pc:picChg>
        <pc:picChg chg="add del mod">
          <ac:chgData name="Mathilda Händén" userId="c86d09dc-e4d8-4bba-a0b2-6bb6c20761f9" providerId="ADAL" clId="{AF4EB1B8-07A6-4481-91DF-B2D5D61615A8}" dt="2023-02-17T10:04:07.522" v="24634" actId="478"/>
          <ac:picMkLst>
            <pc:docMk/>
            <pc:sldMk cId="2485400290" sldId="3055"/>
            <ac:picMk id="6" creationId="{732C62B1-CFBE-C6F8-D23C-BFF20F551264}"/>
          </ac:picMkLst>
        </pc:picChg>
        <pc:picChg chg="add mod">
          <ac:chgData name="Mathilda Händén" userId="c86d09dc-e4d8-4bba-a0b2-6bb6c20761f9" providerId="ADAL" clId="{AF4EB1B8-07A6-4481-91DF-B2D5D61615A8}" dt="2023-02-17T10:43:15.343" v="24656" actId="1076"/>
          <ac:picMkLst>
            <pc:docMk/>
            <pc:sldMk cId="2485400290" sldId="3055"/>
            <ac:picMk id="12" creationId="{697AE5C2-E613-6388-7FE6-13CE400E8431}"/>
          </ac:picMkLst>
        </pc:picChg>
        <pc:picChg chg="add mod">
          <ac:chgData name="Mathilda Händén" userId="c86d09dc-e4d8-4bba-a0b2-6bb6c20761f9" providerId="ADAL" clId="{AF4EB1B8-07A6-4481-91DF-B2D5D61615A8}" dt="2023-02-17T10:48:43.754" v="24672" actId="1076"/>
          <ac:picMkLst>
            <pc:docMk/>
            <pc:sldMk cId="2485400290" sldId="3055"/>
            <ac:picMk id="13" creationId="{2DFC1E33-9943-EB91-AAD7-F712326158A0}"/>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5T09:14:18.947" v="18369"/>
              <pc2:cmMkLst xmlns:pc2="http://schemas.microsoft.com/office/powerpoint/2019/9/main/command">
                <pc:docMk/>
                <pc:sldMk cId="2485400290" sldId="3055"/>
                <pc2:cmMk id="{BA564142-77D8-4454-B49B-C98EE769AE6B}"/>
              </pc2:cmMkLst>
            </pc226:cmChg>
            <pc226:cmChg xmlns:pc226="http://schemas.microsoft.com/office/powerpoint/2022/06/main/command" chg="del">
              <pc226:chgData name="Mathilda Händén" userId="c86d09dc-e4d8-4bba-a0b2-6bb6c20761f9" providerId="ADAL" clId="{AF4EB1B8-07A6-4481-91DF-B2D5D61615A8}" dt="2023-02-17T10:02:00.491" v="24622"/>
              <pc2:cmMkLst xmlns:pc2="http://schemas.microsoft.com/office/powerpoint/2019/9/main/command">
                <pc:docMk/>
                <pc:sldMk cId="2485400290" sldId="3055"/>
                <pc2:cmMk id="{BD4769C4-3E0E-4A1A-9936-0575BAC5D3D0}"/>
              </pc2:cmMkLst>
            </pc226:cmChg>
          </p:ext>
        </pc:extLst>
      </pc:sldChg>
      <pc:sldChg chg="addSp delSp modSp new del mod delAnim modAnim">
        <pc:chgData name="Mathilda Händén" userId="c86d09dc-e4d8-4bba-a0b2-6bb6c20761f9" providerId="ADAL" clId="{AF4EB1B8-07A6-4481-91DF-B2D5D61615A8}" dt="2023-01-31T13:33:59.402" v="21" actId="47"/>
        <pc:sldMkLst>
          <pc:docMk/>
          <pc:sldMk cId="283789382" sldId="3056"/>
        </pc:sldMkLst>
        <pc:spChg chg="del">
          <ac:chgData name="Mathilda Händén" userId="c86d09dc-e4d8-4bba-a0b2-6bb6c20761f9" providerId="ADAL" clId="{AF4EB1B8-07A6-4481-91DF-B2D5D61615A8}" dt="2023-01-31T13:30:01.554" v="1" actId="478"/>
          <ac:spMkLst>
            <pc:docMk/>
            <pc:sldMk cId="283789382" sldId="3056"/>
            <ac:spMk id="2" creationId="{AD7F45DA-EA71-DA1E-4FC2-8B2901FB60A7}"/>
          </ac:spMkLst>
        </pc:spChg>
        <pc:spChg chg="add del mod">
          <ac:chgData name="Mathilda Händén" userId="c86d09dc-e4d8-4bba-a0b2-6bb6c20761f9" providerId="ADAL" clId="{AF4EB1B8-07A6-4481-91DF-B2D5D61615A8}" dt="2023-01-31T13:33:58.145" v="20" actId="478"/>
          <ac:spMkLst>
            <pc:docMk/>
            <pc:sldMk cId="283789382" sldId="3056"/>
            <ac:spMk id="3" creationId="{9EA822EA-C54C-AE11-5E96-EA105C2AABAE}"/>
          </ac:spMkLst>
        </pc:spChg>
        <pc:picChg chg="add del mod">
          <ac:chgData name="Mathilda Händén" userId="c86d09dc-e4d8-4bba-a0b2-6bb6c20761f9" providerId="ADAL" clId="{AF4EB1B8-07A6-4481-91DF-B2D5D61615A8}" dt="2023-01-31T13:31:54.004" v="7" actId="21"/>
          <ac:picMkLst>
            <pc:docMk/>
            <pc:sldMk cId="283789382" sldId="3056"/>
            <ac:picMk id="4" creationId="{1AADE169-BF13-2341-5AC2-F55ACCAC5EA4}"/>
          </ac:picMkLst>
        </pc:picChg>
        <pc:picChg chg="add del mod">
          <ac:chgData name="Mathilda Händén" userId="c86d09dc-e4d8-4bba-a0b2-6bb6c20761f9" providerId="ADAL" clId="{AF4EB1B8-07A6-4481-91DF-B2D5D61615A8}" dt="2023-01-31T13:31:57.323" v="9" actId="21"/>
          <ac:picMkLst>
            <pc:docMk/>
            <pc:sldMk cId="283789382" sldId="3056"/>
            <ac:picMk id="5" creationId="{E53C26AB-E153-E1B9-ACA3-F478AB3451D1}"/>
          </ac:picMkLst>
        </pc:picChg>
        <pc:picChg chg="add del mod">
          <ac:chgData name="Mathilda Händén" userId="c86d09dc-e4d8-4bba-a0b2-6bb6c20761f9" providerId="ADAL" clId="{AF4EB1B8-07A6-4481-91DF-B2D5D61615A8}" dt="2023-01-31T13:33:55.976" v="19" actId="478"/>
          <ac:picMkLst>
            <pc:docMk/>
            <pc:sldMk cId="283789382" sldId="3056"/>
            <ac:picMk id="6" creationId="{352C0583-45C5-7230-0E53-3C1BEB8A9363}"/>
          </ac:picMkLst>
        </pc:picChg>
      </pc:sldChg>
      <pc:sldChg chg="modTransition modAnim">
        <pc:chgData name="Mathilda Händén" userId="c86d09dc-e4d8-4bba-a0b2-6bb6c20761f9" providerId="ADAL" clId="{AF4EB1B8-07A6-4481-91DF-B2D5D61615A8}" dt="2023-03-03T09:02:10.231" v="35913"/>
        <pc:sldMkLst>
          <pc:docMk/>
          <pc:sldMk cId="833325095" sldId="3057"/>
        </pc:sldMkLst>
      </pc:sldChg>
      <pc:sldChg chg="addSp delSp modSp mod modTransition addCm">
        <pc:chgData name="Mathilda Händén" userId="c86d09dc-e4d8-4bba-a0b2-6bb6c20761f9" providerId="ADAL" clId="{AF4EB1B8-07A6-4481-91DF-B2D5D61615A8}" dt="2023-02-21T09:20:42" v="25906" actId="1076"/>
        <pc:sldMkLst>
          <pc:docMk/>
          <pc:sldMk cId="1888788318" sldId="3058"/>
        </pc:sldMkLst>
        <pc:spChg chg="del mod">
          <ac:chgData name="Mathilda Händén" userId="c86d09dc-e4d8-4bba-a0b2-6bb6c20761f9" providerId="ADAL" clId="{AF4EB1B8-07A6-4481-91DF-B2D5D61615A8}" dt="2023-02-01T13:25:30.142" v="5300" actId="478"/>
          <ac:spMkLst>
            <pc:docMk/>
            <pc:sldMk cId="1888788318" sldId="3058"/>
            <ac:spMk id="3" creationId="{56F10BC3-6AD8-26AF-46B8-B32D45126844}"/>
          </ac:spMkLst>
        </pc:spChg>
        <pc:spChg chg="del">
          <ac:chgData name="Mathilda Händén" userId="c86d09dc-e4d8-4bba-a0b2-6bb6c20761f9" providerId="ADAL" clId="{AF4EB1B8-07A6-4481-91DF-B2D5D61615A8}" dt="2023-02-01T13:24:25.318" v="5208" actId="478"/>
          <ac:spMkLst>
            <pc:docMk/>
            <pc:sldMk cId="1888788318" sldId="3058"/>
            <ac:spMk id="5" creationId="{64B5BF52-5AC9-61DC-0C6F-4B74FB67CCA8}"/>
          </ac:spMkLst>
        </pc:spChg>
        <pc:spChg chg="add del mod">
          <ac:chgData name="Mathilda Händén" userId="c86d09dc-e4d8-4bba-a0b2-6bb6c20761f9" providerId="ADAL" clId="{AF4EB1B8-07A6-4481-91DF-B2D5D61615A8}" dt="2023-02-01T13:24:17.638" v="5206"/>
          <ac:spMkLst>
            <pc:docMk/>
            <pc:sldMk cId="1888788318" sldId="3058"/>
            <ac:spMk id="7" creationId="{FAE0D4C4-DFCA-9557-473F-D37E9E69E07C}"/>
          </ac:spMkLst>
        </pc:spChg>
        <pc:spChg chg="add del mod">
          <ac:chgData name="Mathilda Händén" userId="c86d09dc-e4d8-4bba-a0b2-6bb6c20761f9" providerId="ADAL" clId="{AF4EB1B8-07A6-4481-91DF-B2D5D61615A8}" dt="2023-02-01T13:24:17.638" v="5206"/>
          <ac:spMkLst>
            <pc:docMk/>
            <pc:sldMk cId="1888788318" sldId="3058"/>
            <ac:spMk id="9" creationId="{7CB32271-435D-6B6E-269E-774BEC1BDA78}"/>
          </ac:spMkLst>
        </pc:spChg>
        <pc:spChg chg="add del mod">
          <ac:chgData name="Mathilda Händén" userId="c86d09dc-e4d8-4bba-a0b2-6bb6c20761f9" providerId="ADAL" clId="{AF4EB1B8-07A6-4481-91DF-B2D5D61615A8}" dt="2023-02-01T13:24:17.638" v="5206"/>
          <ac:spMkLst>
            <pc:docMk/>
            <pc:sldMk cId="1888788318" sldId="3058"/>
            <ac:spMk id="10" creationId="{3B587236-F012-BC3A-EEDF-CE60CA46518C}"/>
          </ac:spMkLst>
        </pc:spChg>
        <pc:spChg chg="add del mod">
          <ac:chgData name="Mathilda Händén" userId="c86d09dc-e4d8-4bba-a0b2-6bb6c20761f9" providerId="ADAL" clId="{AF4EB1B8-07A6-4481-91DF-B2D5D61615A8}" dt="2023-02-01T13:24:55.926" v="5240" actId="478"/>
          <ac:spMkLst>
            <pc:docMk/>
            <pc:sldMk cId="1888788318" sldId="3058"/>
            <ac:spMk id="12" creationId="{FC2B7109-CA45-64E4-E41F-6EDCEC789E98}"/>
          </ac:spMkLst>
        </pc:spChg>
        <pc:spChg chg="add mod">
          <ac:chgData name="Mathilda Händén" userId="c86d09dc-e4d8-4bba-a0b2-6bb6c20761f9" providerId="ADAL" clId="{AF4EB1B8-07A6-4481-91DF-B2D5D61615A8}" dt="2023-02-01T13:27:50.858" v="5329" actId="1076"/>
          <ac:spMkLst>
            <pc:docMk/>
            <pc:sldMk cId="1888788318" sldId="3058"/>
            <ac:spMk id="13" creationId="{E9AE80E0-AAAD-DB3A-1B45-404BEE9B54AC}"/>
          </ac:spMkLst>
        </pc:spChg>
        <pc:spChg chg="add mod">
          <ac:chgData name="Mathilda Händén" userId="c86d09dc-e4d8-4bba-a0b2-6bb6c20761f9" providerId="ADAL" clId="{AF4EB1B8-07A6-4481-91DF-B2D5D61615A8}" dt="2023-02-01T13:27:50.858" v="5329" actId="1076"/>
          <ac:spMkLst>
            <pc:docMk/>
            <pc:sldMk cId="1888788318" sldId="3058"/>
            <ac:spMk id="14" creationId="{188FC508-3CD6-F682-65C4-77AA174A2B10}"/>
          </ac:spMkLst>
        </pc:spChg>
        <pc:spChg chg="mod">
          <ac:chgData name="Mathilda Händén" userId="c86d09dc-e4d8-4bba-a0b2-6bb6c20761f9" providerId="ADAL" clId="{AF4EB1B8-07A6-4481-91DF-B2D5D61615A8}" dt="2023-02-01T13:27:50.858" v="5329" actId="1076"/>
          <ac:spMkLst>
            <pc:docMk/>
            <pc:sldMk cId="1888788318" sldId="3058"/>
            <ac:spMk id="21" creationId="{84C820A4-039A-493B-B773-20D92F2477FE}"/>
          </ac:spMkLst>
        </pc:spChg>
        <pc:picChg chg="mod">
          <ac:chgData name="Mathilda Händén" userId="c86d09dc-e4d8-4bba-a0b2-6bb6c20761f9" providerId="ADAL" clId="{AF4EB1B8-07A6-4481-91DF-B2D5D61615A8}" dt="2023-02-01T13:27:44.854" v="5328" actId="1076"/>
          <ac:picMkLst>
            <pc:docMk/>
            <pc:sldMk cId="1888788318" sldId="3058"/>
            <ac:picMk id="2" creationId="{6240AAC7-DD16-06C9-C3FF-662AC6E9A5F8}"/>
          </ac:picMkLst>
        </pc:picChg>
        <pc:picChg chg="del mod">
          <ac:chgData name="Mathilda Händén" userId="c86d09dc-e4d8-4bba-a0b2-6bb6c20761f9" providerId="ADAL" clId="{AF4EB1B8-07A6-4481-91DF-B2D5D61615A8}" dt="2023-02-01T13:25:29.326" v="5299" actId="478"/>
          <ac:picMkLst>
            <pc:docMk/>
            <pc:sldMk cId="1888788318" sldId="3058"/>
            <ac:picMk id="6" creationId="{22E53A4A-0872-822C-DD93-1B69B2F00803}"/>
          </ac:picMkLst>
        </pc:picChg>
        <pc:picChg chg="add del mod">
          <ac:chgData name="Mathilda Händén" userId="c86d09dc-e4d8-4bba-a0b2-6bb6c20761f9" providerId="ADAL" clId="{AF4EB1B8-07A6-4481-91DF-B2D5D61615A8}" dt="2023-02-01T13:24:17.638" v="5206"/>
          <ac:picMkLst>
            <pc:docMk/>
            <pc:sldMk cId="1888788318" sldId="3058"/>
            <ac:picMk id="11" creationId="{25922290-C994-8E3F-E4D4-69B131B6E864}"/>
          </ac:picMkLst>
        </pc:picChg>
        <pc:picChg chg="add mod">
          <ac:chgData name="Mathilda Händén" userId="c86d09dc-e4d8-4bba-a0b2-6bb6c20761f9" providerId="ADAL" clId="{AF4EB1B8-07A6-4481-91DF-B2D5D61615A8}" dt="2023-02-01T13:27:50.858" v="5329" actId="1076"/>
          <ac:picMkLst>
            <pc:docMk/>
            <pc:sldMk cId="1888788318" sldId="3058"/>
            <ac:picMk id="15" creationId="{221A36CA-70E5-8BBA-E98A-E5375418C3C7}"/>
          </ac:picMkLst>
        </pc:picChg>
        <pc:picChg chg="add del mod ord modCrop">
          <ac:chgData name="Mathilda Händén" userId="c86d09dc-e4d8-4bba-a0b2-6bb6c20761f9" providerId="ADAL" clId="{AF4EB1B8-07A6-4481-91DF-B2D5D61615A8}" dt="2023-02-01T13:27:57.207" v="5331" actId="478"/>
          <ac:picMkLst>
            <pc:docMk/>
            <pc:sldMk cId="1888788318" sldId="3058"/>
            <ac:picMk id="16" creationId="{CB985439-9D32-DD30-1742-5FD4E298AE09}"/>
          </ac:picMkLst>
        </pc:picChg>
        <pc:picChg chg="add mod ord modCrop">
          <ac:chgData name="Mathilda Händén" userId="c86d09dc-e4d8-4bba-a0b2-6bb6c20761f9" providerId="ADAL" clId="{AF4EB1B8-07A6-4481-91DF-B2D5D61615A8}" dt="2023-02-21T09:20:42" v="25906" actId="1076"/>
          <ac:picMkLst>
            <pc:docMk/>
            <pc:sldMk cId="1888788318" sldId="3058"/>
            <ac:picMk id="17" creationId="{95A3A35F-3CF4-23A6-03C5-58CAB779E64B}"/>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01T13:23:33.236" v="5204"/>
              <pc2:cmMkLst xmlns:pc2="http://schemas.microsoft.com/office/powerpoint/2019/9/main/command">
                <pc:docMk/>
                <pc:sldMk cId="1888788318" sldId="3058"/>
                <pc2:cmMk id="{DAACC978-9399-410A-A8F0-946B3CDD844B}"/>
              </pc2:cmMkLst>
            </pc226:cmChg>
          </p:ext>
        </pc:extLst>
      </pc:sldChg>
      <pc:sldChg chg="addSp delSp modSp add del mod">
        <pc:chgData name="Mathilda Händén" userId="c86d09dc-e4d8-4bba-a0b2-6bb6c20761f9" providerId="ADAL" clId="{AF4EB1B8-07A6-4481-91DF-B2D5D61615A8}" dt="2023-01-31T19:51:52.077" v="1082" actId="47"/>
        <pc:sldMkLst>
          <pc:docMk/>
          <pc:sldMk cId="660248084" sldId="3059"/>
        </pc:sldMkLst>
        <pc:spChg chg="add del mod ord">
          <ac:chgData name="Mathilda Händén" userId="c86d09dc-e4d8-4bba-a0b2-6bb6c20761f9" providerId="ADAL" clId="{AF4EB1B8-07A6-4481-91DF-B2D5D61615A8}" dt="2023-01-31T19:50:36.503" v="1076" actId="478"/>
          <ac:spMkLst>
            <pc:docMk/>
            <pc:sldMk cId="660248084" sldId="3059"/>
            <ac:spMk id="3" creationId="{54C26C46-6BC3-D3D1-FACC-6214C036200C}"/>
          </ac:spMkLst>
        </pc:spChg>
        <pc:spChg chg="mod">
          <ac:chgData name="Mathilda Händén" userId="c86d09dc-e4d8-4bba-a0b2-6bb6c20761f9" providerId="ADAL" clId="{AF4EB1B8-07A6-4481-91DF-B2D5D61615A8}" dt="2023-01-31T19:49:02.237" v="1005" actId="121"/>
          <ac:spMkLst>
            <pc:docMk/>
            <pc:sldMk cId="660248084" sldId="3059"/>
            <ac:spMk id="4" creationId="{0465C61B-28E1-5DAC-8BE7-C67D562594AB}"/>
          </ac:spMkLst>
        </pc:spChg>
        <pc:spChg chg="mod">
          <ac:chgData name="Mathilda Händén" userId="c86d09dc-e4d8-4bba-a0b2-6bb6c20761f9" providerId="ADAL" clId="{AF4EB1B8-07A6-4481-91DF-B2D5D61615A8}" dt="2023-01-31T19:49:02.237" v="1005" actId="121"/>
          <ac:spMkLst>
            <pc:docMk/>
            <pc:sldMk cId="660248084" sldId="3059"/>
            <ac:spMk id="6" creationId="{3A4DB5A7-1811-EDC5-0137-8FA0F36D95CF}"/>
          </ac:spMkLst>
        </pc:spChg>
        <pc:picChg chg="add mod ord">
          <ac:chgData name="Mathilda Händén" userId="c86d09dc-e4d8-4bba-a0b2-6bb6c20761f9" providerId="ADAL" clId="{AF4EB1B8-07A6-4481-91DF-B2D5D61615A8}" dt="2023-01-31T19:51:39.292" v="1081" actId="29295"/>
          <ac:picMkLst>
            <pc:docMk/>
            <pc:sldMk cId="660248084" sldId="3059"/>
            <ac:picMk id="2" creationId="{DE7712AA-6805-B0B3-5A58-CD39C32CA6D6}"/>
          </ac:picMkLst>
        </pc:picChg>
        <pc:picChg chg="del">
          <ac:chgData name="Mathilda Händén" userId="c86d09dc-e4d8-4bba-a0b2-6bb6c20761f9" providerId="ADAL" clId="{AF4EB1B8-07A6-4481-91DF-B2D5D61615A8}" dt="2023-01-31T19:46:46.667" v="976" actId="478"/>
          <ac:picMkLst>
            <pc:docMk/>
            <pc:sldMk cId="660248084" sldId="3059"/>
            <ac:picMk id="10" creationId="{1EB35C02-9DC2-82F9-C972-7CACC1451BB1}"/>
          </ac:picMkLst>
        </pc:picChg>
      </pc:sldChg>
      <pc:sldChg chg="addSp delSp modSp add del mod">
        <pc:chgData name="Mathilda Händén" userId="c86d09dc-e4d8-4bba-a0b2-6bb6c20761f9" providerId="ADAL" clId="{AF4EB1B8-07A6-4481-91DF-B2D5D61615A8}" dt="2023-01-31T19:40:38.726" v="974" actId="47"/>
        <pc:sldMkLst>
          <pc:docMk/>
          <pc:sldMk cId="1671893571" sldId="3059"/>
        </pc:sldMkLst>
        <pc:picChg chg="add del mod modCrop">
          <ac:chgData name="Mathilda Händén" userId="c86d09dc-e4d8-4bba-a0b2-6bb6c20761f9" providerId="ADAL" clId="{AF4EB1B8-07A6-4481-91DF-B2D5D61615A8}" dt="2023-01-31T19:35:40.667" v="935" actId="478"/>
          <ac:picMkLst>
            <pc:docMk/>
            <pc:sldMk cId="1671893571" sldId="3059"/>
            <ac:picMk id="2" creationId="{7C31888F-8F46-097C-337E-352F65DD5A01}"/>
          </ac:picMkLst>
        </pc:picChg>
        <pc:picChg chg="add mod ord modCrop">
          <ac:chgData name="Mathilda Händén" userId="c86d09dc-e4d8-4bba-a0b2-6bb6c20761f9" providerId="ADAL" clId="{AF4EB1B8-07A6-4481-91DF-B2D5D61615A8}" dt="2023-01-31T19:37:53.503" v="951" actId="732"/>
          <ac:picMkLst>
            <pc:docMk/>
            <pc:sldMk cId="1671893571" sldId="3059"/>
            <ac:picMk id="3" creationId="{E9936CE6-EEAD-D881-D63B-8276CA37E5E2}"/>
          </ac:picMkLst>
        </pc:picChg>
        <pc:picChg chg="add del">
          <ac:chgData name="Mathilda Händén" userId="c86d09dc-e4d8-4bba-a0b2-6bb6c20761f9" providerId="ADAL" clId="{AF4EB1B8-07A6-4481-91DF-B2D5D61615A8}" dt="2023-01-31T19:38:21.066" v="953" actId="478"/>
          <ac:picMkLst>
            <pc:docMk/>
            <pc:sldMk cId="1671893571" sldId="3059"/>
            <ac:picMk id="10" creationId="{1EB35C02-9DC2-82F9-C972-7CACC1451BB1}"/>
          </ac:picMkLst>
        </pc:picChg>
      </pc:sldChg>
      <pc:sldChg chg="add del">
        <pc:chgData name="Mathilda Händén" userId="c86d09dc-e4d8-4bba-a0b2-6bb6c20761f9" providerId="ADAL" clId="{AF4EB1B8-07A6-4481-91DF-B2D5D61615A8}" dt="2023-01-31T19:33:17.305" v="867" actId="47"/>
        <pc:sldMkLst>
          <pc:docMk/>
          <pc:sldMk cId="2155625352" sldId="3059"/>
        </pc:sldMkLst>
      </pc:sldChg>
      <pc:sldChg chg="addSp modSp add del mod">
        <pc:chgData name="Mathilda Händén" userId="c86d09dc-e4d8-4bba-a0b2-6bb6c20761f9" providerId="ADAL" clId="{AF4EB1B8-07A6-4481-91DF-B2D5D61615A8}" dt="2023-01-31T19:52:42.698" v="1102" actId="47"/>
        <pc:sldMkLst>
          <pc:docMk/>
          <pc:sldMk cId="406255911" sldId="3060"/>
        </pc:sldMkLst>
        <pc:spChg chg="mod">
          <ac:chgData name="Mathilda Händén" userId="c86d09dc-e4d8-4bba-a0b2-6bb6c20761f9" providerId="ADAL" clId="{AF4EB1B8-07A6-4481-91DF-B2D5D61615A8}" dt="2023-01-31T19:51:26.139" v="1080" actId="207"/>
          <ac:spMkLst>
            <pc:docMk/>
            <pc:sldMk cId="406255911" sldId="3060"/>
            <ac:spMk id="3" creationId="{54C26C46-6BC3-D3D1-FACC-6214C036200C}"/>
          </ac:spMkLst>
        </pc:spChg>
        <pc:picChg chg="add mod">
          <ac:chgData name="Mathilda Händén" userId="c86d09dc-e4d8-4bba-a0b2-6bb6c20761f9" providerId="ADAL" clId="{AF4EB1B8-07A6-4481-91DF-B2D5D61615A8}" dt="2023-01-31T19:52:13.601" v="1099" actId="29295"/>
          <ac:picMkLst>
            <pc:docMk/>
            <pc:sldMk cId="406255911" sldId="3060"/>
            <ac:picMk id="5" creationId="{38646AE2-5F23-DD9C-B285-03457EF60F72}"/>
          </ac:picMkLst>
        </pc:picChg>
      </pc:sldChg>
      <pc:sldChg chg="modSp new del mod">
        <pc:chgData name="Mathilda Händén" userId="c86d09dc-e4d8-4bba-a0b2-6bb6c20761f9" providerId="ADAL" clId="{AF4EB1B8-07A6-4481-91DF-B2D5D61615A8}" dt="2023-01-31T19:27:25.435" v="784" actId="47"/>
        <pc:sldMkLst>
          <pc:docMk/>
          <pc:sldMk cId="3654121432" sldId="3060"/>
        </pc:sldMkLst>
        <pc:spChg chg="mod">
          <ac:chgData name="Mathilda Händén" userId="c86d09dc-e4d8-4bba-a0b2-6bb6c20761f9" providerId="ADAL" clId="{AF4EB1B8-07A6-4481-91DF-B2D5D61615A8}" dt="2023-01-31T19:27:22.044" v="783" actId="20577"/>
          <ac:spMkLst>
            <pc:docMk/>
            <pc:sldMk cId="3654121432" sldId="3060"/>
            <ac:spMk id="2" creationId="{3D525C40-4DEA-BB55-1B63-716A619B9248}"/>
          </ac:spMkLst>
        </pc:spChg>
      </pc:sldChg>
      <pc:sldChg chg="delSp modSp add del mod">
        <pc:chgData name="Mathilda Händén" userId="c86d09dc-e4d8-4bba-a0b2-6bb6c20761f9" providerId="ADAL" clId="{AF4EB1B8-07A6-4481-91DF-B2D5D61615A8}" dt="2023-01-31T19:40:37.230" v="973" actId="47"/>
        <pc:sldMkLst>
          <pc:docMk/>
          <pc:sldMk cId="4277875605" sldId="3060"/>
        </pc:sldMkLst>
        <pc:spChg chg="mod">
          <ac:chgData name="Mathilda Händén" userId="c86d09dc-e4d8-4bba-a0b2-6bb6c20761f9" providerId="ADAL" clId="{AF4EB1B8-07A6-4481-91DF-B2D5D61615A8}" dt="2023-01-31T19:39:19.672" v="970" actId="207"/>
          <ac:spMkLst>
            <pc:docMk/>
            <pc:sldMk cId="4277875605" sldId="3060"/>
            <ac:spMk id="4" creationId="{0465C61B-28E1-5DAC-8BE7-C67D562594AB}"/>
          </ac:spMkLst>
        </pc:spChg>
        <pc:spChg chg="mod">
          <ac:chgData name="Mathilda Händén" userId="c86d09dc-e4d8-4bba-a0b2-6bb6c20761f9" providerId="ADAL" clId="{AF4EB1B8-07A6-4481-91DF-B2D5D61615A8}" dt="2023-01-31T19:39:31.864" v="971" actId="1076"/>
          <ac:spMkLst>
            <pc:docMk/>
            <pc:sldMk cId="4277875605" sldId="3060"/>
            <ac:spMk id="6" creationId="{3A4DB5A7-1811-EDC5-0137-8FA0F36D95CF}"/>
          </ac:spMkLst>
        </pc:spChg>
        <pc:picChg chg="del">
          <ac:chgData name="Mathilda Händén" userId="c86d09dc-e4d8-4bba-a0b2-6bb6c20761f9" providerId="ADAL" clId="{AF4EB1B8-07A6-4481-91DF-B2D5D61615A8}" dt="2023-01-31T19:39:33.055" v="972" actId="478"/>
          <ac:picMkLst>
            <pc:docMk/>
            <pc:sldMk cId="4277875605" sldId="3060"/>
            <ac:picMk id="10" creationId="{1EB35C02-9DC2-82F9-C972-7CACC1451BB1}"/>
          </ac:picMkLst>
        </pc:picChg>
      </pc:sldChg>
      <pc:sldChg chg="delSp modSp add mod ord modTransition modAnim addCm delCm modNotesTx">
        <pc:chgData name="Mathilda Händén" userId="c86d09dc-e4d8-4bba-a0b2-6bb6c20761f9" providerId="ADAL" clId="{AF4EB1B8-07A6-4481-91DF-B2D5D61615A8}" dt="2023-03-02T14:13:09.525" v="35404"/>
        <pc:sldMkLst>
          <pc:docMk/>
          <pc:sldMk cId="1368355231" sldId="3061"/>
        </pc:sldMkLst>
        <pc:spChg chg="mod">
          <ac:chgData name="Mathilda Händén" userId="c86d09dc-e4d8-4bba-a0b2-6bb6c20761f9" providerId="ADAL" clId="{AF4EB1B8-07A6-4481-91DF-B2D5D61615A8}" dt="2023-02-01T12:31:51.613" v="4449" actId="1076"/>
          <ac:spMkLst>
            <pc:docMk/>
            <pc:sldMk cId="1368355231" sldId="3061"/>
            <ac:spMk id="3" creationId="{54C26C46-6BC3-D3D1-FACC-6214C036200C}"/>
          </ac:spMkLst>
        </pc:spChg>
        <pc:picChg chg="mod modCrop">
          <ac:chgData name="Mathilda Händén" userId="c86d09dc-e4d8-4bba-a0b2-6bb6c20761f9" providerId="ADAL" clId="{AF4EB1B8-07A6-4481-91DF-B2D5D61615A8}" dt="2023-01-31T19:53:10.840" v="1109" actId="732"/>
          <ac:picMkLst>
            <pc:docMk/>
            <pc:sldMk cId="1368355231" sldId="3061"/>
            <ac:picMk id="2" creationId="{DE7712AA-6805-B0B3-5A58-CD39C32CA6D6}"/>
          </ac:picMkLst>
        </pc:picChg>
        <pc:picChg chg="del">
          <ac:chgData name="Mathilda Händén" userId="c86d09dc-e4d8-4bba-a0b2-6bb6c20761f9" providerId="ADAL" clId="{AF4EB1B8-07A6-4481-91DF-B2D5D61615A8}" dt="2023-01-31T19:52:19.928" v="1101" actId="478"/>
          <ac:picMkLst>
            <pc:docMk/>
            <pc:sldMk cId="1368355231" sldId="3061"/>
            <ac:picMk id="5" creationId="{38646AE2-5F23-DD9C-B285-03457EF60F72}"/>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3:09.525" v="35404"/>
              <pc2:cmMkLst xmlns:pc2="http://schemas.microsoft.com/office/powerpoint/2019/9/main/command">
                <pc:docMk/>
                <pc:sldMk cId="1368355231" sldId="3061"/>
                <pc2:cmMk id="{92B5DE26-0A45-4A0F-93DB-132D40CCA39C}"/>
              </pc2:cmMkLst>
            </pc226:cmChg>
          </p:ext>
        </pc:extLst>
      </pc:sldChg>
      <pc:sldChg chg="modSp add del mod">
        <pc:chgData name="Mathilda Händén" userId="c86d09dc-e4d8-4bba-a0b2-6bb6c20761f9" providerId="ADAL" clId="{AF4EB1B8-07A6-4481-91DF-B2D5D61615A8}" dt="2023-01-31T19:53:50.261" v="1115" actId="47"/>
        <pc:sldMkLst>
          <pc:docMk/>
          <pc:sldMk cId="739441976" sldId="3062"/>
        </pc:sldMkLst>
        <pc:spChg chg="mod">
          <ac:chgData name="Mathilda Händén" userId="c86d09dc-e4d8-4bba-a0b2-6bb6c20761f9" providerId="ADAL" clId="{AF4EB1B8-07A6-4481-91DF-B2D5D61615A8}" dt="2023-01-31T19:53:25.004" v="1112" actId="1076"/>
          <ac:spMkLst>
            <pc:docMk/>
            <pc:sldMk cId="739441976" sldId="3062"/>
            <ac:spMk id="3" creationId="{54C26C46-6BC3-D3D1-FACC-6214C036200C}"/>
          </ac:spMkLst>
        </pc:spChg>
        <pc:picChg chg="mod">
          <ac:chgData name="Mathilda Händén" userId="c86d09dc-e4d8-4bba-a0b2-6bb6c20761f9" providerId="ADAL" clId="{AF4EB1B8-07A6-4481-91DF-B2D5D61615A8}" dt="2023-01-31T19:53:27.596" v="1114" actId="1076"/>
          <ac:picMkLst>
            <pc:docMk/>
            <pc:sldMk cId="739441976" sldId="3062"/>
            <ac:picMk id="2" creationId="{DE7712AA-6805-B0B3-5A58-CD39C32CA6D6}"/>
          </ac:picMkLst>
        </pc:picChg>
      </pc:sldChg>
      <pc:sldChg chg="modSp add del mod">
        <pc:chgData name="Mathilda Händén" userId="c86d09dc-e4d8-4bba-a0b2-6bb6c20761f9" providerId="ADAL" clId="{AF4EB1B8-07A6-4481-91DF-B2D5D61615A8}" dt="2023-01-31T19:54:41.613" v="1119" actId="47"/>
        <pc:sldMkLst>
          <pc:docMk/>
          <pc:sldMk cId="3548808911" sldId="3062"/>
        </pc:sldMkLst>
        <pc:spChg chg="mod">
          <ac:chgData name="Mathilda Händén" userId="c86d09dc-e4d8-4bba-a0b2-6bb6c20761f9" providerId="ADAL" clId="{AF4EB1B8-07A6-4481-91DF-B2D5D61615A8}" dt="2023-01-31T19:54:25.301" v="1117" actId="207"/>
          <ac:spMkLst>
            <pc:docMk/>
            <pc:sldMk cId="3548808911" sldId="3062"/>
            <ac:spMk id="4" creationId="{0465C61B-28E1-5DAC-8BE7-C67D562594AB}"/>
          </ac:spMkLst>
        </pc:spChg>
        <pc:spChg chg="mod">
          <ac:chgData name="Mathilda Händén" userId="c86d09dc-e4d8-4bba-a0b2-6bb6c20761f9" providerId="ADAL" clId="{AF4EB1B8-07A6-4481-91DF-B2D5D61615A8}" dt="2023-01-31T19:54:28.373" v="1118" actId="207"/>
          <ac:spMkLst>
            <pc:docMk/>
            <pc:sldMk cId="3548808911" sldId="3062"/>
            <ac:spMk id="6" creationId="{3A4DB5A7-1811-EDC5-0137-8FA0F36D95CF}"/>
          </ac:spMkLst>
        </pc:spChg>
      </pc:sldChg>
      <pc:sldChg chg="modSp add del mod">
        <pc:chgData name="Mathilda Händén" userId="c86d09dc-e4d8-4bba-a0b2-6bb6c20761f9" providerId="ADAL" clId="{AF4EB1B8-07A6-4481-91DF-B2D5D61615A8}" dt="2023-01-31T20:14:17.593" v="1372" actId="47"/>
        <pc:sldMkLst>
          <pc:docMk/>
          <pc:sldMk cId="4291785630" sldId="3062"/>
        </pc:sldMkLst>
        <pc:spChg chg="mod">
          <ac:chgData name="Mathilda Händén" userId="c86d09dc-e4d8-4bba-a0b2-6bb6c20761f9" providerId="ADAL" clId="{AF4EB1B8-07A6-4481-91DF-B2D5D61615A8}" dt="2023-01-31T20:00:52.192" v="1139" actId="6559"/>
          <ac:spMkLst>
            <pc:docMk/>
            <pc:sldMk cId="4291785630" sldId="3062"/>
            <ac:spMk id="8" creationId="{89760685-3120-4604-9EDD-1646DEAA257A}"/>
          </ac:spMkLst>
        </pc:spChg>
      </pc:sldChg>
      <pc:sldChg chg="addSp delSp modSp add del mod">
        <pc:chgData name="Mathilda Händén" userId="c86d09dc-e4d8-4bba-a0b2-6bb6c20761f9" providerId="ADAL" clId="{AF4EB1B8-07A6-4481-91DF-B2D5D61615A8}" dt="2023-01-31T20:24:40.893" v="1649" actId="47"/>
        <pc:sldMkLst>
          <pc:docMk/>
          <pc:sldMk cId="3190514196" sldId="3063"/>
        </pc:sldMkLst>
        <pc:spChg chg="mod">
          <ac:chgData name="Mathilda Händén" userId="c86d09dc-e4d8-4bba-a0b2-6bb6c20761f9" providerId="ADAL" clId="{AF4EB1B8-07A6-4481-91DF-B2D5D61615A8}" dt="2023-01-31T20:14:20.579" v="1373" actId="20577"/>
          <ac:spMkLst>
            <pc:docMk/>
            <pc:sldMk cId="3190514196" sldId="3063"/>
            <ac:spMk id="5" creationId="{DCDFA8A0-4C65-FD8C-F940-F56594289340}"/>
          </ac:spMkLst>
        </pc:spChg>
        <pc:spChg chg="del">
          <ac:chgData name="Mathilda Händén" userId="c86d09dc-e4d8-4bba-a0b2-6bb6c20761f9" providerId="ADAL" clId="{AF4EB1B8-07A6-4481-91DF-B2D5D61615A8}" dt="2023-01-31T20:14:09.217" v="1371" actId="478"/>
          <ac:spMkLst>
            <pc:docMk/>
            <pc:sldMk cId="3190514196" sldId="3063"/>
            <ac:spMk id="12" creationId="{3443D732-1250-4495-A012-DCE28E502594}"/>
          </ac:spMkLst>
        </pc:spChg>
        <pc:picChg chg="add mod">
          <ac:chgData name="Mathilda Händén" userId="c86d09dc-e4d8-4bba-a0b2-6bb6c20761f9" providerId="ADAL" clId="{AF4EB1B8-07A6-4481-91DF-B2D5D61615A8}" dt="2023-01-31T20:12:40.653" v="1365" actId="12788"/>
          <ac:picMkLst>
            <pc:docMk/>
            <pc:sldMk cId="3190514196" sldId="3063"/>
            <ac:picMk id="2" creationId="{E26035DA-3610-0A68-2616-F84B171FAEA8}"/>
          </ac:picMkLst>
        </pc:picChg>
        <pc:picChg chg="del">
          <ac:chgData name="Mathilda Händén" userId="c86d09dc-e4d8-4bba-a0b2-6bb6c20761f9" providerId="ADAL" clId="{AF4EB1B8-07A6-4481-91DF-B2D5D61615A8}" dt="2023-01-31T20:09:56.188" v="1307" actId="478"/>
          <ac:picMkLst>
            <pc:docMk/>
            <pc:sldMk cId="3190514196" sldId="3063"/>
            <ac:picMk id="15" creationId="{825D39EA-EE50-611F-564F-6D9E995866DD}"/>
          </ac:picMkLst>
        </pc:picChg>
        <pc:picChg chg="del">
          <ac:chgData name="Mathilda Händén" userId="c86d09dc-e4d8-4bba-a0b2-6bb6c20761f9" providerId="ADAL" clId="{AF4EB1B8-07A6-4481-91DF-B2D5D61615A8}" dt="2023-01-31T20:12:35.161" v="1363" actId="478"/>
          <ac:picMkLst>
            <pc:docMk/>
            <pc:sldMk cId="3190514196" sldId="3063"/>
            <ac:picMk id="16" creationId="{25539A3B-6E22-7239-3346-914C1F663265}"/>
          </ac:picMkLst>
        </pc:picChg>
      </pc:sldChg>
      <pc:sldChg chg="add del">
        <pc:chgData name="Mathilda Händén" userId="c86d09dc-e4d8-4bba-a0b2-6bb6c20761f9" providerId="ADAL" clId="{AF4EB1B8-07A6-4481-91DF-B2D5D61615A8}" dt="2023-01-31T20:00:21.470" v="1129"/>
        <pc:sldMkLst>
          <pc:docMk/>
          <pc:sldMk cId="3398044594" sldId="3063"/>
        </pc:sldMkLst>
      </pc:sldChg>
      <pc:sldChg chg="addSp delSp modSp add del mod">
        <pc:chgData name="Mathilda Händén" userId="c86d09dc-e4d8-4bba-a0b2-6bb6c20761f9" providerId="ADAL" clId="{AF4EB1B8-07A6-4481-91DF-B2D5D61615A8}" dt="2023-01-31T20:23:52.331" v="1636" actId="47"/>
        <pc:sldMkLst>
          <pc:docMk/>
          <pc:sldMk cId="478483210" sldId="3064"/>
        </pc:sldMkLst>
        <pc:spChg chg="add mod ord">
          <ac:chgData name="Mathilda Händén" userId="c86d09dc-e4d8-4bba-a0b2-6bb6c20761f9" providerId="ADAL" clId="{AF4EB1B8-07A6-4481-91DF-B2D5D61615A8}" dt="2023-01-31T20:22:36.175" v="1603" actId="1076"/>
          <ac:spMkLst>
            <pc:docMk/>
            <pc:sldMk cId="478483210" sldId="3064"/>
            <ac:spMk id="2" creationId="{3097B8B5-326D-8C04-3A27-E3016388A7A9}"/>
          </ac:spMkLst>
        </pc:spChg>
        <pc:spChg chg="add mod">
          <ac:chgData name="Mathilda Händén" userId="c86d09dc-e4d8-4bba-a0b2-6bb6c20761f9" providerId="ADAL" clId="{AF4EB1B8-07A6-4481-91DF-B2D5D61615A8}" dt="2023-01-31T20:18:59.624" v="1558" actId="207"/>
          <ac:spMkLst>
            <pc:docMk/>
            <pc:sldMk cId="478483210" sldId="3064"/>
            <ac:spMk id="4" creationId="{E1A4AE2E-450A-425E-DA3D-27DAD2D5A194}"/>
          </ac:spMkLst>
        </pc:spChg>
        <pc:spChg chg="mod ord">
          <ac:chgData name="Mathilda Händén" userId="c86d09dc-e4d8-4bba-a0b2-6bb6c20761f9" providerId="ADAL" clId="{AF4EB1B8-07A6-4481-91DF-B2D5D61615A8}" dt="2023-01-31T20:18:21.833" v="1552" actId="12788"/>
          <ac:spMkLst>
            <pc:docMk/>
            <pc:sldMk cId="478483210" sldId="3064"/>
            <ac:spMk id="5" creationId="{DCDFA8A0-4C65-FD8C-F940-F56594289340}"/>
          </ac:spMkLst>
        </pc:spChg>
        <pc:spChg chg="add del mod">
          <ac:chgData name="Mathilda Händén" userId="c86d09dc-e4d8-4bba-a0b2-6bb6c20761f9" providerId="ADAL" clId="{AF4EB1B8-07A6-4481-91DF-B2D5D61615A8}" dt="2023-01-31T20:21:27.852" v="1593" actId="478"/>
          <ac:spMkLst>
            <pc:docMk/>
            <pc:sldMk cId="478483210" sldId="3064"/>
            <ac:spMk id="8" creationId="{C2CF2091-EEE9-B409-AA78-22EFB9CF6944}"/>
          </ac:spMkLst>
        </pc:spChg>
        <pc:spChg chg="del mod">
          <ac:chgData name="Mathilda Händén" userId="c86d09dc-e4d8-4bba-a0b2-6bb6c20761f9" providerId="ADAL" clId="{AF4EB1B8-07A6-4481-91DF-B2D5D61615A8}" dt="2023-01-31T20:20:15.836" v="1570" actId="478"/>
          <ac:spMkLst>
            <pc:docMk/>
            <pc:sldMk cId="478483210" sldId="3064"/>
            <ac:spMk id="12" creationId="{3443D732-1250-4495-A012-DCE28E502594}"/>
          </ac:spMkLst>
        </pc:spChg>
        <pc:picChg chg="add del mod">
          <ac:chgData name="Mathilda Händén" userId="c86d09dc-e4d8-4bba-a0b2-6bb6c20761f9" providerId="ADAL" clId="{AF4EB1B8-07A6-4481-91DF-B2D5D61615A8}" dt="2023-01-31T20:18:07.649" v="1550" actId="478"/>
          <ac:picMkLst>
            <pc:docMk/>
            <pc:sldMk cId="478483210" sldId="3064"/>
            <ac:picMk id="3" creationId="{45756FE3-FE86-D703-1964-4F4F80C94CF9}"/>
          </ac:picMkLst>
        </pc:picChg>
        <pc:picChg chg="add mod modCrop">
          <ac:chgData name="Mathilda Händén" userId="c86d09dc-e4d8-4bba-a0b2-6bb6c20761f9" providerId="ADAL" clId="{AF4EB1B8-07A6-4481-91DF-B2D5D61615A8}" dt="2023-01-31T20:18:38.362" v="1554" actId="29295"/>
          <ac:picMkLst>
            <pc:docMk/>
            <pc:sldMk cId="478483210" sldId="3064"/>
            <ac:picMk id="6" creationId="{141D593E-6FC6-E26E-740B-1FECF981D2D3}"/>
          </ac:picMkLst>
        </pc:picChg>
        <pc:picChg chg="mod ord modCrop">
          <ac:chgData name="Mathilda Händén" userId="c86d09dc-e4d8-4bba-a0b2-6bb6c20761f9" providerId="ADAL" clId="{AF4EB1B8-07A6-4481-91DF-B2D5D61615A8}" dt="2023-01-31T20:20:58.331" v="1586" actId="18131"/>
          <ac:picMkLst>
            <pc:docMk/>
            <pc:sldMk cId="478483210" sldId="3064"/>
            <ac:picMk id="15" creationId="{825D39EA-EE50-611F-564F-6D9E995866DD}"/>
          </ac:picMkLst>
        </pc:picChg>
        <pc:picChg chg="del ord">
          <ac:chgData name="Mathilda Händén" userId="c86d09dc-e4d8-4bba-a0b2-6bb6c20761f9" providerId="ADAL" clId="{AF4EB1B8-07A6-4481-91DF-B2D5D61615A8}" dt="2023-01-31T20:12:43.210" v="1366" actId="478"/>
          <ac:picMkLst>
            <pc:docMk/>
            <pc:sldMk cId="478483210" sldId="3064"/>
            <ac:picMk id="16" creationId="{25539A3B-6E22-7239-3346-914C1F663265}"/>
          </ac:picMkLst>
        </pc:picChg>
      </pc:sldChg>
      <pc:sldChg chg="addSp delSp modSp mod modTransition addCm delCm">
        <pc:chgData name="Mathilda Händén" userId="c86d09dc-e4d8-4bba-a0b2-6bb6c20761f9" providerId="ADAL" clId="{AF4EB1B8-07A6-4481-91DF-B2D5D61615A8}" dt="2023-03-02T14:05:14.321" v="35352"/>
        <pc:sldMkLst>
          <pc:docMk/>
          <pc:sldMk cId="909172014" sldId="3064"/>
        </pc:sldMkLst>
        <pc:spChg chg="add del mod">
          <ac:chgData name="Mathilda Händén" userId="c86d09dc-e4d8-4bba-a0b2-6bb6c20761f9" providerId="ADAL" clId="{AF4EB1B8-07A6-4481-91DF-B2D5D61615A8}" dt="2023-02-28T09:26:09.599" v="31039" actId="478"/>
          <ac:spMkLst>
            <pc:docMk/>
            <pc:sldMk cId="909172014" sldId="3064"/>
            <ac:spMk id="3" creationId="{8AF1F8EA-FB2F-8059-9E27-30E2AA12CBA0}"/>
          </ac:spMkLst>
        </pc:spChg>
        <pc:spChg chg="mod">
          <ac:chgData name="Mathilda Händén" userId="c86d09dc-e4d8-4bba-a0b2-6bb6c20761f9" providerId="ADAL" clId="{AF4EB1B8-07A6-4481-91DF-B2D5D61615A8}" dt="2023-02-28T09:12:10.627" v="31015" actId="1076"/>
          <ac:spMkLst>
            <pc:docMk/>
            <pc:sldMk cId="909172014" sldId="3064"/>
            <ac:spMk id="13" creationId="{E9AE80E0-AAAD-DB3A-1B45-404BEE9B54AC}"/>
          </ac:spMkLst>
        </pc:spChg>
        <pc:spChg chg="mod">
          <ac:chgData name="Mathilda Händén" userId="c86d09dc-e4d8-4bba-a0b2-6bb6c20761f9" providerId="ADAL" clId="{AF4EB1B8-07A6-4481-91DF-B2D5D61615A8}" dt="2023-02-28T09:12:10.627" v="31015" actId="1076"/>
          <ac:spMkLst>
            <pc:docMk/>
            <pc:sldMk cId="909172014" sldId="3064"/>
            <ac:spMk id="14" creationId="{188FC508-3CD6-F682-65C4-77AA174A2B10}"/>
          </ac:spMkLst>
        </pc:spChg>
        <pc:spChg chg="mod">
          <ac:chgData name="Mathilda Händén" userId="c86d09dc-e4d8-4bba-a0b2-6bb6c20761f9" providerId="ADAL" clId="{AF4EB1B8-07A6-4481-91DF-B2D5D61615A8}" dt="2023-03-02T08:40:46.994" v="33134" actId="6549"/>
          <ac:spMkLst>
            <pc:docMk/>
            <pc:sldMk cId="909172014" sldId="3064"/>
            <ac:spMk id="21" creationId="{84C820A4-039A-493B-B773-20D92F2477FE}"/>
          </ac:spMkLst>
        </pc:spChg>
        <pc:picChg chg="mod">
          <ac:chgData name="Mathilda Händén" userId="c86d09dc-e4d8-4bba-a0b2-6bb6c20761f9" providerId="ADAL" clId="{AF4EB1B8-07A6-4481-91DF-B2D5D61615A8}" dt="2023-02-28T09:12:10.627" v="31015" actId="1076"/>
          <ac:picMkLst>
            <pc:docMk/>
            <pc:sldMk cId="909172014" sldId="3064"/>
            <ac:picMk id="15" creationId="{221A36CA-70E5-8BBA-E98A-E5375418C3C7}"/>
          </ac:picMkLst>
        </pc:picChg>
        <pc:picChg chg="mod">
          <ac:chgData name="Mathilda Händén" userId="c86d09dc-e4d8-4bba-a0b2-6bb6c20761f9" providerId="ADAL" clId="{AF4EB1B8-07A6-4481-91DF-B2D5D61615A8}" dt="2023-03-02T08:25:51.369" v="33051" actId="1076"/>
          <ac:picMkLst>
            <pc:docMk/>
            <pc:sldMk cId="909172014" sldId="3064"/>
            <ac:picMk id="71" creationId="{2FF0A88A-B3AD-1B73-C22E-92873BA48C35}"/>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5:14.321" v="35352"/>
              <pc2:cmMkLst xmlns:pc2="http://schemas.microsoft.com/office/powerpoint/2019/9/main/command">
                <pc:docMk/>
                <pc:sldMk cId="909172014" sldId="3064"/>
                <pc2:cmMk id="{3BF32E00-2DEA-467B-A0CE-F753E28B14EA}"/>
              </pc2:cmMkLst>
            </pc226:cmChg>
            <pc226:cmChg xmlns:pc226="http://schemas.microsoft.com/office/powerpoint/2022/06/main/command" chg="add del">
              <pc226:chgData name="Mathilda Händén" userId="c86d09dc-e4d8-4bba-a0b2-6bb6c20761f9" providerId="ADAL" clId="{AF4EB1B8-07A6-4481-91DF-B2D5D61615A8}" dt="2023-02-28T09:27:34.201" v="31041"/>
              <pc2:cmMkLst xmlns:pc2="http://schemas.microsoft.com/office/powerpoint/2019/9/main/command">
                <pc:docMk/>
                <pc:sldMk cId="909172014" sldId="3064"/>
                <pc2:cmMk id="{419D0130-AEC8-4301-AA6E-7A5B72553AD9}"/>
              </pc2:cmMkLst>
            </pc226:cmChg>
          </p:ext>
        </pc:extLst>
      </pc:sldChg>
      <pc:sldChg chg="delSp add del mod">
        <pc:chgData name="Mathilda Händén" userId="c86d09dc-e4d8-4bba-a0b2-6bb6c20761f9" providerId="ADAL" clId="{AF4EB1B8-07A6-4481-91DF-B2D5D61615A8}" dt="2023-01-31T20:26:38.598" v="1660" actId="47"/>
        <pc:sldMkLst>
          <pc:docMk/>
          <pc:sldMk cId="424070258" sldId="3065"/>
        </pc:sldMkLst>
        <pc:spChg chg="del">
          <ac:chgData name="Mathilda Händén" userId="c86d09dc-e4d8-4bba-a0b2-6bb6c20761f9" providerId="ADAL" clId="{AF4EB1B8-07A6-4481-91DF-B2D5D61615A8}" dt="2023-01-31T20:19:12.905" v="1561" actId="478"/>
          <ac:spMkLst>
            <pc:docMk/>
            <pc:sldMk cId="424070258" sldId="3065"/>
            <ac:spMk id="2" creationId="{3097B8B5-326D-8C04-3A27-E3016388A7A9}"/>
          </ac:spMkLst>
        </pc:spChg>
        <pc:spChg chg="del">
          <ac:chgData name="Mathilda Händén" userId="c86d09dc-e4d8-4bba-a0b2-6bb6c20761f9" providerId="ADAL" clId="{AF4EB1B8-07A6-4481-91DF-B2D5D61615A8}" dt="2023-01-31T20:19:12.445" v="1560" actId="478"/>
          <ac:spMkLst>
            <pc:docMk/>
            <pc:sldMk cId="424070258" sldId="3065"/>
            <ac:spMk id="12" creationId="{3443D732-1250-4495-A012-DCE28E502594}"/>
          </ac:spMkLst>
        </pc:spChg>
        <pc:picChg chg="del">
          <ac:chgData name="Mathilda Händén" userId="c86d09dc-e4d8-4bba-a0b2-6bb6c20761f9" providerId="ADAL" clId="{AF4EB1B8-07A6-4481-91DF-B2D5D61615A8}" dt="2023-01-31T20:19:41.020" v="1563" actId="478"/>
          <ac:picMkLst>
            <pc:docMk/>
            <pc:sldMk cId="424070258" sldId="3065"/>
            <ac:picMk id="15" creationId="{825D39EA-EE50-611F-564F-6D9E995866DD}"/>
          </ac:picMkLst>
        </pc:picChg>
      </pc:sldChg>
      <pc:sldChg chg="new del">
        <pc:chgData name="Mathilda Händén" userId="c86d09dc-e4d8-4bba-a0b2-6bb6c20761f9" providerId="ADAL" clId="{AF4EB1B8-07A6-4481-91DF-B2D5D61615A8}" dt="2023-01-31T20:13:33.636" v="1370" actId="47"/>
        <pc:sldMkLst>
          <pc:docMk/>
          <pc:sldMk cId="1904468615" sldId="3065"/>
        </pc:sldMkLst>
      </pc:sldChg>
      <pc:sldChg chg="addSp delSp modSp add del mod">
        <pc:chgData name="Mathilda Händén" userId="c86d09dc-e4d8-4bba-a0b2-6bb6c20761f9" providerId="ADAL" clId="{AF4EB1B8-07A6-4481-91DF-B2D5D61615A8}" dt="2023-01-31T20:23:31.941" v="1635" actId="47"/>
        <pc:sldMkLst>
          <pc:docMk/>
          <pc:sldMk cId="3265094506" sldId="3066"/>
        </pc:sldMkLst>
        <pc:spChg chg="mod">
          <ac:chgData name="Mathilda Händén" userId="c86d09dc-e4d8-4bba-a0b2-6bb6c20761f9" providerId="ADAL" clId="{AF4EB1B8-07A6-4481-91DF-B2D5D61615A8}" dt="2023-01-31T20:21:48.022" v="1595" actId="1076"/>
          <ac:spMkLst>
            <pc:docMk/>
            <pc:sldMk cId="3265094506" sldId="3066"/>
            <ac:spMk id="2" creationId="{3097B8B5-326D-8C04-3A27-E3016388A7A9}"/>
          </ac:spMkLst>
        </pc:spChg>
        <pc:spChg chg="mod">
          <ac:chgData name="Mathilda Händén" userId="c86d09dc-e4d8-4bba-a0b2-6bb6c20761f9" providerId="ADAL" clId="{AF4EB1B8-07A6-4481-91DF-B2D5D61615A8}" dt="2023-01-31T20:23:08.357" v="1634" actId="14100"/>
          <ac:spMkLst>
            <pc:docMk/>
            <pc:sldMk cId="3265094506" sldId="3066"/>
            <ac:spMk id="8" creationId="{C2CF2091-EEE9-B409-AA78-22EFB9CF6944}"/>
          </ac:spMkLst>
        </pc:spChg>
        <pc:picChg chg="add mod ord">
          <ac:chgData name="Mathilda Händén" userId="c86d09dc-e4d8-4bba-a0b2-6bb6c20761f9" providerId="ADAL" clId="{AF4EB1B8-07A6-4481-91DF-B2D5D61615A8}" dt="2023-01-31T20:22:45.363" v="1614" actId="29295"/>
          <ac:picMkLst>
            <pc:docMk/>
            <pc:sldMk cId="3265094506" sldId="3066"/>
            <ac:picMk id="3" creationId="{717C7FAE-D27C-31CC-B72D-8795CBE9738B}"/>
          </ac:picMkLst>
        </pc:picChg>
        <pc:picChg chg="del mod modCrop">
          <ac:chgData name="Mathilda Händén" userId="c86d09dc-e4d8-4bba-a0b2-6bb6c20761f9" providerId="ADAL" clId="{AF4EB1B8-07A6-4481-91DF-B2D5D61615A8}" dt="2023-01-31T20:22:26.383" v="1599" actId="478"/>
          <ac:picMkLst>
            <pc:docMk/>
            <pc:sldMk cId="3265094506" sldId="3066"/>
            <ac:picMk id="15" creationId="{825D39EA-EE50-611F-564F-6D9E995866DD}"/>
          </ac:picMkLst>
        </pc:picChg>
      </pc:sldChg>
      <pc:sldChg chg="modSp add del mod modTransition modNotesTx">
        <pc:chgData name="Mathilda Händén" userId="c86d09dc-e4d8-4bba-a0b2-6bb6c20761f9" providerId="ADAL" clId="{AF4EB1B8-07A6-4481-91DF-B2D5D61615A8}" dt="2023-02-21T12:08:39.870" v="26800" actId="47"/>
        <pc:sldMkLst>
          <pc:docMk/>
          <pc:sldMk cId="266799653" sldId="3067"/>
        </pc:sldMkLst>
        <pc:spChg chg="mod ord">
          <ac:chgData name="Mathilda Händén" userId="c86d09dc-e4d8-4bba-a0b2-6bb6c20761f9" providerId="ADAL" clId="{AF4EB1B8-07A6-4481-91DF-B2D5D61615A8}" dt="2023-02-01T07:20:14.918" v="1886" actId="167"/>
          <ac:spMkLst>
            <pc:docMk/>
            <pc:sldMk cId="266799653" sldId="3067"/>
            <ac:spMk id="2" creationId="{3097B8B5-326D-8C04-3A27-E3016388A7A9}"/>
          </ac:spMkLst>
        </pc:spChg>
        <pc:spChg chg="mod">
          <ac:chgData name="Mathilda Händén" userId="c86d09dc-e4d8-4bba-a0b2-6bb6c20761f9" providerId="ADAL" clId="{AF4EB1B8-07A6-4481-91DF-B2D5D61615A8}" dt="2023-02-01T08:04:02.669" v="2819" actId="2711"/>
          <ac:spMkLst>
            <pc:docMk/>
            <pc:sldMk cId="266799653" sldId="3067"/>
            <ac:spMk id="4" creationId="{E1A4AE2E-450A-425E-DA3D-27DAD2D5A194}"/>
          </ac:spMkLst>
        </pc:spChg>
        <pc:spChg chg="mod ord">
          <ac:chgData name="Mathilda Händén" userId="c86d09dc-e4d8-4bba-a0b2-6bb6c20761f9" providerId="ADAL" clId="{AF4EB1B8-07A6-4481-91DF-B2D5D61615A8}" dt="2023-02-01T07:20:12.146" v="1885" actId="167"/>
          <ac:spMkLst>
            <pc:docMk/>
            <pc:sldMk cId="266799653" sldId="3067"/>
            <ac:spMk id="8" creationId="{C2CF2091-EEE9-B409-AA78-22EFB9CF6944}"/>
          </ac:spMkLst>
        </pc:spChg>
        <pc:picChg chg="mod">
          <ac:chgData name="Mathilda Händén" userId="c86d09dc-e4d8-4bba-a0b2-6bb6c20761f9" providerId="ADAL" clId="{AF4EB1B8-07A6-4481-91DF-B2D5D61615A8}" dt="2023-02-01T12:31:54.133" v="4451" actId="1076"/>
          <ac:picMkLst>
            <pc:docMk/>
            <pc:sldMk cId="266799653" sldId="3067"/>
            <ac:picMk id="3" creationId="{717C7FAE-D27C-31CC-B72D-8795CBE9738B}"/>
          </ac:picMkLst>
        </pc:picChg>
        <pc:picChg chg="mod">
          <ac:chgData name="Mathilda Händén" userId="c86d09dc-e4d8-4bba-a0b2-6bb6c20761f9" providerId="ADAL" clId="{AF4EB1B8-07A6-4481-91DF-B2D5D61615A8}" dt="2023-02-01T07:56:09.734" v="2708" actId="29295"/>
          <ac:picMkLst>
            <pc:docMk/>
            <pc:sldMk cId="266799653" sldId="3067"/>
            <ac:picMk id="6" creationId="{141D593E-6FC6-E26E-740B-1FECF981D2D3}"/>
          </ac:picMkLst>
        </pc:picChg>
      </pc:sldChg>
      <pc:sldChg chg="addSp delSp modSp add mod modTransition addCm delCm modNotesTx">
        <pc:chgData name="Mathilda Händén" userId="c86d09dc-e4d8-4bba-a0b2-6bb6c20761f9" providerId="ADAL" clId="{AF4EB1B8-07A6-4481-91DF-B2D5D61615A8}" dt="2023-03-02T14:12:39.591" v="35399"/>
        <pc:sldMkLst>
          <pc:docMk/>
          <pc:sldMk cId="2167815625" sldId="3068"/>
        </pc:sldMkLst>
        <pc:spChg chg="add del mod">
          <ac:chgData name="Mathilda Händén" userId="c86d09dc-e4d8-4bba-a0b2-6bb6c20761f9" providerId="ADAL" clId="{AF4EB1B8-07A6-4481-91DF-B2D5D61615A8}" dt="2023-02-01T07:45:38.076" v="2427" actId="478"/>
          <ac:spMkLst>
            <pc:docMk/>
            <pc:sldMk cId="2167815625" sldId="3068"/>
            <ac:spMk id="3" creationId="{A6DEE3E1-1837-A608-018E-097827F8C615}"/>
          </ac:spMkLst>
        </pc:spChg>
        <pc:spChg chg="add del">
          <ac:chgData name="Mathilda Händén" userId="c86d09dc-e4d8-4bba-a0b2-6bb6c20761f9" providerId="ADAL" clId="{AF4EB1B8-07A6-4481-91DF-B2D5D61615A8}" dt="2023-02-01T07:45:45.204" v="2429" actId="478"/>
          <ac:spMkLst>
            <pc:docMk/>
            <pc:sldMk cId="2167815625" sldId="3068"/>
            <ac:spMk id="4" creationId="{6F38690E-7815-01CD-5900-BE0EA2465716}"/>
          </ac:spMkLst>
        </pc:spChg>
        <pc:spChg chg="mod">
          <ac:chgData name="Mathilda Händén" userId="c86d09dc-e4d8-4bba-a0b2-6bb6c20761f9" providerId="ADAL" clId="{AF4EB1B8-07A6-4481-91DF-B2D5D61615A8}" dt="2023-02-09T12:52:45.110" v="8773" actId="14100"/>
          <ac:spMkLst>
            <pc:docMk/>
            <pc:sldMk cId="2167815625" sldId="3068"/>
            <ac:spMk id="5" creationId="{B1C0FAEF-9CE5-286C-0BFA-AA216A36EA35}"/>
          </ac:spMkLst>
        </pc:spChg>
        <pc:spChg chg="del mod">
          <ac:chgData name="Mathilda Händén" userId="c86d09dc-e4d8-4bba-a0b2-6bb6c20761f9" providerId="ADAL" clId="{AF4EB1B8-07A6-4481-91DF-B2D5D61615A8}" dt="2023-01-31T20:43:23.421" v="1719" actId="478"/>
          <ac:spMkLst>
            <pc:docMk/>
            <pc:sldMk cId="2167815625" sldId="3068"/>
            <ac:spMk id="7" creationId="{6DDB99DA-F80E-47D3-B0FF-E1F4B4EBFEA7}"/>
          </ac:spMkLst>
        </pc:spChg>
        <pc:spChg chg="add del mod">
          <ac:chgData name="Mathilda Händén" userId="c86d09dc-e4d8-4bba-a0b2-6bb6c20761f9" providerId="ADAL" clId="{AF4EB1B8-07A6-4481-91DF-B2D5D61615A8}" dt="2023-02-01T07:46:41.966" v="2536" actId="478"/>
          <ac:spMkLst>
            <pc:docMk/>
            <pc:sldMk cId="2167815625" sldId="3068"/>
            <ac:spMk id="7" creationId="{FD653A8D-5479-BCB1-EC21-7DDAFB75CDE7}"/>
          </ac:spMkLst>
        </pc:spChg>
        <pc:spChg chg="mod">
          <ac:chgData name="Mathilda Händén" userId="c86d09dc-e4d8-4bba-a0b2-6bb6c20761f9" providerId="ADAL" clId="{AF4EB1B8-07A6-4481-91DF-B2D5D61615A8}" dt="2023-02-09T12:53:14.404" v="8778" actId="12788"/>
          <ac:spMkLst>
            <pc:docMk/>
            <pc:sldMk cId="2167815625" sldId="3068"/>
            <ac:spMk id="9" creationId="{7D8E7E88-5F3F-1809-26A1-895A4395C77B}"/>
          </ac:spMkLst>
        </pc:spChg>
        <pc:spChg chg="del mod">
          <ac:chgData name="Mathilda Händén" userId="c86d09dc-e4d8-4bba-a0b2-6bb6c20761f9" providerId="ADAL" clId="{AF4EB1B8-07A6-4481-91DF-B2D5D61615A8}" dt="2023-02-01T07:47:16.605" v="2543" actId="478"/>
          <ac:spMkLst>
            <pc:docMk/>
            <pc:sldMk cId="2167815625" sldId="3068"/>
            <ac:spMk id="10" creationId="{48C8DA61-B38B-442A-9691-322D0AAC843A}"/>
          </ac:spMkLst>
        </pc:spChg>
        <pc:spChg chg="add del mod">
          <ac:chgData name="Mathilda Händén" userId="c86d09dc-e4d8-4bba-a0b2-6bb6c20761f9" providerId="ADAL" clId="{AF4EB1B8-07A6-4481-91DF-B2D5D61615A8}" dt="2023-02-01T09:16:43.547" v="3230" actId="478"/>
          <ac:spMkLst>
            <pc:docMk/>
            <pc:sldMk cId="2167815625" sldId="3068"/>
            <ac:spMk id="12" creationId="{7B4F2DA0-C1F9-AC84-3EB7-85AA144F5CB4}"/>
          </ac:spMkLst>
        </pc:spChg>
        <pc:spChg chg="add del">
          <ac:chgData name="Mathilda Händén" userId="c86d09dc-e4d8-4bba-a0b2-6bb6c20761f9" providerId="ADAL" clId="{AF4EB1B8-07A6-4481-91DF-B2D5D61615A8}" dt="2023-02-01T09:16:48.843" v="3232" actId="478"/>
          <ac:spMkLst>
            <pc:docMk/>
            <pc:sldMk cId="2167815625" sldId="3068"/>
            <ac:spMk id="13" creationId="{2CEA65D5-8DE9-A64D-A7BA-D9CDDFCF570F}"/>
          </ac:spMkLst>
        </pc:spChg>
        <pc:spChg chg="add del mod">
          <ac:chgData name="Mathilda Händén" userId="c86d09dc-e4d8-4bba-a0b2-6bb6c20761f9" providerId="ADAL" clId="{AF4EB1B8-07A6-4481-91DF-B2D5D61615A8}" dt="2023-02-01T09:17:18.775" v="3237"/>
          <ac:spMkLst>
            <pc:docMk/>
            <pc:sldMk cId="2167815625" sldId="3068"/>
            <ac:spMk id="14" creationId="{1677B3CC-EFA8-9FFB-2F48-B14A1A1F8B3C}"/>
          </ac:spMkLst>
        </pc:spChg>
        <pc:grpChg chg="add mod">
          <ac:chgData name="Mathilda Händén" userId="c86d09dc-e4d8-4bba-a0b2-6bb6c20761f9" providerId="ADAL" clId="{AF4EB1B8-07A6-4481-91DF-B2D5D61615A8}" dt="2023-02-09T12:52:55.182" v="8775" actId="553"/>
          <ac:grpSpMkLst>
            <pc:docMk/>
            <pc:sldMk cId="2167815625" sldId="3068"/>
            <ac:grpSpMk id="18" creationId="{F1F845FE-0796-65AD-5874-9FBF774C5D5B}"/>
          </ac:grpSpMkLst>
        </pc:grpChg>
        <pc:grpChg chg="add del mod">
          <ac:chgData name="Mathilda Händén" userId="c86d09dc-e4d8-4bba-a0b2-6bb6c20761f9" providerId="ADAL" clId="{AF4EB1B8-07A6-4481-91DF-B2D5D61615A8}" dt="2023-02-09T12:55:25.584" v="8814" actId="165"/>
          <ac:grpSpMkLst>
            <pc:docMk/>
            <pc:sldMk cId="2167815625" sldId="3068"/>
            <ac:grpSpMk id="19" creationId="{0651D1E7-159A-6B22-AC94-261CB25AB458}"/>
          </ac:grpSpMkLst>
        </pc:grpChg>
        <pc:picChg chg="add del mod">
          <ac:chgData name="Mathilda Händén" userId="c86d09dc-e4d8-4bba-a0b2-6bb6c20761f9" providerId="ADAL" clId="{AF4EB1B8-07A6-4481-91DF-B2D5D61615A8}" dt="2023-02-17T07:22:33.075" v="23928" actId="21"/>
          <ac:picMkLst>
            <pc:docMk/>
            <pc:sldMk cId="2167815625" sldId="3068"/>
            <ac:picMk id="2" creationId="{3717D39A-E930-79BD-F237-581258AC5606}"/>
          </ac:picMkLst>
        </pc:picChg>
        <pc:picChg chg="add del mod">
          <ac:chgData name="Mathilda Händén" userId="c86d09dc-e4d8-4bba-a0b2-6bb6c20761f9" providerId="ADAL" clId="{AF4EB1B8-07A6-4481-91DF-B2D5D61615A8}" dt="2023-02-01T08:38:05.149" v="3179" actId="478"/>
          <ac:picMkLst>
            <pc:docMk/>
            <pc:sldMk cId="2167815625" sldId="3068"/>
            <ac:picMk id="2" creationId="{427A904D-7568-E1DC-2B07-D35C900DF4EA}"/>
          </ac:picMkLst>
        </pc:picChg>
        <pc:picChg chg="add del mod">
          <ac:chgData name="Mathilda Händén" userId="c86d09dc-e4d8-4bba-a0b2-6bb6c20761f9" providerId="ADAL" clId="{AF4EB1B8-07A6-4481-91DF-B2D5D61615A8}" dt="2023-02-17T09:16:30.577" v="24024"/>
          <ac:picMkLst>
            <pc:docMk/>
            <pc:sldMk cId="2167815625" sldId="3068"/>
            <ac:picMk id="2" creationId="{702A308F-ED95-E528-89CC-7A402C15C3F7}"/>
          </ac:picMkLst>
        </pc:picChg>
        <pc:picChg chg="add del mod">
          <ac:chgData name="Mathilda Händén" userId="c86d09dc-e4d8-4bba-a0b2-6bb6c20761f9" providerId="ADAL" clId="{AF4EB1B8-07A6-4481-91DF-B2D5D61615A8}" dt="2023-03-01T09:11:42.832" v="31192" actId="478"/>
          <ac:picMkLst>
            <pc:docMk/>
            <pc:sldMk cId="2167815625" sldId="3068"/>
            <ac:picMk id="3" creationId="{0072E12C-9B37-00C1-646C-6AF620467064}"/>
          </ac:picMkLst>
        </pc:picChg>
        <pc:picChg chg="add del mod">
          <ac:chgData name="Mathilda Händén" userId="c86d09dc-e4d8-4bba-a0b2-6bb6c20761f9" providerId="ADAL" clId="{AF4EB1B8-07A6-4481-91DF-B2D5D61615A8}" dt="2023-02-17T09:14:53.347" v="23977" actId="478"/>
          <ac:picMkLst>
            <pc:docMk/>
            <pc:sldMk cId="2167815625" sldId="3068"/>
            <ac:picMk id="3" creationId="{12314267-7AE1-0EA4-142B-FAF54BF157B0}"/>
          </ac:picMkLst>
        </pc:picChg>
        <pc:picChg chg="add del mod ord modCrop">
          <ac:chgData name="Mathilda Händén" userId="c86d09dc-e4d8-4bba-a0b2-6bb6c20761f9" providerId="ADAL" clId="{AF4EB1B8-07A6-4481-91DF-B2D5D61615A8}" dt="2023-01-31T20:43:11.380" v="1714" actId="478"/>
          <ac:picMkLst>
            <pc:docMk/>
            <pc:sldMk cId="2167815625" sldId="3068"/>
            <ac:picMk id="3" creationId="{CBE12458-B2E5-DDAB-A6A4-7F69BB7E3076}"/>
          </ac:picMkLst>
        </pc:picChg>
        <pc:picChg chg="del mod">
          <ac:chgData name="Mathilda Händén" userId="c86d09dc-e4d8-4bba-a0b2-6bb6c20761f9" providerId="ADAL" clId="{AF4EB1B8-07A6-4481-91DF-B2D5D61615A8}" dt="2023-02-09T12:45:35.635" v="8582" actId="478"/>
          <ac:picMkLst>
            <pc:docMk/>
            <pc:sldMk cId="2167815625" sldId="3068"/>
            <ac:picMk id="4" creationId="{77F3E188-D1C3-1688-FA87-23B5A83F0C78}"/>
          </ac:picMkLst>
        </pc:picChg>
        <pc:picChg chg="add mod">
          <ac:chgData name="Mathilda Händén" userId="c86d09dc-e4d8-4bba-a0b2-6bb6c20761f9" providerId="ADAL" clId="{AF4EB1B8-07A6-4481-91DF-B2D5D61615A8}" dt="2023-03-01T13:57:29.324" v="32522" actId="1076"/>
          <ac:picMkLst>
            <pc:docMk/>
            <pc:sldMk cId="2167815625" sldId="3068"/>
            <ac:picMk id="4" creationId="{A4F7CC48-E7AF-7EC1-F473-520B443E1C4C}"/>
          </ac:picMkLst>
        </pc:picChg>
        <pc:picChg chg="mod topLvl">
          <ac:chgData name="Mathilda Händén" userId="c86d09dc-e4d8-4bba-a0b2-6bb6c20761f9" providerId="ADAL" clId="{AF4EB1B8-07A6-4481-91DF-B2D5D61615A8}" dt="2023-03-01T13:57:19.997" v="32519" actId="1076"/>
          <ac:picMkLst>
            <pc:docMk/>
            <pc:sldMk cId="2167815625" sldId="3068"/>
            <ac:picMk id="6" creationId="{BDADC691-6E34-F9A4-A6A4-16FD192A4663}"/>
          </ac:picMkLst>
        </pc:picChg>
        <pc:picChg chg="add del mod">
          <ac:chgData name="Mathilda Händén" userId="c86d09dc-e4d8-4bba-a0b2-6bb6c20761f9" providerId="ADAL" clId="{AF4EB1B8-07A6-4481-91DF-B2D5D61615A8}" dt="2023-02-22T13:50:11.088" v="29504" actId="478"/>
          <ac:picMkLst>
            <pc:docMk/>
            <pc:sldMk cId="2167815625" sldId="3068"/>
            <ac:picMk id="7" creationId="{88414083-F709-A309-C44A-1321C24CC892}"/>
          </ac:picMkLst>
        </pc:picChg>
        <pc:picChg chg="add del mod">
          <ac:chgData name="Mathilda Händén" userId="c86d09dc-e4d8-4bba-a0b2-6bb6c20761f9" providerId="ADAL" clId="{AF4EB1B8-07A6-4481-91DF-B2D5D61615A8}" dt="2023-02-09T12:31:53.853" v="8513" actId="478"/>
          <ac:picMkLst>
            <pc:docMk/>
            <pc:sldMk cId="2167815625" sldId="3068"/>
            <ac:picMk id="7" creationId="{CB03D3C6-EF36-3E6F-248F-AB085365597D}"/>
          </ac:picMkLst>
        </pc:picChg>
        <pc:picChg chg="add del mod">
          <ac:chgData name="Mathilda Händén" userId="c86d09dc-e4d8-4bba-a0b2-6bb6c20761f9" providerId="ADAL" clId="{AF4EB1B8-07A6-4481-91DF-B2D5D61615A8}" dt="2023-03-01T09:12:17.039" v="31200" actId="478"/>
          <ac:picMkLst>
            <pc:docMk/>
            <pc:sldMk cId="2167815625" sldId="3068"/>
            <ac:picMk id="8" creationId="{0FB6A9E9-060E-E900-8CEB-00E6F2EF7527}"/>
          </ac:picMkLst>
        </pc:picChg>
        <pc:picChg chg="add mod topLvl">
          <ac:chgData name="Mathilda Händén" userId="c86d09dc-e4d8-4bba-a0b2-6bb6c20761f9" providerId="ADAL" clId="{AF4EB1B8-07A6-4481-91DF-B2D5D61615A8}" dt="2023-03-01T13:57:27.967" v="32521" actId="1076"/>
          <ac:picMkLst>
            <pc:docMk/>
            <pc:sldMk cId="2167815625" sldId="3068"/>
            <ac:picMk id="10" creationId="{29AC5EC2-F27E-5AB4-2518-F79BC88D539D}"/>
          </ac:picMkLst>
        </pc:picChg>
        <pc:picChg chg="add del mod">
          <ac:chgData name="Mathilda Händén" userId="c86d09dc-e4d8-4bba-a0b2-6bb6c20761f9" providerId="ADAL" clId="{AF4EB1B8-07A6-4481-91DF-B2D5D61615A8}" dt="2023-02-09T12:42:02.568" v="8537" actId="478"/>
          <ac:picMkLst>
            <pc:docMk/>
            <pc:sldMk cId="2167815625" sldId="3068"/>
            <ac:picMk id="11" creationId="{D16D4208-767B-FF9C-F387-9AEA9672DFAD}"/>
          </ac:picMkLst>
        </pc:picChg>
        <pc:picChg chg="add del mod ord modCrop">
          <ac:chgData name="Mathilda Händén" userId="c86d09dc-e4d8-4bba-a0b2-6bb6c20761f9" providerId="ADAL" clId="{AF4EB1B8-07A6-4481-91DF-B2D5D61615A8}" dt="2023-02-09T12:48:22.987" v="8687" actId="478"/>
          <ac:picMkLst>
            <pc:docMk/>
            <pc:sldMk cId="2167815625" sldId="3068"/>
            <ac:picMk id="12" creationId="{E1E16628-AE18-189A-9EDD-403682BB0566}"/>
          </ac:picMkLst>
        </pc:picChg>
        <pc:picChg chg="add del mod">
          <ac:chgData name="Mathilda Händén" userId="c86d09dc-e4d8-4bba-a0b2-6bb6c20761f9" providerId="ADAL" clId="{AF4EB1B8-07A6-4481-91DF-B2D5D61615A8}" dt="2023-02-09T12:50:38.203" v="8745" actId="478"/>
          <ac:picMkLst>
            <pc:docMk/>
            <pc:sldMk cId="2167815625" sldId="3068"/>
            <ac:picMk id="13" creationId="{655FAA3F-BB55-18A3-CC08-F3DA62DB61BE}"/>
          </ac:picMkLst>
        </pc:picChg>
        <pc:picChg chg="add del mod ord modCrop">
          <ac:chgData name="Mathilda Händén" userId="c86d09dc-e4d8-4bba-a0b2-6bb6c20761f9" providerId="ADAL" clId="{AF4EB1B8-07A6-4481-91DF-B2D5D61615A8}" dt="2023-02-09T12:50:28.468" v="8742" actId="478"/>
          <ac:picMkLst>
            <pc:docMk/>
            <pc:sldMk cId="2167815625" sldId="3068"/>
            <ac:picMk id="14" creationId="{800F6185-35B5-6768-C7A9-4D6191A7517F}"/>
          </ac:picMkLst>
        </pc:picChg>
        <pc:picChg chg="del">
          <ac:chgData name="Mathilda Händén" userId="c86d09dc-e4d8-4bba-a0b2-6bb6c20761f9" providerId="ADAL" clId="{AF4EB1B8-07A6-4481-91DF-B2D5D61615A8}" dt="2023-02-09T12:42:02.249" v="8535" actId="478"/>
          <ac:picMkLst>
            <pc:docMk/>
            <pc:sldMk cId="2167815625" sldId="3068"/>
            <ac:picMk id="15" creationId="{E1AB3875-620B-3EB2-819A-44C292E1A6D6}"/>
          </ac:picMkLst>
        </pc:picChg>
        <pc:picChg chg="add del mod ord">
          <ac:chgData name="Mathilda Händén" userId="c86d09dc-e4d8-4bba-a0b2-6bb6c20761f9" providerId="ADAL" clId="{AF4EB1B8-07A6-4481-91DF-B2D5D61615A8}" dt="2023-02-09T13:05:33.978" v="8912" actId="478"/>
          <ac:picMkLst>
            <pc:docMk/>
            <pc:sldMk cId="2167815625" sldId="3068"/>
            <ac:picMk id="16" creationId="{0BA08540-B0DA-C505-590E-BF01FEB6C4EF}"/>
          </ac:picMkLst>
        </pc:picChg>
        <pc:picChg chg="add mod">
          <ac:chgData name="Mathilda Händén" userId="c86d09dc-e4d8-4bba-a0b2-6bb6c20761f9" providerId="ADAL" clId="{AF4EB1B8-07A6-4481-91DF-B2D5D61615A8}" dt="2023-02-09T12:51:53.823" v="8764" actId="164"/>
          <ac:picMkLst>
            <pc:docMk/>
            <pc:sldMk cId="2167815625" sldId="3068"/>
            <ac:picMk id="17" creationId="{8624DC0C-C768-37C7-E113-7B178E294B95}"/>
          </ac:picMkLst>
        </pc:picChg>
        <pc:picChg chg="add del mod ord modCrop">
          <ac:chgData name="Mathilda Händén" userId="c86d09dc-e4d8-4bba-a0b2-6bb6c20761f9" providerId="ADAL" clId="{AF4EB1B8-07A6-4481-91DF-B2D5D61615A8}" dt="2023-02-09T13:06:37.457" v="8934" actId="478"/>
          <ac:picMkLst>
            <pc:docMk/>
            <pc:sldMk cId="2167815625" sldId="3068"/>
            <ac:picMk id="20" creationId="{67EEB61E-645F-743A-485E-E31AD14DEE9C}"/>
          </ac:picMkLst>
        </pc:picChg>
        <pc:picChg chg="add mod ord">
          <ac:chgData name="Mathilda Händén" userId="c86d09dc-e4d8-4bba-a0b2-6bb6c20761f9" providerId="ADAL" clId="{AF4EB1B8-07A6-4481-91DF-B2D5D61615A8}" dt="2023-03-01T09:57:21.807" v="31355" actId="1076"/>
          <ac:picMkLst>
            <pc:docMk/>
            <pc:sldMk cId="2167815625" sldId="3068"/>
            <ac:picMk id="21" creationId="{1ACC361F-A32B-7B4B-C4A4-CBF8AE6F95C6}"/>
          </ac:picMkLst>
        </pc:picChg>
        <pc:picChg chg="add del mod">
          <ac:chgData name="Mathilda Händén" userId="c86d09dc-e4d8-4bba-a0b2-6bb6c20761f9" providerId="ADAL" clId="{AF4EB1B8-07A6-4481-91DF-B2D5D61615A8}" dt="2023-02-01T09:05:20.296" v="3191" actId="478"/>
          <ac:picMkLst>
            <pc:docMk/>
            <pc:sldMk cId="2167815625" sldId="3068"/>
            <ac:picMk id="1026" creationId="{894EF02D-7F79-5C17-3DBF-8141D9328AE1}"/>
          </ac:picMkLst>
        </pc:picChg>
        <pc:picChg chg="add mod">
          <ac:chgData name="Mathilda Händén" userId="c86d09dc-e4d8-4bba-a0b2-6bb6c20761f9" providerId="ADAL" clId="{AF4EB1B8-07A6-4481-91DF-B2D5D61615A8}" dt="2023-02-01T09:17:57.658" v="3258" actId="1076"/>
          <ac:picMkLst>
            <pc:docMk/>
            <pc:sldMk cId="2167815625" sldId="3068"/>
            <ac:picMk id="1028" creationId="{C565AB80-AB3A-D0BE-5CE4-FF0B951DE44E}"/>
          </ac:picMkLst>
        </pc:picChg>
        <pc:picChg chg="add mod">
          <ac:chgData name="Mathilda Händén" userId="c86d09dc-e4d8-4bba-a0b2-6bb6c20761f9" providerId="ADAL" clId="{AF4EB1B8-07A6-4481-91DF-B2D5D61615A8}" dt="2023-02-01T09:18:14.476" v="3264" actId="1076"/>
          <ac:picMkLst>
            <pc:docMk/>
            <pc:sldMk cId="2167815625" sldId="3068"/>
            <ac:picMk id="1030" creationId="{79233D2D-E3C8-358E-D5B9-3A1D3385700A}"/>
          </ac:picMkLst>
        </pc:picChg>
        <pc:picChg chg="add del mod">
          <ac:chgData name="Mathilda Händén" userId="c86d09dc-e4d8-4bba-a0b2-6bb6c20761f9" providerId="ADAL" clId="{AF4EB1B8-07A6-4481-91DF-B2D5D61615A8}" dt="2023-02-01T09:11:34.761" v="3206" actId="478"/>
          <ac:picMkLst>
            <pc:docMk/>
            <pc:sldMk cId="2167815625" sldId="3068"/>
            <ac:picMk id="1032" creationId="{0ACA1836-D60C-6739-8F7A-1489AA1C0780}"/>
          </ac:picMkLst>
        </pc:picChg>
        <pc:picChg chg="add mod">
          <ac:chgData name="Mathilda Händén" userId="c86d09dc-e4d8-4bba-a0b2-6bb6c20761f9" providerId="ADAL" clId="{AF4EB1B8-07A6-4481-91DF-B2D5D61615A8}" dt="2023-02-01T09:18:14.476" v="3264" actId="1076"/>
          <ac:picMkLst>
            <pc:docMk/>
            <pc:sldMk cId="2167815625" sldId="3068"/>
            <ac:picMk id="1034" creationId="{7CE140DC-6B67-7635-3579-DC0E1802DB88}"/>
          </ac:picMkLst>
        </pc:picChg>
        <pc:picChg chg="add mod">
          <ac:chgData name="Mathilda Händén" userId="c86d09dc-e4d8-4bba-a0b2-6bb6c20761f9" providerId="ADAL" clId="{AF4EB1B8-07A6-4481-91DF-B2D5D61615A8}" dt="2023-02-01T09:17:49.512" v="3253" actId="1076"/>
          <ac:picMkLst>
            <pc:docMk/>
            <pc:sldMk cId="2167815625" sldId="3068"/>
            <ac:picMk id="1036" creationId="{5AF7A97B-FC4D-093E-D246-6A4AE0A651BF}"/>
          </ac:picMkLst>
        </pc:picChg>
        <pc:picChg chg="add del">
          <ac:chgData name="Mathilda Händén" userId="c86d09dc-e4d8-4bba-a0b2-6bb6c20761f9" providerId="ADAL" clId="{AF4EB1B8-07A6-4481-91DF-B2D5D61615A8}" dt="2023-02-01T09:15:21.900" v="3221" actId="478"/>
          <ac:picMkLst>
            <pc:docMk/>
            <pc:sldMk cId="2167815625" sldId="3068"/>
            <ac:picMk id="1038" creationId="{FC21F58C-CE24-1BA7-5DFF-323ECD7F04A6}"/>
          </ac:picMkLst>
        </pc:picChg>
        <pc:picChg chg="add mod">
          <ac:chgData name="Mathilda Händén" userId="c86d09dc-e4d8-4bba-a0b2-6bb6c20761f9" providerId="ADAL" clId="{AF4EB1B8-07A6-4481-91DF-B2D5D61615A8}" dt="2023-02-01T09:17:56.232" v="3257" actId="1076"/>
          <ac:picMkLst>
            <pc:docMk/>
            <pc:sldMk cId="2167815625" sldId="3068"/>
            <ac:picMk id="1040" creationId="{B556DC78-6670-6373-884C-D03E0A2F7FF9}"/>
          </ac:picMkLst>
        </pc:picChg>
        <pc:picChg chg="add del mod topLvl">
          <ac:chgData name="Mathilda Händén" userId="c86d09dc-e4d8-4bba-a0b2-6bb6c20761f9" providerId="ADAL" clId="{AF4EB1B8-07A6-4481-91DF-B2D5D61615A8}" dt="2023-02-22T13:42:43.696" v="29478" actId="478"/>
          <ac:picMkLst>
            <pc:docMk/>
            <pc:sldMk cId="2167815625" sldId="3068"/>
            <ac:picMk id="1046" creationId="{804F9EA0-F1FC-2FDD-1220-150F94F65997}"/>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01T13:38:10.313" v="5377"/>
              <pc2:cmMkLst xmlns:pc2="http://schemas.microsoft.com/office/powerpoint/2019/9/main/command">
                <pc:docMk/>
                <pc:sldMk cId="2167815625" sldId="3068"/>
                <pc2:cmMk id="{8D9F000C-A7A7-4095-8211-053561F5E188}"/>
              </pc2:cmMkLst>
            </pc226:cmChg>
            <pc226:cmChg xmlns:pc226="http://schemas.microsoft.com/office/powerpoint/2022/06/main/command" chg="del">
              <pc226:chgData name="Mathilda Händén" userId="c86d09dc-e4d8-4bba-a0b2-6bb6c20761f9" providerId="ADAL" clId="{AF4EB1B8-07A6-4481-91DF-B2D5D61615A8}" dt="2023-02-17T07:45:16.377" v="23945"/>
              <pc2:cmMkLst xmlns:pc2="http://schemas.microsoft.com/office/powerpoint/2019/9/main/command">
                <pc:docMk/>
                <pc:sldMk cId="2167815625" sldId="3068"/>
                <pc2:cmMk id="{D0802824-612F-4F85-B48B-12608CFF1ACD}"/>
              </pc2:cmMkLst>
            </pc226:cmChg>
            <pc226:cmChg xmlns:pc226="http://schemas.microsoft.com/office/powerpoint/2022/06/main/command" chg="del">
              <pc226:chgData name="Mathilda Händén" userId="c86d09dc-e4d8-4bba-a0b2-6bb6c20761f9" providerId="ADAL" clId="{AF4EB1B8-07A6-4481-91DF-B2D5D61615A8}" dt="2023-03-02T14:12:39.591" v="35399"/>
              <pc2:cmMkLst xmlns:pc2="http://schemas.microsoft.com/office/powerpoint/2019/9/main/command">
                <pc:docMk/>
                <pc:sldMk cId="2167815625" sldId="3068"/>
                <pc2:cmMk id="{E886DC4D-46FA-429C-837B-A7F6C553D2EC}"/>
              </pc2:cmMkLst>
            </pc226:cmChg>
            <pc226:cmChg xmlns:pc226="http://schemas.microsoft.com/office/powerpoint/2022/06/main/command" chg="add del">
              <pc226:chgData name="Mathilda Händén" userId="c86d09dc-e4d8-4bba-a0b2-6bb6c20761f9" providerId="ADAL" clId="{AF4EB1B8-07A6-4481-91DF-B2D5D61615A8}" dt="2023-02-17T07:45:20.354" v="23946"/>
              <pc2:cmMkLst xmlns:pc2="http://schemas.microsoft.com/office/powerpoint/2019/9/main/command">
                <pc:docMk/>
                <pc:sldMk cId="2167815625" sldId="3068"/>
                <pc2:cmMk id="{75082B5C-C4BA-46A9-810C-F426B8F75B02}"/>
              </pc2:cmMkLst>
            </pc226:cmChg>
            <pc226:cmChg xmlns:pc226="http://schemas.microsoft.com/office/powerpoint/2022/06/main/command" chg="del">
              <pc226:chgData name="Mathilda Händén" userId="c86d09dc-e4d8-4bba-a0b2-6bb6c20761f9" providerId="ADAL" clId="{AF4EB1B8-07A6-4481-91DF-B2D5D61615A8}" dt="2023-03-01T09:11:49.160" v="31194"/>
              <pc2:cmMkLst xmlns:pc2="http://schemas.microsoft.com/office/powerpoint/2019/9/main/command">
                <pc:docMk/>
                <pc:sldMk cId="2167815625" sldId="3068"/>
                <pc2:cmMk id="{1E77E7AF-CA72-47C2-A0CB-9015F5CEC6C1}"/>
              </pc2:cmMkLst>
            </pc226:cmChg>
          </p:ext>
        </pc:extLst>
      </pc:sldChg>
      <pc:sldChg chg="addSp delSp modSp add del mod">
        <pc:chgData name="Mathilda Händén" userId="c86d09dc-e4d8-4bba-a0b2-6bb6c20761f9" providerId="ADAL" clId="{AF4EB1B8-07A6-4481-91DF-B2D5D61615A8}" dt="2023-02-01T07:39:34.458" v="2107" actId="47"/>
        <pc:sldMkLst>
          <pc:docMk/>
          <pc:sldMk cId="1952533470" sldId="3069"/>
        </pc:sldMkLst>
        <pc:spChg chg="add del mod">
          <ac:chgData name="Mathilda Händén" userId="c86d09dc-e4d8-4bba-a0b2-6bb6c20761f9" providerId="ADAL" clId="{AF4EB1B8-07A6-4481-91DF-B2D5D61615A8}" dt="2023-02-01T07:39:30.188" v="2103" actId="478"/>
          <ac:spMkLst>
            <pc:docMk/>
            <pc:sldMk cId="1952533470" sldId="3069"/>
            <ac:spMk id="2" creationId="{91F0FE8C-26B0-0EC5-1236-22F64629E50F}"/>
          </ac:spMkLst>
        </pc:spChg>
        <pc:spChg chg="add del mod">
          <ac:chgData name="Mathilda Händén" userId="c86d09dc-e4d8-4bba-a0b2-6bb6c20761f9" providerId="ADAL" clId="{AF4EB1B8-07A6-4481-91DF-B2D5D61615A8}" dt="2023-02-01T07:15:05.997" v="1822"/>
          <ac:spMkLst>
            <pc:docMk/>
            <pc:sldMk cId="1952533470" sldId="3069"/>
            <ac:spMk id="4" creationId="{2CE73ACD-4A47-D8E7-9DB7-0CB7EB5D5A95}"/>
          </ac:spMkLst>
        </pc:spChg>
        <pc:spChg chg="add del mod">
          <ac:chgData name="Mathilda Händén" userId="c86d09dc-e4d8-4bba-a0b2-6bb6c20761f9" providerId="ADAL" clId="{AF4EB1B8-07A6-4481-91DF-B2D5D61615A8}" dt="2023-02-01T07:15:05.997" v="1822"/>
          <ac:spMkLst>
            <pc:docMk/>
            <pc:sldMk cId="1952533470" sldId="3069"/>
            <ac:spMk id="5" creationId="{3015E301-496B-D740-5EDF-5653DC593097}"/>
          </ac:spMkLst>
        </pc:spChg>
        <pc:spChg chg="del">
          <ac:chgData name="Mathilda Händén" userId="c86d09dc-e4d8-4bba-a0b2-6bb6c20761f9" providerId="ADAL" clId="{AF4EB1B8-07A6-4481-91DF-B2D5D61615A8}" dt="2023-01-31T20:43:07.797" v="1711" actId="478"/>
          <ac:spMkLst>
            <pc:docMk/>
            <pc:sldMk cId="1952533470" sldId="3069"/>
            <ac:spMk id="5" creationId="{B1C0FAEF-9CE5-286C-0BFA-AA216A36EA35}"/>
          </ac:spMkLst>
        </pc:spChg>
        <pc:spChg chg="add mod">
          <ac:chgData name="Mathilda Händén" userId="c86d09dc-e4d8-4bba-a0b2-6bb6c20761f9" providerId="ADAL" clId="{AF4EB1B8-07A6-4481-91DF-B2D5D61615A8}" dt="2023-02-01T07:15:13.032" v="1825"/>
          <ac:spMkLst>
            <pc:docMk/>
            <pc:sldMk cId="1952533470" sldId="3069"/>
            <ac:spMk id="7" creationId="{34346DD6-97BE-F689-DCB0-D30681C9AB0B}"/>
          </ac:spMkLst>
        </pc:spChg>
        <pc:spChg chg="del">
          <ac:chgData name="Mathilda Händén" userId="c86d09dc-e4d8-4bba-a0b2-6bb6c20761f9" providerId="ADAL" clId="{AF4EB1B8-07A6-4481-91DF-B2D5D61615A8}" dt="2023-01-31T20:43:19.356" v="1717" actId="478"/>
          <ac:spMkLst>
            <pc:docMk/>
            <pc:sldMk cId="1952533470" sldId="3069"/>
            <ac:spMk id="7" creationId="{6DDB99DA-F80E-47D3-B0FF-E1F4B4EBFEA7}"/>
          </ac:spMkLst>
        </pc:spChg>
        <pc:spChg chg="del">
          <ac:chgData name="Mathilda Händén" userId="c86d09dc-e4d8-4bba-a0b2-6bb6c20761f9" providerId="ADAL" clId="{AF4EB1B8-07A6-4481-91DF-B2D5D61615A8}" dt="2023-01-31T20:43:09.058" v="1712" actId="478"/>
          <ac:spMkLst>
            <pc:docMk/>
            <pc:sldMk cId="1952533470" sldId="3069"/>
            <ac:spMk id="9" creationId="{7D8E7E88-5F3F-1809-26A1-895A4395C77B}"/>
          </ac:spMkLst>
        </pc:spChg>
        <pc:spChg chg="add mod">
          <ac:chgData name="Mathilda Händén" userId="c86d09dc-e4d8-4bba-a0b2-6bb6c20761f9" providerId="ADAL" clId="{AF4EB1B8-07A6-4481-91DF-B2D5D61615A8}" dt="2023-02-01T07:15:13.032" v="1825"/>
          <ac:spMkLst>
            <pc:docMk/>
            <pc:sldMk cId="1952533470" sldId="3069"/>
            <ac:spMk id="9" creationId="{E255EF3C-4852-E18B-E2CE-90E5AF1F6E4F}"/>
          </ac:spMkLst>
        </pc:spChg>
        <pc:spChg chg="del">
          <ac:chgData name="Mathilda Händén" userId="c86d09dc-e4d8-4bba-a0b2-6bb6c20761f9" providerId="ADAL" clId="{AF4EB1B8-07A6-4481-91DF-B2D5D61615A8}" dt="2023-02-01T07:13:24.039" v="1742" actId="478"/>
          <ac:spMkLst>
            <pc:docMk/>
            <pc:sldMk cId="1952533470" sldId="3069"/>
            <ac:spMk id="10" creationId="{48C8DA61-B38B-442A-9691-322D0AAC843A}"/>
          </ac:spMkLst>
        </pc:spChg>
        <pc:spChg chg="add del mod">
          <ac:chgData name="Mathilda Händén" userId="c86d09dc-e4d8-4bba-a0b2-6bb6c20761f9" providerId="ADAL" clId="{AF4EB1B8-07A6-4481-91DF-B2D5D61615A8}" dt="2023-02-01T07:35:36.329" v="2006" actId="21"/>
          <ac:spMkLst>
            <pc:docMk/>
            <pc:sldMk cId="1952533470" sldId="3069"/>
            <ac:spMk id="11" creationId="{0CBE485E-73F6-5BE1-0B0B-6033ED7D033A}"/>
          </ac:spMkLst>
        </pc:spChg>
        <pc:picChg chg="del mod modCrop">
          <ac:chgData name="Mathilda Händén" userId="c86d09dc-e4d8-4bba-a0b2-6bb6c20761f9" providerId="ADAL" clId="{AF4EB1B8-07A6-4481-91DF-B2D5D61615A8}" dt="2023-02-01T07:39:31.500" v="2104" actId="21"/>
          <ac:picMkLst>
            <pc:docMk/>
            <pc:sldMk cId="1952533470" sldId="3069"/>
            <ac:picMk id="3" creationId="{CBE12458-B2E5-DDAB-A6A4-7F69BB7E3076}"/>
          </ac:picMkLst>
        </pc:picChg>
        <pc:picChg chg="add del mod">
          <ac:chgData name="Mathilda Händén" userId="c86d09dc-e4d8-4bba-a0b2-6bb6c20761f9" providerId="ADAL" clId="{AF4EB1B8-07A6-4481-91DF-B2D5D61615A8}" dt="2023-02-01T07:15:09.100" v="1824"/>
          <ac:picMkLst>
            <pc:docMk/>
            <pc:sldMk cId="1952533470" sldId="3069"/>
            <ac:picMk id="6" creationId="{B796DC04-72B3-9796-1E39-E56725A360A5}"/>
          </ac:picMkLst>
        </pc:picChg>
        <pc:picChg chg="del">
          <ac:chgData name="Mathilda Händén" userId="c86d09dc-e4d8-4bba-a0b2-6bb6c20761f9" providerId="ADAL" clId="{AF4EB1B8-07A6-4481-91DF-B2D5D61615A8}" dt="2023-01-31T20:43:10.183" v="1713" actId="478"/>
          <ac:picMkLst>
            <pc:docMk/>
            <pc:sldMk cId="1952533470" sldId="3069"/>
            <ac:picMk id="6" creationId="{BDADC691-6E34-F9A4-A6A4-16FD192A4663}"/>
          </ac:picMkLst>
        </pc:picChg>
        <pc:picChg chg="add mod">
          <ac:chgData name="Mathilda Händén" userId="c86d09dc-e4d8-4bba-a0b2-6bb6c20761f9" providerId="ADAL" clId="{AF4EB1B8-07A6-4481-91DF-B2D5D61615A8}" dt="2023-02-01T07:15:13.032" v="1825"/>
          <ac:picMkLst>
            <pc:docMk/>
            <pc:sldMk cId="1952533470" sldId="3069"/>
            <ac:picMk id="8" creationId="{0FD65D8F-EA03-2BAB-A181-FAAB7968E1FD}"/>
          </ac:picMkLst>
        </pc:picChg>
      </pc:sldChg>
      <pc:sldChg chg="addSp delSp modSp add del mod modTransition addCm delCm">
        <pc:chgData name="Mathilda Händén" userId="c86d09dc-e4d8-4bba-a0b2-6bb6c20761f9" providerId="ADAL" clId="{AF4EB1B8-07A6-4481-91DF-B2D5D61615A8}" dt="2023-02-01T13:02:04.074" v="4823" actId="47"/>
        <pc:sldMkLst>
          <pc:docMk/>
          <pc:sldMk cId="967536799" sldId="3070"/>
        </pc:sldMkLst>
        <pc:spChg chg="add mod ord">
          <ac:chgData name="Mathilda Händén" userId="c86d09dc-e4d8-4bba-a0b2-6bb6c20761f9" providerId="ADAL" clId="{AF4EB1B8-07A6-4481-91DF-B2D5D61615A8}" dt="2023-02-01T13:01:35.691" v="4818" actId="1076"/>
          <ac:spMkLst>
            <pc:docMk/>
            <pc:sldMk cId="967536799" sldId="3070"/>
            <ac:spMk id="4" creationId="{AEA9F9DF-5849-0011-1CFF-6889898AF721}"/>
          </ac:spMkLst>
        </pc:spChg>
        <pc:spChg chg="add mod">
          <ac:chgData name="Mathilda Händén" userId="c86d09dc-e4d8-4bba-a0b2-6bb6c20761f9" providerId="ADAL" clId="{AF4EB1B8-07A6-4481-91DF-B2D5D61615A8}" dt="2023-02-01T13:01:35.691" v="4818" actId="1076"/>
          <ac:spMkLst>
            <pc:docMk/>
            <pc:sldMk cId="967536799" sldId="3070"/>
            <ac:spMk id="5" creationId="{16449009-ADDB-4BDC-5280-A192CBF8253D}"/>
          </ac:spMkLst>
        </pc:spChg>
        <pc:spChg chg="add mod">
          <ac:chgData name="Mathilda Händén" userId="c86d09dc-e4d8-4bba-a0b2-6bb6c20761f9" providerId="ADAL" clId="{AF4EB1B8-07A6-4481-91DF-B2D5D61615A8}" dt="2023-02-01T07:41:13.347" v="2161" actId="14100"/>
          <ac:spMkLst>
            <pc:docMk/>
            <pc:sldMk cId="967536799" sldId="3070"/>
            <ac:spMk id="6" creationId="{FFAE076F-D02E-70C0-4A32-085C93EC8077}"/>
          </ac:spMkLst>
        </pc:spChg>
        <pc:spChg chg="del">
          <ac:chgData name="Mathilda Händén" userId="c86d09dc-e4d8-4bba-a0b2-6bb6c20761f9" providerId="ADAL" clId="{AF4EB1B8-07A6-4481-91DF-B2D5D61615A8}" dt="2023-02-01T07:40:33.460" v="2121" actId="478"/>
          <ac:spMkLst>
            <pc:docMk/>
            <pc:sldMk cId="967536799" sldId="3070"/>
            <ac:spMk id="7" creationId="{6DDB99DA-F80E-47D3-B0FF-E1F4B4EBFEA7}"/>
          </ac:spMkLst>
        </pc:spChg>
        <pc:spChg chg="add del mod">
          <ac:chgData name="Mathilda Händén" userId="c86d09dc-e4d8-4bba-a0b2-6bb6c20761f9" providerId="ADAL" clId="{AF4EB1B8-07A6-4481-91DF-B2D5D61615A8}" dt="2023-02-01T07:22:45.806" v="1906" actId="478"/>
          <ac:spMkLst>
            <pc:docMk/>
            <pc:sldMk cId="967536799" sldId="3070"/>
            <ac:spMk id="8" creationId="{89760685-3120-4604-9EDD-1646DEAA257A}"/>
          </ac:spMkLst>
        </pc:spChg>
        <pc:spChg chg="del">
          <ac:chgData name="Mathilda Händén" userId="c86d09dc-e4d8-4bba-a0b2-6bb6c20761f9" providerId="ADAL" clId="{AF4EB1B8-07A6-4481-91DF-B2D5D61615A8}" dt="2023-02-01T07:41:39.628" v="2162" actId="478"/>
          <ac:spMkLst>
            <pc:docMk/>
            <pc:sldMk cId="967536799" sldId="3070"/>
            <ac:spMk id="10" creationId="{48C8DA61-B38B-442A-9691-322D0AAC843A}"/>
          </ac:spMkLst>
        </pc:spChg>
        <pc:spChg chg="add del mod ord">
          <ac:chgData name="Mathilda Händén" userId="c86d09dc-e4d8-4bba-a0b2-6bb6c20761f9" providerId="ADAL" clId="{AF4EB1B8-07A6-4481-91DF-B2D5D61615A8}" dt="2023-02-01T07:43:28.628" v="2412" actId="478"/>
          <ac:spMkLst>
            <pc:docMk/>
            <pc:sldMk cId="967536799" sldId="3070"/>
            <ac:spMk id="15" creationId="{01D52FCA-481A-79BD-34E7-EE1C0D361B4D}"/>
          </ac:spMkLst>
        </pc:spChg>
        <pc:spChg chg="add del mod">
          <ac:chgData name="Mathilda Händén" userId="c86d09dc-e4d8-4bba-a0b2-6bb6c20761f9" providerId="ADAL" clId="{AF4EB1B8-07A6-4481-91DF-B2D5D61615A8}" dt="2023-02-01T07:43:25.726" v="2408"/>
          <ac:spMkLst>
            <pc:docMk/>
            <pc:sldMk cId="967536799" sldId="3070"/>
            <ac:spMk id="16" creationId="{7D63D186-613F-751F-8DA4-80DC4D9B113C}"/>
          </ac:spMkLst>
        </pc:spChg>
        <pc:picChg chg="add del mod">
          <ac:chgData name="Mathilda Händén" userId="c86d09dc-e4d8-4bba-a0b2-6bb6c20761f9" providerId="ADAL" clId="{AF4EB1B8-07A6-4481-91DF-B2D5D61615A8}" dt="2023-02-01T13:00:49.775" v="4800" actId="478"/>
          <ac:picMkLst>
            <pc:docMk/>
            <pc:sldMk cId="967536799" sldId="3070"/>
            <ac:picMk id="2" creationId="{D9BA857E-A31C-2F7F-79B1-51608A28FBF5}"/>
          </ac:picMkLst>
        </pc:picChg>
        <pc:picChg chg="add del mod">
          <ac:chgData name="Mathilda Händén" userId="c86d09dc-e4d8-4bba-a0b2-6bb6c20761f9" providerId="ADAL" clId="{AF4EB1B8-07A6-4481-91DF-B2D5D61615A8}" dt="2023-02-01T07:34:48.292" v="1998" actId="478"/>
          <ac:picMkLst>
            <pc:docMk/>
            <pc:sldMk cId="967536799" sldId="3070"/>
            <ac:picMk id="2" creationId="{DC2CDDE3-FBBF-8A0C-AE5C-0A5621A5B2A9}"/>
          </ac:picMkLst>
        </pc:picChg>
        <pc:picChg chg="add mod">
          <ac:chgData name="Mathilda Händén" userId="c86d09dc-e4d8-4bba-a0b2-6bb6c20761f9" providerId="ADAL" clId="{AF4EB1B8-07A6-4481-91DF-B2D5D61615A8}" dt="2023-02-01T13:01:35.691" v="4818" actId="1076"/>
          <ac:picMkLst>
            <pc:docMk/>
            <pc:sldMk cId="967536799" sldId="3070"/>
            <ac:picMk id="13" creationId="{09477AD1-1B36-EE0E-A36F-2A3D2EA84A5D}"/>
          </ac:picMkLst>
        </pc:picChg>
        <pc:picChg chg="del mod">
          <ac:chgData name="Mathilda Händén" userId="c86d09dc-e4d8-4bba-a0b2-6bb6c20761f9" providerId="ADAL" clId="{AF4EB1B8-07A6-4481-91DF-B2D5D61615A8}" dt="2023-02-01T07:20:07.438" v="1884" actId="478"/>
          <ac:picMkLst>
            <pc:docMk/>
            <pc:sldMk cId="967536799" sldId="3070"/>
            <ac:picMk id="14" creationId="{CA3C94F4-2E93-4316-9547-7AE7AF57BB3F}"/>
          </ac:picMkLst>
        </pc:picChg>
        <pc:picChg chg="mod">
          <ac:chgData name="Mathilda Händén" userId="c86d09dc-e4d8-4bba-a0b2-6bb6c20761f9" providerId="ADAL" clId="{AF4EB1B8-07A6-4481-91DF-B2D5D61615A8}" dt="2023-02-01T07:38:02.371" v="2089"/>
          <ac:picMkLst>
            <pc:docMk/>
            <pc:sldMk cId="967536799" sldId="3070"/>
            <ac:picMk id="1026" creationId="{0F7206AB-DBE8-750C-11A0-CCA462A3931B}"/>
          </ac:picMkLst>
        </pc:picChg>
        <pc:picChg chg="mod">
          <ac:chgData name="Mathilda Händén" userId="c86d09dc-e4d8-4bba-a0b2-6bb6c20761f9" providerId="ADAL" clId="{AF4EB1B8-07A6-4481-91DF-B2D5D61615A8}" dt="2023-02-01T07:37:58.340" v="2087"/>
          <ac:picMkLst>
            <pc:docMk/>
            <pc:sldMk cId="967536799" sldId="3070"/>
            <ac:picMk id="1027" creationId="{DF070DDB-72E6-5AF6-7B54-C139BC3F0AA6}"/>
          </ac:picMkLst>
        </pc:picChg>
        <pc:picChg chg="mod">
          <ac:chgData name="Mathilda Händén" userId="c86d09dc-e4d8-4bba-a0b2-6bb6c20761f9" providerId="ADAL" clId="{AF4EB1B8-07A6-4481-91DF-B2D5D61615A8}" dt="2023-02-01T07:37:51.856" v="2084"/>
          <ac:picMkLst>
            <pc:docMk/>
            <pc:sldMk cId="967536799" sldId="3070"/>
            <ac:picMk id="1028" creationId="{CD8FC2E1-A8D5-6F41-1BD0-BFCF165BADBF}"/>
          </ac:picMkLst>
        </pc:picChg>
        <pc:picChg chg="del mod">
          <ac:chgData name="Mathilda Händén" userId="c86d09dc-e4d8-4bba-a0b2-6bb6c20761f9" providerId="ADAL" clId="{AF4EB1B8-07A6-4481-91DF-B2D5D61615A8}" dt="2023-02-01T07:34:46.456" v="1997" actId="478"/>
          <ac:picMkLst>
            <pc:docMk/>
            <pc:sldMk cId="967536799" sldId="3070"/>
            <ac:picMk id="1030" creationId="{BDA917D9-1837-4B43-7A88-668165BF5D65}"/>
          </ac:picMkLst>
        </pc:picChg>
        <pc:cxnChg chg="add del mod">
          <ac:chgData name="Mathilda Händén" userId="c86d09dc-e4d8-4bba-a0b2-6bb6c20761f9" providerId="ADAL" clId="{AF4EB1B8-07A6-4481-91DF-B2D5D61615A8}" dt="2023-02-01T07:37:18.747" v="2036" actId="478"/>
          <ac:cxnSpMkLst>
            <pc:docMk/>
            <pc:sldMk cId="967536799" sldId="3070"/>
            <ac:cxnSpMk id="11" creationId="{AAF3C923-0DA0-E1F7-3C26-7E717ED9E388}"/>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01T07:28:00.232" v="1959"/>
              <pc2:cmMkLst xmlns:pc2="http://schemas.microsoft.com/office/powerpoint/2019/9/main/command">
                <pc:docMk/>
                <pc:sldMk cId="967536799" sldId="3070"/>
                <pc2:cmMk id="{0D9E51F6-180F-4FA4-89AF-EB2BFC290072}"/>
              </pc2:cmMkLst>
            </pc226:cmChg>
          </p:ext>
        </pc:extLst>
      </pc:sldChg>
      <pc:sldChg chg="addSp delSp modSp del mod modTransition delAnim modAnim modNotesTx">
        <pc:chgData name="Mathilda Händén" userId="c86d09dc-e4d8-4bba-a0b2-6bb6c20761f9" providerId="ADAL" clId="{AF4EB1B8-07A6-4481-91DF-B2D5D61615A8}" dt="2023-02-01T14:39:41.597" v="5571" actId="47"/>
        <pc:sldMkLst>
          <pc:docMk/>
          <pc:sldMk cId="1298926827" sldId="3071"/>
        </pc:sldMkLst>
        <pc:spChg chg="add del mod">
          <ac:chgData name="Mathilda Händén" userId="c86d09dc-e4d8-4bba-a0b2-6bb6c20761f9" providerId="ADAL" clId="{AF4EB1B8-07A6-4481-91DF-B2D5D61615A8}" dt="2023-02-01T14:26:16.951" v="5408" actId="478"/>
          <ac:spMkLst>
            <pc:docMk/>
            <pc:sldMk cId="1298926827" sldId="3071"/>
            <ac:spMk id="2" creationId="{F3D92E07-55F1-2F54-DFF8-4125D8DC6EAE}"/>
          </ac:spMkLst>
        </pc:spChg>
        <pc:spChg chg="add del mod">
          <ac:chgData name="Mathilda Händén" userId="c86d09dc-e4d8-4bba-a0b2-6bb6c20761f9" providerId="ADAL" clId="{AF4EB1B8-07A6-4481-91DF-B2D5D61615A8}" dt="2023-02-01T14:25:46.400" v="5400" actId="478"/>
          <ac:spMkLst>
            <pc:docMk/>
            <pc:sldMk cId="1298926827" sldId="3071"/>
            <ac:spMk id="8" creationId="{D4899D87-AEFE-1F20-BE91-ACD2CB650C17}"/>
          </ac:spMkLst>
        </pc:spChg>
        <pc:spChg chg="add del mod">
          <ac:chgData name="Mathilda Händén" userId="c86d09dc-e4d8-4bba-a0b2-6bb6c20761f9" providerId="ADAL" clId="{AF4EB1B8-07A6-4481-91DF-B2D5D61615A8}" dt="2023-02-01T14:26:18.585" v="5409" actId="478"/>
          <ac:spMkLst>
            <pc:docMk/>
            <pc:sldMk cId="1298926827" sldId="3071"/>
            <ac:spMk id="10" creationId="{D45C3F43-EB97-C133-49D7-E7A194845B91}"/>
          </ac:spMkLst>
        </pc:spChg>
        <pc:spChg chg="del mod">
          <ac:chgData name="Mathilda Händén" userId="c86d09dc-e4d8-4bba-a0b2-6bb6c20761f9" providerId="ADAL" clId="{AF4EB1B8-07A6-4481-91DF-B2D5D61615A8}" dt="2023-02-01T14:26:05.097" v="5406" actId="478"/>
          <ac:spMkLst>
            <pc:docMk/>
            <pc:sldMk cId="1298926827" sldId="3071"/>
            <ac:spMk id="11" creationId="{12D75B40-6396-4CF8-85BB-38CEA80DD1E9}"/>
          </ac:spMkLst>
        </pc:spChg>
        <pc:spChg chg="add mod">
          <ac:chgData name="Mathilda Händén" userId="c86d09dc-e4d8-4bba-a0b2-6bb6c20761f9" providerId="ADAL" clId="{AF4EB1B8-07A6-4481-91DF-B2D5D61615A8}" dt="2023-02-01T14:36:32.583" v="5455" actId="2710"/>
          <ac:spMkLst>
            <pc:docMk/>
            <pc:sldMk cId="1298926827" sldId="3071"/>
            <ac:spMk id="12" creationId="{31B28EE1-B8DB-9D8A-90EA-3CCB7743873D}"/>
          </ac:spMkLst>
        </pc:spChg>
        <pc:spChg chg="add del mod">
          <ac:chgData name="Mathilda Händén" userId="c86d09dc-e4d8-4bba-a0b2-6bb6c20761f9" providerId="ADAL" clId="{AF4EB1B8-07A6-4481-91DF-B2D5D61615A8}" dt="2023-02-01T14:26:37.689" v="5426" actId="478"/>
          <ac:spMkLst>
            <pc:docMk/>
            <pc:sldMk cId="1298926827" sldId="3071"/>
            <ac:spMk id="13" creationId="{8D2C019B-66F9-AFD3-D183-68163C340007}"/>
          </ac:spMkLst>
        </pc:spChg>
        <pc:spChg chg="add del mod">
          <ac:chgData name="Mathilda Händén" userId="c86d09dc-e4d8-4bba-a0b2-6bb6c20761f9" providerId="ADAL" clId="{AF4EB1B8-07A6-4481-91DF-B2D5D61615A8}" dt="2023-02-01T14:36:44.551" v="5459" actId="478"/>
          <ac:spMkLst>
            <pc:docMk/>
            <pc:sldMk cId="1298926827" sldId="3071"/>
            <ac:spMk id="14" creationId="{DC786E97-A479-DCDF-DB66-FDA3977F66C8}"/>
          </ac:spMkLst>
        </pc:spChg>
        <pc:spChg chg="add mod">
          <ac:chgData name="Mathilda Händén" userId="c86d09dc-e4d8-4bba-a0b2-6bb6c20761f9" providerId="ADAL" clId="{AF4EB1B8-07A6-4481-91DF-B2D5D61615A8}" dt="2023-02-01T14:37:16.831" v="5484" actId="20577"/>
          <ac:spMkLst>
            <pc:docMk/>
            <pc:sldMk cId="1298926827" sldId="3071"/>
            <ac:spMk id="15" creationId="{F06769DD-0042-7FF3-D9AB-F3A86980FCF8}"/>
          </ac:spMkLst>
        </pc:spChg>
        <pc:spChg chg="add del mod">
          <ac:chgData name="Mathilda Händén" userId="c86d09dc-e4d8-4bba-a0b2-6bb6c20761f9" providerId="ADAL" clId="{AF4EB1B8-07A6-4481-91DF-B2D5D61615A8}" dt="2023-02-01T14:37:20.152" v="5485" actId="478"/>
          <ac:spMkLst>
            <pc:docMk/>
            <pc:sldMk cId="1298926827" sldId="3071"/>
            <ac:spMk id="17" creationId="{5FFB5559-3BAB-4491-5F07-F1B1933F8E83}"/>
          </ac:spMkLst>
        </pc:spChg>
        <pc:spChg chg="del">
          <ac:chgData name="Mathilda Händén" userId="c86d09dc-e4d8-4bba-a0b2-6bb6c20761f9" providerId="ADAL" clId="{AF4EB1B8-07A6-4481-91DF-B2D5D61615A8}" dt="2023-02-01T13:44:19.636" v="5384" actId="478"/>
          <ac:spMkLst>
            <pc:docMk/>
            <pc:sldMk cId="1298926827" sldId="3071"/>
            <ac:spMk id="19" creationId="{119ED87F-DF1C-4703-8D43-04CF4F0C25A7}"/>
          </ac:spMkLst>
        </pc:spChg>
        <pc:picChg chg="add del mod ord">
          <ac:chgData name="Mathilda Händén" userId="c86d09dc-e4d8-4bba-a0b2-6bb6c20761f9" providerId="ADAL" clId="{AF4EB1B8-07A6-4481-91DF-B2D5D61615A8}" dt="2023-02-01T13:53:43.358" v="5389" actId="478"/>
          <ac:picMkLst>
            <pc:docMk/>
            <pc:sldMk cId="1298926827" sldId="3071"/>
            <ac:picMk id="4" creationId="{22369D72-C0B3-A418-BF1B-3C1D97F0CFE2}"/>
          </ac:picMkLst>
        </pc:picChg>
        <pc:picChg chg="add del mod ord">
          <ac:chgData name="Mathilda Händén" userId="c86d09dc-e4d8-4bba-a0b2-6bb6c20761f9" providerId="ADAL" clId="{AF4EB1B8-07A6-4481-91DF-B2D5D61615A8}" dt="2023-02-01T13:56:18.318" v="5392" actId="478"/>
          <ac:picMkLst>
            <pc:docMk/>
            <pc:sldMk cId="1298926827" sldId="3071"/>
            <ac:picMk id="6" creationId="{4660B497-D01F-0EEC-96F8-15567BADD697}"/>
          </ac:picMkLst>
        </pc:picChg>
        <pc:picChg chg="add del mod ord">
          <ac:chgData name="Mathilda Händén" userId="c86d09dc-e4d8-4bba-a0b2-6bb6c20761f9" providerId="ADAL" clId="{AF4EB1B8-07A6-4481-91DF-B2D5D61615A8}" dt="2023-02-01T13:56:34.424" v="5396" actId="478"/>
          <ac:picMkLst>
            <pc:docMk/>
            <pc:sldMk cId="1298926827" sldId="3071"/>
            <ac:picMk id="7" creationId="{104CCBE1-2A9D-ABD4-8C2D-D5422173D6AA}"/>
          </ac:picMkLst>
        </pc:picChg>
      </pc:sldChg>
      <pc:sldChg chg="new del">
        <pc:chgData name="Mathilda Händén" userId="c86d09dc-e4d8-4bba-a0b2-6bb6c20761f9" providerId="ADAL" clId="{AF4EB1B8-07A6-4481-91DF-B2D5D61615A8}" dt="2023-02-01T08:00:14.429" v="2738" actId="47"/>
        <pc:sldMkLst>
          <pc:docMk/>
          <pc:sldMk cId="1338488570" sldId="3072"/>
        </pc:sldMkLst>
      </pc:sldChg>
      <pc:sldChg chg="new del">
        <pc:chgData name="Mathilda Händén" userId="c86d09dc-e4d8-4bba-a0b2-6bb6c20761f9" providerId="ADAL" clId="{AF4EB1B8-07A6-4481-91DF-B2D5D61615A8}" dt="2023-02-01T08:03:19.854" v="2816" actId="47"/>
        <pc:sldMkLst>
          <pc:docMk/>
          <pc:sldMk cId="2125308160" sldId="3072"/>
        </pc:sldMkLst>
      </pc:sldChg>
      <pc:sldChg chg="delSp modSp add del mod">
        <pc:chgData name="Mathilda Händén" userId="c86d09dc-e4d8-4bba-a0b2-6bb6c20761f9" providerId="ADAL" clId="{AF4EB1B8-07A6-4481-91DF-B2D5D61615A8}" dt="2023-02-01T08:21:40.453" v="3085" actId="47"/>
        <pc:sldMkLst>
          <pc:docMk/>
          <pc:sldMk cId="2173630208" sldId="3072"/>
        </pc:sldMkLst>
        <pc:spChg chg="mod">
          <ac:chgData name="Mathilda Händén" userId="c86d09dc-e4d8-4bba-a0b2-6bb6c20761f9" providerId="ADAL" clId="{AF4EB1B8-07A6-4481-91DF-B2D5D61615A8}" dt="2023-02-01T08:21:02.273" v="3076" actId="552"/>
          <ac:spMkLst>
            <pc:docMk/>
            <pc:sldMk cId="2173630208" sldId="3072"/>
            <ac:spMk id="2" creationId="{4BE43A31-E8DF-62B1-00AA-FF6122EF001B}"/>
          </ac:spMkLst>
        </pc:spChg>
        <pc:spChg chg="del mod">
          <ac:chgData name="Mathilda Händén" userId="c86d09dc-e4d8-4bba-a0b2-6bb6c20761f9" providerId="ADAL" clId="{AF4EB1B8-07A6-4481-91DF-B2D5D61615A8}" dt="2023-02-01T08:20:56.575" v="3075" actId="478"/>
          <ac:spMkLst>
            <pc:docMk/>
            <pc:sldMk cId="2173630208" sldId="3072"/>
            <ac:spMk id="7" creationId="{6DDB99DA-F80E-47D3-B0FF-E1F4B4EBFEA7}"/>
          </ac:spMkLst>
        </pc:spChg>
        <pc:spChg chg="mod">
          <ac:chgData name="Mathilda Händén" userId="c86d09dc-e4d8-4bba-a0b2-6bb6c20761f9" providerId="ADAL" clId="{AF4EB1B8-07A6-4481-91DF-B2D5D61615A8}" dt="2023-02-01T08:21:02.273" v="3076" actId="552"/>
          <ac:spMkLst>
            <pc:docMk/>
            <pc:sldMk cId="2173630208" sldId="3072"/>
            <ac:spMk id="15" creationId="{14973FB3-9961-1E7D-088A-6C31A3DA7A89}"/>
          </ac:spMkLst>
        </pc:spChg>
        <pc:spChg chg="mod">
          <ac:chgData name="Mathilda Händén" userId="c86d09dc-e4d8-4bba-a0b2-6bb6c20761f9" providerId="ADAL" clId="{AF4EB1B8-07A6-4481-91DF-B2D5D61615A8}" dt="2023-02-01T08:21:05.120" v="3077" actId="20577"/>
          <ac:spMkLst>
            <pc:docMk/>
            <pc:sldMk cId="2173630208" sldId="3072"/>
            <ac:spMk id="18" creationId="{D0CE4BA5-E7A9-ECC0-E3E4-04476F291F82}"/>
          </ac:spMkLst>
        </pc:spChg>
        <pc:picChg chg="mod">
          <ac:chgData name="Mathilda Händén" userId="c86d09dc-e4d8-4bba-a0b2-6bb6c20761f9" providerId="ADAL" clId="{AF4EB1B8-07A6-4481-91DF-B2D5D61615A8}" dt="2023-02-01T08:21:10.086" v="3078" actId="1076"/>
          <ac:picMkLst>
            <pc:docMk/>
            <pc:sldMk cId="2173630208" sldId="3072"/>
            <ac:picMk id="22" creationId="{44023435-CD7D-7D2A-2862-B51EA3709BCC}"/>
          </ac:picMkLst>
        </pc:picChg>
      </pc:sldChg>
      <pc:sldChg chg="addSp delSp modSp add del mod">
        <pc:chgData name="Mathilda Händén" userId="c86d09dc-e4d8-4bba-a0b2-6bb6c20761f9" providerId="ADAL" clId="{AF4EB1B8-07A6-4481-91DF-B2D5D61615A8}" dt="2023-02-01T07:55:56.309" v="2700" actId="47"/>
        <pc:sldMkLst>
          <pc:docMk/>
          <pc:sldMk cId="2329653827" sldId="3072"/>
        </pc:sldMkLst>
        <pc:spChg chg="add mod">
          <ac:chgData name="Mathilda Händén" userId="c86d09dc-e4d8-4bba-a0b2-6bb6c20761f9" providerId="ADAL" clId="{AF4EB1B8-07A6-4481-91DF-B2D5D61615A8}" dt="2023-02-01T07:55:47.233" v="2699" actId="2711"/>
          <ac:spMkLst>
            <pc:docMk/>
            <pc:sldMk cId="2329653827" sldId="3072"/>
            <ac:spMk id="3" creationId="{234471B0-B6E4-F49E-8972-CCE95D10AFF3}"/>
          </ac:spMkLst>
        </pc:spChg>
        <pc:spChg chg="del">
          <ac:chgData name="Mathilda Händén" userId="c86d09dc-e4d8-4bba-a0b2-6bb6c20761f9" providerId="ADAL" clId="{AF4EB1B8-07A6-4481-91DF-B2D5D61615A8}" dt="2023-02-01T07:54:24.521" v="2671" actId="478"/>
          <ac:spMkLst>
            <pc:docMk/>
            <pc:sldMk cId="2329653827" sldId="3072"/>
            <ac:spMk id="6" creationId="{FFAE076F-D02E-70C0-4A32-085C93EC8077}"/>
          </ac:spMkLst>
        </pc:spChg>
        <pc:picChg chg="add mod modCrop">
          <ac:chgData name="Mathilda Händén" userId="c86d09dc-e4d8-4bba-a0b2-6bb6c20761f9" providerId="ADAL" clId="{AF4EB1B8-07A6-4481-91DF-B2D5D61615A8}" dt="2023-02-01T07:55:07.066" v="2693" actId="732"/>
          <ac:picMkLst>
            <pc:docMk/>
            <pc:sldMk cId="2329653827" sldId="3072"/>
            <ac:picMk id="2" creationId="{134539E5-5559-081B-9BDC-39F0FD2F8991}"/>
          </ac:picMkLst>
        </pc:picChg>
        <pc:picChg chg="del">
          <ac:chgData name="Mathilda Händén" userId="c86d09dc-e4d8-4bba-a0b2-6bb6c20761f9" providerId="ADAL" clId="{AF4EB1B8-07A6-4481-91DF-B2D5D61615A8}" dt="2023-02-01T07:54:26.785" v="2673" actId="478"/>
          <ac:picMkLst>
            <pc:docMk/>
            <pc:sldMk cId="2329653827" sldId="3072"/>
            <ac:picMk id="1026" creationId="{0F7206AB-DBE8-750C-11A0-CCA462A3931B}"/>
          </ac:picMkLst>
        </pc:picChg>
        <pc:picChg chg="del">
          <ac:chgData name="Mathilda Händén" userId="c86d09dc-e4d8-4bba-a0b2-6bb6c20761f9" providerId="ADAL" clId="{AF4EB1B8-07A6-4481-91DF-B2D5D61615A8}" dt="2023-02-01T07:54:25.689" v="2672" actId="478"/>
          <ac:picMkLst>
            <pc:docMk/>
            <pc:sldMk cId="2329653827" sldId="3072"/>
            <ac:picMk id="1027" creationId="{DF070DDB-72E6-5AF6-7B54-C139BC3F0AA6}"/>
          </ac:picMkLst>
        </pc:picChg>
        <pc:picChg chg="del">
          <ac:chgData name="Mathilda Händén" userId="c86d09dc-e4d8-4bba-a0b2-6bb6c20761f9" providerId="ADAL" clId="{AF4EB1B8-07A6-4481-91DF-B2D5D61615A8}" dt="2023-02-01T07:54:27.104" v="2674" actId="478"/>
          <ac:picMkLst>
            <pc:docMk/>
            <pc:sldMk cId="2329653827" sldId="3072"/>
            <ac:picMk id="1028" creationId="{CD8FC2E1-A8D5-6F41-1BD0-BFCF165BADBF}"/>
          </ac:picMkLst>
        </pc:picChg>
      </pc:sldChg>
      <pc:sldChg chg="addSp delSp modSp add del mod">
        <pc:chgData name="Mathilda Händén" userId="c86d09dc-e4d8-4bba-a0b2-6bb6c20761f9" providerId="ADAL" clId="{AF4EB1B8-07A6-4481-91DF-B2D5D61615A8}" dt="2023-02-01T11:40:11.598" v="3958" actId="47"/>
        <pc:sldMkLst>
          <pc:docMk/>
          <pc:sldMk cId="2663736217" sldId="3072"/>
        </pc:sldMkLst>
        <pc:spChg chg="del">
          <ac:chgData name="Mathilda Händén" userId="c86d09dc-e4d8-4bba-a0b2-6bb6c20761f9" providerId="ADAL" clId="{AF4EB1B8-07A6-4481-91DF-B2D5D61615A8}" dt="2023-02-01T08:33:44.348" v="3094" actId="478"/>
          <ac:spMkLst>
            <pc:docMk/>
            <pc:sldMk cId="2663736217" sldId="3072"/>
            <ac:spMk id="2" creationId="{4BE43A31-E8DF-62B1-00AA-FF6122EF001B}"/>
          </ac:spMkLst>
        </pc:spChg>
        <pc:spChg chg="mod ord topLvl">
          <ac:chgData name="Mathilda Händén" userId="c86d09dc-e4d8-4bba-a0b2-6bb6c20761f9" providerId="ADAL" clId="{AF4EB1B8-07A6-4481-91DF-B2D5D61615A8}" dt="2023-02-01T08:35:11.980" v="3117" actId="1076"/>
          <ac:spMkLst>
            <pc:docMk/>
            <pc:sldMk cId="2663736217" sldId="3072"/>
            <ac:spMk id="5" creationId="{AB2C2E4F-C7B0-7B42-C9B8-22F6729A9670}"/>
          </ac:spMkLst>
        </pc:spChg>
        <pc:spChg chg="mod">
          <ac:chgData name="Mathilda Händén" userId="c86d09dc-e4d8-4bba-a0b2-6bb6c20761f9" providerId="ADAL" clId="{AF4EB1B8-07A6-4481-91DF-B2D5D61615A8}" dt="2023-02-01T08:34:20.109" v="3109" actId="1076"/>
          <ac:spMkLst>
            <pc:docMk/>
            <pc:sldMk cId="2663736217" sldId="3072"/>
            <ac:spMk id="15" creationId="{14973FB3-9961-1E7D-088A-6C31A3DA7A89}"/>
          </ac:spMkLst>
        </pc:spChg>
        <pc:spChg chg="mod">
          <ac:chgData name="Mathilda Händén" userId="c86d09dc-e4d8-4bba-a0b2-6bb6c20761f9" providerId="ADAL" clId="{AF4EB1B8-07A6-4481-91DF-B2D5D61615A8}" dt="2023-02-01T09:48:04.046" v="3397" actId="20577"/>
          <ac:spMkLst>
            <pc:docMk/>
            <pc:sldMk cId="2663736217" sldId="3072"/>
            <ac:spMk id="18" creationId="{D0CE4BA5-E7A9-ECC0-E3E4-04476F291F82}"/>
          </ac:spMkLst>
        </pc:spChg>
        <pc:spChg chg="mod topLvl">
          <ac:chgData name="Mathilda Händén" userId="c86d09dc-e4d8-4bba-a0b2-6bb6c20761f9" providerId="ADAL" clId="{AF4EB1B8-07A6-4481-91DF-B2D5D61615A8}" dt="2023-02-01T08:35:11.980" v="3117" actId="1076"/>
          <ac:spMkLst>
            <pc:docMk/>
            <pc:sldMk cId="2663736217" sldId="3072"/>
            <ac:spMk id="19" creationId="{26789758-8644-D1D6-94BC-F28AF57CA5A1}"/>
          </ac:spMkLst>
        </pc:spChg>
        <pc:grpChg chg="del mod">
          <ac:chgData name="Mathilda Händén" userId="c86d09dc-e4d8-4bba-a0b2-6bb6c20761f9" providerId="ADAL" clId="{AF4EB1B8-07A6-4481-91DF-B2D5D61615A8}" dt="2023-02-01T08:34:36.165" v="3113" actId="165"/>
          <ac:grpSpMkLst>
            <pc:docMk/>
            <pc:sldMk cId="2663736217" sldId="3072"/>
            <ac:grpSpMk id="21" creationId="{A65C83CF-B85F-254C-DF6A-8B9045561416}"/>
          </ac:grpSpMkLst>
        </pc:grpChg>
        <pc:picChg chg="add del mod ord">
          <ac:chgData name="Mathilda Händén" userId="c86d09dc-e4d8-4bba-a0b2-6bb6c20761f9" providerId="ADAL" clId="{AF4EB1B8-07A6-4481-91DF-B2D5D61615A8}" dt="2023-02-01T09:47:38.302" v="3388" actId="478"/>
          <ac:picMkLst>
            <pc:docMk/>
            <pc:sldMk cId="2663736217" sldId="3072"/>
            <ac:picMk id="3" creationId="{3060F9A9-4ECB-E990-78A2-B03D44EA0E9B}"/>
          </ac:picMkLst>
        </pc:picChg>
        <pc:picChg chg="mod">
          <ac:chgData name="Mathilda Händén" userId="c86d09dc-e4d8-4bba-a0b2-6bb6c20761f9" providerId="ADAL" clId="{AF4EB1B8-07A6-4481-91DF-B2D5D61615A8}" dt="2023-02-01T08:34:20.109" v="3109" actId="1076"/>
          <ac:picMkLst>
            <pc:docMk/>
            <pc:sldMk cId="2663736217" sldId="3072"/>
            <ac:picMk id="22" creationId="{44023435-CD7D-7D2A-2862-B51EA3709BCC}"/>
          </ac:picMkLst>
        </pc:picChg>
      </pc:sldChg>
      <pc:sldChg chg="addSp delSp modSp add del mod">
        <pc:chgData name="Mathilda Händén" userId="c86d09dc-e4d8-4bba-a0b2-6bb6c20761f9" providerId="ADAL" clId="{AF4EB1B8-07A6-4481-91DF-B2D5D61615A8}" dt="2023-02-01T07:53:40.878" v="2669" actId="47"/>
        <pc:sldMkLst>
          <pc:docMk/>
          <pc:sldMk cId="2870627427" sldId="3072"/>
        </pc:sldMkLst>
        <pc:spChg chg="add del mod">
          <ac:chgData name="Mathilda Händén" userId="c86d09dc-e4d8-4bba-a0b2-6bb6c20761f9" providerId="ADAL" clId="{AF4EB1B8-07A6-4481-91DF-B2D5D61615A8}" dt="2023-02-01T07:52:09.521" v="2654" actId="478"/>
          <ac:spMkLst>
            <pc:docMk/>
            <pc:sldMk cId="2870627427" sldId="3072"/>
            <ac:spMk id="2" creationId="{9B023882-D0B9-CB0F-CBC7-A75010F76780}"/>
          </ac:spMkLst>
        </pc:spChg>
        <pc:spChg chg="mod">
          <ac:chgData name="Mathilda Händén" userId="c86d09dc-e4d8-4bba-a0b2-6bb6c20761f9" providerId="ADAL" clId="{AF4EB1B8-07A6-4481-91DF-B2D5D61615A8}" dt="2023-02-01T07:53:24.761" v="2665" actId="14100"/>
          <ac:spMkLst>
            <pc:docMk/>
            <pc:sldMk cId="2870627427" sldId="3072"/>
            <ac:spMk id="4" creationId="{AEA9F9DF-5849-0011-1CFF-6889898AF721}"/>
          </ac:spMkLst>
        </pc:spChg>
        <pc:spChg chg="mod">
          <ac:chgData name="Mathilda Händén" userId="c86d09dc-e4d8-4bba-a0b2-6bb6c20761f9" providerId="ADAL" clId="{AF4EB1B8-07A6-4481-91DF-B2D5D61615A8}" dt="2023-02-01T07:53:30.017" v="2667" actId="20577"/>
          <ac:spMkLst>
            <pc:docMk/>
            <pc:sldMk cId="2870627427" sldId="3072"/>
            <ac:spMk id="5" creationId="{16449009-ADDB-4BDC-5280-A192CBF8253D}"/>
          </ac:spMkLst>
        </pc:spChg>
        <pc:spChg chg="del">
          <ac:chgData name="Mathilda Händén" userId="c86d09dc-e4d8-4bba-a0b2-6bb6c20761f9" providerId="ADAL" clId="{AF4EB1B8-07A6-4481-91DF-B2D5D61615A8}" dt="2023-02-01T07:50:05.657" v="2545" actId="478"/>
          <ac:spMkLst>
            <pc:docMk/>
            <pc:sldMk cId="2870627427" sldId="3072"/>
            <ac:spMk id="6" creationId="{FFAE076F-D02E-70C0-4A32-085C93EC8077}"/>
          </ac:spMkLst>
        </pc:spChg>
        <pc:picChg chg="mod">
          <ac:chgData name="Mathilda Händén" userId="c86d09dc-e4d8-4bba-a0b2-6bb6c20761f9" providerId="ADAL" clId="{AF4EB1B8-07A6-4481-91DF-B2D5D61615A8}" dt="2023-02-01T07:53:34.780" v="2668" actId="1076"/>
          <ac:picMkLst>
            <pc:docMk/>
            <pc:sldMk cId="2870627427" sldId="3072"/>
            <ac:picMk id="13" creationId="{09477AD1-1B36-EE0E-A36F-2A3D2EA84A5D}"/>
          </ac:picMkLst>
        </pc:picChg>
        <pc:picChg chg="del mod">
          <ac:chgData name="Mathilda Händén" userId="c86d09dc-e4d8-4bba-a0b2-6bb6c20761f9" providerId="ADAL" clId="{AF4EB1B8-07A6-4481-91DF-B2D5D61615A8}" dt="2023-02-01T07:51:10.433" v="2554" actId="478"/>
          <ac:picMkLst>
            <pc:docMk/>
            <pc:sldMk cId="2870627427" sldId="3072"/>
            <ac:picMk id="1026" creationId="{0F7206AB-DBE8-750C-11A0-CCA462A3931B}"/>
          </ac:picMkLst>
        </pc:picChg>
        <pc:picChg chg="del">
          <ac:chgData name="Mathilda Händén" userId="c86d09dc-e4d8-4bba-a0b2-6bb6c20761f9" providerId="ADAL" clId="{AF4EB1B8-07A6-4481-91DF-B2D5D61615A8}" dt="2023-02-01T07:50:08.608" v="2547" actId="478"/>
          <ac:picMkLst>
            <pc:docMk/>
            <pc:sldMk cId="2870627427" sldId="3072"/>
            <ac:picMk id="1027" creationId="{DF070DDB-72E6-5AF6-7B54-C139BC3F0AA6}"/>
          </ac:picMkLst>
        </pc:picChg>
        <pc:picChg chg="del">
          <ac:chgData name="Mathilda Händén" userId="c86d09dc-e4d8-4bba-a0b2-6bb6c20761f9" providerId="ADAL" clId="{AF4EB1B8-07A6-4481-91DF-B2D5D61615A8}" dt="2023-02-01T07:50:07.329" v="2546" actId="478"/>
          <ac:picMkLst>
            <pc:docMk/>
            <pc:sldMk cId="2870627427" sldId="3072"/>
            <ac:picMk id="1028" creationId="{CD8FC2E1-A8D5-6F41-1BD0-BFCF165BADBF}"/>
          </ac:picMkLst>
        </pc:picChg>
      </pc:sldChg>
      <pc:sldChg chg="delSp modSp add del mod">
        <pc:chgData name="Mathilda Händén" userId="c86d09dc-e4d8-4bba-a0b2-6bb6c20761f9" providerId="ADAL" clId="{AF4EB1B8-07A6-4481-91DF-B2D5D61615A8}" dt="2023-02-01T08:20:43.476" v="3071" actId="47"/>
        <pc:sldMkLst>
          <pc:docMk/>
          <pc:sldMk cId="2874864839" sldId="3072"/>
        </pc:sldMkLst>
        <pc:spChg chg="del">
          <ac:chgData name="Mathilda Händén" userId="c86d09dc-e4d8-4bba-a0b2-6bb6c20761f9" providerId="ADAL" clId="{AF4EB1B8-07A6-4481-91DF-B2D5D61615A8}" dt="2023-02-01T08:20:24.479" v="3066" actId="478"/>
          <ac:spMkLst>
            <pc:docMk/>
            <pc:sldMk cId="2874864839" sldId="3072"/>
            <ac:spMk id="2" creationId="{4BE43A31-E8DF-62B1-00AA-FF6122EF001B}"/>
          </ac:spMkLst>
        </pc:spChg>
        <pc:picChg chg="del mod ord">
          <ac:chgData name="Mathilda Händén" userId="c86d09dc-e4d8-4bba-a0b2-6bb6c20761f9" providerId="ADAL" clId="{AF4EB1B8-07A6-4481-91DF-B2D5D61615A8}" dt="2023-02-01T08:20:41.024" v="3070" actId="478"/>
          <ac:picMkLst>
            <pc:docMk/>
            <pc:sldMk cId="2874864839" sldId="3072"/>
            <ac:picMk id="22" creationId="{44023435-CD7D-7D2A-2862-B51EA3709BCC}"/>
          </ac:picMkLst>
        </pc:picChg>
      </pc:sldChg>
      <pc:sldChg chg="addSp delSp modSp add del mod">
        <pc:chgData name="Mathilda Händén" userId="c86d09dc-e4d8-4bba-a0b2-6bb6c20761f9" providerId="ADAL" clId="{AF4EB1B8-07A6-4481-91DF-B2D5D61615A8}" dt="2023-02-01T09:44:49.687" v="3379" actId="47"/>
        <pc:sldMkLst>
          <pc:docMk/>
          <pc:sldMk cId="432515610" sldId="3073"/>
        </pc:sldMkLst>
        <pc:spChg chg="mod">
          <ac:chgData name="Mathilda Händén" userId="c86d09dc-e4d8-4bba-a0b2-6bb6c20761f9" providerId="ADAL" clId="{AF4EB1B8-07A6-4481-91DF-B2D5D61615A8}" dt="2023-02-01T09:26:09.625" v="3368" actId="12788"/>
          <ac:spMkLst>
            <pc:docMk/>
            <pc:sldMk cId="432515610" sldId="3073"/>
            <ac:spMk id="5" creationId="{B1C0FAEF-9CE5-286C-0BFA-AA216A36EA35}"/>
          </ac:spMkLst>
        </pc:spChg>
        <pc:spChg chg="mod topLvl">
          <ac:chgData name="Mathilda Händén" userId="c86d09dc-e4d8-4bba-a0b2-6bb6c20761f9" providerId="ADAL" clId="{AF4EB1B8-07A6-4481-91DF-B2D5D61615A8}" dt="2023-02-01T09:26:35.463" v="3377" actId="554"/>
          <ac:spMkLst>
            <pc:docMk/>
            <pc:sldMk cId="432515610" sldId="3073"/>
            <ac:spMk id="9" creationId="{7D8E7E88-5F3F-1809-26A1-895A4395C77B}"/>
          </ac:spMkLst>
        </pc:spChg>
        <pc:grpChg chg="add del mod">
          <ac:chgData name="Mathilda Händén" userId="c86d09dc-e4d8-4bba-a0b2-6bb6c20761f9" providerId="ADAL" clId="{AF4EB1B8-07A6-4481-91DF-B2D5D61615A8}" dt="2023-02-01T09:26:14.784" v="3369" actId="165"/>
          <ac:grpSpMkLst>
            <pc:docMk/>
            <pc:sldMk cId="432515610" sldId="3073"/>
            <ac:grpSpMk id="14" creationId="{EAED2517-E590-B19F-BACD-D99BAB9C8AD2}"/>
          </ac:grpSpMkLst>
        </pc:grpChg>
        <pc:picChg chg="mod ord modCrop">
          <ac:chgData name="Mathilda Händén" userId="c86d09dc-e4d8-4bba-a0b2-6bb6c20761f9" providerId="ADAL" clId="{AF4EB1B8-07A6-4481-91DF-B2D5D61615A8}" dt="2023-02-01T09:25:33.863" v="3359" actId="18131"/>
          <ac:picMkLst>
            <pc:docMk/>
            <pc:sldMk cId="432515610" sldId="3073"/>
            <ac:picMk id="2" creationId="{427A904D-7568-E1DC-2B07-D35C900DF4EA}"/>
          </ac:picMkLst>
        </pc:picChg>
        <pc:picChg chg="add mod">
          <ac:chgData name="Mathilda Händén" userId="c86d09dc-e4d8-4bba-a0b2-6bb6c20761f9" providerId="ADAL" clId="{AF4EB1B8-07A6-4481-91DF-B2D5D61615A8}" dt="2023-02-01T09:25:49.508" v="3362" actId="1076"/>
          <ac:picMkLst>
            <pc:docMk/>
            <pc:sldMk cId="432515610" sldId="3073"/>
            <ac:picMk id="3" creationId="{6ACA0FDD-DDC9-0507-D4A2-FEAE0FE5E5D1}"/>
          </ac:picMkLst>
        </pc:picChg>
        <pc:picChg chg="add mod">
          <ac:chgData name="Mathilda Händén" userId="c86d09dc-e4d8-4bba-a0b2-6bb6c20761f9" providerId="ADAL" clId="{AF4EB1B8-07A6-4481-91DF-B2D5D61615A8}" dt="2023-02-01T09:25:49.508" v="3362" actId="1076"/>
          <ac:picMkLst>
            <pc:docMk/>
            <pc:sldMk cId="432515610" sldId="3073"/>
            <ac:picMk id="4" creationId="{C1732930-F175-21C9-3014-E7B4A28FA408}"/>
          </ac:picMkLst>
        </pc:picChg>
        <pc:picChg chg="mod">
          <ac:chgData name="Mathilda Händén" userId="c86d09dc-e4d8-4bba-a0b2-6bb6c20761f9" providerId="ADAL" clId="{AF4EB1B8-07A6-4481-91DF-B2D5D61615A8}" dt="2023-02-01T09:25:49.508" v="3362" actId="1076"/>
          <ac:picMkLst>
            <pc:docMk/>
            <pc:sldMk cId="432515610" sldId="3073"/>
            <ac:picMk id="6" creationId="{BDADC691-6E34-F9A4-A6A4-16FD192A4663}"/>
          </ac:picMkLst>
        </pc:picChg>
        <pc:picChg chg="add mod">
          <ac:chgData name="Mathilda Händén" userId="c86d09dc-e4d8-4bba-a0b2-6bb6c20761f9" providerId="ADAL" clId="{AF4EB1B8-07A6-4481-91DF-B2D5D61615A8}" dt="2023-02-01T09:25:49.508" v="3362" actId="1076"/>
          <ac:picMkLst>
            <pc:docMk/>
            <pc:sldMk cId="432515610" sldId="3073"/>
            <ac:picMk id="7" creationId="{2114C6E4-4FDD-2D93-BA8E-84D9C692A1A3}"/>
          </ac:picMkLst>
        </pc:picChg>
        <pc:picChg chg="add mod">
          <ac:chgData name="Mathilda Händén" userId="c86d09dc-e4d8-4bba-a0b2-6bb6c20761f9" providerId="ADAL" clId="{AF4EB1B8-07A6-4481-91DF-B2D5D61615A8}" dt="2023-02-01T09:25:49.508" v="3362" actId="1076"/>
          <ac:picMkLst>
            <pc:docMk/>
            <pc:sldMk cId="432515610" sldId="3073"/>
            <ac:picMk id="8" creationId="{4FD041EC-D314-71B1-91DB-A73A9C5518C4}"/>
          </ac:picMkLst>
        </pc:picChg>
        <pc:picChg chg="add mod">
          <ac:chgData name="Mathilda Händén" userId="c86d09dc-e4d8-4bba-a0b2-6bb6c20761f9" providerId="ADAL" clId="{AF4EB1B8-07A6-4481-91DF-B2D5D61615A8}" dt="2023-02-01T09:25:49.508" v="3362" actId="1076"/>
          <ac:picMkLst>
            <pc:docMk/>
            <pc:sldMk cId="432515610" sldId="3073"/>
            <ac:picMk id="10" creationId="{28025181-65E8-38CB-130B-7249910443FA}"/>
          </ac:picMkLst>
        </pc:picChg>
        <pc:picChg chg="add mod">
          <ac:chgData name="Mathilda Händén" userId="c86d09dc-e4d8-4bba-a0b2-6bb6c20761f9" providerId="ADAL" clId="{AF4EB1B8-07A6-4481-91DF-B2D5D61615A8}" dt="2023-02-01T09:25:49.508" v="3362" actId="1076"/>
          <ac:picMkLst>
            <pc:docMk/>
            <pc:sldMk cId="432515610" sldId="3073"/>
            <ac:picMk id="11" creationId="{5AEC8789-D064-9665-84F5-37675E8D036E}"/>
          </ac:picMkLst>
        </pc:picChg>
        <pc:picChg chg="add mod">
          <ac:chgData name="Mathilda Händén" userId="c86d09dc-e4d8-4bba-a0b2-6bb6c20761f9" providerId="ADAL" clId="{AF4EB1B8-07A6-4481-91DF-B2D5D61615A8}" dt="2023-02-01T09:25:49.508" v="3362" actId="1076"/>
          <ac:picMkLst>
            <pc:docMk/>
            <pc:sldMk cId="432515610" sldId="3073"/>
            <ac:picMk id="12" creationId="{D0FFDF64-1CE2-6FE7-41B7-1FCFD6D4750F}"/>
          </ac:picMkLst>
        </pc:picChg>
        <pc:picChg chg="add mod topLvl">
          <ac:chgData name="Mathilda Händén" userId="c86d09dc-e4d8-4bba-a0b2-6bb6c20761f9" providerId="ADAL" clId="{AF4EB1B8-07A6-4481-91DF-B2D5D61615A8}" dt="2023-02-01T09:26:35.463" v="3377" actId="554"/>
          <ac:picMkLst>
            <pc:docMk/>
            <pc:sldMk cId="432515610" sldId="3073"/>
            <ac:picMk id="13" creationId="{BAF08F14-6E0A-F07D-0D04-F3E10F1E689D}"/>
          </ac:picMkLst>
        </pc:picChg>
      </pc:sldChg>
      <pc:sldChg chg="addSp delSp modSp del mod modTransition">
        <pc:chgData name="Mathilda Händén" userId="c86d09dc-e4d8-4bba-a0b2-6bb6c20761f9" providerId="ADAL" clId="{AF4EB1B8-07A6-4481-91DF-B2D5D61615A8}" dt="2023-02-17T10:01:14.451" v="24621" actId="47"/>
        <pc:sldMkLst>
          <pc:docMk/>
          <pc:sldMk cId="2157705412" sldId="3075"/>
        </pc:sldMkLst>
        <pc:spChg chg="add mod">
          <ac:chgData name="Mathilda Händén" userId="c86d09dc-e4d8-4bba-a0b2-6bb6c20761f9" providerId="ADAL" clId="{AF4EB1B8-07A6-4481-91DF-B2D5D61615A8}" dt="2023-02-17T10:00:51.859" v="24595"/>
          <ac:spMkLst>
            <pc:docMk/>
            <pc:sldMk cId="2157705412" sldId="3075"/>
            <ac:spMk id="2" creationId="{CBE551C1-F3E4-4307-853E-F1DEB5ED0DDE}"/>
          </ac:spMkLst>
        </pc:spChg>
        <pc:spChg chg="mod">
          <ac:chgData name="Mathilda Händén" userId="c86d09dc-e4d8-4bba-a0b2-6bb6c20761f9" providerId="ADAL" clId="{AF4EB1B8-07A6-4481-91DF-B2D5D61615A8}" dt="2023-02-16T10:35:59.454" v="21639" actId="20577"/>
          <ac:spMkLst>
            <pc:docMk/>
            <pc:sldMk cId="2157705412" sldId="3075"/>
            <ac:spMk id="21" creationId="{84C820A4-039A-493B-B773-20D92F2477FE}"/>
          </ac:spMkLst>
        </pc:spChg>
        <pc:picChg chg="del">
          <ac:chgData name="Mathilda Händén" userId="c86d09dc-e4d8-4bba-a0b2-6bb6c20761f9" providerId="ADAL" clId="{AF4EB1B8-07A6-4481-91DF-B2D5D61615A8}" dt="2023-02-16T10:35:56.359" v="21636" actId="478"/>
          <ac:picMkLst>
            <pc:docMk/>
            <pc:sldMk cId="2157705412" sldId="3075"/>
            <ac:picMk id="2" creationId="{024B61FB-7B13-498A-2708-27C32D5DC0FF}"/>
          </ac:picMkLst>
        </pc:picChg>
        <pc:picChg chg="del">
          <ac:chgData name="Mathilda Händén" userId="c86d09dc-e4d8-4bba-a0b2-6bb6c20761f9" providerId="ADAL" clId="{AF4EB1B8-07A6-4481-91DF-B2D5D61615A8}" dt="2023-02-16T10:35:56.359" v="21636" actId="478"/>
          <ac:picMkLst>
            <pc:docMk/>
            <pc:sldMk cId="2157705412" sldId="3075"/>
            <ac:picMk id="3" creationId="{255946B9-B830-25F2-386B-2C111D9649DA}"/>
          </ac:picMkLst>
        </pc:picChg>
      </pc:sldChg>
      <pc:sldChg chg="addSp delSp modSp add del mod ord">
        <pc:chgData name="Mathilda Händén" userId="c86d09dc-e4d8-4bba-a0b2-6bb6c20761f9" providerId="ADAL" clId="{AF4EB1B8-07A6-4481-91DF-B2D5D61615A8}" dt="2023-02-01T09:24:26.765" v="3325" actId="47"/>
        <pc:sldMkLst>
          <pc:docMk/>
          <pc:sldMk cId="184137299" sldId="3076"/>
        </pc:sldMkLst>
        <pc:spChg chg="add mod">
          <ac:chgData name="Mathilda Händén" userId="c86d09dc-e4d8-4bba-a0b2-6bb6c20761f9" providerId="ADAL" clId="{AF4EB1B8-07A6-4481-91DF-B2D5D61615A8}" dt="2023-02-01T09:23:41.309" v="3311" actId="1076"/>
          <ac:spMkLst>
            <pc:docMk/>
            <pc:sldMk cId="184137299" sldId="3076"/>
            <ac:spMk id="3" creationId="{6CD265FC-633D-7333-F931-70634B3B90D4}"/>
          </ac:spMkLst>
        </pc:spChg>
        <pc:spChg chg="del">
          <ac:chgData name="Mathilda Händén" userId="c86d09dc-e4d8-4bba-a0b2-6bb6c20761f9" providerId="ADAL" clId="{AF4EB1B8-07A6-4481-91DF-B2D5D61615A8}" dt="2023-02-01T09:18:20.492" v="3265" actId="478"/>
          <ac:spMkLst>
            <pc:docMk/>
            <pc:sldMk cId="184137299" sldId="3076"/>
            <ac:spMk id="5" creationId="{B1C0FAEF-9CE5-286C-0BFA-AA216A36EA35}"/>
          </ac:spMkLst>
        </pc:spChg>
        <pc:spChg chg="add mod">
          <ac:chgData name="Mathilda Händén" userId="c86d09dc-e4d8-4bba-a0b2-6bb6c20761f9" providerId="ADAL" clId="{AF4EB1B8-07A6-4481-91DF-B2D5D61615A8}" dt="2023-02-01T09:23:41.309" v="3311" actId="1076"/>
          <ac:spMkLst>
            <pc:docMk/>
            <pc:sldMk cId="184137299" sldId="3076"/>
            <ac:spMk id="7" creationId="{ED44BE84-AC25-651F-2D9B-3F678A99B9AF}"/>
          </ac:spMkLst>
        </pc:spChg>
        <pc:spChg chg="del">
          <ac:chgData name="Mathilda Händén" userId="c86d09dc-e4d8-4bba-a0b2-6bb6c20761f9" providerId="ADAL" clId="{AF4EB1B8-07A6-4481-91DF-B2D5D61615A8}" dt="2023-02-01T09:18:20.492" v="3265" actId="478"/>
          <ac:spMkLst>
            <pc:docMk/>
            <pc:sldMk cId="184137299" sldId="3076"/>
            <ac:spMk id="9" creationId="{7D8E7E88-5F3F-1809-26A1-895A4395C77B}"/>
          </ac:spMkLst>
        </pc:spChg>
        <pc:picChg chg="del mod">
          <ac:chgData name="Mathilda Händén" userId="c86d09dc-e4d8-4bba-a0b2-6bb6c20761f9" providerId="ADAL" clId="{AF4EB1B8-07A6-4481-91DF-B2D5D61615A8}" dt="2023-02-01T09:23:34.917" v="3310" actId="478"/>
          <ac:picMkLst>
            <pc:docMk/>
            <pc:sldMk cId="184137299" sldId="3076"/>
            <ac:picMk id="2" creationId="{427A904D-7568-E1DC-2B07-D35C900DF4EA}"/>
          </ac:picMkLst>
        </pc:picChg>
        <pc:picChg chg="add mod">
          <ac:chgData name="Mathilda Händén" userId="c86d09dc-e4d8-4bba-a0b2-6bb6c20761f9" providerId="ADAL" clId="{AF4EB1B8-07A6-4481-91DF-B2D5D61615A8}" dt="2023-02-01T09:20:10.371" v="3307" actId="408"/>
          <ac:picMkLst>
            <pc:docMk/>
            <pc:sldMk cId="184137299" sldId="3076"/>
            <ac:picMk id="4" creationId="{00C3E7FB-C5A5-74C7-A0C5-F7E68771061D}"/>
          </ac:picMkLst>
        </pc:picChg>
        <pc:picChg chg="del">
          <ac:chgData name="Mathilda Händén" userId="c86d09dc-e4d8-4bba-a0b2-6bb6c20761f9" providerId="ADAL" clId="{AF4EB1B8-07A6-4481-91DF-B2D5D61615A8}" dt="2023-02-01T09:18:20.492" v="3265" actId="478"/>
          <ac:picMkLst>
            <pc:docMk/>
            <pc:sldMk cId="184137299" sldId="3076"/>
            <ac:picMk id="6" creationId="{BDADC691-6E34-F9A4-A6A4-16FD192A4663}"/>
          </ac:picMkLst>
        </pc:picChg>
        <pc:picChg chg="add mod">
          <ac:chgData name="Mathilda Händén" userId="c86d09dc-e4d8-4bba-a0b2-6bb6c20761f9" providerId="ADAL" clId="{AF4EB1B8-07A6-4481-91DF-B2D5D61615A8}" dt="2023-02-01T09:20:03.835" v="3306" actId="12789"/>
          <ac:picMkLst>
            <pc:docMk/>
            <pc:sldMk cId="184137299" sldId="3076"/>
            <ac:picMk id="8" creationId="{9065BD5D-997F-D90E-E31C-A0532C87139B}"/>
          </ac:picMkLst>
        </pc:picChg>
        <pc:picChg chg="add mod">
          <ac:chgData name="Mathilda Händén" userId="c86d09dc-e4d8-4bba-a0b2-6bb6c20761f9" providerId="ADAL" clId="{AF4EB1B8-07A6-4481-91DF-B2D5D61615A8}" dt="2023-02-01T09:20:03.835" v="3306" actId="12789"/>
          <ac:picMkLst>
            <pc:docMk/>
            <pc:sldMk cId="184137299" sldId="3076"/>
            <ac:picMk id="10" creationId="{845E771A-D1CC-FF8F-3958-28455A0935C0}"/>
          </ac:picMkLst>
        </pc:picChg>
        <pc:picChg chg="add mod">
          <ac:chgData name="Mathilda Händén" userId="c86d09dc-e4d8-4bba-a0b2-6bb6c20761f9" providerId="ADAL" clId="{AF4EB1B8-07A6-4481-91DF-B2D5D61615A8}" dt="2023-02-01T09:20:10.371" v="3307" actId="408"/>
          <ac:picMkLst>
            <pc:docMk/>
            <pc:sldMk cId="184137299" sldId="3076"/>
            <ac:picMk id="11" creationId="{D7A4AB16-A71E-CACC-8965-7D50F72C5EC4}"/>
          </ac:picMkLst>
        </pc:picChg>
        <pc:picChg chg="add mod">
          <ac:chgData name="Mathilda Händén" userId="c86d09dc-e4d8-4bba-a0b2-6bb6c20761f9" providerId="ADAL" clId="{AF4EB1B8-07A6-4481-91DF-B2D5D61615A8}" dt="2023-02-01T09:20:03.835" v="3306" actId="12789"/>
          <ac:picMkLst>
            <pc:docMk/>
            <pc:sldMk cId="184137299" sldId="3076"/>
            <ac:picMk id="12" creationId="{558A17A7-99B3-4435-F182-11C143137ECA}"/>
          </ac:picMkLst>
        </pc:picChg>
        <pc:picChg chg="add mod">
          <ac:chgData name="Mathilda Händén" userId="c86d09dc-e4d8-4bba-a0b2-6bb6c20761f9" providerId="ADAL" clId="{AF4EB1B8-07A6-4481-91DF-B2D5D61615A8}" dt="2023-02-01T09:20:03.835" v="3306" actId="12789"/>
          <ac:picMkLst>
            <pc:docMk/>
            <pc:sldMk cId="184137299" sldId="3076"/>
            <ac:picMk id="13" creationId="{C84E93C2-F88B-D3B1-909A-DF2913F4693A}"/>
          </ac:picMkLst>
        </pc:picChg>
        <pc:picChg chg="add mod">
          <ac:chgData name="Mathilda Händén" userId="c86d09dc-e4d8-4bba-a0b2-6bb6c20761f9" providerId="ADAL" clId="{AF4EB1B8-07A6-4481-91DF-B2D5D61615A8}" dt="2023-02-01T09:20:10.371" v="3307" actId="408"/>
          <ac:picMkLst>
            <pc:docMk/>
            <pc:sldMk cId="184137299" sldId="3076"/>
            <ac:picMk id="14" creationId="{784AD4AE-08BD-A620-1626-87AD5A20A1B4}"/>
          </ac:picMkLst>
        </pc:picChg>
        <pc:picChg chg="add mod">
          <ac:chgData name="Mathilda Händén" userId="c86d09dc-e4d8-4bba-a0b2-6bb6c20761f9" providerId="ADAL" clId="{AF4EB1B8-07A6-4481-91DF-B2D5D61615A8}" dt="2023-02-01T09:20:10.371" v="3307" actId="408"/>
          <ac:picMkLst>
            <pc:docMk/>
            <pc:sldMk cId="184137299" sldId="3076"/>
            <ac:picMk id="15" creationId="{579D402D-BFB7-D037-1BC0-B7B43927E6E6}"/>
          </ac:picMkLst>
        </pc:picChg>
      </pc:sldChg>
      <pc:sldChg chg="delSp modSp add del mod modTransition">
        <pc:chgData name="Mathilda Händén" userId="c86d09dc-e4d8-4bba-a0b2-6bb6c20761f9" providerId="ADAL" clId="{AF4EB1B8-07A6-4481-91DF-B2D5D61615A8}" dt="2023-02-09T12:54:16.914" v="8794" actId="47"/>
        <pc:sldMkLst>
          <pc:docMk/>
          <pc:sldMk cId="3891148873" sldId="3076"/>
        </pc:sldMkLst>
        <pc:spChg chg="del mod">
          <ac:chgData name="Mathilda Händén" userId="c86d09dc-e4d8-4bba-a0b2-6bb6c20761f9" providerId="ADAL" clId="{AF4EB1B8-07A6-4481-91DF-B2D5D61615A8}" dt="2023-02-09T12:54:01.141" v="8791" actId="478"/>
          <ac:spMkLst>
            <pc:docMk/>
            <pc:sldMk cId="3891148873" sldId="3076"/>
            <ac:spMk id="5" creationId="{B1C0FAEF-9CE5-286C-0BFA-AA216A36EA35}"/>
          </ac:spMkLst>
        </pc:spChg>
        <pc:spChg chg="del mod">
          <ac:chgData name="Mathilda Händén" userId="c86d09dc-e4d8-4bba-a0b2-6bb6c20761f9" providerId="ADAL" clId="{AF4EB1B8-07A6-4481-91DF-B2D5D61615A8}" dt="2023-02-09T12:54:01.141" v="8791" actId="478"/>
          <ac:spMkLst>
            <pc:docMk/>
            <pc:sldMk cId="3891148873" sldId="3076"/>
            <ac:spMk id="9" creationId="{7D8E7E88-5F3F-1809-26A1-895A4395C77B}"/>
          </ac:spMkLst>
        </pc:spChg>
        <pc:picChg chg="del mod">
          <ac:chgData name="Mathilda Händén" userId="c86d09dc-e4d8-4bba-a0b2-6bb6c20761f9" providerId="ADAL" clId="{AF4EB1B8-07A6-4481-91DF-B2D5D61615A8}" dt="2023-02-09T12:54:01.141" v="8791" actId="478"/>
          <ac:picMkLst>
            <pc:docMk/>
            <pc:sldMk cId="3891148873" sldId="3076"/>
            <ac:picMk id="2" creationId="{427A904D-7568-E1DC-2B07-D35C900DF4EA}"/>
          </ac:picMkLst>
        </pc:picChg>
        <pc:picChg chg="mod">
          <ac:chgData name="Mathilda Händén" userId="c86d09dc-e4d8-4bba-a0b2-6bb6c20761f9" providerId="ADAL" clId="{AF4EB1B8-07A6-4481-91DF-B2D5D61615A8}" dt="2023-02-01T09:45:12.264" v="3384" actId="12788"/>
          <ac:picMkLst>
            <pc:docMk/>
            <pc:sldMk cId="3891148873" sldId="3076"/>
            <ac:picMk id="6" creationId="{BDADC691-6E34-F9A4-A6A4-16FD192A4663}"/>
          </ac:picMkLst>
        </pc:picChg>
      </pc:sldChg>
      <pc:sldChg chg="add del">
        <pc:chgData name="Mathilda Händén" userId="c86d09dc-e4d8-4bba-a0b2-6bb6c20761f9" providerId="ADAL" clId="{AF4EB1B8-07A6-4481-91DF-B2D5D61615A8}" dt="2023-02-01T09:45:02.701" v="3380" actId="47"/>
        <pc:sldMkLst>
          <pc:docMk/>
          <pc:sldMk cId="411797742" sldId="3077"/>
        </pc:sldMkLst>
      </pc:sldChg>
      <pc:sldChg chg="addSp delSp modSp add del mod">
        <pc:chgData name="Mathilda Händén" userId="c86d09dc-e4d8-4bba-a0b2-6bb6c20761f9" providerId="ADAL" clId="{AF4EB1B8-07A6-4481-91DF-B2D5D61615A8}" dt="2023-02-01T09:24:26.765" v="3325" actId="47"/>
        <pc:sldMkLst>
          <pc:docMk/>
          <pc:sldMk cId="3253039053" sldId="3077"/>
        </pc:sldMkLst>
        <pc:picChg chg="add mod">
          <ac:chgData name="Mathilda Händén" userId="c86d09dc-e4d8-4bba-a0b2-6bb6c20761f9" providerId="ADAL" clId="{AF4EB1B8-07A6-4481-91DF-B2D5D61615A8}" dt="2023-02-01T09:24:14.824" v="3322" actId="1076"/>
          <ac:picMkLst>
            <pc:docMk/>
            <pc:sldMk cId="3253039053" sldId="3077"/>
            <ac:picMk id="2" creationId="{65F3A9D3-10F6-E6B1-B9EE-0EBAA77E617D}"/>
          </ac:picMkLst>
        </pc:picChg>
        <pc:picChg chg="add mod">
          <ac:chgData name="Mathilda Händén" userId="c86d09dc-e4d8-4bba-a0b2-6bb6c20761f9" providerId="ADAL" clId="{AF4EB1B8-07A6-4481-91DF-B2D5D61615A8}" dt="2023-02-01T09:24:15.048" v="3323" actId="1076"/>
          <ac:picMkLst>
            <pc:docMk/>
            <pc:sldMk cId="3253039053" sldId="3077"/>
            <ac:picMk id="3" creationId="{84C4CD52-03A7-B415-18C1-B0420C0E8FA1}"/>
          </ac:picMkLst>
        </pc:picChg>
        <pc:picChg chg="add mod">
          <ac:chgData name="Mathilda Händén" userId="c86d09dc-e4d8-4bba-a0b2-6bb6c20761f9" providerId="ADAL" clId="{AF4EB1B8-07A6-4481-91DF-B2D5D61615A8}" dt="2023-02-01T09:24:02.013" v="3317" actId="1076"/>
          <ac:picMkLst>
            <pc:docMk/>
            <pc:sldMk cId="3253039053" sldId="3077"/>
            <ac:picMk id="4" creationId="{AF577155-F4DE-5180-3B43-38EDEAB32A55}"/>
          </ac:picMkLst>
        </pc:picChg>
        <pc:picChg chg="del">
          <ac:chgData name="Mathilda Händén" userId="c86d09dc-e4d8-4bba-a0b2-6bb6c20761f9" providerId="ADAL" clId="{AF4EB1B8-07A6-4481-91DF-B2D5D61615A8}" dt="2023-02-01T09:23:51.317" v="3313" actId="478"/>
          <ac:picMkLst>
            <pc:docMk/>
            <pc:sldMk cId="3253039053" sldId="3077"/>
            <ac:picMk id="6" creationId="{BDADC691-6E34-F9A4-A6A4-16FD192A4663}"/>
          </ac:picMkLst>
        </pc:picChg>
        <pc:picChg chg="add mod">
          <ac:chgData name="Mathilda Händén" userId="c86d09dc-e4d8-4bba-a0b2-6bb6c20761f9" providerId="ADAL" clId="{AF4EB1B8-07A6-4481-91DF-B2D5D61615A8}" dt="2023-02-01T09:24:02.013" v="3317" actId="1076"/>
          <ac:picMkLst>
            <pc:docMk/>
            <pc:sldMk cId="3253039053" sldId="3077"/>
            <ac:picMk id="7" creationId="{6658C95B-9DA7-AF73-F2A4-A6AB42CA6146}"/>
          </ac:picMkLst>
        </pc:picChg>
        <pc:picChg chg="add mod">
          <ac:chgData name="Mathilda Händén" userId="c86d09dc-e4d8-4bba-a0b2-6bb6c20761f9" providerId="ADAL" clId="{AF4EB1B8-07A6-4481-91DF-B2D5D61615A8}" dt="2023-02-01T09:24:15.919" v="3324" actId="1076"/>
          <ac:picMkLst>
            <pc:docMk/>
            <pc:sldMk cId="3253039053" sldId="3077"/>
            <ac:picMk id="8" creationId="{8EE55D2F-61CA-4150-CDEC-02AA1FC3CC76}"/>
          </ac:picMkLst>
        </pc:picChg>
        <pc:picChg chg="add mod">
          <ac:chgData name="Mathilda Händén" userId="c86d09dc-e4d8-4bba-a0b2-6bb6c20761f9" providerId="ADAL" clId="{AF4EB1B8-07A6-4481-91DF-B2D5D61615A8}" dt="2023-02-01T09:24:08.124" v="3318"/>
          <ac:picMkLst>
            <pc:docMk/>
            <pc:sldMk cId="3253039053" sldId="3077"/>
            <ac:picMk id="10" creationId="{6CE1F861-BFAF-BABD-50F3-BCC233F68574}"/>
          </ac:picMkLst>
        </pc:picChg>
        <pc:picChg chg="del">
          <ac:chgData name="Mathilda Händén" userId="c86d09dc-e4d8-4bba-a0b2-6bb6c20761f9" providerId="ADAL" clId="{AF4EB1B8-07A6-4481-91DF-B2D5D61615A8}" dt="2023-02-01T09:23:51.317" v="3313" actId="478"/>
          <ac:picMkLst>
            <pc:docMk/>
            <pc:sldMk cId="3253039053" sldId="3077"/>
            <ac:picMk id="11" creationId="{D16D4208-767B-FF9C-F387-9AEA9672DFAD}"/>
          </ac:picMkLst>
        </pc:picChg>
        <pc:picChg chg="add mod">
          <ac:chgData name="Mathilda Händén" userId="c86d09dc-e4d8-4bba-a0b2-6bb6c20761f9" providerId="ADAL" clId="{AF4EB1B8-07A6-4481-91DF-B2D5D61615A8}" dt="2023-02-01T09:24:08.124" v="3318"/>
          <ac:picMkLst>
            <pc:docMk/>
            <pc:sldMk cId="3253039053" sldId="3077"/>
            <ac:picMk id="12" creationId="{8568A231-2DF3-F1F0-39EE-40B5444F72B0}"/>
          </ac:picMkLst>
        </pc:picChg>
        <pc:picChg chg="add mod">
          <ac:chgData name="Mathilda Händén" userId="c86d09dc-e4d8-4bba-a0b2-6bb6c20761f9" providerId="ADAL" clId="{AF4EB1B8-07A6-4481-91DF-B2D5D61615A8}" dt="2023-02-01T09:24:08.124" v="3318"/>
          <ac:picMkLst>
            <pc:docMk/>
            <pc:sldMk cId="3253039053" sldId="3077"/>
            <ac:picMk id="13" creationId="{6216E2BE-8E83-737C-0CD3-9901B9A7FD2E}"/>
          </ac:picMkLst>
        </pc:picChg>
        <pc:picChg chg="del">
          <ac:chgData name="Mathilda Händén" userId="c86d09dc-e4d8-4bba-a0b2-6bb6c20761f9" providerId="ADAL" clId="{AF4EB1B8-07A6-4481-91DF-B2D5D61615A8}" dt="2023-02-01T09:23:51.317" v="3313" actId="478"/>
          <ac:picMkLst>
            <pc:docMk/>
            <pc:sldMk cId="3253039053" sldId="3077"/>
            <ac:picMk id="1028" creationId="{C565AB80-AB3A-D0BE-5CE4-FF0B951DE44E}"/>
          </ac:picMkLst>
        </pc:picChg>
        <pc:picChg chg="del">
          <ac:chgData name="Mathilda Händén" userId="c86d09dc-e4d8-4bba-a0b2-6bb6c20761f9" providerId="ADAL" clId="{AF4EB1B8-07A6-4481-91DF-B2D5D61615A8}" dt="2023-02-01T09:23:51.317" v="3313" actId="478"/>
          <ac:picMkLst>
            <pc:docMk/>
            <pc:sldMk cId="3253039053" sldId="3077"/>
            <ac:picMk id="1030" creationId="{79233D2D-E3C8-358E-D5B9-3A1D3385700A}"/>
          </ac:picMkLst>
        </pc:picChg>
        <pc:picChg chg="del">
          <ac:chgData name="Mathilda Händén" userId="c86d09dc-e4d8-4bba-a0b2-6bb6c20761f9" providerId="ADAL" clId="{AF4EB1B8-07A6-4481-91DF-B2D5D61615A8}" dt="2023-02-01T09:23:51.317" v="3313" actId="478"/>
          <ac:picMkLst>
            <pc:docMk/>
            <pc:sldMk cId="3253039053" sldId="3077"/>
            <ac:picMk id="1034" creationId="{7CE140DC-6B67-7635-3579-DC0E1802DB88}"/>
          </ac:picMkLst>
        </pc:picChg>
        <pc:picChg chg="del">
          <ac:chgData name="Mathilda Händén" userId="c86d09dc-e4d8-4bba-a0b2-6bb6c20761f9" providerId="ADAL" clId="{AF4EB1B8-07A6-4481-91DF-B2D5D61615A8}" dt="2023-02-01T09:23:51.317" v="3313" actId="478"/>
          <ac:picMkLst>
            <pc:docMk/>
            <pc:sldMk cId="3253039053" sldId="3077"/>
            <ac:picMk id="1036" creationId="{5AF7A97B-FC4D-093E-D246-6A4AE0A651BF}"/>
          </ac:picMkLst>
        </pc:picChg>
        <pc:picChg chg="del">
          <ac:chgData name="Mathilda Händén" userId="c86d09dc-e4d8-4bba-a0b2-6bb6c20761f9" providerId="ADAL" clId="{AF4EB1B8-07A6-4481-91DF-B2D5D61615A8}" dt="2023-02-01T09:23:51.317" v="3313" actId="478"/>
          <ac:picMkLst>
            <pc:docMk/>
            <pc:sldMk cId="3253039053" sldId="3077"/>
            <ac:picMk id="1040" creationId="{B556DC78-6670-6373-884C-D03E0A2F7FF9}"/>
          </ac:picMkLst>
        </pc:picChg>
        <pc:picChg chg="del">
          <ac:chgData name="Mathilda Händén" userId="c86d09dc-e4d8-4bba-a0b2-6bb6c20761f9" providerId="ADAL" clId="{AF4EB1B8-07A6-4481-91DF-B2D5D61615A8}" dt="2023-02-01T09:23:51.317" v="3313" actId="478"/>
          <ac:picMkLst>
            <pc:docMk/>
            <pc:sldMk cId="3253039053" sldId="3077"/>
            <ac:picMk id="1046" creationId="{804F9EA0-F1FC-2FDD-1220-150F94F65997}"/>
          </ac:picMkLst>
        </pc:picChg>
      </pc:sldChg>
      <pc:sldChg chg="addSp delSp modSp add mod modTransition addCm modNotesTx">
        <pc:chgData name="Mathilda Händén" userId="c86d09dc-e4d8-4bba-a0b2-6bb6c20761f9" providerId="ADAL" clId="{AF4EB1B8-07A6-4481-91DF-B2D5D61615A8}" dt="2023-02-22T07:52:23.278" v="28018"/>
        <pc:sldMkLst>
          <pc:docMk/>
          <pc:sldMk cId="3437779861" sldId="3077"/>
        </pc:sldMkLst>
        <pc:spChg chg="del mod">
          <ac:chgData name="Mathilda Händén" userId="c86d09dc-e4d8-4bba-a0b2-6bb6c20761f9" providerId="ADAL" clId="{AF4EB1B8-07A6-4481-91DF-B2D5D61615A8}" dt="2023-02-09T12:49:24.444" v="8735" actId="478"/>
          <ac:spMkLst>
            <pc:docMk/>
            <pc:sldMk cId="3437779861" sldId="3077"/>
            <ac:spMk id="7" creationId="{6DDB99DA-F80E-47D3-B0FF-E1F4B4EBFEA7}"/>
          </ac:spMkLst>
        </pc:spChg>
        <pc:spChg chg="mod">
          <ac:chgData name="Mathilda Händén" userId="c86d09dc-e4d8-4bba-a0b2-6bb6c20761f9" providerId="ADAL" clId="{AF4EB1B8-07A6-4481-91DF-B2D5D61615A8}" dt="2023-02-01T13:16:21.584" v="5110" actId="2710"/>
          <ac:spMkLst>
            <pc:docMk/>
            <pc:sldMk cId="3437779861" sldId="3077"/>
            <ac:spMk id="15" creationId="{14973FB3-9961-1E7D-088A-6C31A3DA7A89}"/>
          </ac:spMkLst>
        </pc:spChg>
        <pc:spChg chg="mod">
          <ac:chgData name="Mathilda Händén" userId="c86d09dc-e4d8-4bba-a0b2-6bb6c20761f9" providerId="ADAL" clId="{AF4EB1B8-07A6-4481-91DF-B2D5D61615A8}" dt="2023-02-01T09:48:20.437" v="3398" actId="20577"/>
          <ac:spMkLst>
            <pc:docMk/>
            <pc:sldMk cId="3437779861" sldId="3077"/>
            <ac:spMk id="18" creationId="{D0CE4BA5-E7A9-ECC0-E3E4-04476F291F82}"/>
          </ac:spMkLst>
        </pc:spChg>
        <pc:picChg chg="add del mod">
          <ac:chgData name="Mathilda Händén" userId="c86d09dc-e4d8-4bba-a0b2-6bb6c20761f9" providerId="ADAL" clId="{AF4EB1B8-07A6-4481-91DF-B2D5D61615A8}" dt="2023-02-16T12:26:42.172" v="22016" actId="1076"/>
          <ac:picMkLst>
            <pc:docMk/>
            <pc:sldMk cId="3437779861" sldId="3077"/>
            <ac:picMk id="3" creationId="{3060F9A9-4ECB-E990-78A2-B03D44EA0E9B}"/>
          </ac:picMkLst>
        </pc:picChg>
        <pc:picChg chg="mod">
          <ac:chgData name="Mathilda Händén" userId="c86d09dc-e4d8-4bba-a0b2-6bb6c20761f9" providerId="ADAL" clId="{AF4EB1B8-07A6-4481-91DF-B2D5D61615A8}" dt="2023-02-01T13:16:31.167" v="5119" actId="1035"/>
          <ac:picMkLst>
            <pc:docMk/>
            <pc:sldMk cId="3437779861" sldId="3077"/>
            <ac:picMk id="22" creationId="{44023435-CD7D-7D2A-2862-B51EA3709BCC}"/>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22T07:52:23.278" v="28018"/>
              <pc2:cmMkLst xmlns:pc2="http://schemas.microsoft.com/office/powerpoint/2019/9/main/command">
                <pc:docMk/>
                <pc:sldMk cId="3437779861" sldId="3077"/>
                <pc2:cmMk id="{ADEDAD5E-C880-458E-BCB8-DA9EF293A31B}"/>
              </pc2:cmMkLst>
            </pc226:cmChg>
          </p:ext>
        </pc:extLst>
      </pc:sldChg>
      <pc:sldChg chg="addSp delSp modSp add del mod modAnim">
        <pc:chgData name="Mathilda Händén" userId="c86d09dc-e4d8-4bba-a0b2-6bb6c20761f9" providerId="ADAL" clId="{AF4EB1B8-07A6-4481-91DF-B2D5D61615A8}" dt="2023-02-01T12:14:41.106" v="4172" actId="47"/>
        <pc:sldMkLst>
          <pc:docMk/>
          <pc:sldMk cId="16221667" sldId="3078"/>
        </pc:sldMkLst>
        <pc:spChg chg="del mod topLvl">
          <ac:chgData name="Mathilda Händén" userId="c86d09dc-e4d8-4bba-a0b2-6bb6c20761f9" providerId="ADAL" clId="{AF4EB1B8-07A6-4481-91DF-B2D5D61615A8}" dt="2023-02-01T10:42:38.244" v="3688" actId="478"/>
          <ac:spMkLst>
            <pc:docMk/>
            <pc:sldMk cId="16221667" sldId="3078"/>
            <ac:spMk id="4" creationId="{372A4FAA-35D9-8625-6AA5-F92CDE724252}"/>
          </ac:spMkLst>
        </pc:spChg>
        <pc:spChg chg="del mod topLvl">
          <ac:chgData name="Mathilda Händén" userId="c86d09dc-e4d8-4bba-a0b2-6bb6c20761f9" providerId="ADAL" clId="{AF4EB1B8-07A6-4481-91DF-B2D5D61615A8}" dt="2023-02-01T09:55:15.520" v="3406" actId="478"/>
          <ac:spMkLst>
            <pc:docMk/>
            <pc:sldMk cId="16221667" sldId="3078"/>
            <ac:spMk id="5" creationId="{D18CE195-E2C9-8A68-CB1C-CDA18F63A9FF}"/>
          </ac:spMkLst>
        </pc:spChg>
        <pc:spChg chg="add mod">
          <ac:chgData name="Mathilda Händén" userId="c86d09dc-e4d8-4bba-a0b2-6bb6c20761f9" providerId="ADAL" clId="{AF4EB1B8-07A6-4481-91DF-B2D5D61615A8}" dt="2023-02-01T10:31:05.884" v="3489" actId="1076"/>
          <ac:spMkLst>
            <pc:docMk/>
            <pc:sldMk cId="16221667" sldId="3078"/>
            <ac:spMk id="7" creationId="{A4C8129E-70EA-A432-0C5B-A603F0842D5D}"/>
          </ac:spMkLst>
        </pc:spChg>
        <pc:spChg chg="mod">
          <ac:chgData name="Mathilda Händén" userId="c86d09dc-e4d8-4bba-a0b2-6bb6c20761f9" providerId="ADAL" clId="{AF4EB1B8-07A6-4481-91DF-B2D5D61615A8}" dt="2023-02-01T10:31:05.884" v="3489" actId="1076"/>
          <ac:spMkLst>
            <pc:docMk/>
            <pc:sldMk cId="16221667" sldId="3078"/>
            <ac:spMk id="8" creationId="{7FC9A882-DB2F-450B-828E-37415F6EE918}"/>
          </ac:spMkLst>
        </pc:spChg>
        <pc:spChg chg="add mod">
          <ac:chgData name="Mathilda Händén" userId="c86d09dc-e4d8-4bba-a0b2-6bb6c20761f9" providerId="ADAL" clId="{AF4EB1B8-07A6-4481-91DF-B2D5D61615A8}" dt="2023-02-01T10:31:05.884" v="3489" actId="1076"/>
          <ac:spMkLst>
            <pc:docMk/>
            <pc:sldMk cId="16221667" sldId="3078"/>
            <ac:spMk id="9" creationId="{C2E47233-D966-CCC5-27AE-CD0A0C3EBE30}"/>
          </ac:spMkLst>
        </pc:spChg>
        <pc:spChg chg="add del mod">
          <ac:chgData name="Mathilda Händén" userId="c86d09dc-e4d8-4bba-a0b2-6bb6c20761f9" providerId="ADAL" clId="{AF4EB1B8-07A6-4481-91DF-B2D5D61615A8}" dt="2023-02-01T09:57:49.372" v="3447" actId="478"/>
          <ac:spMkLst>
            <pc:docMk/>
            <pc:sldMk cId="16221667" sldId="3078"/>
            <ac:spMk id="10" creationId="{80B2F9AC-9385-59AA-C77F-1A6961171BDC}"/>
          </ac:spMkLst>
        </pc:spChg>
        <pc:spChg chg="add del mod">
          <ac:chgData name="Mathilda Händén" userId="c86d09dc-e4d8-4bba-a0b2-6bb6c20761f9" providerId="ADAL" clId="{AF4EB1B8-07A6-4481-91DF-B2D5D61615A8}" dt="2023-02-01T09:57:49.372" v="3447" actId="478"/>
          <ac:spMkLst>
            <pc:docMk/>
            <pc:sldMk cId="16221667" sldId="3078"/>
            <ac:spMk id="11" creationId="{091FF4CE-01F6-3280-D510-309064A50F80}"/>
          </ac:spMkLst>
        </pc:spChg>
        <pc:spChg chg="add mod">
          <ac:chgData name="Mathilda Händén" userId="c86d09dc-e4d8-4bba-a0b2-6bb6c20761f9" providerId="ADAL" clId="{AF4EB1B8-07A6-4481-91DF-B2D5D61615A8}" dt="2023-02-01T10:31:05.884" v="3489" actId="1076"/>
          <ac:spMkLst>
            <pc:docMk/>
            <pc:sldMk cId="16221667" sldId="3078"/>
            <ac:spMk id="12" creationId="{7B73D754-E0CB-7C35-639B-B9C75CC0D22C}"/>
          </ac:spMkLst>
        </pc:spChg>
        <pc:spChg chg="add mod">
          <ac:chgData name="Mathilda Händén" userId="c86d09dc-e4d8-4bba-a0b2-6bb6c20761f9" providerId="ADAL" clId="{AF4EB1B8-07A6-4481-91DF-B2D5D61615A8}" dt="2023-02-01T10:31:05.884" v="3489" actId="1076"/>
          <ac:spMkLst>
            <pc:docMk/>
            <pc:sldMk cId="16221667" sldId="3078"/>
            <ac:spMk id="13" creationId="{FCB668C6-EF45-A2E9-750E-7B00BFD76835}"/>
          </ac:spMkLst>
        </pc:spChg>
        <pc:spChg chg="add mod">
          <ac:chgData name="Mathilda Händén" userId="c86d09dc-e4d8-4bba-a0b2-6bb6c20761f9" providerId="ADAL" clId="{AF4EB1B8-07A6-4481-91DF-B2D5D61615A8}" dt="2023-02-01T10:31:05.884" v="3489" actId="1076"/>
          <ac:spMkLst>
            <pc:docMk/>
            <pc:sldMk cId="16221667" sldId="3078"/>
            <ac:spMk id="14" creationId="{39EE099C-1462-447B-CF51-F48015E58746}"/>
          </ac:spMkLst>
        </pc:spChg>
        <pc:spChg chg="add mod">
          <ac:chgData name="Mathilda Händén" userId="c86d09dc-e4d8-4bba-a0b2-6bb6c20761f9" providerId="ADAL" clId="{AF4EB1B8-07A6-4481-91DF-B2D5D61615A8}" dt="2023-02-01T10:31:05.884" v="3489" actId="1076"/>
          <ac:spMkLst>
            <pc:docMk/>
            <pc:sldMk cId="16221667" sldId="3078"/>
            <ac:spMk id="20" creationId="{F7E57592-D615-F0CE-7432-8C5FA221DEEA}"/>
          </ac:spMkLst>
        </pc:spChg>
        <pc:spChg chg="del">
          <ac:chgData name="Mathilda Händén" userId="c86d09dc-e4d8-4bba-a0b2-6bb6c20761f9" providerId="ADAL" clId="{AF4EB1B8-07A6-4481-91DF-B2D5D61615A8}" dt="2023-02-01T09:54:59.824" v="3400" actId="478"/>
          <ac:spMkLst>
            <pc:docMk/>
            <pc:sldMk cId="16221667" sldId="3078"/>
            <ac:spMk id="21" creationId="{84C820A4-039A-493B-B773-20D92F2477FE}"/>
          </ac:spMkLst>
        </pc:spChg>
        <pc:spChg chg="del">
          <ac:chgData name="Mathilda Händén" userId="c86d09dc-e4d8-4bba-a0b2-6bb6c20761f9" providerId="ADAL" clId="{AF4EB1B8-07A6-4481-91DF-B2D5D61615A8}" dt="2023-02-01T09:55:00.120" v="3401" actId="478"/>
          <ac:spMkLst>
            <pc:docMk/>
            <pc:sldMk cId="16221667" sldId="3078"/>
            <ac:spMk id="23" creationId="{C3D3DCFD-EC34-4036-A199-31392DCD497D}"/>
          </ac:spMkLst>
        </pc:spChg>
        <pc:spChg chg="add mod">
          <ac:chgData name="Mathilda Händén" userId="c86d09dc-e4d8-4bba-a0b2-6bb6c20761f9" providerId="ADAL" clId="{AF4EB1B8-07A6-4481-91DF-B2D5D61615A8}" dt="2023-02-01T10:31:05.884" v="3489" actId="1076"/>
          <ac:spMkLst>
            <pc:docMk/>
            <pc:sldMk cId="16221667" sldId="3078"/>
            <ac:spMk id="24" creationId="{DF36DF43-FFBA-C426-B4DD-21BE174866D5}"/>
          </ac:spMkLst>
        </pc:spChg>
        <pc:spChg chg="mod">
          <ac:chgData name="Mathilda Händén" userId="c86d09dc-e4d8-4bba-a0b2-6bb6c20761f9" providerId="ADAL" clId="{AF4EB1B8-07A6-4481-91DF-B2D5D61615A8}" dt="2023-02-01T10:42:40.462" v="3690"/>
          <ac:spMkLst>
            <pc:docMk/>
            <pc:sldMk cId="16221667" sldId="3078"/>
            <ac:spMk id="39" creationId="{BBFF791F-685F-E579-2C60-DA312DAB008C}"/>
          </ac:spMkLst>
        </pc:spChg>
        <pc:spChg chg="add del mod">
          <ac:chgData name="Mathilda Händén" userId="c86d09dc-e4d8-4bba-a0b2-6bb6c20761f9" providerId="ADAL" clId="{AF4EB1B8-07A6-4481-91DF-B2D5D61615A8}" dt="2023-02-01T10:42:59.692" v="3701" actId="478"/>
          <ac:spMkLst>
            <pc:docMk/>
            <pc:sldMk cId="16221667" sldId="3078"/>
            <ac:spMk id="44" creationId="{5532180F-32A8-B7E2-F1C0-AB101250CF43}"/>
          </ac:spMkLst>
        </pc:spChg>
        <pc:grpChg chg="add del mod">
          <ac:chgData name="Mathilda Händén" userId="c86d09dc-e4d8-4bba-a0b2-6bb6c20761f9" providerId="ADAL" clId="{AF4EB1B8-07A6-4481-91DF-B2D5D61615A8}" dt="2023-02-01T09:55:13.963" v="3405" actId="165"/>
          <ac:grpSpMkLst>
            <pc:docMk/>
            <pc:sldMk cId="16221667" sldId="3078"/>
            <ac:grpSpMk id="3" creationId="{C566334C-E703-7163-CB30-869B27E58ED4}"/>
          </ac:grpSpMkLst>
        </pc:grpChg>
        <pc:grpChg chg="add del mod">
          <ac:chgData name="Mathilda Händén" userId="c86d09dc-e4d8-4bba-a0b2-6bb6c20761f9" providerId="ADAL" clId="{AF4EB1B8-07A6-4481-91DF-B2D5D61615A8}" dt="2023-02-01T10:42:58.644" v="3700" actId="478"/>
          <ac:grpSpMkLst>
            <pc:docMk/>
            <pc:sldMk cId="16221667" sldId="3078"/>
            <ac:grpSpMk id="38" creationId="{D8D48059-F600-E20F-D797-86E75ED48FDF}"/>
          </ac:grpSpMkLst>
        </pc:grpChg>
        <pc:picChg chg="del">
          <ac:chgData name="Mathilda Händén" userId="c86d09dc-e4d8-4bba-a0b2-6bb6c20761f9" providerId="ADAL" clId="{AF4EB1B8-07A6-4481-91DF-B2D5D61615A8}" dt="2023-02-01T09:55:00.593" v="3402" actId="478"/>
          <ac:picMkLst>
            <pc:docMk/>
            <pc:sldMk cId="16221667" sldId="3078"/>
            <ac:picMk id="2" creationId="{75D9DB74-049D-A65A-09AF-5A47A5C1EC35}"/>
          </ac:picMkLst>
        </pc:picChg>
        <pc:picChg chg="del mod topLvl">
          <ac:chgData name="Mathilda Händén" userId="c86d09dc-e4d8-4bba-a0b2-6bb6c20761f9" providerId="ADAL" clId="{AF4EB1B8-07A6-4481-91DF-B2D5D61615A8}" dt="2023-02-01T09:55:16.140" v="3407" actId="478"/>
          <ac:picMkLst>
            <pc:docMk/>
            <pc:sldMk cId="16221667" sldId="3078"/>
            <ac:picMk id="6" creationId="{D86CB747-05B7-0BDC-3584-C3975C8584E0}"/>
          </ac:picMkLst>
        </pc:picChg>
        <pc:picChg chg="add del mod">
          <ac:chgData name="Mathilda Händén" userId="c86d09dc-e4d8-4bba-a0b2-6bb6c20761f9" providerId="ADAL" clId="{AF4EB1B8-07A6-4481-91DF-B2D5D61615A8}" dt="2023-02-01T10:35:17.475" v="3588" actId="478"/>
          <ac:picMkLst>
            <pc:docMk/>
            <pc:sldMk cId="16221667" sldId="3078"/>
            <ac:picMk id="26" creationId="{EF5B57D4-6F69-C3A4-1E06-D0522479CB68}"/>
          </ac:picMkLst>
        </pc:picChg>
        <pc:picChg chg="add del mod">
          <ac:chgData name="Mathilda Händén" userId="c86d09dc-e4d8-4bba-a0b2-6bb6c20761f9" providerId="ADAL" clId="{AF4EB1B8-07A6-4481-91DF-B2D5D61615A8}" dt="2023-02-01T10:42:40.188" v="3689" actId="478"/>
          <ac:picMkLst>
            <pc:docMk/>
            <pc:sldMk cId="16221667" sldId="3078"/>
            <ac:picMk id="28" creationId="{11ED4A4D-343E-5335-1400-28FD03991A88}"/>
          </ac:picMkLst>
        </pc:picChg>
        <pc:picChg chg="add del mod">
          <ac:chgData name="Mathilda Händén" userId="c86d09dc-e4d8-4bba-a0b2-6bb6c20761f9" providerId="ADAL" clId="{AF4EB1B8-07A6-4481-91DF-B2D5D61615A8}" dt="2023-02-01T10:35:18.083" v="3589" actId="478"/>
          <ac:picMkLst>
            <pc:docMk/>
            <pc:sldMk cId="16221667" sldId="3078"/>
            <ac:picMk id="30" creationId="{7D4DCF86-E94F-F360-EDEE-F96123E83532}"/>
          </ac:picMkLst>
        </pc:picChg>
        <pc:picChg chg="add del mod">
          <ac:chgData name="Mathilda Händén" userId="c86d09dc-e4d8-4bba-a0b2-6bb6c20761f9" providerId="ADAL" clId="{AF4EB1B8-07A6-4481-91DF-B2D5D61615A8}" dt="2023-02-01T10:35:18.323" v="3590" actId="478"/>
          <ac:picMkLst>
            <pc:docMk/>
            <pc:sldMk cId="16221667" sldId="3078"/>
            <ac:picMk id="32" creationId="{F7381DDC-C485-7D24-6664-6D4B293B14F8}"/>
          </ac:picMkLst>
        </pc:picChg>
        <pc:picChg chg="add del mod">
          <ac:chgData name="Mathilda Händén" userId="c86d09dc-e4d8-4bba-a0b2-6bb6c20761f9" providerId="ADAL" clId="{AF4EB1B8-07A6-4481-91DF-B2D5D61615A8}" dt="2023-02-01T10:35:12.475" v="3587" actId="478"/>
          <ac:picMkLst>
            <pc:docMk/>
            <pc:sldMk cId="16221667" sldId="3078"/>
            <ac:picMk id="34" creationId="{0433826D-D6E6-E6B3-C6B3-AD7E36D1B511}"/>
          </ac:picMkLst>
        </pc:picChg>
        <pc:picChg chg="add del mod">
          <ac:chgData name="Mathilda Händén" userId="c86d09dc-e4d8-4bba-a0b2-6bb6c20761f9" providerId="ADAL" clId="{AF4EB1B8-07A6-4481-91DF-B2D5D61615A8}" dt="2023-02-01T10:35:11.546" v="3586" actId="478"/>
          <ac:picMkLst>
            <pc:docMk/>
            <pc:sldMk cId="16221667" sldId="3078"/>
            <ac:picMk id="36" creationId="{9B684EBC-0D39-DC43-A7B0-DDE6B0E6E027}"/>
          </ac:picMkLst>
        </pc:picChg>
        <pc:picChg chg="add del mod">
          <ac:chgData name="Mathilda Händén" userId="c86d09dc-e4d8-4bba-a0b2-6bb6c20761f9" providerId="ADAL" clId="{AF4EB1B8-07A6-4481-91DF-B2D5D61615A8}" dt="2023-02-01T10:42:38.244" v="3688" actId="478"/>
          <ac:picMkLst>
            <pc:docMk/>
            <pc:sldMk cId="16221667" sldId="3078"/>
            <ac:picMk id="37" creationId="{5948FD37-B074-0C97-7A71-977DC72E39DB}"/>
          </ac:picMkLst>
        </pc:picChg>
        <pc:picChg chg="mod">
          <ac:chgData name="Mathilda Händén" userId="c86d09dc-e4d8-4bba-a0b2-6bb6c20761f9" providerId="ADAL" clId="{AF4EB1B8-07A6-4481-91DF-B2D5D61615A8}" dt="2023-02-01T10:42:40.462" v="3690"/>
          <ac:picMkLst>
            <pc:docMk/>
            <pc:sldMk cId="16221667" sldId="3078"/>
            <ac:picMk id="40" creationId="{9E34DEE2-5B79-15BA-9507-DC8893F02A24}"/>
          </ac:picMkLst>
        </pc:picChg>
        <pc:picChg chg="mod">
          <ac:chgData name="Mathilda Händén" userId="c86d09dc-e4d8-4bba-a0b2-6bb6c20761f9" providerId="ADAL" clId="{AF4EB1B8-07A6-4481-91DF-B2D5D61615A8}" dt="2023-02-01T10:42:40.462" v="3690"/>
          <ac:picMkLst>
            <pc:docMk/>
            <pc:sldMk cId="16221667" sldId="3078"/>
            <ac:picMk id="41" creationId="{0BBC466F-4CD6-0300-AC19-E31628064851}"/>
          </ac:picMkLst>
        </pc:picChg>
        <pc:picChg chg="add del mod">
          <ac:chgData name="Mathilda Händén" userId="c86d09dc-e4d8-4bba-a0b2-6bb6c20761f9" providerId="ADAL" clId="{AF4EB1B8-07A6-4481-91DF-B2D5D61615A8}" dt="2023-02-01T10:43:00.380" v="3702" actId="478"/>
          <ac:picMkLst>
            <pc:docMk/>
            <pc:sldMk cId="16221667" sldId="3078"/>
            <ac:picMk id="42" creationId="{97271850-A02D-AE1C-276F-BBFB20D6BB47}"/>
          </ac:picMkLst>
        </pc:picChg>
        <pc:picChg chg="add del mod">
          <ac:chgData name="Mathilda Händén" userId="c86d09dc-e4d8-4bba-a0b2-6bb6c20761f9" providerId="ADAL" clId="{AF4EB1B8-07A6-4481-91DF-B2D5D61615A8}" dt="2023-02-01T10:43:00.676" v="3703" actId="478"/>
          <ac:picMkLst>
            <pc:docMk/>
            <pc:sldMk cId="16221667" sldId="3078"/>
            <ac:picMk id="43" creationId="{F6347A99-7C7D-3032-7C98-57D37972D5EC}"/>
          </ac:picMkLst>
        </pc:picChg>
        <pc:cxnChg chg="add mod">
          <ac:chgData name="Mathilda Händén" userId="c86d09dc-e4d8-4bba-a0b2-6bb6c20761f9" providerId="ADAL" clId="{AF4EB1B8-07A6-4481-91DF-B2D5D61615A8}" dt="2023-02-01T10:31:05.884" v="3489" actId="1076"/>
          <ac:cxnSpMkLst>
            <pc:docMk/>
            <pc:sldMk cId="16221667" sldId="3078"/>
            <ac:cxnSpMk id="15" creationId="{A60E323A-2D11-4538-6E4C-CE755ABB735B}"/>
          </ac:cxnSpMkLst>
        </pc:cxnChg>
        <pc:cxnChg chg="add mod">
          <ac:chgData name="Mathilda Händén" userId="c86d09dc-e4d8-4bba-a0b2-6bb6c20761f9" providerId="ADAL" clId="{AF4EB1B8-07A6-4481-91DF-B2D5D61615A8}" dt="2023-02-01T10:31:05.884" v="3489" actId="1076"/>
          <ac:cxnSpMkLst>
            <pc:docMk/>
            <pc:sldMk cId="16221667" sldId="3078"/>
            <ac:cxnSpMk id="19" creationId="{FEA8E7D8-45B6-FDC9-7066-4A11416607C9}"/>
          </ac:cxnSpMkLst>
        </pc:cxnChg>
        <pc:cxnChg chg="add mod">
          <ac:chgData name="Mathilda Händén" userId="c86d09dc-e4d8-4bba-a0b2-6bb6c20761f9" providerId="ADAL" clId="{AF4EB1B8-07A6-4481-91DF-B2D5D61615A8}" dt="2023-02-01T10:31:05.884" v="3489" actId="1076"/>
          <ac:cxnSpMkLst>
            <pc:docMk/>
            <pc:sldMk cId="16221667" sldId="3078"/>
            <ac:cxnSpMk id="22" creationId="{41550F77-EC71-A4B1-25E2-46C02451BF00}"/>
          </ac:cxnSpMkLst>
        </pc:cxnChg>
      </pc:sldChg>
      <pc:sldChg chg="addSp modSp mod modTransition modAnim">
        <pc:chgData name="Mathilda Händén" userId="c86d09dc-e4d8-4bba-a0b2-6bb6c20761f9" providerId="ADAL" clId="{AF4EB1B8-07A6-4481-91DF-B2D5D61615A8}" dt="2023-03-03T08:56:45.033" v="35894"/>
        <pc:sldMkLst>
          <pc:docMk/>
          <pc:sldMk cId="967318165" sldId="3079"/>
        </pc:sldMkLst>
        <pc:spChg chg="add mod">
          <ac:chgData name="Mathilda Händén" userId="c86d09dc-e4d8-4bba-a0b2-6bb6c20761f9" providerId="ADAL" clId="{AF4EB1B8-07A6-4481-91DF-B2D5D61615A8}" dt="2023-03-02T13:42:48.214" v="35313" actId="403"/>
          <ac:spMkLst>
            <pc:docMk/>
            <pc:sldMk cId="967318165" sldId="3079"/>
            <ac:spMk id="2" creationId="{189E14FF-2279-A39B-DA6A-C0A34B167E57}"/>
          </ac:spMkLst>
        </pc:spChg>
        <pc:spChg chg="mod">
          <ac:chgData name="Mathilda Händén" userId="c86d09dc-e4d8-4bba-a0b2-6bb6c20761f9" providerId="ADAL" clId="{AF4EB1B8-07A6-4481-91DF-B2D5D61615A8}" dt="2023-02-28T13:38:56.620" v="31152" actId="1036"/>
          <ac:spMkLst>
            <pc:docMk/>
            <pc:sldMk cId="967318165" sldId="3079"/>
            <ac:spMk id="15" creationId="{14973FB3-9961-1E7D-088A-6C31A3DA7A89}"/>
          </ac:spMkLst>
        </pc:spChg>
        <pc:spChg chg="mod">
          <ac:chgData name="Mathilda Händén" userId="c86d09dc-e4d8-4bba-a0b2-6bb6c20761f9" providerId="ADAL" clId="{AF4EB1B8-07A6-4481-91DF-B2D5D61615A8}" dt="2023-03-02T10:54:54.354" v="34355" actId="20577"/>
          <ac:spMkLst>
            <pc:docMk/>
            <pc:sldMk cId="967318165" sldId="3079"/>
            <ac:spMk id="18" creationId="{D0CE4BA5-E7A9-ECC0-E3E4-04476F291F82}"/>
          </ac:spMkLst>
        </pc:spChg>
        <pc:grpChg chg="add mod">
          <ac:chgData name="Mathilda Händén" userId="c86d09dc-e4d8-4bba-a0b2-6bb6c20761f9" providerId="ADAL" clId="{AF4EB1B8-07A6-4481-91DF-B2D5D61615A8}" dt="2023-03-01T10:49:40.131" v="31567" actId="1076"/>
          <ac:grpSpMkLst>
            <pc:docMk/>
            <pc:sldMk cId="967318165" sldId="3079"/>
            <ac:grpSpMk id="4" creationId="{6675D36E-68E8-E638-C318-288C351AB671}"/>
          </ac:grpSpMkLst>
        </pc:grpChg>
        <pc:picChg chg="mod">
          <ac:chgData name="Mathilda Händén" userId="c86d09dc-e4d8-4bba-a0b2-6bb6c20761f9" providerId="ADAL" clId="{AF4EB1B8-07A6-4481-91DF-B2D5D61615A8}" dt="2023-03-01T10:49:25.547" v="31565" actId="1076"/>
          <ac:picMkLst>
            <pc:docMk/>
            <pc:sldMk cId="967318165" sldId="3079"/>
            <ac:picMk id="3" creationId="{3060F9A9-4ECB-E990-78A2-B03D44EA0E9B}"/>
          </ac:picMkLst>
        </pc:picChg>
        <pc:picChg chg="mod">
          <ac:chgData name="Mathilda Händén" userId="c86d09dc-e4d8-4bba-a0b2-6bb6c20761f9" providerId="ADAL" clId="{AF4EB1B8-07A6-4481-91DF-B2D5D61615A8}" dt="2023-02-28T13:38:56.620" v="31152" actId="1036"/>
          <ac:picMkLst>
            <pc:docMk/>
            <pc:sldMk cId="967318165" sldId="3079"/>
            <ac:picMk id="22" creationId="{44023435-CD7D-7D2A-2862-B51EA3709BCC}"/>
          </ac:picMkLst>
        </pc:picChg>
      </pc:sldChg>
      <pc:sldChg chg="addSp delSp modSp add del mod">
        <pc:chgData name="Mathilda Händén" userId="c86d09dc-e4d8-4bba-a0b2-6bb6c20761f9" providerId="ADAL" clId="{AF4EB1B8-07A6-4481-91DF-B2D5D61615A8}" dt="2023-02-01T12:25:41.916" v="4385" actId="47"/>
        <pc:sldMkLst>
          <pc:docMk/>
          <pc:sldMk cId="1663418423" sldId="3079"/>
        </pc:sldMkLst>
        <pc:spChg chg="mod">
          <ac:chgData name="Mathilda Händén" userId="c86d09dc-e4d8-4bba-a0b2-6bb6c20761f9" providerId="ADAL" clId="{AF4EB1B8-07A6-4481-91DF-B2D5D61615A8}" dt="2023-02-01T10:36:08.250" v="3595" actId="164"/>
          <ac:spMkLst>
            <pc:docMk/>
            <pc:sldMk cId="1663418423" sldId="3079"/>
            <ac:spMk id="4" creationId="{372A4FAA-35D9-8625-6AA5-F92CDE724252}"/>
          </ac:spMkLst>
        </pc:spChg>
        <pc:spChg chg="mod">
          <ac:chgData name="Mathilda Händén" userId="c86d09dc-e4d8-4bba-a0b2-6bb6c20761f9" providerId="ADAL" clId="{AF4EB1B8-07A6-4481-91DF-B2D5D61615A8}" dt="2023-02-01T10:36:20.102" v="3599"/>
          <ac:spMkLst>
            <pc:docMk/>
            <pc:sldMk cId="1663418423" sldId="3079"/>
            <ac:spMk id="5" creationId="{BA6828EF-DD0F-874F-AA39-EF3E24307FD6}"/>
          </ac:spMkLst>
        </pc:spChg>
        <pc:spChg chg="del">
          <ac:chgData name="Mathilda Händén" userId="c86d09dc-e4d8-4bba-a0b2-6bb6c20761f9" providerId="ADAL" clId="{AF4EB1B8-07A6-4481-91DF-B2D5D61615A8}" dt="2023-02-01T10:36:01.115" v="3593" actId="478"/>
          <ac:spMkLst>
            <pc:docMk/>
            <pc:sldMk cId="1663418423" sldId="3079"/>
            <ac:spMk id="7" creationId="{A4C8129E-70EA-A432-0C5B-A603F0842D5D}"/>
          </ac:spMkLst>
        </pc:spChg>
        <pc:spChg chg="del">
          <ac:chgData name="Mathilda Händén" userId="c86d09dc-e4d8-4bba-a0b2-6bb6c20761f9" providerId="ADAL" clId="{AF4EB1B8-07A6-4481-91DF-B2D5D61615A8}" dt="2023-02-01T10:35:59.812" v="3592" actId="478"/>
          <ac:spMkLst>
            <pc:docMk/>
            <pc:sldMk cId="1663418423" sldId="3079"/>
            <ac:spMk id="8" creationId="{7FC9A882-DB2F-450B-828E-37415F6EE918}"/>
          </ac:spMkLst>
        </pc:spChg>
        <pc:spChg chg="del">
          <ac:chgData name="Mathilda Händén" userId="c86d09dc-e4d8-4bba-a0b2-6bb6c20761f9" providerId="ADAL" clId="{AF4EB1B8-07A6-4481-91DF-B2D5D61615A8}" dt="2023-02-01T10:35:59.812" v="3592" actId="478"/>
          <ac:spMkLst>
            <pc:docMk/>
            <pc:sldMk cId="1663418423" sldId="3079"/>
            <ac:spMk id="9" creationId="{C2E47233-D966-CCC5-27AE-CD0A0C3EBE30}"/>
          </ac:spMkLst>
        </pc:spChg>
        <pc:spChg chg="del mod">
          <ac:chgData name="Mathilda Händén" userId="c86d09dc-e4d8-4bba-a0b2-6bb6c20761f9" providerId="ADAL" clId="{AF4EB1B8-07A6-4481-91DF-B2D5D61615A8}" dt="2023-02-01T10:42:34.060" v="3687" actId="21"/>
          <ac:spMkLst>
            <pc:docMk/>
            <pc:sldMk cId="1663418423" sldId="3079"/>
            <ac:spMk id="12" creationId="{7B73D754-E0CB-7C35-639B-B9C75CC0D22C}"/>
          </ac:spMkLst>
        </pc:spChg>
        <pc:spChg chg="del">
          <ac:chgData name="Mathilda Händén" userId="c86d09dc-e4d8-4bba-a0b2-6bb6c20761f9" providerId="ADAL" clId="{AF4EB1B8-07A6-4481-91DF-B2D5D61615A8}" dt="2023-02-01T10:35:59.812" v="3592" actId="478"/>
          <ac:spMkLst>
            <pc:docMk/>
            <pc:sldMk cId="1663418423" sldId="3079"/>
            <ac:spMk id="13" creationId="{FCB668C6-EF45-A2E9-750E-7B00BFD76835}"/>
          </ac:spMkLst>
        </pc:spChg>
        <pc:spChg chg="del">
          <ac:chgData name="Mathilda Händén" userId="c86d09dc-e4d8-4bba-a0b2-6bb6c20761f9" providerId="ADAL" clId="{AF4EB1B8-07A6-4481-91DF-B2D5D61615A8}" dt="2023-02-01T10:35:59.812" v="3592" actId="478"/>
          <ac:spMkLst>
            <pc:docMk/>
            <pc:sldMk cId="1663418423" sldId="3079"/>
            <ac:spMk id="14" creationId="{39EE099C-1462-447B-CF51-F48015E58746}"/>
          </ac:spMkLst>
        </pc:spChg>
        <pc:spChg chg="mod">
          <ac:chgData name="Mathilda Händén" userId="c86d09dc-e4d8-4bba-a0b2-6bb6c20761f9" providerId="ADAL" clId="{AF4EB1B8-07A6-4481-91DF-B2D5D61615A8}" dt="2023-02-01T10:41:42.209" v="3670" actId="207"/>
          <ac:spMkLst>
            <pc:docMk/>
            <pc:sldMk cId="1663418423" sldId="3079"/>
            <ac:spMk id="16" creationId="{530401FE-1C97-2148-6B9A-02B15D6803CE}"/>
          </ac:spMkLst>
        </pc:spChg>
        <pc:spChg chg="del">
          <ac:chgData name="Mathilda Händén" userId="c86d09dc-e4d8-4bba-a0b2-6bb6c20761f9" providerId="ADAL" clId="{AF4EB1B8-07A6-4481-91DF-B2D5D61615A8}" dt="2023-02-01T10:35:59.812" v="3592" actId="478"/>
          <ac:spMkLst>
            <pc:docMk/>
            <pc:sldMk cId="1663418423" sldId="3079"/>
            <ac:spMk id="20" creationId="{F7E57592-D615-F0CE-7432-8C5FA221DEEA}"/>
          </ac:spMkLst>
        </pc:spChg>
        <pc:spChg chg="del">
          <ac:chgData name="Mathilda Händén" userId="c86d09dc-e4d8-4bba-a0b2-6bb6c20761f9" providerId="ADAL" clId="{AF4EB1B8-07A6-4481-91DF-B2D5D61615A8}" dt="2023-02-01T10:35:59.812" v="3592" actId="478"/>
          <ac:spMkLst>
            <pc:docMk/>
            <pc:sldMk cId="1663418423" sldId="3079"/>
            <ac:spMk id="24" creationId="{DF36DF43-FFBA-C426-B4DD-21BE174866D5}"/>
          </ac:spMkLst>
        </pc:spChg>
        <pc:spChg chg="mod topLvl">
          <ac:chgData name="Mathilda Händén" userId="c86d09dc-e4d8-4bba-a0b2-6bb6c20761f9" providerId="ADAL" clId="{AF4EB1B8-07A6-4481-91DF-B2D5D61615A8}" dt="2023-02-01T10:51:46.048" v="3859" actId="164"/>
          <ac:spMkLst>
            <pc:docMk/>
            <pc:sldMk cId="1663418423" sldId="3079"/>
            <ac:spMk id="41" creationId="{10F867CD-4558-B348-DA61-E0211F974E49}"/>
          </ac:spMkLst>
        </pc:spChg>
        <pc:spChg chg="add mod">
          <ac:chgData name="Mathilda Händén" userId="c86d09dc-e4d8-4bba-a0b2-6bb6c20761f9" providerId="ADAL" clId="{AF4EB1B8-07A6-4481-91DF-B2D5D61615A8}" dt="2023-02-01T12:03:51.031" v="4054" actId="1076"/>
          <ac:spMkLst>
            <pc:docMk/>
            <pc:sldMk cId="1663418423" sldId="3079"/>
            <ac:spMk id="46" creationId="{B8739743-45CA-B978-5180-E6AA86513528}"/>
          </ac:spMkLst>
        </pc:spChg>
        <pc:spChg chg="add mod">
          <ac:chgData name="Mathilda Händén" userId="c86d09dc-e4d8-4bba-a0b2-6bb6c20761f9" providerId="ADAL" clId="{AF4EB1B8-07A6-4481-91DF-B2D5D61615A8}" dt="2023-02-01T12:03:51.031" v="4054" actId="1076"/>
          <ac:spMkLst>
            <pc:docMk/>
            <pc:sldMk cId="1663418423" sldId="3079"/>
            <ac:spMk id="48" creationId="{BF3AC95A-0D44-C106-66D6-B4DC8972F8D4}"/>
          </ac:spMkLst>
        </pc:spChg>
        <pc:spChg chg="add mod ord">
          <ac:chgData name="Mathilda Händén" userId="c86d09dc-e4d8-4bba-a0b2-6bb6c20761f9" providerId="ADAL" clId="{AF4EB1B8-07A6-4481-91DF-B2D5D61615A8}" dt="2023-02-01T10:47:53.987" v="3800" actId="164"/>
          <ac:spMkLst>
            <pc:docMk/>
            <pc:sldMk cId="1663418423" sldId="3079"/>
            <ac:spMk id="49" creationId="{43F12E67-7D23-9629-FA04-9A455134E00C}"/>
          </ac:spMkLst>
        </pc:spChg>
        <pc:spChg chg="add mod topLvl">
          <ac:chgData name="Mathilda Händén" userId="c86d09dc-e4d8-4bba-a0b2-6bb6c20761f9" providerId="ADAL" clId="{AF4EB1B8-07A6-4481-91DF-B2D5D61615A8}" dt="2023-02-01T10:48:08.720" v="3805" actId="164"/>
          <ac:spMkLst>
            <pc:docMk/>
            <pc:sldMk cId="1663418423" sldId="3079"/>
            <ac:spMk id="50" creationId="{93A7A2BD-06AF-9B3B-6786-92DE4124A98F}"/>
          </ac:spMkLst>
        </pc:spChg>
        <pc:spChg chg="add mod">
          <ac:chgData name="Mathilda Händén" userId="c86d09dc-e4d8-4bba-a0b2-6bb6c20761f9" providerId="ADAL" clId="{AF4EB1B8-07A6-4481-91DF-B2D5D61615A8}" dt="2023-02-01T12:03:51.031" v="4054" actId="1076"/>
          <ac:spMkLst>
            <pc:docMk/>
            <pc:sldMk cId="1663418423" sldId="3079"/>
            <ac:spMk id="52" creationId="{5B421125-B971-B5ED-1F95-F16786B93BA0}"/>
          </ac:spMkLst>
        </pc:spChg>
        <pc:spChg chg="add del mod">
          <ac:chgData name="Mathilda Händén" userId="c86d09dc-e4d8-4bba-a0b2-6bb6c20761f9" providerId="ADAL" clId="{AF4EB1B8-07A6-4481-91DF-B2D5D61615A8}" dt="2023-02-01T10:46:20.813" v="3761" actId="478"/>
          <ac:spMkLst>
            <pc:docMk/>
            <pc:sldMk cId="1663418423" sldId="3079"/>
            <ac:spMk id="53" creationId="{500B69B7-479B-CC9A-03AF-11404952DBA6}"/>
          </ac:spMkLst>
        </pc:spChg>
        <pc:spChg chg="mod ord topLvl">
          <ac:chgData name="Mathilda Händén" userId="c86d09dc-e4d8-4bba-a0b2-6bb6c20761f9" providerId="ADAL" clId="{AF4EB1B8-07A6-4481-91DF-B2D5D61615A8}" dt="2023-02-01T10:54:34.373" v="3940" actId="207"/>
          <ac:spMkLst>
            <pc:docMk/>
            <pc:sldMk cId="1663418423" sldId="3079"/>
            <ac:spMk id="55" creationId="{EA98B7C6-39E4-68A2-E51F-1CEEB743F759}"/>
          </ac:spMkLst>
        </pc:spChg>
        <pc:spChg chg="add mod">
          <ac:chgData name="Mathilda Händén" userId="c86d09dc-e4d8-4bba-a0b2-6bb6c20761f9" providerId="ADAL" clId="{AF4EB1B8-07A6-4481-91DF-B2D5D61615A8}" dt="2023-02-01T10:54:29.008" v="3936" actId="207"/>
          <ac:spMkLst>
            <pc:docMk/>
            <pc:sldMk cId="1663418423" sldId="3079"/>
            <ac:spMk id="58" creationId="{678200DC-EDF9-8028-4601-FBC413ED3123}"/>
          </ac:spMkLst>
        </pc:spChg>
        <pc:spChg chg="add del mod">
          <ac:chgData name="Mathilda Händén" userId="c86d09dc-e4d8-4bba-a0b2-6bb6c20761f9" providerId="ADAL" clId="{AF4EB1B8-07A6-4481-91DF-B2D5D61615A8}" dt="2023-02-01T10:47:22.356" v="3786" actId="478"/>
          <ac:spMkLst>
            <pc:docMk/>
            <pc:sldMk cId="1663418423" sldId="3079"/>
            <ac:spMk id="59" creationId="{9CDDB6DA-1311-D3FE-0A32-1154748F0968}"/>
          </ac:spMkLst>
        </pc:spChg>
        <pc:spChg chg="add mod">
          <ac:chgData name="Mathilda Händén" userId="c86d09dc-e4d8-4bba-a0b2-6bb6c20761f9" providerId="ADAL" clId="{AF4EB1B8-07A6-4481-91DF-B2D5D61615A8}" dt="2023-02-01T12:11:57.164" v="4145" actId="12789"/>
          <ac:spMkLst>
            <pc:docMk/>
            <pc:sldMk cId="1663418423" sldId="3079"/>
            <ac:spMk id="63" creationId="{1ED876D6-352D-C3FD-B624-0EA5EED337FC}"/>
          </ac:spMkLst>
        </pc:spChg>
        <pc:spChg chg="add mod">
          <ac:chgData name="Mathilda Händén" userId="c86d09dc-e4d8-4bba-a0b2-6bb6c20761f9" providerId="ADAL" clId="{AF4EB1B8-07A6-4481-91DF-B2D5D61615A8}" dt="2023-02-01T12:11:57.164" v="4145" actId="12789"/>
          <ac:spMkLst>
            <pc:docMk/>
            <pc:sldMk cId="1663418423" sldId="3079"/>
            <ac:spMk id="64" creationId="{CDC6D7D2-9E59-9833-A84D-FA412BEE8B6A}"/>
          </ac:spMkLst>
        </pc:spChg>
        <pc:spChg chg="add del mod">
          <ac:chgData name="Mathilda Händén" userId="c86d09dc-e4d8-4bba-a0b2-6bb6c20761f9" providerId="ADAL" clId="{AF4EB1B8-07A6-4481-91DF-B2D5D61615A8}" dt="2023-02-01T10:50:00.480" v="3837"/>
          <ac:spMkLst>
            <pc:docMk/>
            <pc:sldMk cId="1663418423" sldId="3079"/>
            <ac:spMk id="65" creationId="{C4DAB871-02FB-8071-3138-A80DFA565E4C}"/>
          </ac:spMkLst>
        </pc:spChg>
        <pc:spChg chg="mod topLvl">
          <ac:chgData name="Mathilda Händén" userId="c86d09dc-e4d8-4bba-a0b2-6bb6c20761f9" providerId="ADAL" clId="{AF4EB1B8-07A6-4481-91DF-B2D5D61615A8}" dt="2023-02-01T12:03:51.031" v="4054" actId="1076"/>
          <ac:spMkLst>
            <pc:docMk/>
            <pc:sldMk cId="1663418423" sldId="3079"/>
            <ac:spMk id="67" creationId="{85667AFE-092F-F062-DB62-190F0A4E7DE9}"/>
          </ac:spMkLst>
        </pc:spChg>
        <pc:spChg chg="add del mod">
          <ac:chgData name="Mathilda Händén" userId="c86d09dc-e4d8-4bba-a0b2-6bb6c20761f9" providerId="ADAL" clId="{AF4EB1B8-07A6-4481-91DF-B2D5D61615A8}" dt="2023-02-01T12:01:26.225" v="4025" actId="478"/>
          <ac:spMkLst>
            <pc:docMk/>
            <pc:sldMk cId="1663418423" sldId="3079"/>
            <ac:spMk id="73" creationId="{54E366F1-3528-6DA5-CD4F-00D894149613}"/>
          </ac:spMkLst>
        </pc:spChg>
        <pc:spChg chg="add mod">
          <ac:chgData name="Mathilda Händén" userId="c86d09dc-e4d8-4bba-a0b2-6bb6c20761f9" providerId="ADAL" clId="{AF4EB1B8-07A6-4481-91DF-B2D5D61615A8}" dt="2023-02-01T12:01:40.800" v="4033" actId="1076"/>
          <ac:spMkLst>
            <pc:docMk/>
            <pc:sldMk cId="1663418423" sldId="3079"/>
            <ac:spMk id="74" creationId="{0EDD28B6-E666-8F51-EBCC-8C94DE293FBC}"/>
          </ac:spMkLst>
        </pc:spChg>
        <pc:spChg chg="add mod">
          <ac:chgData name="Mathilda Händén" userId="c86d09dc-e4d8-4bba-a0b2-6bb6c20761f9" providerId="ADAL" clId="{AF4EB1B8-07A6-4481-91DF-B2D5D61615A8}" dt="2023-02-01T12:03:51.031" v="4054" actId="1076"/>
          <ac:spMkLst>
            <pc:docMk/>
            <pc:sldMk cId="1663418423" sldId="3079"/>
            <ac:spMk id="76" creationId="{D6E9E04C-0BDF-4EB8-CB25-41AF86AFA977}"/>
          </ac:spMkLst>
        </pc:spChg>
        <pc:spChg chg="add del mod">
          <ac:chgData name="Mathilda Händén" userId="c86d09dc-e4d8-4bba-a0b2-6bb6c20761f9" providerId="ADAL" clId="{AF4EB1B8-07A6-4481-91DF-B2D5D61615A8}" dt="2023-02-01T12:03:31.618" v="4051" actId="478"/>
          <ac:spMkLst>
            <pc:docMk/>
            <pc:sldMk cId="1663418423" sldId="3079"/>
            <ac:spMk id="77" creationId="{19821D27-BE0B-49ED-95D2-5290B901E041}"/>
          </ac:spMkLst>
        </pc:spChg>
        <pc:grpChg chg="add del mod">
          <ac:chgData name="Mathilda Händén" userId="c86d09dc-e4d8-4bba-a0b2-6bb6c20761f9" providerId="ADAL" clId="{AF4EB1B8-07A6-4481-91DF-B2D5D61615A8}" dt="2023-02-01T10:40:21.724" v="3660" actId="478"/>
          <ac:grpSpMkLst>
            <pc:docMk/>
            <pc:sldMk cId="1663418423" sldId="3079"/>
            <ac:grpSpMk id="2" creationId="{1F99708F-BD35-98A3-626E-7B6C60599BA2}"/>
          </ac:grpSpMkLst>
        </pc:grpChg>
        <pc:grpChg chg="add del mod">
          <ac:chgData name="Mathilda Händén" userId="c86d09dc-e4d8-4bba-a0b2-6bb6c20761f9" providerId="ADAL" clId="{AF4EB1B8-07A6-4481-91DF-B2D5D61615A8}" dt="2023-02-01T10:40:24.828" v="3662" actId="478"/>
          <ac:grpSpMkLst>
            <pc:docMk/>
            <pc:sldMk cId="1663418423" sldId="3079"/>
            <ac:grpSpMk id="3" creationId="{445F2137-A6FF-EBC9-A21A-7049F258E89A}"/>
          </ac:grpSpMkLst>
        </pc:grpChg>
        <pc:grpChg chg="add del mod ord">
          <ac:chgData name="Mathilda Händén" userId="c86d09dc-e4d8-4bba-a0b2-6bb6c20761f9" providerId="ADAL" clId="{AF4EB1B8-07A6-4481-91DF-B2D5D61615A8}" dt="2023-02-01T10:42:34.060" v="3687" actId="21"/>
          <ac:grpSpMkLst>
            <pc:docMk/>
            <pc:sldMk cId="1663418423" sldId="3079"/>
            <ac:grpSpMk id="11" creationId="{7B90450F-7016-A608-42D8-87264C706E16}"/>
          </ac:grpSpMkLst>
        </pc:grpChg>
        <pc:grpChg chg="add del mod">
          <ac:chgData name="Mathilda Händén" userId="c86d09dc-e4d8-4bba-a0b2-6bb6c20761f9" providerId="ADAL" clId="{AF4EB1B8-07A6-4481-91DF-B2D5D61615A8}" dt="2023-02-01T10:51:09.778" v="3846" actId="165"/>
          <ac:grpSpMkLst>
            <pc:docMk/>
            <pc:sldMk cId="1663418423" sldId="3079"/>
            <ac:grpSpMk id="40" creationId="{5F7C6525-BB4D-B04F-2DAB-95D8B6E23C79}"/>
          </ac:grpSpMkLst>
        </pc:grpChg>
        <pc:grpChg chg="add del mod">
          <ac:chgData name="Mathilda Händén" userId="c86d09dc-e4d8-4bba-a0b2-6bb6c20761f9" providerId="ADAL" clId="{AF4EB1B8-07A6-4481-91DF-B2D5D61615A8}" dt="2023-02-01T10:46:26.681" v="3764" actId="165"/>
          <ac:grpSpMkLst>
            <pc:docMk/>
            <pc:sldMk cId="1663418423" sldId="3079"/>
            <ac:grpSpMk id="54" creationId="{58893474-C068-95B2-6663-44A1CC11E2EE}"/>
          </ac:grpSpMkLst>
        </pc:grpChg>
        <pc:grpChg chg="add del mod">
          <ac:chgData name="Mathilda Händén" userId="c86d09dc-e4d8-4bba-a0b2-6bb6c20761f9" providerId="ADAL" clId="{AF4EB1B8-07A6-4481-91DF-B2D5D61615A8}" dt="2023-02-01T10:48:01.426" v="3803" actId="165"/>
          <ac:grpSpMkLst>
            <pc:docMk/>
            <pc:sldMk cId="1663418423" sldId="3079"/>
            <ac:grpSpMk id="60" creationId="{8F5197CB-A326-AC43-C18F-2424095954FB}"/>
          </ac:grpSpMkLst>
        </pc:grpChg>
        <pc:grpChg chg="add mod">
          <ac:chgData name="Mathilda Händén" userId="c86d09dc-e4d8-4bba-a0b2-6bb6c20761f9" providerId="ADAL" clId="{AF4EB1B8-07A6-4481-91DF-B2D5D61615A8}" dt="2023-02-01T12:03:51.031" v="4054" actId="1076"/>
          <ac:grpSpMkLst>
            <pc:docMk/>
            <pc:sldMk cId="1663418423" sldId="3079"/>
            <ac:grpSpMk id="61" creationId="{E96213D7-D91B-0C89-7A1A-2A6001F86384}"/>
          </ac:grpSpMkLst>
        </pc:grpChg>
        <pc:grpChg chg="add mod">
          <ac:chgData name="Mathilda Händén" userId="c86d09dc-e4d8-4bba-a0b2-6bb6c20761f9" providerId="ADAL" clId="{AF4EB1B8-07A6-4481-91DF-B2D5D61615A8}" dt="2023-02-01T12:03:51.031" v="4054" actId="1076"/>
          <ac:grpSpMkLst>
            <pc:docMk/>
            <pc:sldMk cId="1663418423" sldId="3079"/>
            <ac:grpSpMk id="62" creationId="{BF51518D-F568-83D8-59F8-2DA4CE6F7EE7}"/>
          </ac:grpSpMkLst>
        </pc:grpChg>
        <pc:grpChg chg="add del mod">
          <ac:chgData name="Mathilda Händén" userId="c86d09dc-e4d8-4bba-a0b2-6bb6c20761f9" providerId="ADAL" clId="{AF4EB1B8-07A6-4481-91DF-B2D5D61615A8}" dt="2023-02-01T10:51:01.981" v="3843" actId="478"/>
          <ac:grpSpMkLst>
            <pc:docMk/>
            <pc:sldMk cId="1663418423" sldId="3079"/>
            <ac:grpSpMk id="66" creationId="{5A85B8FD-AD3C-F522-5984-B0D9A0D15920}"/>
          </ac:grpSpMkLst>
        </pc:grpChg>
        <pc:grpChg chg="add mod">
          <ac:chgData name="Mathilda Händén" userId="c86d09dc-e4d8-4bba-a0b2-6bb6c20761f9" providerId="ADAL" clId="{AF4EB1B8-07A6-4481-91DF-B2D5D61615A8}" dt="2023-02-01T12:03:51.031" v="4054" actId="1076"/>
          <ac:grpSpMkLst>
            <pc:docMk/>
            <pc:sldMk cId="1663418423" sldId="3079"/>
            <ac:grpSpMk id="70" creationId="{3A1EA050-E487-8569-2A2F-4348C81126DF}"/>
          </ac:grpSpMkLst>
        </pc:grpChg>
        <pc:picChg chg="add del mod ord modCrop">
          <ac:chgData name="Mathilda Händén" userId="c86d09dc-e4d8-4bba-a0b2-6bb6c20761f9" providerId="ADAL" clId="{AF4EB1B8-07A6-4481-91DF-B2D5D61615A8}" dt="2023-02-01T12:09:18.310" v="4121" actId="478"/>
          <ac:picMkLst>
            <pc:docMk/>
            <pc:sldMk cId="1663418423" sldId="3079"/>
            <ac:picMk id="2" creationId="{CC6519A3-A814-2C2E-19CA-A29DE6B6BF5F}"/>
          </ac:picMkLst>
        </pc:picChg>
        <pc:picChg chg="add del mod ord">
          <ac:chgData name="Mathilda Händén" userId="c86d09dc-e4d8-4bba-a0b2-6bb6c20761f9" providerId="ADAL" clId="{AF4EB1B8-07A6-4481-91DF-B2D5D61615A8}" dt="2023-02-01T12:11:45.183" v="4142" actId="478"/>
          <ac:picMkLst>
            <pc:docMk/>
            <pc:sldMk cId="1663418423" sldId="3079"/>
            <ac:picMk id="3" creationId="{2FFA0A2C-DF12-7043-F305-C753044966F9}"/>
          </ac:picMkLst>
        </pc:picChg>
        <pc:picChg chg="mod">
          <ac:chgData name="Mathilda Händén" userId="c86d09dc-e4d8-4bba-a0b2-6bb6c20761f9" providerId="ADAL" clId="{AF4EB1B8-07A6-4481-91DF-B2D5D61615A8}" dt="2023-02-01T10:36:20.102" v="3599"/>
          <ac:picMkLst>
            <pc:docMk/>
            <pc:sldMk cId="1663418423" sldId="3079"/>
            <ac:picMk id="6" creationId="{A36C38EB-E5EF-C1CC-66D4-39BD8B8A9909}"/>
          </ac:picMkLst>
        </pc:picChg>
        <pc:picChg chg="mod">
          <ac:chgData name="Mathilda Händén" userId="c86d09dc-e4d8-4bba-a0b2-6bb6c20761f9" providerId="ADAL" clId="{AF4EB1B8-07A6-4481-91DF-B2D5D61615A8}" dt="2023-02-01T10:36:20.102" v="3599"/>
          <ac:picMkLst>
            <pc:docMk/>
            <pc:sldMk cId="1663418423" sldId="3079"/>
            <ac:picMk id="10" creationId="{269171B2-0DE4-87CC-B084-2EE71EF69CFE}"/>
          </ac:picMkLst>
        </pc:picChg>
        <pc:picChg chg="mod">
          <ac:chgData name="Mathilda Händén" userId="c86d09dc-e4d8-4bba-a0b2-6bb6c20761f9" providerId="ADAL" clId="{AF4EB1B8-07A6-4481-91DF-B2D5D61615A8}" dt="2023-02-01T10:41:19.154" v="3665" actId="207"/>
          <ac:picMkLst>
            <pc:docMk/>
            <pc:sldMk cId="1663418423" sldId="3079"/>
            <ac:picMk id="17" creationId="{E49F7591-43DD-5818-6136-6EEB74AA765C}"/>
          </ac:picMkLst>
        </pc:picChg>
        <pc:picChg chg="mod">
          <ac:chgData name="Mathilda Händén" userId="c86d09dc-e4d8-4bba-a0b2-6bb6c20761f9" providerId="ADAL" clId="{AF4EB1B8-07A6-4481-91DF-B2D5D61615A8}" dt="2023-02-01T10:41:32.215" v="3669" actId="2085"/>
          <ac:picMkLst>
            <pc:docMk/>
            <pc:sldMk cId="1663418423" sldId="3079"/>
            <ac:picMk id="18" creationId="{D3B2E53D-6466-3B04-F2C9-ECC571A70293}"/>
          </ac:picMkLst>
        </pc:picChg>
        <pc:picChg chg="mod">
          <ac:chgData name="Mathilda Händén" userId="c86d09dc-e4d8-4bba-a0b2-6bb6c20761f9" providerId="ADAL" clId="{AF4EB1B8-07A6-4481-91DF-B2D5D61615A8}" dt="2023-02-01T10:36:08.250" v="3595" actId="164"/>
          <ac:picMkLst>
            <pc:docMk/>
            <pc:sldMk cId="1663418423" sldId="3079"/>
            <ac:picMk id="28" creationId="{11ED4A4D-343E-5335-1400-28FD03991A88}"/>
          </ac:picMkLst>
        </pc:picChg>
        <pc:picChg chg="add del mod ord">
          <ac:chgData name="Mathilda Händén" userId="c86d09dc-e4d8-4bba-a0b2-6bb6c20761f9" providerId="ADAL" clId="{AF4EB1B8-07A6-4481-91DF-B2D5D61615A8}" dt="2023-02-01T10:42:34.060" v="3687" actId="21"/>
          <ac:picMkLst>
            <pc:docMk/>
            <pc:sldMk cId="1663418423" sldId="3079"/>
            <ac:picMk id="33" creationId="{7A2E62DC-2922-277D-E4B0-C732A8063D06}"/>
          </ac:picMkLst>
        </pc:picChg>
        <pc:picChg chg="add del mod ord">
          <ac:chgData name="Mathilda Händén" userId="c86d09dc-e4d8-4bba-a0b2-6bb6c20761f9" providerId="ADAL" clId="{AF4EB1B8-07A6-4481-91DF-B2D5D61615A8}" dt="2023-02-01T10:42:34.060" v="3687" actId="21"/>
          <ac:picMkLst>
            <pc:docMk/>
            <pc:sldMk cId="1663418423" sldId="3079"/>
            <ac:picMk id="34" creationId="{1ABC9C21-0B74-8D41-F9E0-60509F18BE15}"/>
          </ac:picMkLst>
        </pc:picChg>
        <pc:picChg chg="mod">
          <ac:chgData name="Mathilda Händén" userId="c86d09dc-e4d8-4bba-a0b2-6bb6c20761f9" providerId="ADAL" clId="{AF4EB1B8-07A6-4481-91DF-B2D5D61615A8}" dt="2023-02-01T10:36:08.250" v="3595" actId="164"/>
          <ac:picMkLst>
            <pc:docMk/>
            <pc:sldMk cId="1663418423" sldId="3079"/>
            <ac:picMk id="37" creationId="{5948FD37-B074-0C97-7A71-977DC72E39DB}"/>
          </ac:picMkLst>
        </pc:picChg>
        <pc:picChg chg="del mod topLvl">
          <ac:chgData name="Mathilda Händén" userId="c86d09dc-e4d8-4bba-a0b2-6bb6c20761f9" providerId="ADAL" clId="{AF4EB1B8-07A6-4481-91DF-B2D5D61615A8}" dt="2023-02-01T10:51:20.196" v="3848" actId="478"/>
          <ac:picMkLst>
            <pc:docMk/>
            <pc:sldMk cId="1663418423" sldId="3079"/>
            <ac:picMk id="42" creationId="{52D1C0A6-3CAC-376C-9AA0-CFBF1E400BF6}"/>
          </ac:picMkLst>
        </pc:picChg>
        <pc:picChg chg="mod topLvl">
          <ac:chgData name="Mathilda Händén" userId="c86d09dc-e4d8-4bba-a0b2-6bb6c20761f9" providerId="ADAL" clId="{AF4EB1B8-07A6-4481-91DF-B2D5D61615A8}" dt="2023-02-01T10:51:46.048" v="3859" actId="164"/>
          <ac:picMkLst>
            <pc:docMk/>
            <pc:sldMk cId="1663418423" sldId="3079"/>
            <ac:picMk id="43" creationId="{98F1D948-106C-E88D-A0C5-3CD6692E8D16}"/>
          </ac:picMkLst>
        </pc:picChg>
        <pc:picChg chg="add mod">
          <ac:chgData name="Mathilda Händén" userId="c86d09dc-e4d8-4bba-a0b2-6bb6c20761f9" providerId="ADAL" clId="{AF4EB1B8-07A6-4481-91DF-B2D5D61615A8}" dt="2023-02-01T12:03:51.031" v="4054" actId="1076"/>
          <ac:picMkLst>
            <pc:docMk/>
            <pc:sldMk cId="1663418423" sldId="3079"/>
            <ac:picMk id="44" creationId="{C242B7CF-3280-6AF0-A211-3E20968C1A14}"/>
          </ac:picMkLst>
        </pc:picChg>
        <pc:picChg chg="add mod">
          <ac:chgData name="Mathilda Händén" userId="c86d09dc-e4d8-4bba-a0b2-6bb6c20761f9" providerId="ADAL" clId="{AF4EB1B8-07A6-4481-91DF-B2D5D61615A8}" dt="2023-02-01T12:03:51.031" v="4054" actId="1076"/>
          <ac:picMkLst>
            <pc:docMk/>
            <pc:sldMk cId="1663418423" sldId="3079"/>
            <ac:picMk id="45" creationId="{FD8891A4-0861-0CC0-5BD5-4F591BC4975C}"/>
          </ac:picMkLst>
        </pc:picChg>
        <pc:picChg chg="del mod topLvl">
          <ac:chgData name="Mathilda Händén" userId="c86d09dc-e4d8-4bba-a0b2-6bb6c20761f9" providerId="ADAL" clId="{AF4EB1B8-07A6-4481-91DF-B2D5D61615A8}" dt="2023-02-01T10:47:11.324" v="3782" actId="478"/>
          <ac:picMkLst>
            <pc:docMk/>
            <pc:sldMk cId="1663418423" sldId="3079"/>
            <ac:picMk id="56" creationId="{3BCB09B6-4A66-7A9A-C8A9-39DD6879B328}"/>
          </ac:picMkLst>
        </pc:picChg>
        <pc:picChg chg="del mod topLvl">
          <ac:chgData name="Mathilda Händén" userId="c86d09dc-e4d8-4bba-a0b2-6bb6c20761f9" providerId="ADAL" clId="{AF4EB1B8-07A6-4481-91DF-B2D5D61615A8}" dt="2023-02-01T10:46:28.068" v="3765" actId="478"/>
          <ac:picMkLst>
            <pc:docMk/>
            <pc:sldMk cId="1663418423" sldId="3079"/>
            <ac:picMk id="57" creationId="{E03D32EA-D70E-7300-9ADD-425D0DDD6B37}"/>
          </ac:picMkLst>
        </pc:picChg>
        <pc:picChg chg="del mod topLvl">
          <ac:chgData name="Mathilda Händén" userId="c86d09dc-e4d8-4bba-a0b2-6bb6c20761f9" providerId="ADAL" clId="{AF4EB1B8-07A6-4481-91DF-B2D5D61615A8}" dt="2023-02-01T10:51:01.981" v="3843" actId="478"/>
          <ac:picMkLst>
            <pc:docMk/>
            <pc:sldMk cId="1663418423" sldId="3079"/>
            <ac:picMk id="68" creationId="{3B16A2C0-9C27-2C6F-C02B-748C8AEC8C7C}"/>
          </ac:picMkLst>
        </pc:picChg>
        <pc:picChg chg="del mod">
          <ac:chgData name="Mathilda Händén" userId="c86d09dc-e4d8-4bba-a0b2-6bb6c20761f9" providerId="ADAL" clId="{AF4EB1B8-07A6-4481-91DF-B2D5D61615A8}" dt="2023-02-01T10:50:06.404" v="3840" actId="478"/>
          <ac:picMkLst>
            <pc:docMk/>
            <pc:sldMk cId="1663418423" sldId="3079"/>
            <ac:picMk id="69" creationId="{1DF7403D-24F0-89B6-39FF-F2653F5B78B5}"/>
          </ac:picMkLst>
        </pc:picChg>
        <pc:picChg chg="add del mod ord modCrop">
          <ac:chgData name="Mathilda Händén" userId="c86d09dc-e4d8-4bba-a0b2-6bb6c20761f9" providerId="ADAL" clId="{AF4EB1B8-07A6-4481-91DF-B2D5D61615A8}" dt="2023-02-01T10:53:49.337" v="3918" actId="21"/>
          <ac:picMkLst>
            <pc:docMk/>
            <pc:sldMk cId="1663418423" sldId="3079"/>
            <ac:picMk id="71" creationId="{08FCC10B-1BCD-E623-CF73-9AC009B8D301}"/>
          </ac:picMkLst>
        </pc:picChg>
        <pc:picChg chg="add mod">
          <ac:chgData name="Mathilda Händén" userId="c86d09dc-e4d8-4bba-a0b2-6bb6c20761f9" providerId="ADAL" clId="{AF4EB1B8-07A6-4481-91DF-B2D5D61615A8}" dt="2023-02-01T12:03:51.031" v="4054" actId="1076"/>
          <ac:picMkLst>
            <pc:docMk/>
            <pc:sldMk cId="1663418423" sldId="3079"/>
            <ac:picMk id="72" creationId="{B42ABCB4-DD15-8829-6D16-C5A1F6C7CB3E}"/>
          </ac:picMkLst>
        </pc:picChg>
        <pc:picChg chg="add mod">
          <ac:chgData name="Mathilda Händén" userId="c86d09dc-e4d8-4bba-a0b2-6bb6c20761f9" providerId="ADAL" clId="{AF4EB1B8-07A6-4481-91DF-B2D5D61615A8}" dt="2023-02-01T12:01:44.607" v="4034" actId="3626"/>
          <ac:picMkLst>
            <pc:docMk/>
            <pc:sldMk cId="1663418423" sldId="3079"/>
            <ac:picMk id="75" creationId="{3E6BBB23-C4D4-03F8-0177-E4B9CAA2A66C}"/>
          </ac:picMkLst>
        </pc:picChg>
        <pc:picChg chg="add del mod ord">
          <ac:chgData name="Mathilda Händén" userId="c86d09dc-e4d8-4bba-a0b2-6bb6c20761f9" providerId="ADAL" clId="{AF4EB1B8-07A6-4481-91DF-B2D5D61615A8}" dt="2023-02-01T12:04:13.154" v="4060" actId="478"/>
          <ac:picMkLst>
            <pc:docMk/>
            <pc:sldMk cId="1663418423" sldId="3079"/>
            <ac:picMk id="78" creationId="{EE93AB45-EB58-CF7B-111F-920A49D3072A}"/>
          </ac:picMkLst>
        </pc:picChg>
        <pc:cxnChg chg="del">
          <ac:chgData name="Mathilda Händén" userId="c86d09dc-e4d8-4bba-a0b2-6bb6c20761f9" providerId="ADAL" clId="{AF4EB1B8-07A6-4481-91DF-B2D5D61615A8}" dt="2023-02-01T10:36:01.435" v="3594" actId="478"/>
          <ac:cxnSpMkLst>
            <pc:docMk/>
            <pc:sldMk cId="1663418423" sldId="3079"/>
            <ac:cxnSpMk id="15" creationId="{A60E323A-2D11-4538-6E4C-CE755ABB735B}"/>
          </ac:cxnSpMkLst>
        </pc:cxnChg>
        <pc:cxnChg chg="del">
          <ac:chgData name="Mathilda Händén" userId="c86d09dc-e4d8-4bba-a0b2-6bb6c20761f9" providerId="ADAL" clId="{AF4EB1B8-07A6-4481-91DF-B2D5D61615A8}" dt="2023-02-01T10:35:59.812" v="3592" actId="478"/>
          <ac:cxnSpMkLst>
            <pc:docMk/>
            <pc:sldMk cId="1663418423" sldId="3079"/>
            <ac:cxnSpMk id="19" creationId="{FEA8E7D8-45B6-FDC9-7066-4A11416607C9}"/>
          </ac:cxnSpMkLst>
        </pc:cxnChg>
        <pc:cxnChg chg="add del mod ord">
          <ac:chgData name="Mathilda Händén" userId="c86d09dc-e4d8-4bba-a0b2-6bb6c20761f9" providerId="ADAL" clId="{AF4EB1B8-07A6-4481-91DF-B2D5D61615A8}" dt="2023-02-01T10:42:10.187" v="3685" actId="478"/>
          <ac:cxnSpMkLst>
            <pc:docMk/>
            <pc:sldMk cId="1663418423" sldId="3079"/>
            <ac:cxnSpMk id="21" creationId="{819A2861-A616-4C87-BD12-DF58CF3E9CD1}"/>
          </ac:cxnSpMkLst>
        </pc:cxnChg>
        <pc:cxnChg chg="del">
          <ac:chgData name="Mathilda Händén" userId="c86d09dc-e4d8-4bba-a0b2-6bb6c20761f9" providerId="ADAL" clId="{AF4EB1B8-07A6-4481-91DF-B2D5D61615A8}" dt="2023-02-01T10:35:59.812" v="3592" actId="478"/>
          <ac:cxnSpMkLst>
            <pc:docMk/>
            <pc:sldMk cId="1663418423" sldId="3079"/>
            <ac:cxnSpMk id="22" creationId="{41550F77-EC71-A4B1-25E2-46C02451BF00}"/>
          </ac:cxnSpMkLst>
        </pc:cxnChg>
        <pc:cxnChg chg="add del mod">
          <ac:chgData name="Mathilda Händén" userId="c86d09dc-e4d8-4bba-a0b2-6bb6c20761f9" providerId="ADAL" clId="{AF4EB1B8-07A6-4481-91DF-B2D5D61615A8}" dt="2023-02-01T10:48:49.924" v="3813" actId="478"/>
          <ac:cxnSpMkLst>
            <pc:docMk/>
            <pc:sldMk cId="1663418423" sldId="3079"/>
            <ac:cxnSpMk id="47" creationId="{20DFBAC0-71D1-1E06-3DF6-EA7CC91B7EAC}"/>
          </ac:cxnSpMkLst>
        </pc:cxnChg>
        <pc:cxnChg chg="add del mod">
          <ac:chgData name="Mathilda Händén" userId="c86d09dc-e4d8-4bba-a0b2-6bb6c20761f9" providerId="ADAL" clId="{AF4EB1B8-07A6-4481-91DF-B2D5D61615A8}" dt="2023-02-01T10:48:52.428" v="3815" actId="478"/>
          <ac:cxnSpMkLst>
            <pc:docMk/>
            <pc:sldMk cId="1663418423" sldId="3079"/>
            <ac:cxnSpMk id="51" creationId="{234F9237-E42E-4DBB-075F-990AF0B6E503}"/>
          </ac:cxnSpMkLst>
        </pc:cxnChg>
      </pc:sldChg>
      <pc:sldChg chg="addSp delSp modSp add del mod">
        <pc:chgData name="Mathilda Händén" userId="c86d09dc-e4d8-4bba-a0b2-6bb6c20761f9" providerId="ADAL" clId="{AF4EB1B8-07A6-4481-91DF-B2D5D61615A8}" dt="2023-02-01T12:14:36.681" v="4171" actId="47"/>
        <pc:sldMkLst>
          <pc:docMk/>
          <pc:sldMk cId="353323804" sldId="3080"/>
        </pc:sldMkLst>
        <pc:spChg chg="mod">
          <ac:chgData name="Mathilda Händén" userId="c86d09dc-e4d8-4bba-a0b2-6bb6c20761f9" providerId="ADAL" clId="{AF4EB1B8-07A6-4481-91DF-B2D5D61615A8}" dt="2023-02-01T12:12:02.100" v="4146" actId="12789"/>
          <ac:spMkLst>
            <pc:docMk/>
            <pc:sldMk cId="353323804" sldId="3080"/>
            <ac:spMk id="63" creationId="{1ED876D6-352D-C3FD-B624-0EA5EED337FC}"/>
          </ac:spMkLst>
        </pc:spChg>
        <pc:spChg chg="mod">
          <ac:chgData name="Mathilda Händén" userId="c86d09dc-e4d8-4bba-a0b2-6bb6c20761f9" providerId="ADAL" clId="{AF4EB1B8-07A6-4481-91DF-B2D5D61615A8}" dt="2023-02-01T12:12:02.100" v="4146" actId="12789"/>
          <ac:spMkLst>
            <pc:docMk/>
            <pc:sldMk cId="353323804" sldId="3080"/>
            <ac:spMk id="64" creationId="{CDC6D7D2-9E59-9833-A84D-FA412BEE8B6A}"/>
          </ac:spMkLst>
        </pc:spChg>
        <pc:picChg chg="add mod ord modCrop">
          <ac:chgData name="Mathilda Händén" userId="c86d09dc-e4d8-4bba-a0b2-6bb6c20761f9" providerId="ADAL" clId="{AF4EB1B8-07A6-4481-91DF-B2D5D61615A8}" dt="2023-02-01T12:11:33.958" v="4141" actId="18131"/>
          <ac:picMkLst>
            <pc:docMk/>
            <pc:sldMk cId="353323804" sldId="3080"/>
            <ac:picMk id="2" creationId="{8B46135C-58AB-19C6-6346-80AD5246033E}"/>
          </ac:picMkLst>
        </pc:picChg>
        <pc:picChg chg="del mod">
          <ac:chgData name="Mathilda Händén" userId="c86d09dc-e4d8-4bba-a0b2-6bb6c20761f9" providerId="ADAL" clId="{AF4EB1B8-07A6-4481-91DF-B2D5D61615A8}" dt="2023-02-01T12:11:02.479" v="4136" actId="478"/>
          <ac:picMkLst>
            <pc:docMk/>
            <pc:sldMk cId="353323804" sldId="3080"/>
            <ac:picMk id="3" creationId="{2FFA0A2C-DF12-7043-F305-C753044966F9}"/>
          </ac:picMkLst>
        </pc:picChg>
      </pc:sldChg>
      <pc:sldChg chg="addSp delSp modSp add del mod">
        <pc:chgData name="Mathilda Händén" userId="c86d09dc-e4d8-4bba-a0b2-6bb6c20761f9" providerId="ADAL" clId="{AF4EB1B8-07A6-4481-91DF-B2D5D61615A8}" dt="2023-02-01T12:22:57.900" v="4342" actId="47"/>
        <pc:sldMkLst>
          <pc:docMk/>
          <pc:sldMk cId="221421526" sldId="3081"/>
        </pc:sldMkLst>
        <pc:spChg chg="add del mod">
          <ac:chgData name="Mathilda Händén" userId="c86d09dc-e4d8-4bba-a0b2-6bb6c20761f9" providerId="ADAL" clId="{AF4EB1B8-07A6-4481-91DF-B2D5D61615A8}" dt="2023-02-01T12:19:12.890" v="4289" actId="478"/>
          <ac:spMkLst>
            <pc:docMk/>
            <pc:sldMk cId="221421526" sldId="3081"/>
            <ac:spMk id="4" creationId="{65CBAD8B-178C-EF08-25F2-8571AAA16153}"/>
          </ac:spMkLst>
        </pc:spChg>
        <pc:spChg chg="del">
          <ac:chgData name="Mathilda Händén" userId="c86d09dc-e4d8-4bba-a0b2-6bb6c20761f9" providerId="ADAL" clId="{AF4EB1B8-07A6-4481-91DF-B2D5D61615A8}" dt="2023-02-01T12:15:18.504" v="4218" actId="478"/>
          <ac:spMkLst>
            <pc:docMk/>
            <pc:sldMk cId="221421526" sldId="3081"/>
            <ac:spMk id="74" creationId="{0EDD28B6-E666-8F51-EBCC-8C94DE293FBC}"/>
          </ac:spMkLst>
        </pc:spChg>
        <pc:picChg chg="del mod">
          <ac:chgData name="Mathilda Händén" userId="c86d09dc-e4d8-4bba-a0b2-6bb6c20761f9" providerId="ADAL" clId="{AF4EB1B8-07A6-4481-91DF-B2D5D61615A8}" dt="2023-02-01T12:13:30.232" v="4163" actId="478"/>
          <ac:picMkLst>
            <pc:docMk/>
            <pc:sldMk cId="221421526" sldId="3081"/>
            <ac:picMk id="2" creationId="{8B46135C-58AB-19C6-6346-80AD5246033E}"/>
          </ac:picMkLst>
        </pc:picChg>
        <pc:picChg chg="add mod ord modCrop">
          <ac:chgData name="Mathilda Händén" userId="c86d09dc-e4d8-4bba-a0b2-6bb6c20761f9" providerId="ADAL" clId="{AF4EB1B8-07A6-4481-91DF-B2D5D61615A8}" dt="2023-02-01T12:14:21.085" v="4170" actId="18131"/>
          <ac:picMkLst>
            <pc:docMk/>
            <pc:sldMk cId="221421526" sldId="3081"/>
            <ac:picMk id="3" creationId="{3CA3423C-0B65-386F-E9E1-5F11E66CA8C0}"/>
          </ac:picMkLst>
        </pc:picChg>
        <pc:picChg chg="add del mod">
          <ac:chgData name="Mathilda Händén" userId="c86d09dc-e4d8-4bba-a0b2-6bb6c20761f9" providerId="ADAL" clId="{AF4EB1B8-07A6-4481-91DF-B2D5D61615A8}" dt="2023-02-01T12:19:12.890" v="4289" actId="478"/>
          <ac:picMkLst>
            <pc:docMk/>
            <pc:sldMk cId="221421526" sldId="3081"/>
            <ac:picMk id="5" creationId="{FAE5167A-50DF-CE52-F266-6EC0B3276DE6}"/>
          </ac:picMkLst>
        </pc:picChg>
        <pc:picChg chg="del">
          <ac:chgData name="Mathilda Händén" userId="c86d09dc-e4d8-4bba-a0b2-6bb6c20761f9" providerId="ADAL" clId="{AF4EB1B8-07A6-4481-91DF-B2D5D61615A8}" dt="2023-02-01T12:15:18.504" v="4218" actId="478"/>
          <ac:picMkLst>
            <pc:docMk/>
            <pc:sldMk cId="221421526" sldId="3081"/>
            <ac:picMk id="75" creationId="{3E6BBB23-C4D4-03F8-0177-E4B9CAA2A66C}"/>
          </ac:picMkLst>
        </pc:picChg>
      </pc:sldChg>
      <pc:sldChg chg="addSp delSp modSp add del mod modTransition">
        <pc:chgData name="Mathilda Händén" userId="c86d09dc-e4d8-4bba-a0b2-6bb6c20761f9" providerId="ADAL" clId="{AF4EB1B8-07A6-4481-91DF-B2D5D61615A8}" dt="2023-02-01T12:31:40.405" v="4444" actId="47"/>
        <pc:sldMkLst>
          <pc:docMk/>
          <pc:sldMk cId="3583275193" sldId="3082"/>
        </pc:sldMkLst>
        <pc:spChg chg="add mod">
          <ac:chgData name="Mathilda Händén" userId="c86d09dc-e4d8-4bba-a0b2-6bb6c20761f9" providerId="ADAL" clId="{AF4EB1B8-07A6-4481-91DF-B2D5D61615A8}" dt="2023-02-01T12:23:48.964" v="4362" actId="1038"/>
          <ac:spMkLst>
            <pc:docMk/>
            <pc:sldMk cId="3583275193" sldId="3082"/>
            <ac:spMk id="2" creationId="{16FC5E9D-7672-9AAA-2456-073C63B020BA}"/>
          </ac:spMkLst>
        </pc:spChg>
        <pc:spChg chg="mod">
          <ac:chgData name="Mathilda Händén" userId="c86d09dc-e4d8-4bba-a0b2-6bb6c20761f9" providerId="ADAL" clId="{AF4EB1B8-07A6-4481-91DF-B2D5D61615A8}" dt="2023-02-01T12:18:38.150" v="4288" actId="1076"/>
          <ac:spMkLst>
            <pc:docMk/>
            <pc:sldMk cId="3583275193" sldId="3082"/>
            <ac:spMk id="4" creationId="{65CBAD8B-178C-EF08-25F2-8571AAA16153}"/>
          </ac:spMkLst>
        </pc:spChg>
        <pc:spChg chg="mod topLvl">
          <ac:chgData name="Mathilda Händén" userId="c86d09dc-e4d8-4bba-a0b2-6bb6c20761f9" providerId="ADAL" clId="{AF4EB1B8-07A6-4481-91DF-B2D5D61615A8}" dt="2023-02-01T12:20:55.340" v="4311" actId="207"/>
          <ac:spMkLst>
            <pc:docMk/>
            <pc:sldMk cId="3583275193" sldId="3082"/>
            <ac:spMk id="41" creationId="{10F867CD-4558-B348-DA61-E0211F974E49}"/>
          </ac:spMkLst>
        </pc:spChg>
        <pc:spChg chg="mod">
          <ac:chgData name="Mathilda Händén" userId="c86d09dc-e4d8-4bba-a0b2-6bb6c20761f9" providerId="ADAL" clId="{AF4EB1B8-07A6-4481-91DF-B2D5D61615A8}" dt="2023-02-01T12:22:11.309" v="4336" actId="114"/>
          <ac:spMkLst>
            <pc:docMk/>
            <pc:sldMk cId="3583275193" sldId="3082"/>
            <ac:spMk id="46" creationId="{B8739743-45CA-B978-5180-E6AA86513528}"/>
          </ac:spMkLst>
        </pc:spChg>
        <pc:spChg chg="mod">
          <ac:chgData name="Mathilda Händén" userId="c86d09dc-e4d8-4bba-a0b2-6bb6c20761f9" providerId="ADAL" clId="{AF4EB1B8-07A6-4481-91DF-B2D5D61615A8}" dt="2023-02-01T12:24:56.876" v="4365" actId="408"/>
          <ac:spMkLst>
            <pc:docMk/>
            <pc:sldMk cId="3583275193" sldId="3082"/>
            <ac:spMk id="48" creationId="{BF3AC95A-0D44-C106-66D6-B4DC8972F8D4}"/>
          </ac:spMkLst>
        </pc:spChg>
        <pc:spChg chg="mod topLvl">
          <ac:chgData name="Mathilda Händén" userId="c86d09dc-e4d8-4bba-a0b2-6bb6c20761f9" providerId="ADAL" clId="{AF4EB1B8-07A6-4481-91DF-B2D5D61615A8}" dt="2023-02-01T12:25:02.556" v="4374" actId="1038"/>
          <ac:spMkLst>
            <pc:docMk/>
            <pc:sldMk cId="3583275193" sldId="3082"/>
            <ac:spMk id="49" creationId="{43F12E67-7D23-9629-FA04-9A455134E00C}"/>
          </ac:spMkLst>
        </pc:spChg>
        <pc:spChg chg="mod topLvl">
          <ac:chgData name="Mathilda Händén" userId="c86d09dc-e4d8-4bba-a0b2-6bb6c20761f9" providerId="ADAL" clId="{AF4EB1B8-07A6-4481-91DF-B2D5D61615A8}" dt="2023-02-01T12:25:02.556" v="4374" actId="1038"/>
          <ac:spMkLst>
            <pc:docMk/>
            <pc:sldMk cId="3583275193" sldId="3082"/>
            <ac:spMk id="50" creationId="{93A7A2BD-06AF-9B3B-6786-92DE4124A98F}"/>
          </ac:spMkLst>
        </pc:spChg>
        <pc:spChg chg="mod">
          <ac:chgData name="Mathilda Händén" userId="c86d09dc-e4d8-4bba-a0b2-6bb6c20761f9" providerId="ADAL" clId="{AF4EB1B8-07A6-4481-91DF-B2D5D61615A8}" dt="2023-02-01T12:22:11.309" v="4336" actId="114"/>
          <ac:spMkLst>
            <pc:docMk/>
            <pc:sldMk cId="3583275193" sldId="3082"/>
            <ac:spMk id="52" creationId="{5B421125-B971-B5ED-1F95-F16786B93BA0}"/>
          </ac:spMkLst>
        </pc:spChg>
        <pc:spChg chg="mod topLvl">
          <ac:chgData name="Mathilda Händén" userId="c86d09dc-e4d8-4bba-a0b2-6bb6c20761f9" providerId="ADAL" clId="{AF4EB1B8-07A6-4481-91DF-B2D5D61615A8}" dt="2023-02-01T12:25:02.556" v="4374" actId="1038"/>
          <ac:spMkLst>
            <pc:docMk/>
            <pc:sldMk cId="3583275193" sldId="3082"/>
            <ac:spMk id="55" creationId="{EA98B7C6-39E4-68A2-E51F-1CEEB743F759}"/>
          </ac:spMkLst>
        </pc:spChg>
        <pc:spChg chg="mod topLvl">
          <ac:chgData name="Mathilda Händén" userId="c86d09dc-e4d8-4bba-a0b2-6bb6c20761f9" providerId="ADAL" clId="{AF4EB1B8-07A6-4481-91DF-B2D5D61615A8}" dt="2023-02-01T12:25:02.556" v="4374" actId="1038"/>
          <ac:spMkLst>
            <pc:docMk/>
            <pc:sldMk cId="3583275193" sldId="3082"/>
            <ac:spMk id="58" creationId="{678200DC-EDF9-8028-4601-FBC413ED3123}"/>
          </ac:spMkLst>
        </pc:spChg>
        <pc:spChg chg="mod">
          <ac:chgData name="Mathilda Händén" userId="c86d09dc-e4d8-4bba-a0b2-6bb6c20761f9" providerId="ADAL" clId="{AF4EB1B8-07A6-4481-91DF-B2D5D61615A8}" dt="2023-02-01T12:25:05.780" v="4379" actId="1037"/>
          <ac:spMkLst>
            <pc:docMk/>
            <pc:sldMk cId="3583275193" sldId="3082"/>
            <ac:spMk id="64" creationId="{CDC6D7D2-9E59-9833-A84D-FA412BEE8B6A}"/>
          </ac:spMkLst>
        </pc:spChg>
        <pc:spChg chg="add del mod">
          <ac:chgData name="Mathilda Händén" userId="c86d09dc-e4d8-4bba-a0b2-6bb6c20761f9" providerId="ADAL" clId="{AF4EB1B8-07A6-4481-91DF-B2D5D61615A8}" dt="2023-02-01T12:23:36.814" v="4353"/>
          <ac:spMkLst>
            <pc:docMk/>
            <pc:sldMk cId="3583275193" sldId="3082"/>
            <ac:spMk id="67" creationId="{85667AFE-092F-F062-DB62-190F0A4E7DE9}"/>
          </ac:spMkLst>
        </pc:spChg>
        <pc:spChg chg="mod ord">
          <ac:chgData name="Mathilda Händén" userId="c86d09dc-e4d8-4bba-a0b2-6bb6c20761f9" providerId="ADAL" clId="{AF4EB1B8-07A6-4481-91DF-B2D5D61615A8}" dt="2023-02-01T12:24:15.638" v="4364" actId="207"/>
          <ac:spMkLst>
            <pc:docMk/>
            <pc:sldMk cId="3583275193" sldId="3082"/>
            <ac:spMk id="76" creationId="{D6E9E04C-0BDF-4EB8-CB25-41AF86AFA977}"/>
          </ac:spMkLst>
        </pc:spChg>
        <pc:grpChg chg="del">
          <ac:chgData name="Mathilda Händén" userId="c86d09dc-e4d8-4bba-a0b2-6bb6c20761f9" providerId="ADAL" clId="{AF4EB1B8-07A6-4481-91DF-B2D5D61615A8}" dt="2023-02-01T12:20:22.322" v="4300" actId="165"/>
          <ac:grpSpMkLst>
            <pc:docMk/>
            <pc:sldMk cId="3583275193" sldId="3082"/>
            <ac:grpSpMk id="61" creationId="{E96213D7-D91B-0C89-7A1A-2A6001F86384}"/>
          </ac:grpSpMkLst>
        </pc:grpChg>
        <pc:grpChg chg="del">
          <ac:chgData name="Mathilda Händén" userId="c86d09dc-e4d8-4bba-a0b2-6bb6c20761f9" providerId="ADAL" clId="{AF4EB1B8-07A6-4481-91DF-B2D5D61615A8}" dt="2023-02-01T12:20:29.190" v="4301" actId="165"/>
          <ac:grpSpMkLst>
            <pc:docMk/>
            <pc:sldMk cId="3583275193" sldId="3082"/>
            <ac:grpSpMk id="62" creationId="{BF51518D-F568-83D8-59F8-2DA4CE6F7EE7}"/>
          </ac:grpSpMkLst>
        </pc:grpChg>
        <pc:grpChg chg="del mod">
          <ac:chgData name="Mathilda Händén" userId="c86d09dc-e4d8-4bba-a0b2-6bb6c20761f9" providerId="ADAL" clId="{AF4EB1B8-07A6-4481-91DF-B2D5D61615A8}" dt="2023-02-01T12:20:50.934" v="4309" actId="165"/>
          <ac:grpSpMkLst>
            <pc:docMk/>
            <pc:sldMk cId="3583275193" sldId="3082"/>
            <ac:grpSpMk id="70" creationId="{3A1EA050-E487-8569-2A2F-4348C81126DF}"/>
          </ac:grpSpMkLst>
        </pc:grpChg>
        <pc:picChg chg="mod">
          <ac:chgData name="Mathilda Händén" userId="c86d09dc-e4d8-4bba-a0b2-6bb6c20761f9" providerId="ADAL" clId="{AF4EB1B8-07A6-4481-91DF-B2D5D61615A8}" dt="2023-02-01T12:22:05.725" v="4329" actId="1076"/>
          <ac:picMkLst>
            <pc:docMk/>
            <pc:sldMk cId="3583275193" sldId="3082"/>
            <ac:picMk id="3" creationId="{3CA3423C-0B65-386F-E9E1-5F11E66CA8C0}"/>
          </ac:picMkLst>
        </pc:picChg>
        <pc:picChg chg="mod">
          <ac:chgData name="Mathilda Händén" userId="c86d09dc-e4d8-4bba-a0b2-6bb6c20761f9" providerId="ADAL" clId="{AF4EB1B8-07A6-4481-91DF-B2D5D61615A8}" dt="2023-02-01T12:18:38.150" v="4288" actId="1076"/>
          <ac:picMkLst>
            <pc:docMk/>
            <pc:sldMk cId="3583275193" sldId="3082"/>
            <ac:picMk id="5" creationId="{FAE5167A-50DF-CE52-F266-6EC0B3276DE6}"/>
          </ac:picMkLst>
        </pc:picChg>
        <pc:picChg chg="mod">
          <ac:chgData name="Mathilda Händén" userId="c86d09dc-e4d8-4bba-a0b2-6bb6c20761f9" providerId="ADAL" clId="{AF4EB1B8-07A6-4481-91DF-B2D5D61615A8}" dt="2023-02-01T12:23:25.845" v="4350"/>
          <ac:picMkLst>
            <pc:docMk/>
            <pc:sldMk cId="3583275193" sldId="3082"/>
            <ac:picMk id="6" creationId="{236432A6-E46D-8934-C15E-C41640909D7C}"/>
          </ac:picMkLst>
        </pc:picChg>
        <pc:picChg chg="mod ord">
          <ac:chgData name="Mathilda Händén" userId="c86d09dc-e4d8-4bba-a0b2-6bb6c20761f9" providerId="ADAL" clId="{AF4EB1B8-07A6-4481-91DF-B2D5D61615A8}" dt="2023-02-01T12:23:43.323" v="4354" actId="166"/>
          <ac:picMkLst>
            <pc:docMk/>
            <pc:sldMk cId="3583275193" sldId="3082"/>
            <ac:picMk id="7" creationId="{48AAC7FE-96C5-7867-4B94-06CA18F65D16}"/>
          </ac:picMkLst>
        </pc:picChg>
        <pc:picChg chg="mod topLvl">
          <ac:chgData name="Mathilda Händén" userId="c86d09dc-e4d8-4bba-a0b2-6bb6c20761f9" providerId="ADAL" clId="{AF4EB1B8-07A6-4481-91DF-B2D5D61615A8}" dt="2023-02-01T12:20:50.934" v="4309" actId="165"/>
          <ac:picMkLst>
            <pc:docMk/>
            <pc:sldMk cId="3583275193" sldId="3082"/>
            <ac:picMk id="43" creationId="{98F1D948-106C-E88D-A0C5-3CD6692E8D16}"/>
          </ac:picMkLst>
        </pc:picChg>
        <pc:picChg chg="mod">
          <ac:chgData name="Mathilda Händén" userId="c86d09dc-e4d8-4bba-a0b2-6bb6c20761f9" providerId="ADAL" clId="{AF4EB1B8-07A6-4481-91DF-B2D5D61615A8}" dt="2023-02-01T12:21:25.703" v="4319" actId="29295"/>
          <ac:picMkLst>
            <pc:docMk/>
            <pc:sldMk cId="3583275193" sldId="3082"/>
            <ac:picMk id="44" creationId="{C242B7CF-3280-6AF0-A211-3E20968C1A14}"/>
          </ac:picMkLst>
        </pc:picChg>
        <pc:picChg chg="mod">
          <ac:chgData name="Mathilda Händén" userId="c86d09dc-e4d8-4bba-a0b2-6bb6c20761f9" providerId="ADAL" clId="{AF4EB1B8-07A6-4481-91DF-B2D5D61615A8}" dt="2023-02-01T12:21:20.195" v="4317" actId="29295"/>
          <ac:picMkLst>
            <pc:docMk/>
            <pc:sldMk cId="3583275193" sldId="3082"/>
            <ac:picMk id="45" creationId="{FD8891A4-0861-0CC0-5BD5-4F591BC4975C}"/>
          </ac:picMkLst>
        </pc:picChg>
        <pc:picChg chg="add del">
          <ac:chgData name="Mathilda Händén" userId="c86d09dc-e4d8-4bba-a0b2-6bb6c20761f9" providerId="ADAL" clId="{AF4EB1B8-07A6-4481-91DF-B2D5D61615A8}" dt="2023-02-01T12:23:36.814" v="4353"/>
          <ac:picMkLst>
            <pc:docMk/>
            <pc:sldMk cId="3583275193" sldId="3082"/>
            <ac:picMk id="72" creationId="{B42ABCB4-DD15-8829-6D16-C5A1F6C7CB3E}"/>
          </ac:picMkLst>
        </pc:picChg>
      </pc:sldChg>
      <pc:sldChg chg="delSp add del mod ord">
        <pc:chgData name="Mathilda Händén" userId="c86d09dc-e4d8-4bba-a0b2-6bb6c20761f9" providerId="ADAL" clId="{AF4EB1B8-07A6-4481-91DF-B2D5D61615A8}" dt="2023-02-01T12:25:41.916" v="4385" actId="47"/>
        <pc:sldMkLst>
          <pc:docMk/>
          <pc:sldMk cId="148106189" sldId="3083"/>
        </pc:sldMkLst>
        <pc:spChg chg="del">
          <ac:chgData name="Mathilda Händén" userId="c86d09dc-e4d8-4bba-a0b2-6bb6c20761f9" providerId="ADAL" clId="{AF4EB1B8-07A6-4481-91DF-B2D5D61615A8}" dt="2023-02-01T12:25:24.772" v="4382" actId="478"/>
          <ac:spMkLst>
            <pc:docMk/>
            <pc:sldMk cId="148106189" sldId="3083"/>
            <ac:spMk id="4" creationId="{65CBAD8B-178C-EF08-25F2-8571AAA16153}"/>
          </ac:spMkLst>
        </pc:spChg>
        <pc:picChg chg="del">
          <ac:chgData name="Mathilda Händén" userId="c86d09dc-e4d8-4bba-a0b2-6bb6c20761f9" providerId="ADAL" clId="{AF4EB1B8-07A6-4481-91DF-B2D5D61615A8}" dt="2023-02-01T12:25:22.524" v="4381" actId="478"/>
          <ac:picMkLst>
            <pc:docMk/>
            <pc:sldMk cId="148106189" sldId="3083"/>
            <ac:picMk id="3" creationId="{3CA3423C-0B65-386F-E9E1-5F11E66CA8C0}"/>
          </ac:picMkLst>
        </pc:picChg>
        <pc:picChg chg="del">
          <ac:chgData name="Mathilda Händén" userId="c86d09dc-e4d8-4bba-a0b2-6bb6c20761f9" providerId="ADAL" clId="{AF4EB1B8-07A6-4481-91DF-B2D5D61615A8}" dt="2023-02-01T12:25:24.772" v="4382" actId="478"/>
          <ac:picMkLst>
            <pc:docMk/>
            <pc:sldMk cId="148106189" sldId="3083"/>
            <ac:picMk id="5" creationId="{FAE5167A-50DF-CE52-F266-6EC0B3276DE6}"/>
          </ac:picMkLst>
        </pc:picChg>
      </pc:sldChg>
      <pc:sldChg chg="addSp delSp modSp add del mod modTransition">
        <pc:chgData name="Mathilda Händén" userId="c86d09dc-e4d8-4bba-a0b2-6bb6c20761f9" providerId="ADAL" clId="{AF4EB1B8-07A6-4481-91DF-B2D5D61615A8}" dt="2023-02-01T12:37:45.303" v="4578" actId="47"/>
        <pc:sldMkLst>
          <pc:docMk/>
          <pc:sldMk cId="1459495567" sldId="3083"/>
        </pc:sldMkLst>
        <pc:spChg chg="del">
          <ac:chgData name="Mathilda Händén" userId="c86d09dc-e4d8-4bba-a0b2-6bb6c20761f9" providerId="ADAL" clId="{AF4EB1B8-07A6-4481-91DF-B2D5D61615A8}" dt="2023-02-01T12:32:35.054" v="4458" actId="478"/>
          <ac:spMkLst>
            <pc:docMk/>
            <pc:sldMk cId="1459495567" sldId="3083"/>
            <ac:spMk id="2" creationId="{16FC5E9D-7672-9AAA-2456-073C63B020BA}"/>
          </ac:spMkLst>
        </pc:spChg>
        <pc:spChg chg="del mod">
          <ac:chgData name="Mathilda Händén" userId="c86d09dc-e4d8-4bba-a0b2-6bb6c20761f9" providerId="ADAL" clId="{AF4EB1B8-07A6-4481-91DF-B2D5D61615A8}" dt="2023-02-01T12:29:17.541" v="4421" actId="478"/>
          <ac:spMkLst>
            <pc:docMk/>
            <pc:sldMk cId="1459495567" sldId="3083"/>
            <ac:spMk id="4" creationId="{65CBAD8B-178C-EF08-25F2-8571AAA16153}"/>
          </ac:spMkLst>
        </pc:spChg>
        <pc:spChg chg="add del mod">
          <ac:chgData name="Mathilda Händén" userId="c86d09dc-e4d8-4bba-a0b2-6bb6c20761f9" providerId="ADAL" clId="{AF4EB1B8-07A6-4481-91DF-B2D5D61615A8}" dt="2023-02-01T12:32:30.757" v="4457" actId="478"/>
          <ac:spMkLst>
            <pc:docMk/>
            <pc:sldMk cId="1459495567" sldId="3083"/>
            <ac:spMk id="10" creationId="{D26EAE18-782D-3611-5565-9C24AAAF5F2F}"/>
          </ac:spMkLst>
        </pc:spChg>
        <pc:spChg chg="add del mod ord">
          <ac:chgData name="Mathilda Händén" userId="c86d09dc-e4d8-4bba-a0b2-6bb6c20761f9" providerId="ADAL" clId="{AF4EB1B8-07A6-4481-91DF-B2D5D61615A8}" dt="2023-02-01T12:32:18.190" v="4455" actId="478"/>
          <ac:spMkLst>
            <pc:docMk/>
            <pc:sldMk cId="1459495567" sldId="3083"/>
            <ac:spMk id="13" creationId="{F4E3A818-D265-608D-7081-36ECAA189AE4}"/>
          </ac:spMkLst>
        </pc:spChg>
        <pc:spChg chg="add mod">
          <ac:chgData name="Mathilda Händén" userId="c86d09dc-e4d8-4bba-a0b2-6bb6c20761f9" providerId="ADAL" clId="{AF4EB1B8-07A6-4481-91DF-B2D5D61615A8}" dt="2023-02-01T12:35:35.107" v="4523" actId="1076"/>
          <ac:spMkLst>
            <pc:docMk/>
            <pc:sldMk cId="1459495567" sldId="3083"/>
            <ac:spMk id="15" creationId="{BE1D55BF-3A63-0A5C-F95F-73B900CBA926}"/>
          </ac:spMkLst>
        </pc:spChg>
        <pc:spChg chg="add mod">
          <ac:chgData name="Mathilda Händén" userId="c86d09dc-e4d8-4bba-a0b2-6bb6c20761f9" providerId="ADAL" clId="{AF4EB1B8-07A6-4481-91DF-B2D5D61615A8}" dt="2023-02-01T12:37:17.869" v="4573" actId="20577"/>
          <ac:spMkLst>
            <pc:docMk/>
            <pc:sldMk cId="1459495567" sldId="3083"/>
            <ac:spMk id="16" creationId="{797650DE-CAB8-528B-D1DB-DD5FAB55D5F4}"/>
          </ac:spMkLst>
        </pc:spChg>
        <pc:spChg chg="del">
          <ac:chgData name="Mathilda Händén" userId="c86d09dc-e4d8-4bba-a0b2-6bb6c20761f9" providerId="ADAL" clId="{AF4EB1B8-07A6-4481-91DF-B2D5D61615A8}" dt="2023-02-01T12:32:35.054" v="4458" actId="478"/>
          <ac:spMkLst>
            <pc:docMk/>
            <pc:sldMk cId="1459495567" sldId="3083"/>
            <ac:spMk id="41" creationId="{10F867CD-4558-B348-DA61-E0211F974E49}"/>
          </ac:spMkLst>
        </pc:spChg>
        <pc:spChg chg="del mod">
          <ac:chgData name="Mathilda Händén" userId="c86d09dc-e4d8-4bba-a0b2-6bb6c20761f9" providerId="ADAL" clId="{AF4EB1B8-07A6-4481-91DF-B2D5D61615A8}" dt="2023-02-01T12:32:30.757" v="4457" actId="478"/>
          <ac:spMkLst>
            <pc:docMk/>
            <pc:sldMk cId="1459495567" sldId="3083"/>
            <ac:spMk id="46" creationId="{B8739743-45CA-B978-5180-E6AA86513528}"/>
          </ac:spMkLst>
        </pc:spChg>
        <pc:spChg chg="del mod">
          <ac:chgData name="Mathilda Händén" userId="c86d09dc-e4d8-4bba-a0b2-6bb6c20761f9" providerId="ADAL" clId="{AF4EB1B8-07A6-4481-91DF-B2D5D61615A8}" dt="2023-02-01T12:32:30.757" v="4457" actId="478"/>
          <ac:spMkLst>
            <pc:docMk/>
            <pc:sldMk cId="1459495567" sldId="3083"/>
            <ac:spMk id="48" creationId="{BF3AC95A-0D44-C106-66D6-B4DC8972F8D4}"/>
          </ac:spMkLst>
        </pc:spChg>
        <pc:spChg chg="del">
          <ac:chgData name="Mathilda Händén" userId="c86d09dc-e4d8-4bba-a0b2-6bb6c20761f9" providerId="ADAL" clId="{AF4EB1B8-07A6-4481-91DF-B2D5D61615A8}" dt="2023-02-01T12:32:35.054" v="4458" actId="478"/>
          <ac:spMkLst>
            <pc:docMk/>
            <pc:sldMk cId="1459495567" sldId="3083"/>
            <ac:spMk id="49" creationId="{43F12E67-7D23-9629-FA04-9A455134E00C}"/>
          </ac:spMkLst>
        </pc:spChg>
        <pc:spChg chg="del">
          <ac:chgData name="Mathilda Händén" userId="c86d09dc-e4d8-4bba-a0b2-6bb6c20761f9" providerId="ADAL" clId="{AF4EB1B8-07A6-4481-91DF-B2D5D61615A8}" dt="2023-02-01T12:32:35.054" v="4458" actId="478"/>
          <ac:spMkLst>
            <pc:docMk/>
            <pc:sldMk cId="1459495567" sldId="3083"/>
            <ac:spMk id="50" creationId="{93A7A2BD-06AF-9B3B-6786-92DE4124A98F}"/>
          </ac:spMkLst>
        </pc:spChg>
        <pc:spChg chg="del">
          <ac:chgData name="Mathilda Händén" userId="c86d09dc-e4d8-4bba-a0b2-6bb6c20761f9" providerId="ADAL" clId="{AF4EB1B8-07A6-4481-91DF-B2D5D61615A8}" dt="2023-02-01T12:32:30.757" v="4457" actId="478"/>
          <ac:spMkLst>
            <pc:docMk/>
            <pc:sldMk cId="1459495567" sldId="3083"/>
            <ac:spMk id="52" creationId="{5B421125-B971-B5ED-1F95-F16786B93BA0}"/>
          </ac:spMkLst>
        </pc:spChg>
        <pc:spChg chg="del mod">
          <ac:chgData name="Mathilda Händén" userId="c86d09dc-e4d8-4bba-a0b2-6bb6c20761f9" providerId="ADAL" clId="{AF4EB1B8-07A6-4481-91DF-B2D5D61615A8}" dt="2023-02-01T12:32:30.757" v="4457" actId="478"/>
          <ac:spMkLst>
            <pc:docMk/>
            <pc:sldMk cId="1459495567" sldId="3083"/>
            <ac:spMk id="55" creationId="{EA98B7C6-39E4-68A2-E51F-1CEEB743F759}"/>
          </ac:spMkLst>
        </pc:spChg>
        <pc:spChg chg="del mod">
          <ac:chgData name="Mathilda Händén" userId="c86d09dc-e4d8-4bba-a0b2-6bb6c20761f9" providerId="ADAL" clId="{AF4EB1B8-07A6-4481-91DF-B2D5D61615A8}" dt="2023-02-01T12:32:30.757" v="4457" actId="478"/>
          <ac:spMkLst>
            <pc:docMk/>
            <pc:sldMk cId="1459495567" sldId="3083"/>
            <ac:spMk id="58" creationId="{678200DC-EDF9-8028-4601-FBC413ED3123}"/>
          </ac:spMkLst>
        </pc:spChg>
        <pc:spChg chg="del mod">
          <ac:chgData name="Mathilda Händén" userId="c86d09dc-e4d8-4bba-a0b2-6bb6c20761f9" providerId="ADAL" clId="{AF4EB1B8-07A6-4481-91DF-B2D5D61615A8}" dt="2023-02-01T12:32:30.757" v="4457" actId="478"/>
          <ac:spMkLst>
            <pc:docMk/>
            <pc:sldMk cId="1459495567" sldId="3083"/>
            <ac:spMk id="63" creationId="{1ED876D6-352D-C3FD-B624-0EA5EED337FC}"/>
          </ac:spMkLst>
        </pc:spChg>
        <pc:spChg chg="del mod">
          <ac:chgData name="Mathilda Händén" userId="c86d09dc-e4d8-4bba-a0b2-6bb6c20761f9" providerId="ADAL" clId="{AF4EB1B8-07A6-4481-91DF-B2D5D61615A8}" dt="2023-02-01T12:32:30.757" v="4457" actId="478"/>
          <ac:spMkLst>
            <pc:docMk/>
            <pc:sldMk cId="1459495567" sldId="3083"/>
            <ac:spMk id="64" creationId="{CDC6D7D2-9E59-9833-A84D-FA412BEE8B6A}"/>
          </ac:spMkLst>
        </pc:spChg>
        <pc:spChg chg="del">
          <ac:chgData name="Mathilda Händén" userId="c86d09dc-e4d8-4bba-a0b2-6bb6c20761f9" providerId="ADAL" clId="{AF4EB1B8-07A6-4481-91DF-B2D5D61615A8}" dt="2023-02-01T12:32:35.054" v="4458" actId="478"/>
          <ac:spMkLst>
            <pc:docMk/>
            <pc:sldMk cId="1459495567" sldId="3083"/>
            <ac:spMk id="76" creationId="{D6E9E04C-0BDF-4EB8-CB25-41AF86AFA977}"/>
          </ac:spMkLst>
        </pc:spChg>
        <pc:picChg chg="del">
          <ac:chgData name="Mathilda Händén" userId="c86d09dc-e4d8-4bba-a0b2-6bb6c20761f9" providerId="ADAL" clId="{AF4EB1B8-07A6-4481-91DF-B2D5D61615A8}" dt="2023-02-01T12:27:46.372" v="4397" actId="478"/>
          <ac:picMkLst>
            <pc:docMk/>
            <pc:sldMk cId="1459495567" sldId="3083"/>
            <ac:picMk id="3" creationId="{3CA3423C-0B65-386F-E9E1-5F11E66CA8C0}"/>
          </ac:picMkLst>
        </pc:picChg>
        <pc:picChg chg="del mod">
          <ac:chgData name="Mathilda Händén" userId="c86d09dc-e4d8-4bba-a0b2-6bb6c20761f9" providerId="ADAL" clId="{AF4EB1B8-07A6-4481-91DF-B2D5D61615A8}" dt="2023-02-01T12:29:17.541" v="4421" actId="478"/>
          <ac:picMkLst>
            <pc:docMk/>
            <pc:sldMk cId="1459495567" sldId="3083"/>
            <ac:picMk id="5" creationId="{FAE5167A-50DF-CE52-F266-6EC0B3276DE6}"/>
          </ac:picMkLst>
        </pc:picChg>
        <pc:picChg chg="add del mod ord modCrop">
          <ac:chgData name="Mathilda Händén" userId="c86d09dc-e4d8-4bba-a0b2-6bb6c20761f9" providerId="ADAL" clId="{AF4EB1B8-07A6-4481-91DF-B2D5D61615A8}" dt="2023-02-01T12:29:42.836" v="4422" actId="478"/>
          <ac:picMkLst>
            <pc:docMk/>
            <pc:sldMk cId="1459495567" sldId="3083"/>
            <ac:picMk id="6" creationId="{2C7C87D0-B691-3F81-B46B-C9D3E7346373}"/>
          </ac:picMkLst>
        </pc:picChg>
        <pc:picChg chg="del">
          <ac:chgData name="Mathilda Händén" userId="c86d09dc-e4d8-4bba-a0b2-6bb6c20761f9" providerId="ADAL" clId="{AF4EB1B8-07A6-4481-91DF-B2D5D61615A8}" dt="2023-02-01T12:32:30.757" v="4457" actId="478"/>
          <ac:picMkLst>
            <pc:docMk/>
            <pc:sldMk cId="1459495567" sldId="3083"/>
            <ac:picMk id="7" creationId="{48AAC7FE-96C5-7867-4B94-06CA18F65D16}"/>
          </ac:picMkLst>
        </pc:picChg>
        <pc:picChg chg="add del mod ord modCrop">
          <ac:chgData name="Mathilda Händén" userId="c86d09dc-e4d8-4bba-a0b2-6bb6c20761f9" providerId="ADAL" clId="{AF4EB1B8-07A6-4481-91DF-B2D5D61615A8}" dt="2023-02-01T12:30:19.269" v="4431" actId="478"/>
          <ac:picMkLst>
            <pc:docMk/>
            <pc:sldMk cId="1459495567" sldId="3083"/>
            <ac:picMk id="8" creationId="{6473AB50-C176-D1FB-A389-3ECA3FB34E17}"/>
          </ac:picMkLst>
        </pc:picChg>
        <pc:picChg chg="add del mod ord modCrop">
          <ac:chgData name="Mathilda Händén" userId="c86d09dc-e4d8-4bba-a0b2-6bb6c20761f9" providerId="ADAL" clId="{AF4EB1B8-07A6-4481-91DF-B2D5D61615A8}" dt="2023-02-01T12:32:30.757" v="4457" actId="478"/>
          <ac:picMkLst>
            <pc:docMk/>
            <pc:sldMk cId="1459495567" sldId="3083"/>
            <ac:picMk id="9" creationId="{54468020-AC74-6519-39D4-20A18BB8A3C9}"/>
          </ac:picMkLst>
        </pc:picChg>
        <pc:picChg chg="add del mod">
          <ac:chgData name="Mathilda Händén" userId="c86d09dc-e4d8-4bba-a0b2-6bb6c20761f9" providerId="ADAL" clId="{AF4EB1B8-07A6-4481-91DF-B2D5D61615A8}" dt="2023-02-01T12:32:35.054" v="4458" actId="478"/>
          <ac:picMkLst>
            <pc:docMk/>
            <pc:sldMk cId="1459495567" sldId="3083"/>
            <ac:picMk id="11" creationId="{32291154-2DA4-9AAA-8FBB-C7FD14197B2A}"/>
          </ac:picMkLst>
        </pc:picChg>
        <pc:picChg chg="add del mod">
          <ac:chgData name="Mathilda Händén" userId="c86d09dc-e4d8-4bba-a0b2-6bb6c20761f9" providerId="ADAL" clId="{AF4EB1B8-07A6-4481-91DF-B2D5D61615A8}" dt="2023-02-01T12:31:44.774" v="4446"/>
          <ac:picMkLst>
            <pc:docMk/>
            <pc:sldMk cId="1459495567" sldId="3083"/>
            <ac:picMk id="12" creationId="{12880ADF-BBF5-76DC-67C4-9255343B50C9}"/>
          </ac:picMkLst>
        </pc:picChg>
        <pc:picChg chg="add mod">
          <ac:chgData name="Mathilda Händén" userId="c86d09dc-e4d8-4bba-a0b2-6bb6c20761f9" providerId="ADAL" clId="{AF4EB1B8-07A6-4481-91DF-B2D5D61615A8}" dt="2023-02-01T12:32:38.359" v="4459"/>
          <ac:picMkLst>
            <pc:docMk/>
            <pc:sldMk cId="1459495567" sldId="3083"/>
            <ac:picMk id="14" creationId="{80F9B32C-80F2-07BF-2B5B-25EBCE5EDE3E}"/>
          </ac:picMkLst>
        </pc:picChg>
        <pc:picChg chg="add mod">
          <ac:chgData name="Mathilda Händén" userId="c86d09dc-e4d8-4bba-a0b2-6bb6c20761f9" providerId="ADAL" clId="{AF4EB1B8-07A6-4481-91DF-B2D5D61615A8}" dt="2023-02-01T12:35:35.107" v="4523" actId="1076"/>
          <ac:picMkLst>
            <pc:docMk/>
            <pc:sldMk cId="1459495567" sldId="3083"/>
            <ac:picMk id="17" creationId="{410D1BC0-7814-BD1A-951C-0543AA84B2F7}"/>
          </ac:picMkLst>
        </pc:picChg>
        <pc:picChg chg="del mod">
          <ac:chgData name="Mathilda Händén" userId="c86d09dc-e4d8-4bba-a0b2-6bb6c20761f9" providerId="ADAL" clId="{AF4EB1B8-07A6-4481-91DF-B2D5D61615A8}" dt="2023-02-01T12:32:30.757" v="4457" actId="478"/>
          <ac:picMkLst>
            <pc:docMk/>
            <pc:sldMk cId="1459495567" sldId="3083"/>
            <ac:picMk id="43" creationId="{98F1D948-106C-E88D-A0C5-3CD6692E8D16}"/>
          </ac:picMkLst>
        </pc:picChg>
        <pc:picChg chg="del mod">
          <ac:chgData name="Mathilda Händén" userId="c86d09dc-e4d8-4bba-a0b2-6bb6c20761f9" providerId="ADAL" clId="{AF4EB1B8-07A6-4481-91DF-B2D5D61615A8}" dt="2023-02-01T12:32:30.757" v="4457" actId="478"/>
          <ac:picMkLst>
            <pc:docMk/>
            <pc:sldMk cId="1459495567" sldId="3083"/>
            <ac:picMk id="44" creationId="{C242B7CF-3280-6AF0-A211-3E20968C1A14}"/>
          </ac:picMkLst>
        </pc:picChg>
        <pc:picChg chg="del mod">
          <ac:chgData name="Mathilda Händén" userId="c86d09dc-e4d8-4bba-a0b2-6bb6c20761f9" providerId="ADAL" clId="{AF4EB1B8-07A6-4481-91DF-B2D5D61615A8}" dt="2023-02-01T12:32:30.757" v="4457" actId="478"/>
          <ac:picMkLst>
            <pc:docMk/>
            <pc:sldMk cId="1459495567" sldId="3083"/>
            <ac:picMk id="45" creationId="{FD8891A4-0861-0CC0-5BD5-4F591BC4975C}"/>
          </ac:picMkLst>
        </pc:picChg>
      </pc:sldChg>
      <pc:sldChg chg="addSp delSp modSp add del mod">
        <pc:chgData name="Mathilda Händén" userId="c86d09dc-e4d8-4bba-a0b2-6bb6c20761f9" providerId="ADAL" clId="{AF4EB1B8-07A6-4481-91DF-B2D5D61615A8}" dt="2023-02-01T12:44:03.870" v="4719" actId="47"/>
        <pc:sldMkLst>
          <pc:docMk/>
          <pc:sldMk cId="3500592338" sldId="3084"/>
        </pc:sldMkLst>
        <pc:spChg chg="add del mod">
          <ac:chgData name="Mathilda Händén" userId="c86d09dc-e4d8-4bba-a0b2-6bb6c20761f9" providerId="ADAL" clId="{AF4EB1B8-07A6-4481-91DF-B2D5D61615A8}" dt="2023-02-01T12:40:04.014" v="4609" actId="478"/>
          <ac:spMkLst>
            <pc:docMk/>
            <pc:sldMk cId="3500592338" sldId="3084"/>
            <ac:spMk id="3" creationId="{9BD1B2A8-0A61-A60E-0BD9-1C31E2061549}"/>
          </ac:spMkLst>
        </pc:spChg>
        <pc:spChg chg="add del mod">
          <ac:chgData name="Mathilda Händén" userId="c86d09dc-e4d8-4bba-a0b2-6bb6c20761f9" providerId="ADAL" clId="{AF4EB1B8-07A6-4481-91DF-B2D5D61615A8}" dt="2023-02-01T12:38:58.247" v="4591"/>
          <ac:spMkLst>
            <pc:docMk/>
            <pc:sldMk cId="3500592338" sldId="3084"/>
            <ac:spMk id="4" creationId="{BDED4B5F-E383-784C-5B11-FDB208D3AD09}"/>
          </ac:spMkLst>
        </pc:spChg>
        <pc:spChg chg="del">
          <ac:chgData name="Mathilda Händén" userId="c86d09dc-e4d8-4bba-a0b2-6bb6c20761f9" providerId="ADAL" clId="{AF4EB1B8-07A6-4481-91DF-B2D5D61615A8}" dt="2023-02-01T12:39:02.958" v="4593" actId="478"/>
          <ac:spMkLst>
            <pc:docMk/>
            <pc:sldMk cId="3500592338" sldId="3084"/>
            <ac:spMk id="10" creationId="{D26EAE18-782D-3611-5565-9C24AAAF5F2F}"/>
          </ac:spMkLst>
        </pc:spChg>
        <pc:spChg chg="mod">
          <ac:chgData name="Mathilda Händén" userId="c86d09dc-e4d8-4bba-a0b2-6bb6c20761f9" providerId="ADAL" clId="{AF4EB1B8-07A6-4481-91DF-B2D5D61615A8}" dt="2023-02-01T12:43:37.630" v="4716" actId="1076"/>
          <ac:spMkLst>
            <pc:docMk/>
            <pc:sldMk cId="3500592338" sldId="3084"/>
            <ac:spMk id="76" creationId="{D6E9E04C-0BDF-4EB8-CB25-41AF86AFA977}"/>
          </ac:spMkLst>
        </pc:spChg>
        <pc:picChg chg="add del mod">
          <ac:chgData name="Mathilda Händén" userId="c86d09dc-e4d8-4bba-a0b2-6bb6c20761f9" providerId="ADAL" clId="{AF4EB1B8-07A6-4481-91DF-B2D5D61615A8}" dt="2023-02-01T12:40:04.014" v="4609" actId="478"/>
          <ac:picMkLst>
            <pc:docMk/>
            <pc:sldMk cId="3500592338" sldId="3084"/>
            <ac:picMk id="5" creationId="{1F9E6D6E-7759-E44F-9B5B-281BD9FFD8E1}"/>
          </ac:picMkLst>
        </pc:picChg>
        <pc:picChg chg="add del mod ord">
          <ac:chgData name="Mathilda Händén" userId="c86d09dc-e4d8-4bba-a0b2-6bb6c20761f9" providerId="ADAL" clId="{AF4EB1B8-07A6-4481-91DF-B2D5D61615A8}" dt="2023-02-01T12:41:47.622" v="4629" actId="478"/>
          <ac:picMkLst>
            <pc:docMk/>
            <pc:sldMk cId="3500592338" sldId="3084"/>
            <ac:picMk id="6" creationId="{EEABBC8B-E79E-73C0-4A38-3DFAE3A4394D}"/>
          </ac:picMkLst>
        </pc:picChg>
        <pc:picChg chg="mod">
          <ac:chgData name="Mathilda Händén" userId="c86d09dc-e4d8-4bba-a0b2-6bb6c20761f9" providerId="ADAL" clId="{AF4EB1B8-07A6-4481-91DF-B2D5D61615A8}" dt="2023-02-01T12:43:04.656" v="4678" actId="29295"/>
          <ac:picMkLst>
            <pc:docMk/>
            <pc:sldMk cId="3500592338" sldId="3084"/>
            <ac:picMk id="7" creationId="{48AAC7FE-96C5-7867-4B94-06CA18F65D16}"/>
          </ac:picMkLst>
        </pc:picChg>
        <pc:picChg chg="add del mod">
          <ac:chgData name="Mathilda Händén" userId="c86d09dc-e4d8-4bba-a0b2-6bb6c20761f9" providerId="ADAL" clId="{AF4EB1B8-07A6-4481-91DF-B2D5D61615A8}" dt="2023-02-01T12:41:50.893" v="4632" actId="478"/>
          <ac:picMkLst>
            <pc:docMk/>
            <pc:sldMk cId="3500592338" sldId="3084"/>
            <ac:picMk id="8" creationId="{80A3E363-D2BC-19CE-8D4A-3C2E2FB6ED3A}"/>
          </ac:picMkLst>
        </pc:picChg>
        <pc:picChg chg="mod">
          <ac:chgData name="Mathilda Händén" userId="c86d09dc-e4d8-4bba-a0b2-6bb6c20761f9" providerId="ADAL" clId="{AF4EB1B8-07A6-4481-91DF-B2D5D61615A8}" dt="2023-02-01T12:39:37.110" v="4603" actId="1076"/>
          <ac:picMkLst>
            <pc:docMk/>
            <pc:sldMk cId="3500592338" sldId="3084"/>
            <ac:picMk id="9" creationId="{54468020-AC74-6519-39D4-20A18BB8A3C9}"/>
          </ac:picMkLst>
        </pc:picChg>
        <pc:picChg chg="del">
          <ac:chgData name="Mathilda Händén" userId="c86d09dc-e4d8-4bba-a0b2-6bb6c20761f9" providerId="ADAL" clId="{AF4EB1B8-07A6-4481-91DF-B2D5D61615A8}" dt="2023-02-01T12:39:02.958" v="4593" actId="478"/>
          <ac:picMkLst>
            <pc:docMk/>
            <pc:sldMk cId="3500592338" sldId="3084"/>
            <ac:picMk id="11" creationId="{32291154-2DA4-9AAA-8FBB-C7FD14197B2A}"/>
          </ac:picMkLst>
        </pc:picChg>
        <pc:picChg chg="add del mod modCrop">
          <ac:chgData name="Mathilda Händén" userId="c86d09dc-e4d8-4bba-a0b2-6bb6c20761f9" providerId="ADAL" clId="{AF4EB1B8-07A6-4481-91DF-B2D5D61615A8}" dt="2023-02-01T12:43:40.133" v="4718" actId="478"/>
          <ac:picMkLst>
            <pc:docMk/>
            <pc:sldMk cId="3500592338" sldId="3084"/>
            <ac:picMk id="12" creationId="{7D1903CF-D8A8-B19F-9A09-A4E6FB045348}"/>
          </ac:picMkLst>
        </pc:picChg>
      </pc:sldChg>
      <pc:sldChg chg="modSp add del mod">
        <pc:chgData name="Mathilda Händén" userId="c86d09dc-e4d8-4bba-a0b2-6bb6c20761f9" providerId="ADAL" clId="{AF4EB1B8-07A6-4481-91DF-B2D5D61615A8}" dt="2023-02-01T12:38:33.798" v="4587" actId="47"/>
        <pc:sldMkLst>
          <pc:docMk/>
          <pc:sldMk cId="3249344167" sldId="3085"/>
        </pc:sldMkLst>
        <pc:spChg chg="mod">
          <ac:chgData name="Mathilda Händén" userId="c86d09dc-e4d8-4bba-a0b2-6bb6c20761f9" providerId="ADAL" clId="{AF4EB1B8-07A6-4481-91DF-B2D5D61615A8}" dt="2023-02-01T12:37:35.511" v="4577" actId="12788"/>
          <ac:spMkLst>
            <pc:docMk/>
            <pc:sldMk cId="3249344167" sldId="3085"/>
            <ac:spMk id="15" creationId="{BE1D55BF-3A63-0A5C-F95F-73B900CBA926}"/>
          </ac:spMkLst>
        </pc:spChg>
        <pc:spChg chg="mod">
          <ac:chgData name="Mathilda Händén" userId="c86d09dc-e4d8-4bba-a0b2-6bb6c20761f9" providerId="ADAL" clId="{AF4EB1B8-07A6-4481-91DF-B2D5D61615A8}" dt="2023-02-01T12:37:35.511" v="4577" actId="12788"/>
          <ac:spMkLst>
            <pc:docMk/>
            <pc:sldMk cId="3249344167" sldId="3085"/>
            <ac:spMk id="16" creationId="{797650DE-CAB8-528B-D1DB-DD5FAB55D5F4}"/>
          </ac:spMkLst>
        </pc:spChg>
        <pc:picChg chg="mod">
          <ac:chgData name="Mathilda Händén" userId="c86d09dc-e4d8-4bba-a0b2-6bb6c20761f9" providerId="ADAL" clId="{AF4EB1B8-07A6-4481-91DF-B2D5D61615A8}" dt="2023-02-01T12:37:35.511" v="4577" actId="12788"/>
          <ac:picMkLst>
            <pc:docMk/>
            <pc:sldMk cId="3249344167" sldId="3085"/>
            <ac:picMk id="14" creationId="{80F9B32C-80F2-07BF-2B5B-25EBCE5EDE3E}"/>
          </ac:picMkLst>
        </pc:picChg>
        <pc:picChg chg="mod">
          <ac:chgData name="Mathilda Händén" userId="c86d09dc-e4d8-4bba-a0b2-6bb6c20761f9" providerId="ADAL" clId="{AF4EB1B8-07A6-4481-91DF-B2D5D61615A8}" dt="2023-02-01T12:37:35.511" v="4577" actId="12788"/>
          <ac:picMkLst>
            <pc:docMk/>
            <pc:sldMk cId="3249344167" sldId="3085"/>
            <ac:picMk id="17" creationId="{410D1BC0-7814-BD1A-951C-0543AA84B2F7}"/>
          </ac:picMkLst>
        </pc:picChg>
      </pc:sldChg>
      <pc:sldChg chg="modSp add mod modTransition modAnim addCm delCm">
        <pc:chgData name="Mathilda Händén" userId="c86d09dc-e4d8-4bba-a0b2-6bb6c20761f9" providerId="ADAL" clId="{AF4EB1B8-07A6-4481-91DF-B2D5D61615A8}" dt="2023-03-02T14:10:59.367" v="35383"/>
        <pc:sldMkLst>
          <pc:docMk/>
          <pc:sldMk cId="1721946313" sldId="3086"/>
        </pc:sldMkLst>
        <pc:spChg chg="mod">
          <ac:chgData name="Mathilda Händén" userId="c86d09dc-e4d8-4bba-a0b2-6bb6c20761f9" providerId="ADAL" clId="{AF4EB1B8-07A6-4481-91DF-B2D5D61615A8}" dt="2023-02-14T12:29:32.443" v="17377" actId="20577"/>
          <ac:spMkLst>
            <pc:docMk/>
            <pc:sldMk cId="1721946313" sldId="3086"/>
            <ac:spMk id="15" creationId="{BE1D55BF-3A63-0A5C-F95F-73B900CBA926}"/>
          </ac:spMkLst>
        </pc:spChg>
        <pc:spChg chg="mod">
          <ac:chgData name="Mathilda Händén" userId="c86d09dc-e4d8-4bba-a0b2-6bb6c20761f9" providerId="ADAL" clId="{AF4EB1B8-07A6-4481-91DF-B2D5D61615A8}" dt="2023-02-01T12:38:13.425" v="4586" actId="1076"/>
          <ac:spMkLst>
            <pc:docMk/>
            <pc:sldMk cId="1721946313" sldId="3086"/>
            <ac:spMk id="16" creationId="{797650DE-CAB8-528B-D1DB-DD5FAB55D5F4}"/>
          </ac:spMkLst>
        </pc:spChg>
        <pc:picChg chg="mod">
          <ac:chgData name="Mathilda Händén" userId="c86d09dc-e4d8-4bba-a0b2-6bb6c20761f9" providerId="ADAL" clId="{AF4EB1B8-07A6-4481-91DF-B2D5D61615A8}" dt="2023-02-01T12:38:10.495" v="4585" actId="1076"/>
          <ac:picMkLst>
            <pc:docMk/>
            <pc:sldMk cId="1721946313" sldId="3086"/>
            <ac:picMk id="14" creationId="{80F9B32C-80F2-07BF-2B5B-25EBCE5EDE3E}"/>
          </ac:picMkLst>
        </pc:picChg>
        <pc:picChg chg="mod">
          <ac:chgData name="Mathilda Händén" userId="c86d09dc-e4d8-4bba-a0b2-6bb6c20761f9" providerId="ADAL" clId="{AF4EB1B8-07A6-4481-91DF-B2D5D61615A8}" dt="2023-02-01T12:38:13.425" v="4586" actId="1076"/>
          <ac:picMkLst>
            <pc:docMk/>
            <pc:sldMk cId="1721946313" sldId="3086"/>
            <ac:picMk id="17" creationId="{410D1BC0-7814-BD1A-951C-0543AA84B2F7}"/>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59.367" v="35383"/>
              <pc2:cmMkLst xmlns:pc2="http://schemas.microsoft.com/office/powerpoint/2019/9/main/command">
                <pc:docMk/>
                <pc:sldMk cId="1721946313" sldId="3086"/>
                <pc2:cmMk id="{9C59B97E-0BAA-49F3-AF54-444D7ABE59C4}"/>
              </pc2:cmMkLst>
            </pc226:cmChg>
          </p:ext>
        </pc:extLst>
      </pc:sldChg>
      <pc:sldChg chg="addSp delSp modSp add mod modTransition modAnim addCm delCm modNotesTx">
        <pc:chgData name="Mathilda Händén" userId="c86d09dc-e4d8-4bba-a0b2-6bb6c20761f9" providerId="ADAL" clId="{AF4EB1B8-07A6-4481-91DF-B2D5D61615A8}" dt="2023-03-02T14:13:32.592" v="35406"/>
        <pc:sldMkLst>
          <pc:docMk/>
          <pc:sldMk cId="4047212908" sldId="3087"/>
        </pc:sldMkLst>
        <pc:spChg chg="del">
          <ac:chgData name="Mathilda Händén" userId="c86d09dc-e4d8-4bba-a0b2-6bb6c20761f9" providerId="ADAL" clId="{AF4EB1B8-07A6-4481-91DF-B2D5D61615A8}" dt="2023-02-15T07:56:32.777" v="17440" actId="478"/>
          <ac:spMkLst>
            <pc:docMk/>
            <pc:sldMk cId="4047212908" sldId="3087"/>
            <ac:spMk id="2" creationId="{16FC5E9D-7672-9AAA-2456-073C63B020BA}"/>
          </ac:spMkLst>
        </pc:spChg>
        <pc:spChg chg="del">
          <ac:chgData name="Mathilda Händén" userId="c86d09dc-e4d8-4bba-a0b2-6bb6c20761f9" providerId="ADAL" clId="{AF4EB1B8-07A6-4481-91DF-B2D5D61615A8}" dt="2023-02-01T12:39:16.126" v="4597" actId="478"/>
          <ac:spMkLst>
            <pc:docMk/>
            <pc:sldMk cId="4047212908" sldId="3087"/>
            <ac:spMk id="3" creationId="{9BD1B2A8-0A61-A60E-0BD9-1C31E2061549}"/>
          </ac:spMkLst>
        </pc:spChg>
        <pc:spChg chg="del mod">
          <ac:chgData name="Mathilda Händén" userId="c86d09dc-e4d8-4bba-a0b2-6bb6c20761f9" providerId="ADAL" clId="{AF4EB1B8-07A6-4481-91DF-B2D5D61615A8}" dt="2023-02-17T13:11:22.810" v="25486" actId="478"/>
          <ac:spMkLst>
            <pc:docMk/>
            <pc:sldMk cId="4047212908" sldId="3087"/>
            <ac:spMk id="6" creationId="{32273A15-742A-ED9A-FC64-496FD706678C}"/>
          </ac:spMkLst>
        </pc:spChg>
        <pc:spChg chg="del">
          <ac:chgData name="Mathilda Händén" userId="c86d09dc-e4d8-4bba-a0b2-6bb6c20761f9" providerId="ADAL" clId="{AF4EB1B8-07A6-4481-91DF-B2D5D61615A8}" dt="2023-02-01T12:40:13.286" v="4611" actId="478"/>
          <ac:spMkLst>
            <pc:docMk/>
            <pc:sldMk cId="4047212908" sldId="3087"/>
            <ac:spMk id="10" creationId="{D26EAE18-782D-3611-5565-9C24AAAF5F2F}"/>
          </ac:spMkLst>
        </pc:spChg>
        <pc:spChg chg="add mod">
          <ac:chgData name="Mathilda Händén" userId="c86d09dc-e4d8-4bba-a0b2-6bb6c20761f9" providerId="ADAL" clId="{AF4EB1B8-07A6-4481-91DF-B2D5D61615A8}" dt="2023-03-01T10:27:02.446" v="31381" actId="14100"/>
          <ac:spMkLst>
            <pc:docMk/>
            <pc:sldMk cId="4047212908" sldId="3087"/>
            <ac:spMk id="11" creationId="{6DE31DF7-2C23-569F-BD2E-B3C2FAAC88C0}"/>
          </ac:spMkLst>
        </pc:spChg>
        <pc:spChg chg="add del mod">
          <ac:chgData name="Mathilda Händén" userId="c86d09dc-e4d8-4bba-a0b2-6bb6c20761f9" providerId="ADAL" clId="{AF4EB1B8-07A6-4481-91DF-B2D5D61615A8}" dt="2023-02-14T12:34:49.345" v="17395"/>
          <ac:spMkLst>
            <pc:docMk/>
            <pc:sldMk cId="4047212908" sldId="3087"/>
            <ac:spMk id="11" creationId="{AC1589EF-5635-9BA8-9C26-48DD7FB09C83}"/>
          </ac:spMkLst>
        </pc:spChg>
        <pc:spChg chg="mod">
          <ac:chgData name="Mathilda Händén" userId="c86d09dc-e4d8-4bba-a0b2-6bb6c20761f9" providerId="ADAL" clId="{AF4EB1B8-07A6-4481-91DF-B2D5D61615A8}" dt="2023-02-15T07:56:29.889" v="17439"/>
          <ac:spMkLst>
            <pc:docMk/>
            <pc:sldMk cId="4047212908" sldId="3087"/>
            <ac:spMk id="12" creationId="{C529C852-66BD-2071-942C-A4C644CE0992}"/>
          </ac:spMkLst>
        </pc:spChg>
        <pc:spChg chg="mod">
          <ac:chgData name="Mathilda Händén" userId="c86d09dc-e4d8-4bba-a0b2-6bb6c20761f9" providerId="ADAL" clId="{AF4EB1B8-07A6-4481-91DF-B2D5D61615A8}" dt="2023-02-15T07:56:29.889" v="17439"/>
          <ac:spMkLst>
            <pc:docMk/>
            <pc:sldMk cId="4047212908" sldId="3087"/>
            <ac:spMk id="14" creationId="{8FFDBC4D-4810-2B7C-DAF6-EE96C686DF5D}"/>
          </ac:spMkLst>
        </pc:spChg>
        <pc:spChg chg="add del mod">
          <ac:chgData name="Mathilda Händén" userId="c86d09dc-e4d8-4bba-a0b2-6bb6c20761f9" providerId="ADAL" clId="{AF4EB1B8-07A6-4481-91DF-B2D5D61615A8}" dt="2023-02-14T12:35:03.851" v="17399" actId="478"/>
          <ac:spMkLst>
            <pc:docMk/>
            <pc:sldMk cId="4047212908" sldId="3087"/>
            <ac:spMk id="14" creationId="{9D63FE26-18C3-8B7F-4E00-BDB2FD5E68C0}"/>
          </ac:spMkLst>
        </pc:spChg>
        <pc:spChg chg="add del mod">
          <ac:chgData name="Mathilda Händén" userId="c86d09dc-e4d8-4bba-a0b2-6bb6c20761f9" providerId="ADAL" clId="{AF4EB1B8-07A6-4481-91DF-B2D5D61615A8}" dt="2023-02-01T13:13:56.485" v="5086" actId="478"/>
          <ac:spMkLst>
            <pc:docMk/>
            <pc:sldMk cId="4047212908" sldId="3087"/>
            <ac:spMk id="14" creationId="{FBCD84ED-AA0C-CCC4-3E68-9F0E491B79E5}"/>
          </ac:spMkLst>
        </pc:spChg>
        <pc:spChg chg="add mod">
          <ac:chgData name="Mathilda Händén" userId="c86d09dc-e4d8-4bba-a0b2-6bb6c20761f9" providerId="ADAL" clId="{AF4EB1B8-07A6-4481-91DF-B2D5D61615A8}" dt="2023-02-17T13:09:09.985" v="25393" actId="164"/>
          <ac:spMkLst>
            <pc:docMk/>
            <pc:sldMk cId="4047212908" sldId="3087"/>
            <ac:spMk id="15" creationId="{41052AC5-858D-7EFF-A5CF-F5873DB63437}"/>
          </ac:spMkLst>
        </pc:spChg>
        <pc:spChg chg="mod topLvl">
          <ac:chgData name="Mathilda Händén" userId="c86d09dc-e4d8-4bba-a0b2-6bb6c20761f9" providerId="ADAL" clId="{AF4EB1B8-07A6-4481-91DF-B2D5D61615A8}" dt="2023-02-17T13:09:36.067" v="25399" actId="164"/>
          <ac:spMkLst>
            <pc:docMk/>
            <pc:sldMk cId="4047212908" sldId="3087"/>
            <ac:spMk id="18" creationId="{93676FF1-F618-6D2E-FA5B-918287D6E50A}"/>
          </ac:spMkLst>
        </pc:spChg>
        <pc:spChg chg="mod ord topLvl">
          <ac:chgData name="Mathilda Händén" userId="c86d09dc-e4d8-4bba-a0b2-6bb6c20761f9" providerId="ADAL" clId="{AF4EB1B8-07A6-4481-91DF-B2D5D61615A8}" dt="2023-02-17T13:09:36.067" v="25399" actId="164"/>
          <ac:spMkLst>
            <pc:docMk/>
            <pc:sldMk cId="4047212908" sldId="3087"/>
            <ac:spMk id="19" creationId="{4F2707B4-61C5-1968-68AC-C54397D11D2C}"/>
          </ac:spMkLst>
        </pc:spChg>
        <pc:spChg chg="mod">
          <ac:chgData name="Mathilda Händén" userId="c86d09dc-e4d8-4bba-a0b2-6bb6c20761f9" providerId="ADAL" clId="{AF4EB1B8-07A6-4481-91DF-B2D5D61615A8}" dt="2023-02-15T07:58:28.402" v="17477" actId="207"/>
          <ac:spMkLst>
            <pc:docMk/>
            <pc:sldMk cId="4047212908" sldId="3087"/>
            <ac:spMk id="41" creationId="{10F867CD-4558-B348-DA61-E0211F974E49}"/>
          </ac:spMkLst>
        </pc:spChg>
        <pc:spChg chg="mod">
          <ac:chgData name="Mathilda Händén" userId="c86d09dc-e4d8-4bba-a0b2-6bb6c20761f9" providerId="ADAL" clId="{AF4EB1B8-07A6-4481-91DF-B2D5D61615A8}" dt="2023-02-17T13:09:09.985" v="25393" actId="164"/>
          <ac:spMkLst>
            <pc:docMk/>
            <pc:sldMk cId="4047212908" sldId="3087"/>
            <ac:spMk id="46" creationId="{B8739743-45CA-B978-5180-E6AA86513528}"/>
          </ac:spMkLst>
        </pc:spChg>
        <pc:spChg chg="mod">
          <ac:chgData name="Mathilda Händén" userId="c86d09dc-e4d8-4bba-a0b2-6bb6c20761f9" providerId="ADAL" clId="{AF4EB1B8-07A6-4481-91DF-B2D5D61615A8}" dt="2023-02-17T13:09:20.152" v="25396" actId="164"/>
          <ac:spMkLst>
            <pc:docMk/>
            <pc:sldMk cId="4047212908" sldId="3087"/>
            <ac:spMk id="48" creationId="{BF3AC95A-0D44-C106-66D6-B4DC8972F8D4}"/>
          </ac:spMkLst>
        </pc:spChg>
        <pc:spChg chg="mod topLvl">
          <ac:chgData name="Mathilda Händén" userId="c86d09dc-e4d8-4bba-a0b2-6bb6c20761f9" providerId="ADAL" clId="{AF4EB1B8-07A6-4481-91DF-B2D5D61615A8}" dt="2023-02-01T13:10:31.949" v="4963" actId="164"/>
          <ac:spMkLst>
            <pc:docMk/>
            <pc:sldMk cId="4047212908" sldId="3087"/>
            <ac:spMk id="49" creationId="{43F12E67-7D23-9629-FA04-9A455134E00C}"/>
          </ac:spMkLst>
        </pc:spChg>
        <pc:spChg chg="mod">
          <ac:chgData name="Mathilda Händén" userId="c86d09dc-e4d8-4bba-a0b2-6bb6c20761f9" providerId="ADAL" clId="{AF4EB1B8-07A6-4481-91DF-B2D5D61615A8}" dt="2023-02-01T12:44:27.736" v="4721" actId="164"/>
          <ac:spMkLst>
            <pc:docMk/>
            <pc:sldMk cId="4047212908" sldId="3087"/>
            <ac:spMk id="50" creationId="{93A7A2BD-06AF-9B3B-6786-92DE4124A98F}"/>
          </ac:spMkLst>
        </pc:spChg>
        <pc:spChg chg="mod">
          <ac:chgData name="Mathilda Händén" userId="c86d09dc-e4d8-4bba-a0b2-6bb6c20761f9" providerId="ADAL" clId="{AF4EB1B8-07A6-4481-91DF-B2D5D61615A8}" dt="2023-02-17T13:09:36.067" v="25399" actId="164"/>
          <ac:spMkLst>
            <pc:docMk/>
            <pc:sldMk cId="4047212908" sldId="3087"/>
            <ac:spMk id="52" creationId="{5B421125-B971-B5ED-1F95-F16786B93BA0}"/>
          </ac:spMkLst>
        </pc:spChg>
        <pc:spChg chg="mod">
          <ac:chgData name="Mathilda Händén" userId="c86d09dc-e4d8-4bba-a0b2-6bb6c20761f9" providerId="ADAL" clId="{AF4EB1B8-07A6-4481-91DF-B2D5D61615A8}" dt="2023-02-15T07:59:15.329" v="17497" actId="207"/>
          <ac:spMkLst>
            <pc:docMk/>
            <pc:sldMk cId="4047212908" sldId="3087"/>
            <ac:spMk id="55" creationId="{EA98B7C6-39E4-68A2-E51F-1CEEB743F759}"/>
          </ac:spMkLst>
        </pc:spChg>
        <pc:spChg chg="mod topLvl">
          <ac:chgData name="Mathilda Händén" userId="c86d09dc-e4d8-4bba-a0b2-6bb6c20761f9" providerId="ADAL" clId="{AF4EB1B8-07A6-4481-91DF-B2D5D61615A8}" dt="2023-02-15T07:59:07.132" v="17495" actId="207"/>
          <ac:spMkLst>
            <pc:docMk/>
            <pc:sldMk cId="4047212908" sldId="3087"/>
            <ac:spMk id="58" creationId="{678200DC-EDF9-8028-4601-FBC413ED3123}"/>
          </ac:spMkLst>
        </pc:spChg>
        <pc:spChg chg="del mod topLvl">
          <ac:chgData name="Mathilda Händén" userId="c86d09dc-e4d8-4bba-a0b2-6bb6c20761f9" providerId="ADAL" clId="{AF4EB1B8-07A6-4481-91DF-B2D5D61615A8}" dt="2023-02-15T07:56:32.777" v="17440" actId="478"/>
          <ac:spMkLst>
            <pc:docMk/>
            <pc:sldMk cId="4047212908" sldId="3087"/>
            <ac:spMk id="76" creationId="{D6E9E04C-0BDF-4EB8-CB25-41AF86AFA977}"/>
          </ac:spMkLst>
        </pc:spChg>
        <pc:grpChg chg="add mod">
          <ac:chgData name="Mathilda Händén" userId="c86d09dc-e4d8-4bba-a0b2-6bb6c20761f9" providerId="ADAL" clId="{AF4EB1B8-07A6-4481-91DF-B2D5D61615A8}" dt="2023-02-17T13:09:09.985" v="25393" actId="164"/>
          <ac:grpSpMkLst>
            <pc:docMk/>
            <pc:sldMk cId="4047212908" sldId="3087"/>
            <ac:grpSpMk id="2" creationId="{FF5A1362-1F1F-5C24-AAEF-D40098C3895C}"/>
          </ac:grpSpMkLst>
        </pc:grpChg>
        <pc:grpChg chg="add mod">
          <ac:chgData name="Mathilda Händén" userId="c86d09dc-e4d8-4bba-a0b2-6bb6c20761f9" providerId="ADAL" clId="{AF4EB1B8-07A6-4481-91DF-B2D5D61615A8}" dt="2023-02-17T13:09:09.985" v="25393" actId="164"/>
          <ac:grpSpMkLst>
            <pc:docMk/>
            <pc:sldMk cId="4047212908" sldId="3087"/>
            <ac:grpSpMk id="4" creationId="{5A0BBE61-8E00-301F-1ADF-8CF927AE81FE}"/>
          </ac:grpSpMkLst>
        </pc:grpChg>
        <pc:grpChg chg="add mod">
          <ac:chgData name="Mathilda Händén" userId="c86d09dc-e4d8-4bba-a0b2-6bb6c20761f9" providerId="ADAL" clId="{AF4EB1B8-07A6-4481-91DF-B2D5D61615A8}" dt="2023-02-17T13:09:20.152" v="25396" actId="164"/>
          <ac:grpSpMkLst>
            <pc:docMk/>
            <pc:sldMk cId="4047212908" sldId="3087"/>
            <ac:grpSpMk id="5" creationId="{A4046BCC-006B-73E6-59B4-739C069B9C50}"/>
          </ac:grpSpMkLst>
        </pc:grpChg>
        <pc:grpChg chg="add del mod">
          <ac:chgData name="Mathilda Händén" userId="c86d09dc-e4d8-4bba-a0b2-6bb6c20761f9" providerId="ADAL" clId="{AF4EB1B8-07A6-4481-91DF-B2D5D61615A8}" dt="2023-02-01T13:10:27.319" v="4962" actId="165"/>
          <ac:grpSpMkLst>
            <pc:docMk/>
            <pc:sldMk cId="4047212908" sldId="3087"/>
            <ac:grpSpMk id="6" creationId="{1CC236E4-C90B-A5BF-D404-6EB779162159}"/>
          </ac:grpSpMkLst>
        </pc:grpChg>
        <pc:grpChg chg="add mod">
          <ac:chgData name="Mathilda Händén" userId="c86d09dc-e4d8-4bba-a0b2-6bb6c20761f9" providerId="ADAL" clId="{AF4EB1B8-07A6-4481-91DF-B2D5D61615A8}" dt="2023-02-17T13:09:20.152" v="25396" actId="164"/>
          <ac:grpSpMkLst>
            <pc:docMk/>
            <pc:sldMk cId="4047212908" sldId="3087"/>
            <ac:grpSpMk id="7" creationId="{0D862AE7-FDD8-D013-2029-9B427B751DBF}"/>
          </ac:grpSpMkLst>
        </pc:grpChg>
        <pc:grpChg chg="add del mod">
          <ac:chgData name="Mathilda Händén" userId="c86d09dc-e4d8-4bba-a0b2-6bb6c20761f9" providerId="ADAL" clId="{AF4EB1B8-07A6-4481-91DF-B2D5D61615A8}" dt="2023-02-15T07:55:59.863" v="17431" actId="165"/>
          <ac:grpSpMkLst>
            <pc:docMk/>
            <pc:sldMk cId="4047212908" sldId="3087"/>
            <ac:grpSpMk id="8" creationId="{1CCBDC21-2222-2934-7400-511015BAEA8F}"/>
          </ac:grpSpMkLst>
        </pc:grpChg>
        <pc:grpChg chg="add mod">
          <ac:chgData name="Mathilda Händén" userId="c86d09dc-e4d8-4bba-a0b2-6bb6c20761f9" providerId="ADAL" clId="{AF4EB1B8-07A6-4481-91DF-B2D5D61615A8}" dt="2023-02-17T13:09:36.067" v="25399" actId="164"/>
          <ac:grpSpMkLst>
            <pc:docMk/>
            <pc:sldMk cId="4047212908" sldId="3087"/>
            <ac:grpSpMk id="8" creationId="{D9DC549D-159A-A2AC-9AEE-926D1A692FD9}"/>
          </ac:grpSpMkLst>
        </pc:grpChg>
        <pc:grpChg chg="add del mod">
          <ac:chgData name="Mathilda Händén" userId="c86d09dc-e4d8-4bba-a0b2-6bb6c20761f9" providerId="ADAL" clId="{AF4EB1B8-07A6-4481-91DF-B2D5D61615A8}" dt="2023-02-15T07:57:08.391" v="17448" actId="478"/>
          <ac:grpSpMkLst>
            <pc:docMk/>
            <pc:sldMk cId="4047212908" sldId="3087"/>
            <ac:grpSpMk id="11" creationId="{93517E72-FF36-CCC6-7135-D2C5D2839C36}"/>
          </ac:grpSpMkLst>
        </pc:grpChg>
        <pc:grpChg chg="add mod">
          <ac:chgData name="Mathilda Händén" userId="c86d09dc-e4d8-4bba-a0b2-6bb6c20761f9" providerId="ADAL" clId="{AF4EB1B8-07A6-4481-91DF-B2D5D61615A8}" dt="2023-02-17T13:09:20.152" v="25396" actId="164"/>
          <ac:grpSpMkLst>
            <pc:docMk/>
            <pc:sldMk cId="4047212908" sldId="3087"/>
            <ac:grpSpMk id="13" creationId="{0EEA4AB8-9B5A-3C10-63BA-44ED01032B7D}"/>
          </ac:grpSpMkLst>
        </pc:grpChg>
        <pc:grpChg chg="add del mod">
          <ac:chgData name="Mathilda Händén" userId="c86d09dc-e4d8-4bba-a0b2-6bb6c20761f9" providerId="ADAL" clId="{AF4EB1B8-07A6-4481-91DF-B2D5D61615A8}" dt="2023-02-15T08:00:38.831" v="17511" actId="165"/>
          <ac:grpSpMkLst>
            <pc:docMk/>
            <pc:sldMk cId="4047212908" sldId="3087"/>
            <ac:grpSpMk id="17" creationId="{579CDFFB-36C6-580B-F12C-7749FEC26AC4}"/>
          </ac:grpSpMkLst>
        </pc:grpChg>
        <pc:picChg chg="add del mod">
          <ac:chgData name="Mathilda Händén" userId="c86d09dc-e4d8-4bba-a0b2-6bb6c20761f9" providerId="ADAL" clId="{AF4EB1B8-07A6-4481-91DF-B2D5D61615A8}" dt="2023-02-17T13:09:09.985" v="25393" actId="164"/>
          <ac:picMkLst>
            <pc:docMk/>
            <pc:sldMk cId="4047212908" sldId="3087"/>
            <ac:picMk id="3" creationId="{056F763B-C40E-A806-A02C-D3FF33DCBAB4}"/>
          </ac:picMkLst>
        </pc:picChg>
        <pc:picChg chg="del mod topLvl">
          <ac:chgData name="Mathilda Händén" userId="c86d09dc-e4d8-4bba-a0b2-6bb6c20761f9" providerId="ADAL" clId="{AF4EB1B8-07A6-4481-91DF-B2D5D61615A8}" dt="2023-02-15T07:56:34.336" v="17441" actId="478"/>
          <ac:picMkLst>
            <pc:docMk/>
            <pc:sldMk cId="4047212908" sldId="3087"/>
            <ac:picMk id="7" creationId="{48AAC7FE-96C5-7867-4B94-06CA18F65D16}"/>
          </ac:picMkLst>
        </pc:picChg>
        <pc:picChg chg="mod">
          <ac:chgData name="Mathilda Händén" userId="c86d09dc-e4d8-4bba-a0b2-6bb6c20761f9" providerId="ADAL" clId="{AF4EB1B8-07A6-4481-91DF-B2D5D61615A8}" dt="2023-02-01T13:34:32.753" v="5376" actId="34135"/>
          <ac:picMkLst>
            <pc:docMk/>
            <pc:sldMk cId="4047212908" sldId="3087"/>
            <ac:picMk id="9" creationId="{54468020-AC74-6519-39D4-20A18BB8A3C9}"/>
          </ac:picMkLst>
        </pc:picChg>
        <pc:picChg chg="add del mod">
          <ac:chgData name="Mathilda Händén" userId="c86d09dc-e4d8-4bba-a0b2-6bb6c20761f9" providerId="ADAL" clId="{AF4EB1B8-07A6-4481-91DF-B2D5D61615A8}" dt="2023-02-14T12:34:49.345" v="17395"/>
          <ac:picMkLst>
            <pc:docMk/>
            <pc:sldMk cId="4047212908" sldId="3087"/>
            <ac:picMk id="10" creationId="{CD0E957B-9B48-009A-4A2D-A9342B16C780}"/>
          </ac:picMkLst>
        </pc:picChg>
        <pc:picChg chg="add mod">
          <ac:chgData name="Mathilda Händén" userId="c86d09dc-e4d8-4bba-a0b2-6bb6c20761f9" providerId="ADAL" clId="{AF4EB1B8-07A6-4481-91DF-B2D5D61615A8}" dt="2023-02-17T13:11:32.107" v="25489" actId="1076"/>
          <ac:picMkLst>
            <pc:docMk/>
            <pc:sldMk cId="4047212908" sldId="3087"/>
            <ac:picMk id="10" creationId="{E1199121-EC64-EF31-0F04-B6F19CC145D4}"/>
          </ac:picMkLst>
        </pc:picChg>
        <pc:picChg chg="add del mod">
          <ac:chgData name="Mathilda Händén" userId="c86d09dc-e4d8-4bba-a0b2-6bb6c20761f9" providerId="ADAL" clId="{AF4EB1B8-07A6-4481-91DF-B2D5D61615A8}" dt="2023-02-15T07:56:15.646" v="17438" actId="478"/>
          <ac:picMkLst>
            <pc:docMk/>
            <pc:sldMk cId="4047212908" sldId="3087"/>
            <ac:picMk id="10" creationId="{FA27B225-EE7D-8EF6-07BC-CC3A79ADFE60}"/>
          </ac:picMkLst>
        </pc:picChg>
        <pc:picChg chg="del">
          <ac:chgData name="Mathilda Händén" userId="c86d09dc-e4d8-4bba-a0b2-6bb6c20761f9" providerId="ADAL" clId="{AF4EB1B8-07A6-4481-91DF-B2D5D61615A8}" dt="2023-02-01T12:40:13.286" v="4611" actId="478"/>
          <ac:picMkLst>
            <pc:docMk/>
            <pc:sldMk cId="4047212908" sldId="3087"/>
            <ac:picMk id="11" creationId="{32291154-2DA4-9AAA-8FBB-C7FD14197B2A}"/>
          </ac:picMkLst>
        </pc:picChg>
        <pc:picChg chg="add del mod">
          <ac:chgData name="Mathilda Händén" userId="c86d09dc-e4d8-4bba-a0b2-6bb6c20761f9" providerId="ADAL" clId="{AF4EB1B8-07A6-4481-91DF-B2D5D61615A8}" dt="2023-02-14T12:35:03.851" v="17399" actId="478"/>
          <ac:picMkLst>
            <pc:docMk/>
            <pc:sldMk cId="4047212908" sldId="3087"/>
            <ac:picMk id="12" creationId="{4695A420-FABC-F885-AD87-3F55967AB5B4}"/>
          </ac:picMkLst>
        </pc:picChg>
        <pc:picChg chg="add del mod">
          <ac:chgData name="Mathilda Händén" userId="c86d09dc-e4d8-4bba-a0b2-6bb6c20761f9" providerId="ADAL" clId="{AF4EB1B8-07A6-4481-91DF-B2D5D61615A8}" dt="2023-02-01T12:56:09.159" v="4727" actId="478"/>
          <ac:picMkLst>
            <pc:docMk/>
            <pc:sldMk cId="4047212908" sldId="3087"/>
            <ac:picMk id="12" creationId="{BEB956D9-0920-FECB-0765-9FDA580405FA}"/>
          </ac:picMkLst>
        </pc:picChg>
        <pc:picChg chg="add del mod">
          <ac:chgData name="Mathilda Händén" userId="c86d09dc-e4d8-4bba-a0b2-6bb6c20761f9" providerId="ADAL" clId="{AF4EB1B8-07A6-4481-91DF-B2D5D61615A8}" dt="2023-02-15T07:57:10.978" v="17449" actId="478"/>
          <ac:picMkLst>
            <pc:docMk/>
            <pc:sldMk cId="4047212908" sldId="3087"/>
            <ac:picMk id="16" creationId="{D3BA36A8-1DAD-9818-7CE2-F518782935A5}"/>
          </ac:picMkLst>
        </pc:picChg>
        <pc:picChg chg="add mod">
          <ac:chgData name="Mathilda Händén" userId="c86d09dc-e4d8-4bba-a0b2-6bb6c20761f9" providerId="ADAL" clId="{AF4EB1B8-07A6-4481-91DF-B2D5D61615A8}" dt="2023-02-17T13:09:36.067" v="25399" actId="164"/>
          <ac:picMkLst>
            <pc:docMk/>
            <pc:sldMk cId="4047212908" sldId="3087"/>
            <ac:picMk id="20" creationId="{7A0BB802-BB69-7C9E-6C65-3DB1491B3283}"/>
          </ac:picMkLst>
        </pc:picChg>
        <pc:picChg chg="mod">
          <ac:chgData name="Mathilda Händén" userId="c86d09dc-e4d8-4bba-a0b2-6bb6c20761f9" providerId="ADAL" clId="{AF4EB1B8-07A6-4481-91DF-B2D5D61615A8}" dt="2023-02-01T12:44:25.006" v="4720" actId="164"/>
          <ac:picMkLst>
            <pc:docMk/>
            <pc:sldMk cId="4047212908" sldId="3087"/>
            <ac:picMk id="43" creationId="{98F1D948-106C-E88D-A0C5-3CD6692E8D16}"/>
          </ac:picMkLst>
        </pc:picChg>
        <pc:picChg chg="mod">
          <ac:chgData name="Mathilda Händén" userId="c86d09dc-e4d8-4bba-a0b2-6bb6c20761f9" providerId="ADAL" clId="{AF4EB1B8-07A6-4481-91DF-B2D5D61615A8}" dt="2023-02-17T13:09:09.985" v="25393" actId="164"/>
          <ac:picMkLst>
            <pc:docMk/>
            <pc:sldMk cId="4047212908" sldId="3087"/>
            <ac:picMk id="44" creationId="{C242B7CF-3280-6AF0-A211-3E20968C1A14}"/>
          </ac:picMkLst>
        </pc:picChg>
        <pc:picChg chg="mod">
          <ac:chgData name="Mathilda Händén" userId="c86d09dc-e4d8-4bba-a0b2-6bb6c20761f9" providerId="ADAL" clId="{AF4EB1B8-07A6-4481-91DF-B2D5D61615A8}" dt="2023-02-17T13:09:20.152" v="25396" actId="164"/>
          <ac:picMkLst>
            <pc:docMk/>
            <pc:sldMk cId="4047212908" sldId="3087"/>
            <ac:picMk id="45" creationId="{FD8891A4-0861-0CC0-5BD5-4F591BC4975C}"/>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15T07:59:54.385" v="17504"/>
              <pc2:cmMkLst xmlns:pc2="http://schemas.microsoft.com/office/powerpoint/2019/9/main/command">
                <pc:docMk/>
                <pc:sldMk cId="4047212908" sldId="3087"/>
                <pc2:cmMk id="{36281900-3F30-4492-B6AE-A8D728EB7FCD}"/>
              </pc2:cmMkLst>
            </pc226:cmChg>
            <pc226:cmChg xmlns:pc226="http://schemas.microsoft.com/office/powerpoint/2022/06/main/command" chg="add del">
              <pc226:chgData name="Mathilda Händén" userId="c86d09dc-e4d8-4bba-a0b2-6bb6c20761f9" providerId="ADAL" clId="{AF4EB1B8-07A6-4481-91DF-B2D5D61615A8}" dt="2023-03-02T14:13:32.592" v="35406"/>
              <pc2:cmMkLst xmlns:pc2="http://schemas.microsoft.com/office/powerpoint/2019/9/main/command">
                <pc:docMk/>
                <pc:sldMk cId="4047212908" sldId="3087"/>
                <pc2:cmMk id="{5CEE1369-1873-4B08-84C5-89B05CD1FFD1}"/>
              </pc2:cmMkLst>
            </pc226:cmChg>
          </p:ext>
        </pc:extLst>
      </pc:sldChg>
      <pc:sldChg chg="addSp delSp modSp add del mod">
        <pc:chgData name="Mathilda Händén" userId="c86d09dc-e4d8-4bba-a0b2-6bb6c20761f9" providerId="ADAL" clId="{AF4EB1B8-07A6-4481-91DF-B2D5D61615A8}" dt="2023-02-01T12:59:07.635" v="4765" actId="47"/>
        <pc:sldMkLst>
          <pc:docMk/>
          <pc:sldMk cId="1051826907" sldId="3088"/>
        </pc:sldMkLst>
        <pc:spChg chg="del">
          <ac:chgData name="Mathilda Händén" userId="c86d09dc-e4d8-4bba-a0b2-6bb6c20761f9" providerId="ADAL" clId="{AF4EB1B8-07A6-4481-91DF-B2D5D61615A8}" dt="2023-02-01T12:56:14.727" v="4729" actId="478"/>
          <ac:spMkLst>
            <pc:docMk/>
            <pc:sldMk cId="1051826907" sldId="3088"/>
            <ac:spMk id="2" creationId="{16FC5E9D-7672-9AAA-2456-073C63B020BA}"/>
          </ac:spMkLst>
        </pc:spChg>
        <pc:spChg chg="mod topLvl">
          <ac:chgData name="Mathilda Händén" userId="c86d09dc-e4d8-4bba-a0b2-6bb6c20761f9" providerId="ADAL" clId="{AF4EB1B8-07A6-4481-91DF-B2D5D61615A8}" dt="2023-02-01T12:58:52.223" v="4759" actId="14100"/>
          <ac:spMkLst>
            <pc:docMk/>
            <pc:sldMk cId="1051826907" sldId="3088"/>
            <ac:spMk id="41" creationId="{10F867CD-4558-B348-DA61-E0211F974E49}"/>
          </ac:spMkLst>
        </pc:spChg>
        <pc:spChg chg="mod topLvl">
          <ac:chgData name="Mathilda Händén" userId="c86d09dc-e4d8-4bba-a0b2-6bb6c20761f9" providerId="ADAL" clId="{AF4EB1B8-07A6-4481-91DF-B2D5D61615A8}" dt="2023-02-01T12:58:06.351" v="4752" actId="165"/>
          <ac:spMkLst>
            <pc:docMk/>
            <pc:sldMk cId="1051826907" sldId="3088"/>
            <ac:spMk id="49" creationId="{43F12E67-7D23-9629-FA04-9A455134E00C}"/>
          </ac:spMkLst>
        </pc:spChg>
        <pc:spChg chg="mod topLvl">
          <ac:chgData name="Mathilda Händén" userId="c86d09dc-e4d8-4bba-a0b2-6bb6c20761f9" providerId="ADAL" clId="{AF4EB1B8-07A6-4481-91DF-B2D5D61615A8}" dt="2023-02-01T12:59:02.749" v="4764" actId="1076"/>
          <ac:spMkLst>
            <pc:docMk/>
            <pc:sldMk cId="1051826907" sldId="3088"/>
            <ac:spMk id="50" creationId="{93A7A2BD-06AF-9B3B-6786-92DE4124A98F}"/>
          </ac:spMkLst>
        </pc:spChg>
        <pc:spChg chg="mod topLvl">
          <ac:chgData name="Mathilda Händén" userId="c86d09dc-e4d8-4bba-a0b2-6bb6c20761f9" providerId="ADAL" clId="{AF4EB1B8-07A6-4481-91DF-B2D5D61615A8}" dt="2023-02-01T12:59:02.749" v="4764" actId="1076"/>
          <ac:spMkLst>
            <pc:docMk/>
            <pc:sldMk cId="1051826907" sldId="3088"/>
            <ac:spMk id="55" creationId="{EA98B7C6-39E4-68A2-E51F-1CEEB743F759}"/>
          </ac:spMkLst>
        </pc:spChg>
        <pc:spChg chg="mod topLvl">
          <ac:chgData name="Mathilda Händén" userId="c86d09dc-e4d8-4bba-a0b2-6bb6c20761f9" providerId="ADAL" clId="{AF4EB1B8-07A6-4481-91DF-B2D5D61615A8}" dt="2023-02-01T12:58:34.536" v="4754" actId="11530"/>
          <ac:spMkLst>
            <pc:docMk/>
            <pc:sldMk cId="1051826907" sldId="3088"/>
            <ac:spMk id="58" creationId="{678200DC-EDF9-8028-4601-FBC413ED3123}"/>
          </ac:spMkLst>
        </pc:spChg>
        <pc:grpChg chg="del mod">
          <ac:chgData name="Mathilda Händén" userId="c86d09dc-e4d8-4bba-a0b2-6bb6c20761f9" providerId="ADAL" clId="{AF4EB1B8-07A6-4481-91DF-B2D5D61615A8}" dt="2023-02-01T12:57:26.888" v="4746" actId="165"/>
          <ac:grpSpMkLst>
            <pc:docMk/>
            <pc:sldMk cId="1051826907" sldId="3088"/>
            <ac:grpSpMk id="4" creationId="{5A0BBE61-8E00-301F-1ADF-8CF927AE81FE}"/>
          </ac:grpSpMkLst>
        </pc:grpChg>
        <pc:grpChg chg="del">
          <ac:chgData name="Mathilda Händén" userId="c86d09dc-e4d8-4bba-a0b2-6bb6c20761f9" providerId="ADAL" clId="{AF4EB1B8-07A6-4481-91DF-B2D5D61615A8}" dt="2023-02-01T12:57:48.598" v="4749" actId="165"/>
          <ac:grpSpMkLst>
            <pc:docMk/>
            <pc:sldMk cId="1051826907" sldId="3088"/>
            <ac:grpSpMk id="5" creationId="{A4046BCC-006B-73E6-59B4-739C069B9C50}"/>
          </ac:grpSpMkLst>
        </pc:grpChg>
        <pc:grpChg chg="del">
          <ac:chgData name="Mathilda Händén" userId="c86d09dc-e4d8-4bba-a0b2-6bb6c20761f9" providerId="ADAL" clId="{AF4EB1B8-07A6-4481-91DF-B2D5D61615A8}" dt="2023-02-01T12:58:06.351" v="4752" actId="165"/>
          <ac:grpSpMkLst>
            <pc:docMk/>
            <pc:sldMk cId="1051826907" sldId="3088"/>
            <ac:grpSpMk id="6" creationId="{1CC236E4-C90B-A5BF-D404-6EB779162159}"/>
          </ac:grpSpMkLst>
        </pc:grpChg>
        <pc:grpChg chg="del">
          <ac:chgData name="Mathilda Händén" userId="c86d09dc-e4d8-4bba-a0b2-6bb6c20761f9" providerId="ADAL" clId="{AF4EB1B8-07A6-4481-91DF-B2D5D61615A8}" dt="2023-02-01T12:56:14.727" v="4729" actId="478"/>
          <ac:grpSpMkLst>
            <pc:docMk/>
            <pc:sldMk cId="1051826907" sldId="3088"/>
            <ac:grpSpMk id="8" creationId="{1CCBDC21-2222-2934-7400-511015BAEA8F}"/>
          </ac:grpSpMkLst>
        </pc:grpChg>
        <pc:picChg chg="add mod">
          <ac:chgData name="Mathilda Händén" userId="c86d09dc-e4d8-4bba-a0b2-6bb6c20761f9" providerId="ADAL" clId="{AF4EB1B8-07A6-4481-91DF-B2D5D61615A8}" dt="2023-02-01T12:56:21.572" v="4732" actId="1076"/>
          <ac:picMkLst>
            <pc:docMk/>
            <pc:sldMk cId="1051826907" sldId="3088"/>
            <ac:picMk id="3" creationId="{3DDCEDE8-AED8-928A-4B1F-371B7A02311B}"/>
          </ac:picMkLst>
        </pc:picChg>
        <pc:picChg chg="add mod">
          <ac:chgData name="Mathilda Händén" userId="c86d09dc-e4d8-4bba-a0b2-6bb6c20761f9" providerId="ADAL" clId="{AF4EB1B8-07A6-4481-91DF-B2D5D61615A8}" dt="2023-02-01T12:58:57.438" v="4762" actId="1076"/>
          <ac:picMkLst>
            <pc:docMk/>
            <pc:sldMk cId="1051826907" sldId="3088"/>
            <ac:picMk id="10" creationId="{5CD6B105-1374-1E23-FBDE-7D3C36230F9F}"/>
          </ac:picMkLst>
        </pc:picChg>
        <pc:picChg chg="add mod">
          <ac:chgData name="Mathilda Händén" userId="c86d09dc-e4d8-4bba-a0b2-6bb6c20761f9" providerId="ADAL" clId="{AF4EB1B8-07A6-4481-91DF-B2D5D61615A8}" dt="2023-02-01T12:58:55.363" v="4761" actId="14100"/>
          <ac:picMkLst>
            <pc:docMk/>
            <pc:sldMk cId="1051826907" sldId="3088"/>
            <ac:picMk id="11" creationId="{0E3EF7A3-07D8-CC4F-5028-3CD38569680F}"/>
          </ac:picMkLst>
        </pc:picChg>
        <pc:picChg chg="mod topLvl">
          <ac:chgData name="Mathilda Händén" userId="c86d09dc-e4d8-4bba-a0b2-6bb6c20761f9" providerId="ADAL" clId="{AF4EB1B8-07A6-4481-91DF-B2D5D61615A8}" dt="2023-02-01T12:58:59.467" v="4763" actId="1076"/>
          <ac:picMkLst>
            <pc:docMk/>
            <pc:sldMk cId="1051826907" sldId="3088"/>
            <ac:picMk id="43" creationId="{98F1D948-106C-E88D-A0C5-3CD6692E8D16}"/>
          </ac:picMkLst>
        </pc:picChg>
        <pc:picChg chg="del">
          <ac:chgData name="Mathilda Händén" userId="c86d09dc-e4d8-4bba-a0b2-6bb6c20761f9" providerId="ADAL" clId="{AF4EB1B8-07A6-4481-91DF-B2D5D61615A8}" dt="2023-02-01T12:56:31.814" v="4736" actId="478"/>
          <ac:picMkLst>
            <pc:docMk/>
            <pc:sldMk cId="1051826907" sldId="3088"/>
            <ac:picMk id="44" creationId="{C242B7CF-3280-6AF0-A211-3E20968C1A14}"/>
          </ac:picMkLst>
        </pc:picChg>
        <pc:picChg chg="del">
          <ac:chgData name="Mathilda Händén" userId="c86d09dc-e4d8-4bba-a0b2-6bb6c20761f9" providerId="ADAL" clId="{AF4EB1B8-07A6-4481-91DF-B2D5D61615A8}" dt="2023-02-01T12:56:37.046" v="4739" actId="478"/>
          <ac:picMkLst>
            <pc:docMk/>
            <pc:sldMk cId="1051826907" sldId="3088"/>
            <ac:picMk id="45" creationId="{FD8891A4-0861-0CC0-5BD5-4F591BC4975C}"/>
          </ac:picMkLst>
        </pc:picChg>
      </pc:sldChg>
      <pc:sldChg chg="addSp delSp modSp add del mod modTransition addCm modCm">
        <pc:chgData name="Mathilda Händén" userId="c86d09dc-e4d8-4bba-a0b2-6bb6c20761f9" providerId="ADAL" clId="{AF4EB1B8-07A6-4481-91DF-B2D5D61615A8}" dt="2023-02-14T12:24:57.907" v="17373" actId="47"/>
        <pc:sldMkLst>
          <pc:docMk/>
          <pc:sldMk cId="1580492527" sldId="3088"/>
        </pc:sldMkLst>
        <pc:spChg chg="mod">
          <ac:chgData name="Mathilda Händén" userId="c86d09dc-e4d8-4bba-a0b2-6bb6c20761f9" providerId="ADAL" clId="{AF4EB1B8-07A6-4481-91DF-B2D5D61615A8}" dt="2023-02-01T13:01:14.440" v="4815" actId="20577"/>
          <ac:spMkLst>
            <pc:docMk/>
            <pc:sldMk cId="1580492527" sldId="3088"/>
            <ac:spMk id="4" creationId="{AEA9F9DF-5849-0011-1CFF-6889898AF721}"/>
          </ac:spMkLst>
        </pc:spChg>
        <pc:spChg chg="mod">
          <ac:chgData name="Mathilda Händén" userId="c86d09dc-e4d8-4bba-a0b2-6bb6c20761f9" providerId="ADAL" clId="{AF4EB1B8-07A6-4481-91DF-B2D5D61615A8}" dt="2023-02-01T13:00:39.944" v="4797" actId="1076"/>
          <ac:spMkLst>
            <pc:docMk/>
            <pc:sldMk cId="1580492527" sldId="3088"/>
            <ac:spMk id="5" creationId="{16449009-ADDB-4BDC-5280-A192CBF8253D}"/>
          </ac:spMkLst>
        </pc:spChg>
        <pc:spChg chg="del">
          <ac:chgData name="Mathilda Händén" userId="c86d09dc-e4d8-4bba-a0b2-6bb6c20761f9" providerId="ADAL" clId="{AF4EB1B8-07A6-4481-91DF-B2D5D61615A8}" dt="2023-02-01T12:59:52.567" v="4775" actId="478"/>
          <ac:spMkLst>
            <pc:docMk/>
            <pc:sldMk cId="1580492527" sldId="3088"/>
            <ac:spMk id="6" creationId="{FFAE076F-D02E-70C0-4A32-085C93EC8077}"/>
          </ac:spMkLst>
        </pc:spChg>
        <pc:spChg chg="add del mod">
          <ac:chgData name="Mathilda Händén" userId="c86d09dc-e4d8-4bba-a0b2-6bb6c20761f9" providerId="ADAL" clId="{AF4EB1B8-07A6-4481-91DF-B2D5D61615A8}" dt="2023-02-09T14:18:10.486" v="9079" actId="478"/>
          <ac:spMkLst>
            <pc:docMk/>
            <pc:sldMk cId="1580492527" sldId="3088"/>
            <ac:spMk id="7" creationId="{DBD50FCA-72E6-C655-5EF6-DCD6E29210CB}"/>
          </ac:spMkLst>
        </pc:spChg>
        <pc:spChg chg="add del mod topLvl">
          <ac:chgData name="Mathilda Händén" userId="c86d09dc-e4d8-4bba-a0b2-6bb6c20761f9" providerId="ADAL" clId="{AF4EB1B8-07A6-4481-91DF-B2D5D61615A8}" dt="2023-02-09T14:21:31.951" v="9146" actId="478"/>
          <ac:spMkLst>
            <pc:docMk/>
            <pc:sldMk cId="1580492527" sldId="3088"/>
            <ac:spMk id="10" creationId="{44905DBB-095B-5B33-4BB5-AE83705105D2}"/>
          </ac:spMkLst>
        </pc:spChg>
        <pc:spChg chg="add del mod topLvl">
          <ac:chgData name="Mathilda Händén" userId="c86d09dc-e4d8-4bba-a0b2-6bb6c20761f9" providerId="ADAL" clId="{AF4EB1B8-07A6-4481-91DF-B2D5D61615A8}" dt="2023-02-09T14:21:31.505" v="9145" actId="478"/>
          <ac:spMkLst>
            <pc:docMk/>
            <pc:sldMk cId="1580492527" sldId="3088"/>
            <ac:spMk id="11" creationId="{DB178DD1-B7EE-8951-A71E-8599F6F722C9}"/>
          </ac:spMkLst>
        </pc:spChg>
        <pc:grpChg chg="add del mod">
          <ac:chgData name="Mathilda Händén" userId="c86d09dc-e4d8-4bba-a0b2-6bb6c20761f9" providerId="ADAL" clId="{AF4EB1B8-07A6-4481-91DF-B2D5D61615A8}" dt="2023-02-01T13:02:34.780" v="4830" actId="165"/>
          <ac:grpSpMkLst>
            <pc:docMk/>
            <pc:sldMk cId="1580492527" sldId="3088"/>
            <ac:grpSpMk id="10" creationId="{D9DCC5B7-1908-47CB-C9C7-85CAAEEAE3CD}"/>
          </ac:grpSpMkLst>
        </pc:grpChg>
        <pc:grpChg chg="add del mod">
          <ac:chgData name="Mathilda Händén" userId="c86d09dc-e4d8-4bba-a0b2-6bb6c20761f9" providerId="ADAL" clId="{AF4EB1B8-07A6-4481-91DF-B2D5D61615A8}" dt="2023-02-09T14:21:31.505" v="9145" actId="478"/>
          <ac:grpSpMkLst>
            <pc:docMk/>
            <pc:sldMk cId="1580492527" sldId="3088"/>
            <ac:grpSpMk id="12" creationId="{0E78B9D3-EBE0-AF66-DC63-45F34EF201B1}"/>
          </ac:grpSpMkLst>
        </pc:grpChg>
        <pc:picChg chg="mod">
          <ac:chgData name="Mathilda Händén" userId="c86d09dc-e4d8-4bba-a0b2-6bb6c20761f9" providerId="ADAL" clId="{AF4EB1B8-07A6-4481-91DF-B2D5D61615A8}" dt="2023-02-01T13:00:43.891" v="4799" actId="1076"/>
          <ac:picMkLst>
            <pc:docMk/>
            <pc:sldMk cId="1580492527" sldId="3088"/>
            <ac:picMk id="2" creationId="{D9BA857E-A31C-2F7F-79B1-51608A28FBF5}"/>
          </ac:picMkLst>
        </pc:picChg>
        <pc:picChg chg="add del mod">
          <ac:chgData name="Mathilda Händén" userId="c86d09dc-e4d8-4bba-a0b2-6bb6c20761f9" providerId="ADAL" clId="{AF4EB1B8-07A6-4481-91DF-B2D5D61615A8}" dt="2023-02-01T13:01:11.791" v="4813" actId="478"/>
          <ac:picMkLst>
            <pc:docMk/>
            <pc:sldMk cId="1580492527" sldId="3088"/>
            <ac:picMk id="3" creationId="{EB99F71B-91C8-72AB-705B-F49E9F304872}"/>
          </ac:picMkLst>
        </pc:picChg>
        <pc:picChg chg="add del mod">
          <ac:chgData name="Mathilda Händén" userId="c86d09dc-e4d8-4bba-a0b2-6bb6c20761f9" providerId="ADAL" clId="{AF4EB1B8-07A6-4481-91DF-B2D5D61615A8}" dt="2023-02-09T14:17:39.135" v="9074" actId="478"/>
          <ac:picMkLst>
            <pc:docMk/>
            <pc:sldMk cId="1580492527" sldId="3088"/>
            <ac:picMk id="6" creationId="{DACFE959-E976-6157-9431-67F3F290E011}"/>
          </ac:picMkLst>
        </pc:picChg>
        <pc:picChg chg="add del mod topLvl">
          <ac:chgData name="Mathilda Händén" userId="c86d09dc-e4d8-4bba-a0b2-6bb6c20761f9" providerId="ADAL" clId="{AF4EB1B8-07A6-4481-91DF-B2D5D61615A8}" dt="2023-02-01T13:02:46.040" v="4841" actId="21"/>
          <ac:picMkLst>
            <pc:docMk/>
            <pc:sldMk cId="1580492527" sldId="3088"/>
            <ac:picMk id="7" creationId="{53B23AD6-68A2-AEA4-49A2-ABFF3A8EE7FA}"/>
          </ac:picMkLst>
        </pc:picChg>
        <pc:picChg chg="add del mod topLvl">
          <ac:chgData name="Mathilda Händén" userId="c86d09dc-e4d8-4bba-a0b2-6bb6c20761f9" providerId="ADAL" clId="{AF4EB1B8-07A6-4481-91DF-B2D5D61615A8}" dt="2023-02-01T13:02:46.040" v="4841" actId="21"/>
          <ac:picMkLst>
            <pc:docMk/>
            <pc:sldMk cId="1580492527" sldId="3088"/>
            <ac:picMk id="8" creationId="{FD769B27-C4D9-2DCE-8F45-109468078219}"/>
          </ac:picMkLst>
        </pc:picChg>
        <pc:picChg chg="add del mod topLvl">
          <ac:chgData name="Mathilda Händén" userId="c86d09dc-e4d8-4bba-a0b2-6bb6c20761f9" providerId="ADAL" clId="{AF4EB1B8-07A6-4481-91DF-B2D5D61615A8}" dt="2023-02-01T13:02:46.040" v="4841" actId="21"/>
          <ac:picMkLst>
            <pc:docMk/>
            <pc:sldMk cId="1580492527" sldId="3088"/>
            <ac:picMk id="9" creationId="{46BB9700-3C82-5CAE-FBB9-6B59BB715408}"/>
          </ac:picMkLst>
        </pc:picChg>
        <pc:picChg chg="add del mod">
          <ac:chgData name="Mathilda Händén" userId="c86d09dc-e4d8-4bba-a0b2-6bb6c20761f9" providerId="ADAL" clId="{AF4EB1B8-07A6-4481-91DF-B2D5D61615A8}" dt="2023-02-01T13:02:52.439" v="4843"/>
          <ac:picMkLst>
            <pc:docMk/>
            <pc:sldMk cId="1580492527" sldId="3088"/>
            <ac:picMk id="11" creationId="{F16A203D-FED3-C761-51AF-EB7A11E9EB1A}"/>
          </ac:picMkLst>
        </pc:picChg>
        <pc:picChg chg="add del mod">
          <ac:chgData name="Mathilda Händén" userId="c86d09dc-e4d8-4bba-a0b2-6bb6c20761f9" providerId="ADAL" clId="{AF4EB1B8-07A6-4481-91DF-B2D5D61615A8}" dt="2023-02-01T13:02:52.439" v="4843"/>
          <ac:picMkLst>
            <pc:docMk/>
            <pc:sldMk cId="1580492527" sldId="3088"/>
            <ac:picMk id="12" creationId="{3CB9DF94-B3F9-04E3-4392-A11AB04A3DB1}"/>
          </ac:picMkLst>
        </pc:picChg>
        <pc:picChg chg="del">
          <ac:chgData name="Mathilda Händén" userId="c86d09dc-e4d8-4bba-a0b2-6bb6c20761f9" providerId="ADAL" clId="{AF4EB1B8-07A6-4481-91DF-B2D5D61615A8}" dt="2023-02-01T12:59:49.038" v="4773" actId="478"/>
          <ac:picMkLst>
            <pc:docMk/>
            <pc:sldMk cId="1580492527" sldId="3088"/>
            <ac:picMk id="13" creationId="{09477AD1-1B36-EE0E-A36F-2A3D2EA84A5D}"/>
          </ac:picMkLst>
        </pc:picChg>
        <pc:picChg chg="add del mod">
          <ac:chgData name="Mathilda Händén" userId="c86d09dc-e4d8-4bba-a0b2-6bb6c20761f9" providerId="ADAL" clId="{AF4EB1B8-07A6-4481-91DF-B2D5D61615A8}" dt="2023-02-01T13:02:52.439" v="4843"/>
          <ac:picMkLst>
            <pc:docMk/>
            <pc:sldMk cId="1580492527" sldId="3088"/>
            <ac:picMk id="14" creationId="{714F0D03-8D83-D289-5DC4-6AC610A0A617}"/>
          </ac:picMkLst>
        </pc:picChg>
        <pc:picChg chg="add del mod">
          <ac:chgData name="Mathilda Händén" userId="c86d09dc-e4d8-4bba-a0b2-6bb6c20761f9" providerId="ADAL" clId="{AF4EB1B8-07A6-4481-91DF-B2D5D61615A8}" dt="2023-02-01T13:04:04.358" v="4852" actId="478"/>
          <ac:picMkLst>
            <pc:docMk/>
            <pc:sldMk cId="1580492527" sldId="3088"/>
            <ac:picMk id="16" creationId="{DA9C2DFA-B0F4-BDA5-2C7D-2BD0C35140B2}"/>
          </ac:picMkLst>
        </pc:picChg>
        <pc:picChg chg="add del mod">
          <ac:chgData name="Mathilda Händén" userId="c86d09dc-e4d8-4bba-a0b2-6bb6c20761f9" providerId="ADAL" clId="{AF4EB1B8-07A6-4481-91DF-B2D5D61615A8}" dt="2023-02-01T13:04:19.991" v="4856" actId="478"/>
          <ac:picMkLst>
            <pc:docMk/>
            <pc:sldMk cId="1580492527" sldId="3088"/>
            <ac:picMk id="18" creationId="{265C0F4A-09AA-AB4C-6EC0-70B295922CD2}"/>
          </ac:picMkLst>
        </pc:picChg>
        <pc:picChg chg="add del mod">
          <ac:chgData name="Mathilda Händén" userId="c86d09dc-e4d8-4bba-a0b2-6bb6c20761f9" providerId="ADAL" clId="{AF4EB1B8-07A6-4481-91DF-B2D5D61615A8}" dt="2023-02-01T13:03:50.958" v="4848" actId="478"/>
          <ac:picMkLst>
            <pc:docMk/>
            <pc:sldMk cId="1580492527" sldId="3088"/>
            <ac:picMk id="20" creationId="{9D000426-353A-157B-56E4-A1FC29298652}"/>
          </ac:picMkLst>
        </pc:picChg>
        <pc:picChg chg="del">
          <ac:chgData name="Mathilda Händén" userId="c86d09dc-e4d8-4bba-a0b2-6bb6c20761f9" providerId="ADAL" clId="{AF4EB1B8-07A6-4481-91DF-B2D5D61615A8}" dt="2023-02-01T12:59:54.174" v="4777" actId="478"/>
          <ac:picMkLst>
            <pc:docMk/>
            <pc:sldMk cId="1580492527" sldId="3088"/>
            <ac:picMk id="1026" creationId="{0F7206AB-DBE8-750C-11A0-CCA462A3931B}"/>
          </ac:picMkLst>
        </pc:picChg>
        <pc:picChg chg="del">
          <ac:chgData name="Mathilda Händén" userId="c86d09dc-e4d8-4bba-a0b2-6bb6c20761f9" providerId="ADAL" clId="{AF4EB1B8-07A6-4481-91DF-B2D5D61615A8}" dt="2023-02-01T12:59:53.735" v="4776" actId="478"/>
          <ac:picMkLst>
            <pc:docMk/>
            <pc:sldMk cId="1580492527" sldId="3088"/>
            <ac:picMk id="1027" creationId="{DF070DDB-72E6-5AF6-7B54-C139BC3F0AA6}"/>
          </ac:picMkLst>
        </pc:picChg>
        <pc:picChg chg="del">
          <ac:chgData name="Mathilda Händén" userId="c86d09dc-e4d8-4bba-a0b2-6bb6c20761f9" providerId="ADAL" clId="{AF4EB1B8-07A6-4481-91DF-B2D5D61615A8}" dt="2023-02-01T12:59:54.574" v="4778" actId="478"/>
          <ac:picMkLst>
            <pc:docMk/>
            <pc:sldMk cId="1580492527" sldId="3088"/>
            <ac:picMk id="1028" creationId="{CD8FC2E1-A8D5-6F41-1BD0-BFCF165BADBF}"/>
          </ac:picMkLst>
        </pc:picChg>
        <pc:cxnChg chg="add del mod">
          <ac:chgData name="Mathilda Händén" userId="c86d09dc-e4d8-4bba-a0b2-6bb6c20761f9" providerId="ADAL" clId="{AF4EB1B8-07A6-4481-91DF-B2D5D61615A8}" dt="2023-02-09T14:21:32.615" v="9147" actId="478"/>
          <ac:cxnSpMkLst>
            <pc:docMk/>
            <pc:sldMk cId="1580492527" sldId="3088"/>
            <ac:cxnSpMk id="9" creationId="{80198549-9F12-BB6A-48CC-7CB1DB2318DC}"/>
          </ac:cxnSpMkLst>
        </pc:cxn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01T13:05:36.936" v="4860"/>
              <pc2:cmMkLst xmlns:pc2="http://schemas.microsoft.com/office/powerpoint/2019/9/main/command">
                <pc:docMk/>
                <pc:sldMk cId="1580492527" sldId="3088"/>
                <pc2:cmMk id="{D359A202-D54D-4B55-83AF-9606AEE66CC1}"/>
              </pc2:cmMkLst>
            </pc226:cmChg>
          </p:ext>
        </pc:extLst>
      </pc:sldChg>
      <pc:sldChg chg="addSp delSp modSp add mod ord modTransition modAnim delCm modNotesTx">
        <pc:chgData name="Mathilda Händén" userId="c86d09dc-e4d8-4bba-a0b2-6bb6c20761f9" providerId="ADAL" clId="{AF4EB1B8-07A6-4481-91DF-B2D5D61615A8}" dt="2023-03-02T14:11:39.109" v="35386"/>
        <pc:sldMkLst>
          <pc:docMk/>
          <pc:sldMk cId="1830204550" sldId="3089"/>
        </pc:sldMkLst>
        <pc:spChg chg="add mod">
          <ac:chgData name="Mathilda Händén" userId="c86d09dc-e4d8-4bba-a0b2-6bb6c20761f9" providerId="ADAL" clId="{AF4EB1B8-07A6-4481-91DF-B2D5D61615A8}" dt="2023-02-17T13:04:05.344" v="25379" actId="164"/>
          <ac:spMkLst>
            <pc:docMk/>
            <pc:sldMk cId="1830204550" sldId="3089"/>
            <ac:spMk id="2" creationId="{0CF5B072-547A-33EB-E156-3702602056F8}"/>
          </ac:spMkLst>
        </pc:spChg>
        <pc:spChg chg="add mod">
          <ac:chgData name="Mathilda Händén" userId="c86d09dc-e4d8-4bba-a0b2-6bb6c20761f9" providerId="ADAL" clId="{AF4EB1B8-07A6-4481-91DF-B2D5D61615A8}" dt="2023-02-01T13:01:43.660" v="4822"/>
          <ac:spMkLst>
            <pc:docMk/>
            <pc:sldMk cId="1830204550" sldId="3089"/>
            <ac:spMk id="3" creationId="{3F3C3D41-D14C-CD77-DDF0-54C484667631}"/>
          </ac:spMkLst>
        </pc:spChg>
        <pc:spChg chg="del">
          <ac:chgData name="Mathilda Händén" userId="c86d09dc-e4d8-4bba-a0b2-6bb6c20761f9" providerId="ADAL" clId="{AF4EB1B8-07A6-4481-91DF-B2D5D61615A8}" dt="2023-02-01T13:01:41.551" v="4820" actId="478"/>
          <ac:spMkLst>
            <pc:docMk/>
            <pc:sldMk cId="1830204550" sldId="3089"/>
            <ac:spMk id="4" creationId="{AEA9F9DF-5849-0011-1CFF-6889898AF721}"/>
          </ac:spMkLst>
        </pc:spChg>
        <pc:spChg chg="del">
          <ac:chgData name="Mathilda Händén" userId="c86d09dc-e4d8-4bba-a0b2-6bb6c20761f9" providerId="ADAL" clId="{AF4EB1B8-07A6-4481-91DF-B2D5D61615A8}" dt="2023-02-01T13:01:42.815" v="4821" actId="478"/>
          <ac:spMkLst>
            <pc:docMk/>
            <pc:sldMk cId="1830204550" sldId="3089"/>
            <ac:spMk id="5" creationId="{16449009-ADDB-4BDC-5280-A192CBF8253D}"/>
          </ac:spMkLst>
        </pc:spChg>
        <pc:spChg chg="del">
          <ac:chgData name="Mathilda Händén" userId="c86d09dc-e4d8-4bba-a0b2-6bb6c20761f9" providerId="ADAL" clId="{AF4EB1B8-07A6-4481-91DF-B2D5D61615A8}" dt="2023-02-01T13:01:22.888" v="4817" actId="478"/>
          <ac:spMkLst>
            <pc:docMk/>
            <pc:sldMk cId="1830204550" sldId="3089"/>
            <ac:spMk id="6" creationId="{FFAE076F-D02E-70C0-4A32-085C93EC8077}"/>
          </ac:spMkLst>
        </pc:spChg>
        <pc:grpChg chg="add mod">
          <ac:chgData name="Mathilda Händén" userId="c86d09dc-e4d8-4bba-a0b2-6bb6c20761f9" providerId="ADAL" clId="{AF4EB1B8-07A6-4481-91DF-B2D5D61615A8}" dt="2023-02-17T13:04:05.344" v="25379" actId="164"/>
          <ac:grpSpMkLst>
            <pc:docMk/>
            <pc:sldMk cId="1830204550" sldId="3089"/>
            <ac:grpSpMk id="5" creationId="{970919BF-780E-8D38-3930-6EB1D7906278}"/>
          </ac:grpSpMkLst>
        </pc:grpChg>
        <pc:picChg chg="mod">
          <ac:chgData name="Mathilda Händén" userId="c86d09dc-e4d8-4bba-a0b2-6bb6c20761f9" providerId="ADAL" clId="{AF4EB1B8-07A6-4481-91DF-B2D5D61615A8}" dt="2023-02-17T13:04:05.344" v="25379" actId="164"/>
          <ac:picMkLst>
            <pc:docMk/>
            <pc:sldMk cId="1830204550" sldId="3089"/>
            <ac:picMk id="4" creationId="{DB799A75-865B-B8F9-3798-A5057B921142}"/>
          </ac:picMkLst>
        </pc:picChg>
        <pc:picChg chg="add mod">
          <ac:chgData name="Mathilda Händén" userId="c86d09dc-e4d8-4bba-a0b2-6bb6c20761f9" providerId="ADAL" clId="{AF4EB1B8-07A6-4481-91DF-B2D5D61615A8}" dt="2023-02-01T13:01:43.660" v="4822"/>
          <ac:picMkLst>
            <pc:docMk/>
            <pc:sldMk cId="1830204550" sldId="3089"/>
            <ac:picMk id="7" creationId="{45FFF055-57DA-DF94-C03A-DF287A321AC3}"/>
          </ac:picMkLst>
        </pc:picChg>
        <pc:picChg chg="del">
          <ac:chgData name="Mathilda Händén" userId="c86d09dc-e4d8-4bba-a0b2-6bb6c20761f9" providerId="ADAL" clId="{AF4EB1B8-07A6-4481-91DF-B2D5D61615A8}" dt="2023-02-01T13:01:39.190" v="4819" actId="478"/>
          <ac:picMkLst>
            <pc:docMk/>
            <pc:sldMk cId="1830204550" sldId="3089"/>
            <ac:picMk id="13" creationId="{09477AD1-1B36-EE0E-A36F-2A3D2EA84A5D}"/>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1:39.109" v="35386"/>
              <pc2:cmMkLst xmlns:pc2="http://schemas.microsoft.com/office/powerpoint/2019/9/main/command">
                <pc:docMk/>
                <pc:sldMk cId="1830204550" sldId="3089"/>
                <pc2:cmMk id="{271B239E-6572-47E4-9B68-DD03209EB6F3}"/>
              </pc2:cmMkLst>
            </pc226:cmChg>
          </p:ext>
        </pc:extLst>
      </pc:sldChg>
      <pc:sldChg chg="delSp modSp add del mod">
        <pc:chgData name="Mathilda Händén" userId="c86d09dc-e4d8-4bba-a0b2-6bb6c20761f9" providerId="ADAL" clId="{AF4EB1B8-07A6-4481-91DF-B2D5D61615A8}" dt="2023-02-01T13:11:17.282" v="4976" actId="47"/>
        <pc:sldMkLst>
          <pc:docMk/>
          <pc:sldMk cId="2715984703" sldId="3090"/>
        </pc:sldMkLst>
        <pc:grpChg chg="mod">
          <ac:chgData name="Mathilda Händén" userId="c86d09dc-e4d8-4bba-a0b2-6bb6c20761f9" providerId="ADAL" clId="{AF4EB1B8-07A6-4481-91DF-B2D5D61615A8}" dt="2023-02-01T13:09:38.470" v="4900" actId="1076"/>
          <ac:grpSpMkLst>
            <pc:docMk/>
            <pc:sldMk cId="2715984703" sldId="3090"/>
            <ac:grpSpMk id="10" creationId="{21698FFE-8F77-05E0-C722-BD829045FF5B}"/>
          </ac:grpSpMkLst>
        </pc:grpChg>
        <pc:picChg chg="del">
          <ac:chgData name="Mathilda Händén" userId="c86d09dc-e4d8-4bba-a0b2-6bb6c20761f9" providerId="ADAL" clId="{AF4EB1B8-07A6-4481-91DF-B2D5D61615A8}" dt="2023-02-01T13:07:27.208" v="4878" actId="478"/>
          <ac:picMkLst>
            <pc:docMk/>
            <pc:sldMk cId="2715984703" sldId="3090"/>
            <ac:picMk id="5" creationId="{89F3CC1C-6F38-26C3-AB7B-99323BA916E4}"/>
          </ac:picMkLst>
        </pc:picChg>
        <pc:picChg chg="del">
          <ac:chgData name="Mathilda Händén" userId="c86d09dc-e4d8-4bba-a0b2-6bb6c20761f9" providerId="ADAL" clId="{AF4EB1B8-07A6-4481-91DF-B2D5D61615A8}" dt="2023-02-01T13:07:27.208" v="4878" actId="478"/>
          <ac:picMkLst>
            <pc:docMk/>
            <pc:sldMk cId="2715984703" sldId="3090"/>
            <ac:picMk id="11" creationId="{1740A197-444F-26D1-388B-C63633DF515F}"/>
          </ac:picMkLst>
        </pc:picChg>
      </pc:sldChg>
      <pc:sldChg chg="modSp add del">
        <pc:chgData name="Mathilda Händén" userId="c86d09dc-e4d8-4bba-a0b2-6bb6c20761f9" providerId="ADAL" clId="{AF4EB1B8-07A6-4481-91DF-B2D5D61615A8}" dt="2023-02-01T13:22:29.452" v="5202" actId="47"/>
        <pc:sldMkLst>
          <pc:docMk/>
          <pc:sldMk cId="3117351135" sldId="3090"/>
        </pc:sldMkLst>
        <pc:picChg chg="mod">
          <ac:chgData name="Mathilda Händén" userId="c86d09dc-e4d8-4bba-a0b2-6bb6c20761f9" providerId="ADAL" clId="{AF4EB1B8-07A6-4481-91DF-B2D5D61615A8}" dt="2023-02-01T13:22:02.346" v="5201" actId="1366"/>
          <ac:picMkLst>
            <pc:docMk/>
            <pc:sldMk cId="3117351135" sldId="3090"/>
            <ac:picMk id="11" creationId="{F631D1B5-E0FD-DF83-FA20-1EB92C51888A}"/>
          </ac:picMkLst>
        </pc:picChg>
      </pc:sldChg>
      <pc:sldChg chg="addSp delSp modSp mod modTransition modAnim addCm delCm">
        <pc:chgData name="Mathilda Händén" userId="c86d09dc-e4d8-4bba-a0b2-6bb6c20761f9" providerId="ADAL" clId="{AF4EB1B8-07A6-4481-91DF-B2D5D61615A8}" dt="2023-03-02T13:37:34.257" v="35290"/>
        <pc:sldMkLst>
          <pc:docMk/>
          <pc:sldMk cId="4284226479" sldId="3091"/>
        </pc:sldMkLst>
        <pc:spChg chg="mod">
          <ac:chgData name="Mathilda Händén" userId="c86d09dc-e4d8-4bba-a0b2-6bb6c20761f9" providerId="ADAL" clId="{AF4EB1B8-07A6-4481-91DF-B2D5D61615A8}" dt="2023-03-02T13:36:17.704" v="35279" actId="20577"/>
          <ac:spMkLst>
            <pc:docMk/>
            <pc:sldMk cId="4284226479" sldId="3091"/>
            <ac:spMk id="2" creationId="{4010C06F-8E66-344B-49F5-0584D5851E45}"/>
          </ac:spMkLst>
        </pc:spChg>
        <pc:spChg chg="mod">
          <ac:chgData name="Mathilda Händén" userId="c86d09dc-e4d8-4bba-a0b2-6bb6c20761f9" providerId="ADAL" clId="{AF4EB1B8-07A6-4481-91DF-B2D5D61615A8}" dt="2023-02-01T13:34:02.053" v="5375" actId="20577"/>
          <ac:spMkLst>
            <pc:docMk/>
            <pc:sldMk cId="4284226479" sldId="3091"/>
            <ac:spMk id="3" creationId="{004EDAE7-0E1A-AB4F-68CB-47D53850B70D}"/>
          </ac:spMkLst>
        </pc:spChg>
        <pc:spChg chg="add mod topLvl">
          <ac:chgData name="Mathilda Händén" userId="c86d09dc-e4d8-4bba-a0b2-6bb6c20761f9" providerId="ADAL" clId="{AF4EB1B8-07A6-4481-91DF-B2D5D61615A8}" dt="2023-03-01T13:56:10.961" v="32501" actId="165"/>
          <ac:spMkLst>
            <pc:docMk/>
            <pc:sldMk cId="4284226479" sldId="3091"/>
            <ac:spMk id="7" creationId="{D653A4B3-931F-A4D0-43B6-4F3D41715CC4}"/>
          </ac:spMkLst>
        </pc:spChg>
        <pc:spChg chg="add mod">
          <ac:chgData name="Mathilda Händén" userId="c86d09dc-e4d8-4bba-a0b2-6bb6c20761f9" providerId="ADAL" clId="{AF4EB1B8-07A6-4481-91DF-B2D5D61615A8}" dt="2023-03-01T13:56:28.632" v="32507" actId="554"/>
          <ac:spMkLst>
            <pc:docMk/>
            <pc:sldMk cId="4284226479" sldId="3091"/>
            <ac:spMk id="8" creationId="{DF8A6D36-CBF5-76A8-D42C-88C4850BE1C7}"/>
          </ac:spMkLst>
        </pc:spChg>
        <pc:spChg chg="add mod">
          <ac:chgData name="Mathilda Händén" userId="c86d09dc-e4d8-4bba-a0b2-6bb6c20761f9" providerId="ADAL" clId="{AF4EB1B8-07A6-4481-91DF-B2D5D61615A8}" dt="2023-03-01T13:56:23.820" v="32506" actId="554"/>
          <ac:spMkLst>
            <pc:docMk/>
            <pc:sldMk cId="4284226479" sldId="3091"/>
            <ac:spMk id="10" creationId="{8A0E98B3-5128-6258-EC89-BE72BC34E970}"/>
          </ac:spMkLst>
        </pc:spChg>
        <pc:spChg chg="add mod topLvl">
          <ac:chgData name="Mathilda Händén" userId="c86d09dc-e4d8-4bba-a0b2-6bb6c20761f9" providerId="ADAL" clId="{AF4EB1B8-07A6-4481-91DF-B2D5D61615A8}" dt="2023-03-01T13:56:50.945" v="32516" actId="1076"/>
          <ac:spMkLst>
            <pc:docMk/>
            <pc:sldMk cId="4284226479" sldId="3091"/>
            <ac:spMk id="12" creationId="{20AF6282-A2CA-9E0E-78B5-44469CCFA29F}"/>
          </ac:spMkLst>
        </pc:spChg>
        <pc:spChg chg="add del mod">
          <ac:chgData name="Mathilda Händén" userId="c86d09dc-e4d8-4bba-a0b2-6bb6c20761f9" providerId="ADAL" clId="{AF4EB1B8-07A6-4481-91DF-B2D5D61615A8}" dt="2023-03-01T13:55:09.397" v="32476" actId="22"/>
          <ac:spMkLst>
            <pc:docMk/>
            <pc:sldMk cId="4284226479" sldId="3091"/>
            <ac:spMk id="14" creationId="{0405450A-325F-3126-1A01-FE43B5CFB6B3}"/>
          </ac:spMkLst>
        </pc:spChg>
        <pc:spChg chg="add mod topLvl">
          <ac:chgData name="Mathilda Händén" userId="c86d09dc-e4d8-4bba-a0b2-6bb6c20761f9" providerId="ADAL" clId="{AF4EB1B8-07A6-4481-91DF-B2D5D61615A8}" dt="2023-03-01T13:56:16.401" v="32504" actId="14100"/>
          <ac:spMkLst>
            <pc:docMk/>
            <pc:sldMk cId="4284226479" sldId="3091"/>
            <ac:spMk id="16" creationId="{DC2D1A95-5C02-7B9B-4DE3-7B4F655FE8D7}"/>
          </ac:spMkLst>
        </pc:spChg>
        <pc:spChg chg="add mod topLvl">
          <ac:chgData name="Mathilda Händén" userId="c86d09dc-e4d8-4bba-a0b2-6bb6c20761f9" providerId="ADAL" clId="{AF4EB1B8-07A6-4481-91DF-B2D5D61615A8}" dt="2023-03-01T13:56:28.632" v="32507" actId="554"/>
          <ac:spMkLst>
            <pc:docMk/>
            <pc:sldMk cId="4284226479" sldId="3091"/>
            <ac:spMk id="18" creationId="{6D72E47C-BE7D-B568-E972-04AB030F7B62}"/>
          </ac:spMkLst>
        </pc:spChg>
        <pc:spChg chg="add mod topLvl">
          <ac:chgData name="Mathilda Händén" userId="c86d09dc-e4d8-4bba-a0b2-6bb6c20761f9" providerId="ADAL" clId="{AF4EB1B8-07A6-4481-91DF-B2D5D61615A8}" dt="2023-03-01T13:56:23.820" v="32506" actId="554"/>
          <ac:spMkLst>
            <pc:docMk/>
            <pc:sldMk cId="4284226479" sldId="3091"/>
            <ac:spMk id="20" creationId="{1EC87E5F-9B86-FDC2-8EDD-A23CBD7E3B88}"/>
          </ac:spMkLst>
        </pc:spChg>
        <pc:grpChg chg="add del mod">
          <ac:chgData name="Mathilda Händén" userId="c86d09dc-e4d8-4bba-a0b2-6bb6c20761f9" providerId="ADAL" clId="{AF4EB1B8-07A6-4481-91DF-B2D5D61615A8}" dt="2023-03-01T13:56:10.961" v="32501" actId="165"/>
          <ac:grpSpMkLst>
            <pc:docMk/>
            <pc:sldMk cId="4284226479" sldId="3091"/>
            <ac:grpSpMk id="21" creationId="{DFA7D192-5155-E33F-28F6-8F36BB6DE3BE}"/>
          </ac:grpSpMkLst>
        </pc:grpChg>
        <pc:picChg chg="add del mod">
          <ac:chgData name="Mathilda Händén" userId="c86d09dc-e4d8-4bba-a0b2-6bb6c20761f9" providerId="ADAL" clId="{AF4EB1B8-07A6-4481-91DF-B2D5D61615A8}" dt="2023-02-17T07:45:24.178" v="23947" actId="21"/>
          <ac:picMkLst>
            <pc:docMk/>
            <pc:sldMk cId="4284226479" sldId="3091"/>
            <ac:picMk id="2" creationId="{C1A73EFD-720B-F7C7-10D5-ABB5450EEA6B}"/>
          </ac:picMkLst>
        </pc:picChg>
        <pc:picChg chg="del">
          <ac:chgData name="Mathilda Händén" userId="c86d09dc-e4d8-4bba-a0b2-6bb6c20761f9" providerId="ADAL" clId="{AF4EB1B8-07A6-4481-91DF-B2D5D61615A8}" dt="2023-02-22T07:41:20.889" v="27932" actId="478"/>
          <ac:picMkLst>
            <pc:docMk/>
            <pc:sldMk cId="4284226479" sldId="3091"/>
            <ac:picMk id="4" creationId="{145DD4B1-2A72-E6F3-4228-764F4246535C}"/>
          </ac:picMkLst>
        </pc:picChg>
        <pc:picChg chg="add mod ord">
          <ac:chgData name="Mathilda Händén" userId="c86d09dc-e4d8-4bba-a0b2-6bb6c20761f9" providerId="ADAL" clId="{AF4EB1B8-07A6-4481-91DF-B2D5D61615A8}" dt="2023-02-22T07:41:16.249" v="27931" actId="167"/>
          <ac:picMkLst>
            <pc:docMk/>
            <pc:sldMk cId="4284226479" sldId="3091"/>
            <ac:picMk id="5" creationId="{11A5DA16-84F7-E8E2-3EA1-7F516C0FD374}"/>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1T12:53:35.946" v="31792"/>
              <pc2:cmMkLst xmlns:pc2="http://schemas.microsoft.com/office/powerpoint/2019/9/main/command">
                <pc:docMk/>
                <pc:sldMk cId="4284226479" sldId="3091"/>
                <pc2:cmMk id="{D062CD5C-C0F3-4CEB-BE38-5E375D1514C1}"/>
              </pc2:cmMkLst>
            </pc226:cmChg>
            <pc226:cmChg xmlns:pc226="http://schemas.microsoft.com/office/powerpoint/2022/06/main/command" chg="add del">
              <pc226:chgData name="Mathilda Händén" userId="c86d09dc-e4d8-4bba-a0b2-6bb6c20761f9" providerId="ADAL" clId="{AF4EB1B8-07A6-4481-91DF-B2D5D61615A8}" dt="2023-02-22T07:44:39.423" v="28012"/>
              <pc2:cmMkLst xmlns:pc2="http://schemas.microsoft.com/office/powerpoint/2019/9/main/command">
                <pc:docMk/>
                <pc:sldMk cId="4284226479" sldId="3091"/>
                <pc2:cmMk id="{82FC2AAD-F327-4800-BF56-1A31B115CD3E}"/>
              </pc2:cmMkLst>
            </pc226:cmChg>
          </p:ext>
        </pc:extLst>
      </pc:sldChg>
      <pc:sldChg chg="addSp delSp modSp add mod modTransition modAnim addCm delCm modNotesTx">
        <pc:chgData name="Mathilda Händén" userId="c86d09dc-e4d8-4bba-a0b2-6bb6c20761f9" providerId="ADAL" clId="{AF4EB1B8-07A6-4481-91DF-B2D5D61615A8}" dt="2023-03-02T14:13:06.198" v="35403"/>
        <pc:sldMkLst>
          <pc:docMk/>
          <pc:sldMk cId="612724041" sldId="3092"/>
        </pc:sldMkLst>
        <pc:picChg chg="del">
          <ac:chgData name="Mathilda Händén" userId="c86d09dc-e4d8-4bba-a0b2-6bb6c20761f9" providerId="ADAL" clId="{AF4EB1B8-07A6-4481-91DF-B2D5D61615A8}" dt="2023-02-01T14:27:29.595" v="5429" actId="478"/>
          <ac:picMkLst>
            <pc:docMk/>
            <pc:sldMk cId="612724041" sldId="3092"/>
            <ac:picMk id="3" creationId="{717C7FAE-D27C-31CC-B72D-8795CBE9738B}"/>
          </ac:picMkLst>
        </pc:picChg>
        <pc:picChg chg="ord">
          <ac:chgData name="Mathilda Händén" userId="c86d09dc-e4d8-4bba-a0b2-6bb6c20761f9" providerId="ADAL" clId="{AF4EB1B8-07A6-4481-91DF-B2D5D61615A8}" dt="2023-03-02T13:34:21.291" v="35277" actId="166"/>
          <ac:picMkLst>
            <pc:docMk/>
            <pc:sldMk cId="612724041" sldId="3092"/>
            <ac:picMk id="6" creationId="{141D593E-6FC6-E26E-740B-1FECF981D2D3}"/>
          </ac:picMkLst>
        </pc:picChg>
        <pc:picChg chg="add mod ord">
          <ac:chgData name="Mathilda Händén" userId="c86d09dc-e4d8-4bba-a0b2-6bb6c20761f9" providerId="ADAL" clId="{AF4EB1B8-07A6-4481-91DF-B2D5D61615A8}" dt="2023-02-01T14:27:40.406" v="5432" actId="167"/>
          <ac:picMkLst>
            <pc:docMk/>
            <pc:sldMk cId="612724041" sldId="3092"/>
            <ac:picMk id="9" creationId="{0FA31D12-5483-0AD3-4D26-5E89C0A4CCFA}"/>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3:06.198" v="35403"/>
              <pc2:cmMkLst xmlns:pc2="http://schemas.microsoft.com/office/powerpoint/2019/9/main/command">
                <pc:docMk/>
                <pc:sldMk cId="612724041" sldId="3092"/>
                <pc2:cmMk id="{19DC1006-1EEA-449E-99E1-7756E841781E}"/>
              </pc2:cmMkLst>
            </pc226:cmChg>
            <pc226:cmChg xmlns:pc226="http://schemas.microsoft.com/office/powerpoint/2022/06/main/command" chg="add del">
              <pc226:chgData name="Mathilda Händén" userId="c86d09dc-e4d8-4bba-a0b2-6bb6c20761f9" providerId="ADAL" clId="{AF4EB1B8-07A6-4481-91DF-B2D5D61615A8}" dt="2023-02-22T07:40:27.051" v="27926"/>
              <pc2:cmMkLst xmlns:pc2="http://schemas.microsoft.com/office/powerpoint/2019/9/main/command">
                <pc:docMk/>
                <pc:sldMk cId="612724041" sldId="3092"/>
                <pc2:cmMk id="{A9B21DEB-6DAA-4D31-AF53-DC97C195B7C1}"/>
              </pc2:cmMkLst>
            </pc226:cmChg>
          </p:ext>
        </pc:extLst>
      </pc:sldChg>
      <pc:sldChg chg="addSp delSp modSp add mod delAnim modAnim">
        <pc:chgData name="Mathilda Händén" userId="c86d09dc-e4d8-4bba-a0b2-6bb6c20761f9" providerId="ADAL" clId="{AF4EB1B8-07A6-4481-91DF-B2D5D61615A8}" dt="2023-02-01T14:35:36.083" v="5442" actId="167"/>
        <pc:sldMkLst>
          <pc:docMk/>
          <pc:sldMk cId="1133469576" sldId="3093"/>
        </pc:sldMkLst>
        <pc:spChg chg="del">
          <ac:chgData name="Mathilda Händén" userId="c86d09dc-e4d8-4bba-a0b2-6bb6c20761f9" providerId="ADAL" clId="{AF4EB1B8-07A6-4481-91DF-B2D5D61615A8}" dt="2023-02-01T14:31:03.366" v="5434" actId="478"/>
          <ac:spMkLst>
            <pc:docMk/>
            <pc:sldMk cId="1133469576" sldId="3093"/>
            <ac:spMk id="3" creationId="{00000000-0000-0000-0000-000000000000}"/>
          </ac:spMkLst>
        </pc:spChg>
        <pc:spChg chg="del">
          <ac:chgData name="Mathilda Händén" userId="c86d09dc-e4d8-4bba-a0b2-6bb6c20761f9" providerId="ADAL" clId="{AF4EB1B8-07A6-4481-91DF-B2D5D61615A8}" dt="2023-02-01T14:31:03.366" v="5434" actId="478"/>
          <ac:spMkLst>
            <pc:docMk/>
            <pc:sldMk cId="1133469576" sldId="3093"/>
            <ac:spMk id="4" creationId="{985BAB04-A4F2-1348-CE85-863E9D3D44BA}"/>
          </ac:spMkLst>
        </pc:spChg>
        <pc:spChg chg="del">
          <ac:chgData name="Mathilda Händén" userId="c86d09dc-e4d8-4bba-a0b2-6bb6c20761f9" providerId="ADAL" clId="{AF4EB1B8-07A6-4481-91DF-B2D5D61615A8}" dt="2023-02-01T14:31:03.366" v="5434" actId="478"/>
          <ac:spMkLst>
            <pc:docMk/>
            <pc:sldMk cId="1133469576" sldId="3093"/>
            <ac:spMk id="9" creationId="{E6388599-19E1-7968-4A0D-A50CE7163553}"/>
          </ac:spMkLst>
        </pc:spChg>
        <pc:spChg chg="del">
          <ac:chgData name="Mathilda Händén" userId="c86d09dc-e4d8-4bba-a0b2-6bb6c20761f9" providerId="ADAL" clId="{AF4EB1B8-07A6-4481-91DF-B2D5D61615A8}" dt="2023-02-01T14:31:03.366" v="5434" actId="478"/>
          <ac:spMkLst>
            <pc:docMk/>
            <pc:sldMk cId="1133469576" sldId="3093"/>
            <ac:spMk id="10" creationId="{6802D83E-1FDB-0EBA-7010-31EF4E97E4A9}"/>
          </ac:spMkLst>
        </pc:spChg>
        <pc:spChg chg="del">
          <ac:chgData name="Mathilda Händén" userId="c86d09dc-e4d8-4bba-a0b2-6bb6c20761f9" providerId="ADAL" clId="{AF4EB1B8-07A6-4481-91DF-B2D5D61615A8}" dt="2023-02-01T14:31:03.366" v="5434" actId="478"/>
          <ac:spMkLst>
            <pc:docMk/>
            <pc:sldMk cId="1133469576" sldId="3093"/>
            <ac:spMk id="15" creationId="{6CFF8986-E292-8D7C-62CD-B251309DB78A}"/>
          </ac:spMkLst>
        </pc:spChg>
        <pc:grpChg chg="del">
          <ac:chgData name="Mathilda Händén" userId="c86d09dc-e4d8-4bba-a0b2-6bb6c20761f9" providerId="ADAL" clId="{AF4EB1B8-07A6-4481-91DF-B2D5D61615A8}" dt="2023-02-01T14:31:05.908" v="5435" actId="478"/>
          <ac:grpSpMkLst>
            <pc:docMk/>
            <pc:sldMk cId="1133469576" sldId="3093"/>
            <ac:grpSpMk id="7" creationId="{B3A9FC68-079D-82AC-3659-562A111F6B07}"/>
          </ac:grpSpMkLst>
        </pc:grpChg>
        <pc:grpChg chg="del">
          <ac:chgData name="Mathilda Händén" userId="c86d09dc-e4d8-4bba-a0b2-6bb6c20761f9" providerId="ADAL" clId="{AF4EB1B8-07A6-4481-91DF-B2D5D61615A8}" dt="2023-02-01T14:31:03.366" v="5434" actId="478"/>
          <ac:grpSpMkLst>
            <pc:docMk/>
            <pc:sldMk cId="1133469576" sldId="3093"/>
            <ac:grpSpMk id="13" creationId="{9B4EAD35-C8B9-5F19-1FA7-DCB15A09EBE6}"/>
          </ac:grpSpMkLst>
        </pc:grpChg>
        <pc:grpChg chg="del">
          <ac:chgData name="Mathilda Händén" userId="c86d09dc-e4d8-4bba-a0b2-6bb6c20761f9" providerId="ADAL" clId="{AF4EB1B8-07A6-4481-91DF-B2D5D61615A8}" dt="2023-02-01T14:31:03.366" v="5434" actId="478"/>
          <ac:grpSpMkLst>
            <pc:docMk/>
            <pc:sldMk cId="1133469576" sldId="3093"/>
            <ac:grpSpMk id="14" creationId="{1C9E5CB4-1520-3A56-093F-84825F525286}"/>
          </ac:grpSpMkLst>
        </pc:grpChg>
        <pc:grpChg chg="del">
          <ac:chgData name="Mathilda Händén" userId="c86d09dc-e4d8-4bba-a0b2-6bb6c20761f9" providerId="ADAL" clId="{AF4EB1B8-07A6-4481-91DF-B2D5D61615A8}" dt="2023-02-01T14:31:03.366" v="5434" actId="478"/>
          <ac:grpSpMkLst>
            <pc:docMk/>
            <pc:sldMk cId="1133469576" sldId="3093"/>
            <ac:grpSpMk id="28" creationId="{0599D98D-1B8B-E519-2E99-FF6541FF8C44}"/>
          </ac:grpSpMkLst>
        </pc:grpChg>
        <pc:grpChg chg="del">
          <ac:chgData name="Mathilda Händén" userId="c86d09dc-e4d8-4bba-a0b2-6bb6c20761f9" providerId="ADAL" clId="{AF4EB1B8-07A6-4481-91DF-B2D5D61615A8}" dt="2023-02-01T14:31:03.366" v="5434" actId="478"/>
          <ac:grpSpMkLst>
            <pc:docMk/>
            <pc:sldMk cId="1133469576" sldId="3093"/>
            <ac:grpSpMk id="37" creationId="{ABC5CC1B-2063-B105-EA84-05CA1CB81725}"/>
          </ac:grpSpMkLst>
        </pc:grpChg>
        <pc:picChg chg="del">
          <ac:chgData name="Mathilda Händén" userId="c86d09dc-e4d8-4bba-a0b2-6bb6c20761f9" providerId="ADAL" clId="{AF4EB1B8-07A6-4481-91DF-B2D5D61615A8}" dt="2023-02-01T14:31:10.628" v="5439" actId="478"/>
          <ac:picMkLst>
            <pc:docMk/>
            <pc:sldMk cId="1133469576" sldId="3093"/>
            <ac:picMk id="2" creationId="{809F28F8-3ADB-43ED-484E-809C5270FCB9}"/>
          </ac:picMkLst>
        </pc:picChg>
        <pc:picChg chg="del">
          <ac:chgData name="Mathilda Händén" userId="c86d09dc-e4d8-4bba-a0b2-6bb6c20761f9" providerId="ADAL" clId="{AF4EB1B8-07A6-4481-91DF-B2D5D61615A8}" dt="2023-02-01T14:31:03.366" v="5434" actId="478"/>
          <ac:picMkLst>
            <pc:docMk/>
            <pc:sldMk cId="1133469576" sldId="3093"/>
            <ac:picMk id="8" creationId="{47DE9C39-4264-9AD7-EDF9-A9DEA0BD87D6}"/>
          </ac:picMkLst>
        </pc:picChg>
        <pc:picChg chg="add mod">
          <ac:chgData name="Mathilda Händén" userId="c86d09dc-e4d8-4bba-a0b2-6bb6c20761f9" providerId="ADAL" clId="{AF4EB1B8-07A6-4481-91DF-B2D5D61615A8}" dt="2023-02-01T14:31:09.375" v="5438" actId="1076"/>
          <ac:picMkLst>
            <pc:docMk/>
            <pc:sldMk cId="1133469576" sldId="3093"/>
            <ac:picMk id="12" creationId="{042C3C7E-1D64-EDE6-5B61-D4240F2E2D06}"/>
          </ac:picMkLst>
        </pc:picChg>
        <pc:picChg chg="add mod ord">
          <ac:chgData name="Mathilda Händén" userId="c86d09dc-e4d8-4bba-a0b2-6bb6c20761f9" providerId="ADAL" clId="{AF4EB1B8-07A6-4481-91DF-B2D5D61615A8}" dt="2023-02-01T14:35:36.083" v="5442" actId="167"/>
          <ac:picMkLst>
            <pc:docMk/>
            <pc:sldMk cId="1133469576" sldId="3093"/>
            <ac:picMk id="19" creationId="{471195FE-4C9F-50CF-FFFA-0CA35FC818EA}"/>
          </ac:picMkLst>
        </pc:picChg>
      </pc:sldChg>
      <pc:sldChg chg="addSp delSp modSp add del mod">
        <pc:chgData name="Mathilda Händén" userId="c86d09dc-e4d8-4bba-a0b2-6bb6c20761f9" providerId="ADAL" clId="{AF4EB1B8-07A6-4481-91DF-B2D5D61615A8}" dt="2023-02-01T14:41:30.253" v="5594" actId="47"/>
        <pc:sldMkLst>
          <pc:docMk/>
          <pc:sldMk cId="1593469835" sldId="3094"/>
        </pc:sldMkLst>
        <pc:spChg chg="add mod">
          <ac:chgData name="Mathilda Händén" userId="c86d09dc-e4d8-4bba-a0b2-6bb6c20761f9" providerId="ADAL" clId="{AF4EB1B8-07A6-4481-91DF-B2D5D61615A8}" dt="2023-02-01T14:40:44.205" v="5581" actId="1076"/>
          <ac:spMkLst>
            <pc:docMk/>
            <pc:sldMk cId="1593469835" sldId="3094"/>
            <ac:spMk id="2" creationId="{D3AD0AC2-BAAE-5A55-7483-387F28D9F705}"/>
          </ac:spMkLst>
        </pc:spChg>
        <pc:spChg chg="mod">
          <ac:chgData name="Mathilda Händén" userId="c86d09dc-e4d8-4bba-a0b2-6bb6c20761f9" providerId="ADAL" clId="{AF4EB1B8-07A6-4481-91DF-B2D5D61615A8}" dt="2023-02-01T14:40:46.611" v="5582" actId="1076"/>
          <ac:spMkLst>
            <pc:docMk/>
            <pc:sldMk cId="1593469835" sldId="3094"/>
            <ac:spMk id="12" creationId="{31B28EE1-B8DB-9D8A-90EA-3CCB7743873D}"/>
          </ac:spMkLst>
        </pc:spChg>
        <pc:spChg chg="del mod">
          <ac:chgData name="Mathilda Händén" userId="c86d09dc-e4d8-4bba-a0b2-6bb6c20761f9" providerId="ADAL" clId="{AF4EB1B8-07A6-4481-91DF-B2D5D61615A8}" dt="2023-02-01T14:38:32.312" v="5548" actId="478"/>
          <ac:spMkLst>
            <pc:docMk/>
            <pc:sldMk cId="1593469835" sldId="3094"/>
            <ac:spMk id="15" creationId="{F06769DD-0042-7FF3-D9AB-F3A86980FCF8}"/>
          </ac:spMkLst>
        </pc:spChg>
        <pc:picChg chg="add mod">
          <ac:chgData name="Mathilda Händén" userId="c86d09dc-e4d8-4bba-a0b2-6bb6c20761f9" providerId="ADAL" clId="{AF4EB1B8-07A6-4481-91DF-B2D5D61615A8}" dt="2023-02-01T14:40:48.369" v="5583" actId="1076"/>
          <ac:picMkLst>
            <pc:docMk/>
            <pc:sldMk cId="1593469835" sldId="3094"/>
            <ac:picMk id="3" creationId="{F94AD4ED-6CB4-4866-6904-E10DCC38F00B}"/>
          </ac:picMkLst>
        </pc:picChg>
      </pc:sldChg>
      <pc:sldChg chg="modSp add del mod">
        <pc:chgData name="Mathilda Händén" userId="c86d09dc-e4d8-4bba-a0b2-6bb6c20761f9" providerId="ADAL" clId="{AF4EB1B8-07A6-4481-91DF-B2D5D61615A8}" dt="2023-02-01T14:43:52.623" v="5611" actId="47"/>
        <pc:sldMkLst>
          <pc:docMk/>
          <pc:sldMk cId="3412372764" sldId="3095"/>
        </pc:sldMkLst>
        <pc:spChg chg="mod">
          <ac:chgData name="Mathilda Händén" userId="c86d09dc-e4d8-4bba-a0b2-6bb6c20761f9" providerId="ADAL" clId="{AF4EB1B8-07A6-4481-91DF-B2D5D61615A8}" dt="2023-02-01T14:41:27.820" v="5593" actId="122"/>
          <ac:spMkLst>
            <pc:docMk/>
            <pc:sldMk cId="3412372764" sldId="3095"/>
            <ac:spMk id="2" creationId="{D3AD0AC2-BAAE-5A55-7483-387F28D9F705}"/>
          </ac:spMkLst>
        </pc:spChg>
        <pc:spChg chg="mod">
          <ac:chgData name="Mathilda Händén" userId="c86d09dc-e4d8-4bba-a0b2-6bb6c20761f9" providerId="ADAL" clId="{AF4EB1B8-07A6-4481-91DF-B2D5D61615A8}" dt="2023-02-01T14:41:15.942" v="5588" actId="12788"/>
          <ac:spMkLst>
            <pc:docMk/>
            <pc:sldMk cId="3412372764" sldId="3095"/>
            <ac:spMk id="12" creationId="{31B28EE1-B8DB-9D8A-90EA-3CCB7743873D}"/>
          </ac:spMkLst>
        </pc:spChg>
        <pc:picChg chg="mod">
          <ac:chgData name="Mathilda Händén" userId="c86d09dc-e4d8-4bba-a0b2-6bb6c20761f9" providerId="ADAL" clId="{AF4EB1B8-07A6-4481-91DF-B2D5D61615A8}" dt="2023-02-01T14:41:15.942" v="5588" actId="12788"/>
          <ac:picMkLst>
            <pc:docMk/>
            <pc:sldMk cId="3412372764" sldId="3095"/>
            <ac:picMk id="3" creationId="{F94AD4ED-6CB4-4866-6904-E10DCC38F00B}"/>
          </ac:picMkLst>
        </pc:picChg>
      </pc:sldChg>
      <pc:sldChg chg="addSp delSp modSp add mod modTransition addCm modCm">
        <pc:chgData name="Mathilda Händén" userId="c86d09dc-e4d8-4bba-a0b2-6bb6c20761f9" providerId="ADAL" clId="{AF4EB1B8-07A6-4481-91DF-B2D5D61615A8}" dt="2023-02-20T10:53:29.260" v="25592" actId="207"/>
        <pc:sldMkLst>
          <pc:docMk/>
          <pc:sldMk cId="1545117205" sldId="3096"/>
        </pc:sldMkLst>
        <pc:spChg chg="add del mod">
          <ac:chgData name="Mathilda Händén" userId="c86d09dc-e4d8-4bba-a0b2-6bb6c20761f9" providerId="ADAL" clId="{AF4EB1B8-07A6-4481-91DF-B2D5D61615A8}" dt="2023-02-20T10:53:24.725" v="25588" actId="478"/>
          <ac:spMkLst>
            <pc:docMk/>
            <pc:sldMk cId="1545117205" sldId="3096"/>
            <ac:spMk id="2" creationId="{D3AD0AC2-BAAE-5A55-7483-387F28D9F705}"/>
          </ac:spMkLst>
        </pc:spChg>
        <pc:spChg chg="mod">
          <ac:chgData name="Mathilda Händén" userId="c86d09dc-e4d8-4bba-a0b2-6bb6c20761f9" providerId="ADAL" clId="{AF4EB1B8-07A6-4481-91DF-B2D5D61615A8}" dt="2023-02-20T10:53:29.260" v="25592" actId="207"/>
          <ac:spMkLst>
            <pc:docMk/>
            <pc:sldMk cId="1545117205" sldId="3096"/>
            <ac:spMk id="12" creationId="{31B28EE1-B8DB-9D8A-90EA-3CCB7743873D}"/>
          </ac:spMkLst>
        </pc:spChg>
        <pc:picChg chg="mod">
          <ac:chgData name="Mathilda Händén" userId="c86d09dc-e4d8-4bba-a0b2-6bb6c20761f9" providerId="ADAL" clId="{AF4EB1B8-07A6-4481-91DF-B2D5D61615A8}" dt="2023-02-01T14:42:46.794" v="5605" actId="1076"/>
          <ac:picMkLst>
            <pc:docMk/>
            <pc:sldMk cId="1545117205" sldId="3096"/>
            <ac:picMk id="3" creationId="{F94AD4ED-6CB4-4866-6904-E10DCC38F00B}"/>
          </ac:picMkLst>
        </pc:pic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16T12:13:49.866" v="21682"/>
              <pc2:cmMkLst xmlns:pc2="http://schemas.microsoft.com/office/powerpoint/2019/9/main/command">
                <pc:docMk/>
                <pc:sldMk cId="1545117205" sldId="3096"/>
                <pc2:cmMk id="{D6A5297D-6CD8-4470-873F-21F537680C0D}"/>
              </pc2:cmMkLst>
            </pc226:cmChg>
          </p:ext>
        </pc:extLst>
      </pc:sldChg>
      <pc:sldChg chg="addSp delSp modSp del mod">
        <pc:chgData name="Mathilda Händén" userId="c86d09dc-e4d8-4bba-a0b2-6bb6c20761f9" providerId="ADAL" clId="{AF4EB1B8-07A6-4481-91DF-B2D5D61615A8}" dt="2023-02-01T18:56:40.519" v="5956" actId="47"/>
        <pc:sldMkLst>
          <pc:docMk/>
          <pc:sldMk cId="2661869438" sldId="3097"/>
        </pc:sldMkLst>
        <pc:spChg chg="add mod">
          <ac:chgData name="Mathilda Händén" userId="c86d09dc-e4d8-4bba-a0b2-6bb6c20761f9" providerId="ADAL" clId="{AF4EB1B8-07A6-4481-91DF-B2D5D61615A8}" dt="2023-02-01T18:53:33.661" v="5919" actId="20577"/>
          <ac:spMkLst>
            <pc:docMk/>
            <pc:sldMk cId="2661869438" sldId="3097"/>
            <ac:spMk id="4" creationId="{C576D12B-A484-0995-2979-87F32FA24EF2}"/>
          </ac:spMkLst>
        </pc:spChg>
        <pc:spChg chg="del">
          <ac:chgData name="Mathilda Händén" userId="c86d09dc-e4d8-4bba-a0b2-6bb6c20761f9" providerId="ADAL" clId="{AF4EB1B8-07A6-4481-91DF-B2D5D61615A8}" dt="2023-02-01T18:53:47.597" v="5921" actId="478"/>
          <ac:spMkLst>
            <pc:docMk/>
            <pc:sldMk cId="2661869438" sldId="3097"/>
            <ac:spMk id="12" creationId="{91B639AF-98A7-D85E-536C-480060416F75}"/>
          </ac:spMkLst>
        </pc:spChg>
        <pc:spChg chg="mod">
          <ac:chgData name="Mathilda Händén" userId="c86d09dc-e4d8-4bba-a0b2-6bb6c20761f9" providerId="ADAL" clId="{AF4EB1B8-07A6-4481-91DF-B2D5D61615A8}" dt="2023-02-01T18:54:13.628" v="5927" actId="1076"/>
          <ac:spMkLst>
            <pc:docMk/>
            <pc:sldMk cId="2661869438" sldId="3097"/>
            <ac:spMk id="27" creationId="{267B0AAC-5F61-99D5-AD3B-A6C555A5E2A0}"/>
          </ac:spMkLst>
        </pc:spChg>
      </pc:sldChg>
      <pc:sldChg chg="modSp add mod modTransition modNotesTx">
        <pc:chgData name="Mathilda Händén" userId="c86d09dc-e4d8-4bba-a0b2-6bb6c20761f9" providerId="ADAL" clId="{AF4EB1B8-07A6-4481-91DF-B2D5D61615A8}" dt="2023-02-21T14:28:43.955" v="27349" actId="1076"/>
        <pc:sldMkLst>
          <pc:docMk/>
          <pc:sldMk cId="1887585263" sldId="3098"/>
        </pc:sldMkLst>
        <pc:picChg chg="mod modCrop">
          <ac:chgData name="Mathilda Händén" userId="c86d09dc-e4d8-4bba-a0b2-6bb6c20761f9" providerId="ADAL" clId="{AF4EB1B8-07A6-4481-91DF-B2D5D61615A8}" dt="2023-02-21T14:28:43.955" v="27349" actId="1076"/>
          <ac:picMkLst>
            <pc:docMk/>
            <pc:sldMk cId="1887585263" sldId="3098"/>
            <ac:picMk id="13" creationId="{0C47A015-7B23-83C8-016C-BAD97044B5E6}"/>
          </ac:picMkLst>
        </pc:picChg>
      </pc:sldChg>
      <pc:sldChg chg="delSp add del mod ord">
        <pc:chgData name="Mathilda Händén" userId="c86d09dc-e4d8-4bba-a0b2-6bb6c20761f9" providerId="ADAL" clId="{AF4EB1B8-07A6-4481-91DF-B2D5D61615A8}" dt="2023-02-01T18:42:37.649" v="5763" actId="47"/>
        <pc:sldMkLst>
          <pc:docMk/>
          <pc:sldMk cId="1549488636" sldId="3099"/>
        </pc:sldMkLst>
        <pc:picChg chg="del">
          <ac:chgData name="Mathilda Händén" userId="c86d09dc-e4d8-4bba-a0b2-6bb6c20761f9" providerId="ADAL" clId="{AF4EB1B8-07A6-4481-91DF-B2D5D61615A8}" dt="2023-02-01T18:39:43.770" v="5719" actId="478"/>
          <ac:picMkLst>
            <pc:docMk/>
            <pc:sldMk cId="1549488636" sldId="3099"/>
            <ac:picMk id="4" creationId="{D0BA55BF-1426-EBAB-7010-F2DA1888D10E}"/>
          </ac:picMkLst>
        </pc:picChg>
      </pc:sldChg>
      <pc:sldChg chg="modSp add del mod">
        <pc:chgData name="Mathilda Händén" userId="c86d09dc-e4d8-4bba-a0b2-6bb6c20761f9" providerId="ADAL" clId="{AF4EB1B8-07A6-4481-91DF-B2D5D61615A8}" dt="2023-02-01T18:46:48.784" v="5814" actId="47"/>
        <pc:sldMkLst>
          <pc:docMk/>
          <pc:sldMk cId="3269332058" sldId="3099"/>
        </pc:sldMkLst>
        <pc:spChg chg="mod">
          <ac:chgData name="Mathilda Händén" userId="c86d09dc-e4d8-4bba-a0b2-6bb6c20761f9" providerId="ADAL" clId="{AF4EB1B8-07A6-4481-91DF-B2D5D61615A8}" dt="2023-02-01T18:45:52.461" v="5797" actId="1076"/>
          <ac:spMkLst>
            <pc:docMk/>
            <pc:sldMk cId="3269332058" sldId="3099"/>
            <ac:spMk id="27" creationId="{267B0AAC-5F61-99D5-AD3B-A6C555A5E2A0}"/>
          </ac:spMkLst>
        </pc:spChg>
      </pc:sldChg>
      <pc:sldChg chg="modSp add del mod">
        <pc:chgData name="Mathilda Händén" userId="c86d09dc-e4d8-4bba-a0b2-6bb6c20761f9" providerId="ADAL" clId="{AF4EB1B8-07A6-4481-91DF-B2D5D61615A8}" dt="2023-02-01T18:44:09.741" v="5779" actId="47"/>
        <pc:sldMkLst>
          <pc:docMk/>
          <pc:sldMk cId="3955516852" sldId="3099"/>
        </pc:sldMkLst>
        <pc:spChg chg="mod">
          <ac:chgData name="Mathilda Händén" userId="c86d09dc-e4d8-4bba-a0b2-6bb6c20761f9" providerId="ADAL" clId="{AF4EB1B8-07A6-4481-91DF-B2D5D61615A8}" dt="2023-02-01T18:42:44.076" v="5765" actId="2711"/>
          <ac:spMkLst>
            <pc:docMk/>
            <pc:sldMk cId="3955516852" sldId="3099"/>
            <ac:spMk id="20" creationId="{D978C630-78D9-8A1B-7DE6-1FBF1062FAF1}"/>
          </ac:spMkLst>
        </pc:spChg>
      </pc:sldChg>
      <pc:sldChg chg="modSp add del mod">
        <pc:chgData name="Mathilda Händén" userId="c86d09dc-e4d8-4bba-a0b2-6bb6c20761f9" providerId="ADAL" clId="{AF4EB1B8-07A6-4481-91DF-B2D5D61615A8}" dt="2023-02-01T18:46:24.664" v="5806" actId="47"/>
        <pc:sldMkLst>
          <pc:docMk/>
          <pc:sldMk cId="2328198773" sldId="3100"/>
        </pc:sldMkLst>
        <pc:spChg chg="mod">
          <ac:chgData name="Mathilda Händén" userId="c86d09dc-e4d8-4bba-a0b2-6bb6c20761f9" providerId="ADAL" clId="{AF4EB1B8-07A6-4481-91DF-B2D5D61615A8}" dt="2023-02-01T18:45:55.705" v="5799" actId="1076"/>
          <ac:spMkLst>
            <pc:docMk/>
            <pc:sldMk cId="2328198773" sldId="3100"/>
            <ac:spMk id="27" creationId="{267B0AAC-5F61-99D5-AD3B-A6C555A5E2A0}"/>
          </ac:spMkLst>
        </pc:spChg>
        <pc:picChg chg="mod modCrop">
          <ac:chgData name="Mathilda Händén" userId="c86d09dc-e4d8-4bba-a0b2-6bb6c20761f9" providerId="ADAL" clId="{AF4EB1B8-07A6-4481-91DF-B2D5D61615A8}" dt="2023-02-01T18:46:20.590" v="5805" actId="18131"/>
          <ac:picMkLst>
            <pc:docMk/>
            <pc:sldMk cId="2328198773" sldId="3100"/>
            <ac:picMk id="23" creationId="{D54A4F5D-48D4-0668-4BB1-5AB0FC3F2471}"/>
          </ac:picMkLst>
        </pc:picChg>
      </pc:sldChg>
      <pc:sldChg chg="add del">
        <pc:chgData name="Mathilda Händén" userId="c86d09dc-e4d8-4bba-a0b2-6bb6c20761f9" providerId="ADAL" clId="{AF4EB1B8-07A6-4481-91DF-B2D5D61615A8}" dt="2023-02-01T18:45:41.397" v="5794" actId="47"/>
        <pc:sldMkLst>
          <pc:docMk/>
          <pc:sldMk cId="2823312820" sldId="3100"/>
        </pc:sldMkLst>
      </pc:sldChg>
      <pc:sldChg chg="addSp delSp modSp add del mod">
        <pc:chgData name="Mathilda Händén" userId="c86d09dc-e4d8-4bba-a0b2-6bb6c20761f9" providerId="ADAL" clId="{AF4EB1B8-07A6-4481-91DF-B2D5D61615A8}" dt="2023-02-01T19:38:53.916" v="6470" actId="47"/>
        <pc:sldMkLst>
          <pc:docMk/>
          <pc:sldMk cId="4040529541" sldId="3100"/>
        </pc:sldMkLst>
        <pc:spChg chg="add del mod">
          <ac:chgData name="Mathilda Händén" userId="c86d09dc-e4d8-4bba-a0b2-6bb6c20761f9" providerId="ADAL" clId="{AF4EB1B8-07A6-4481-91DF-B2D5D61615A8}" dt="2023-02-01T18:52:18.214" v="5869" actId="21"/>
          <ac:spMkLst>
            <pc:docMk/>
            <pc:sldMk cId="4040529541" sldId="3100"/>
            <ac:spMk id="2" creationId="{50544417-50CA-C228-0A71-979542EA260A}"/>
          </ac:spMkLst>
        </pc:spChg>
        <pc:spChg chg="mod">
          <ac:chgData name="Mathilda Händén" userId="c86d09dc-e4d8-4bba-a0b2-6bb6c20761f9" providerId="ADAL" clId="{AF4EB1B8-07A6-4481-91DF-B2D5D61615A8}" dt="2023-02-01T18:52:42.846" v="5875" actId="552"/>
          <ac:spMkLst>
            <pc:docMk/>
            <pc:sldMk cId="4040529541" sldId="3100"/>
            <ac:spMk id="8" creationId="{9F3F1921-20CE-1787-C474-257E946092A5}"/>
          </ac:spMkLst>
        </pc:spChg>
        <pc:spChg chg="mod">
          <ac:chgData name="Mathilda Händén" userId="c86d09dc-e4d8-4bba-a0b2-6bb6c20761f9" providerId="ADAL" clId="{AF4EB1B8-07A6-4481-91DF-B2D5D61615A8}" dt="2023-02-01T18:52:42.846" v="5875" actId="552"/>
          <ac:spMkLst>
            <pc:docMk/>
            <pc:sldMk cId="4040529541" sldId="3100"/>
            <ac:spMk id="9" creationId="{E6388599-19E1-7968-4A0D-A50CE7163553}"/>
          </ac:spMkLst>
        </pc:spChg>
        <pc:spChg chg="mod">
          <ac:chgData name="Mathilda Händén" userId="c86d09dc-e4d8-4bba-a0b2-6bb6c20761f9" providerId="ADAL" clId="{AF4EB1B8-07A6-4481-91DF-B2D5D61615A8}" dt="2023-02-01T18:52:42.846" v="5875" actId="552"/>
          <ac:spMkLst>
            <pc:docMk/>
            <pc:sldMk cId="4040529541" sldId="3100"/>
            <ac:spMk id="11" creationId="{0E707DB4-45E2-AFBA-4060-AE7FA767C2F6}"/>
          </ac:spMkLst>
        </pc:spChg>
        <pc:spChg chg="mod">
          <ac:chgData name="Mathilda Händén" userId="c86d09dc-e4d8-4bba-a0b2-6bb6c20761f9" providerId="ADAL" clId="{AF4EB1B8-07A6-4481-91DF-B2D5D61615A8}" dt="2023-02-01T18:52:42.846" v="5875" actId="552"/>
          <ac:spMkLst>
            <pc:docMk/>
            <pc:sldMk cId="4040529541" sldId="3100"/>
            <ac:spMk id="20" creationId="{D978C630-78D9-8A1B-7DE6-1FBF1062FAF1}"/>
          </ac:spMkLst>
        </pc:spChg>
        <pc:spChg chg="mod">
          <ac:chgData name="Mathilda Händén" userId="c86d09dc-e4d8-4bba-a0b2-6bb6c20761f9" providerId="ADAL" clId="{AF4EB1B8-07A6-4481-91DF-B2D5D61615A8}" dt="2023-02-01T18:46:38.895" v="5813" actId="207"/>
          <ac:spMkLst>
            <pc:docMk/>
            <pc:sldMk cId="4040529541" sldId="3100"/>
            <ac:spMk id="27" creationId="{267B0AAC-5F61-99D5-AD3B-A6C555A5E2A0}"/>
          </ac:spMkLst>
        </pc:spChg>
        <pc:picChg chg="mod">
          <ac:chgData name="Mathilda Händén" userId="c86d09dc-e4d8-4bba-a0b2-6bb6c20761f9" providerId="ADAL" clId="{AF4EB1B8-07A6-4481-91DF-B2D5D61615A8}" dt="2023-02-01T18:52:37.787" v="5874" actId="552"/>
          <ac:picMkLst>
            <pc:docMk/>
            <pc:sldMk cId="4040529541" sldId="3100"/>
            <ac:picMk id="5" creationId="{E78481F9-1140-25C9-4B33-BFBF2D3733EB}"/>
          </ac:picMkLst>
        </pc:picChg>
      </pc:sldChg>
      <pc:sldChg chg="addSp delSp modSp add del mod">
        <pc:chgData name="Mathilda Händén" userId="c86d09dc-e4d8-4bba-a0b2-6bb6c20761f9" providerId="ADAL" clId="{AF4EB1B8-07A6-4481-91DF-B2D5D61615A8}" dt="2023-02-01T18:57:31.972" v="5962" actId="47"/>
        <pc:sldMkLst>
          <pc:docMk/>
          <pc:sldMk cId="2441854265" sldId="3101"/>
        </pc:sldMkLst>
        <pc:spChg chg="add del mod">
          <ac:chgData name="Mathilda Händén" userId="c86d09dc-e4d8-4bba-a0b2-6bb6c20761f9" providerId="ADAL" clId="{AF4EB1B8-07A6-4481-91DF-B2D5D61615A8}" dt="2023-02-01T18:48:40.467" v="5824" actId="478"/>
          <ac:spMkLst>
            <pc:docMk/>
            <pc:sldMk cId="2441854265" sldId="3101"/>
            <ac:spMk id="2" creationId="{0ACE5BA8-50C5-B703-CEA3-118550ED92DB}"/>
          </ac:spMkLst>
        </pc:spChg>
        <pc:spChg chg="add del mod">
          <ac:chgData name="Mathilda Händén" userId="c86d09dc-e4d8-4bba-a0b2-6bb6c20761f9" providerId="ADAL" clId="{AF4EB1B8-07A6-4481-91DF-B2D5D61615A8}" dt="2023-02-01T18:50:51.584" v="5846" actId="478"/>
          <ac:spMkLst>
            <pc:docMk/>
            <pc:sldMk cId="2441854265" sldId="3101"/>
            <ac:spMk id="4" creationId="{D4177A2C-6622-D703-AEBD-FD1CE77D0433}"/>
          </ac:spMkLst>
        </pc:spChg>
        <pc:spChg chg="add mod">
          <ac:chgData name="Mathilda Händén" userId="c86d09dc-e4d8-4bba-a0b2-6bb6c20761f9" providerId="ADAL" clId="{AF4EB1B8-07A6-4481-91DF-B2D5D61615A8}" dt="2023-02-01T18:52:26.976" v="5872" actId="552"/>
          <ac:spMkLst>
            <pc:docMk/>
            <pc:sldMk cId="2441854265" sldId="3101"/>
            <ac:spMk id="6" creationId="{6D62431B-443D-D9B6-0902-FE9B1CC4AD88}"/>
          </ac:spMkLst>
        </pc:spChg>
        <pc:spChg chg="add del mod">
          <ac:chgData name="Mathilda Händén" userId="c86d09dc-e4d8-4bba-a0b2-6bb6c20761f9" providerId="ADAL" clId="{AF4EB1B8-07A6-4481-91DF-B2D5D61615A8}" dt="2023-02-01T18:52:02.796" v="5862" actId="478"/>
          <ac:spMkLst>
            <pc:docMk/>
            <pc:sldMk cId="2441854265" sldId="3101"/>
            <ac:spMk id="7" creationId="{53B9D3C0-0AEF-FA66-474D-6A499AD7B368}"/>
          </ac:spMkLst>
        </pc:spChg>
        <pc:spChg chg="mod">
          <ac:chgData name="Mathilda Händén" userId="c86d09dc-e4d8-4bba-a0b2-6bb6c20761f9" providerId="ADAL" clId="{AF4EB1B8-07A6-4481-91DF-B2D5D61615A8}" dt="2023-02-01T18:52:52.759" v="5877" actId="14100"/>
          <ac:spMkLst>
            <pc:docMk/>
            <pc:sldMk cId="2441854265" sldId="3101"/>
            <ac:spMk id="8" creationId="{9F3F1921-20CE-1787-C474-257E946092A5}"/>
          </ac:spMkLst>
        </pc:spChg>
        <pc:spChg chg="del">
          <ac:chgData name="Mathilda Händén" userId="c86d09dc-e4d8-4bba-a0b2-6bb6c20761f9" providerId="ADAL" clId="{AF4EB1B8-07A6-4481-91DF-B2D5D61615A8}" dt="2023-02-01T18:51:41.384" v="5858" actId="478"/>
          <ac:spMkLst>
            <pc:docMk/>
            <pc:sldMk cId="2441854265" sldId="3101"/>
            <ac:spMk id="9" creationId="{E6388599-19E1-7968-4A0D-A50CE7163553}"/>
          </ac:spMkLst>
        </pc:spChg>
        <pc:spChg chg="add del mod">
          <ac:chgData name="Mathilda Händén" userId="c86d09dc-e4d8-4bba-a0b2-6bb6c20761f9" providerId="ADAL" clId="{AF4EB1B8-07A6-4481-91DF-B2D5D61615A8}" dt="2023-02-01T18:52:15.712" v="5867" actId="21"/>
          <ac:spMkLst>
            <pc:docMk/>
            <pc:sldMk cId="2441854265" sldId="3101"/>
            <ac:spMk id="10" creationId="{0FF1E043-267F-2D44-E63F-7EC2FB9BB817}"/>
          </ac:spMkLst>
        </pc:spChg>
        <pc:spChg chg="mod">
          <ac:chgData name="Mathilda Händén" userId="c86d09dc-e4d8-4bba-a0b2-6bb6c20761f9" providerId="ADAL" clId="{AF4EB1B8-07A6-4481-91DF-B2D5D61615A8}" dt="2023-02-01T18:52:26.976" v="5872" actId="552"/>
          <ac:spMkLst>
            <pc:docMk/>
            <pc:sldMk cId="2441854265" sldId="3101"/>
            <ac:spMk id="11" creationId="{0E707DB4-45E2-AFBA-4060-AE7FA767C2F6}"/>
          </ac:spMkLst>
        </pc:spChg>
        <pc:spChg chg="add mod">
          <ac:chgData name="Mathilda Händén" userId="c86d09dc-e4d8-4bba-a0b2-6bb6c20761f9" providerId="ADAL" clId="{AF4EB1B8-07A6-4481-91DF-B2D5D61615A8}" dt="2023-02-01T18:52:26.976" v="5872" actId="552"/>
          <ac:spMkLst>
            <pc:docMk/>
            <pc:sldMk cId="2441854265" sldId="3101"/>
            <ac:spMk id="12" creationId="{8574FEF2-B2FD-65F3-D0CA-74CBA84C4795}"/>
          </ac:spMkLst>
        </pc:spChg>
        <pc:spChg chg="add del mod">
          <ac:chgData name="Mathilda Händén" userId="c86d09dc-e4d8-4bba-a0b2-6bb6c20761f9" providerId="ADAL" clId="{AF4EB1B8-07A6-4481-91DF-B2D5D61615A8}" dt="2023-02-01T18:54:29.958" v="5932" actId="478"/>
          <ac:spMkLst>
            <pc:docMk/>
            <pc:sldMk cId="2441854265" sldId="3101"/>
            <ac:spMk id="13" creationId="{9AFB9AD0-DC95-0845-ECC1-8AD9747902E9}"/>
          </ac:spMkLst>
        </pc:spChg>
        <pc:spChg chg="add mod ord">
          <ac:chgData name="Mathilda Händén" userId="c86d09dc-e4d8-4bba-a0b2-6bb6c20761f9" providerId="ADAL" clId="{AF4EB1B8-07A6-4481-91DF-B2D5D61615A8}" dt="2023-02-01T18:54:47.876" v="5941" actId="1076"/>
          <ac:spMkLst>
            <pc:docMk/>
            <pc:sldMk cId="2441854265" sldId="3101"/>
            <ac:spMk id="15" creationId="{289645EF-F340-E789-CD60-96AD96BDC7BE}"/>
          </ac:spMkLst>
        </pc:spChg>
        <pc:spChg chg="del mod">
          <ac:chgData name="Mathilda Händén" userId="c86d09dc-e4d8-4bba-a0b2-6bb6c20761f9" providerId="ADAL" clId="{AF4EB1B8-07A6-4481-91DF-B2D5D61615A8}" dt="2023-02-01T18:51:22.317" v="5854" actId="478"/>
          <ac:spMkLst>
            <pc:docMk/>
            <pc:sldMk cId="2441854265" sldId="3101"/>
            <ac:spMk id="20" creationId="{D978C630-78D9-8A1B-7DE6-1FBF1062FAF1}"/>
          </ac:spMkLst>
        </pc:spChg>
        <pc:spChg chg="del mod">
          <ac:chgData name="Mathilda Händén" userId="c86d09dc-e4d8-4bba-a0b2-6bb6c20761f9" providerId="ADAL" clId="{AF4EB1B8-07A6-4481-91DF-B2D5D61615A8}" dt="2023-02-01T18:54:31.924" v="5933" actId="478"/>
          <ac:spMkLst>
            <pc:docMk/>
            <pc:sldMk cId="2441854265" sldId="3101"/>
            <ac:spMk id="27" creationId="{267B0AAC-5F61-99D5-AD3B-A6C555A5E2A0}"/>
          </ac:spMkLst>
        </pc:spChg>
        <pc:picChg chg="mod">
          <ac:chgData name="Mathilda Händén" userId="c86d09dc-e4d8-4bba-a0b2-6bb6c20761f9" providerId="ADAL" clId="{AF4EB1B8-07A6-4481-91DF-B2D5D61615A8}" dt="2023-02-01T18:52:56.802" v="5878" actId="1076"/>
          <ac:picMkLst>
            <pc:docMk/>
            <pc:sldMk cId="2441854265" sldId="3101"/>
            <ac:picMk id="5" creationId="{E78481F9-1140-25C9-4B33-BFBF2D3733EB}"/>
          </ac:picMkLst>
        </pc:picChg>
        <pc:picChg chg="add mod ord">
          <ac:chgData name="Mathilda Händén" userId="c86d09dc-e4d8-4bba-a0b2-6bb6c20761f9" providerId="ADAL" clId="{AF4EB1B8-07A6-4481-91DF-B2D5D61615A8}" dt="2023-02-01T18:54:44.759" v="5940" actId="167"/>
          <ac:picMkLst>
            <pc:docMk/>
            <pc:sldMk cId="2441854265" sldId="3101"/>
            <ac:picMk id="14" creationId="{786AE14A-EA6E-F00E-F784-BF71D37B997A}"/>
          </ac:picMkLst>
        </pc:picChg>
        <pc:picChg chg="del">
          <ac:chgData name="Mathilda Händén" userId="c86d09dc-e4d8-4bba-a0b2-6bb6c20761f9" providerId="ADAL" clId="{AF4EB1B8-07A6-4481-91DF-B2D5D61615A8}" dt="2023-02-01T18:54:32.352" v="5934" actId="478"/>
          <ac:picMkLst>
            <pc:docMk/>
            <pc:sldMk cId="2441854265" sldId="3101"/>
            <ac:picMk id="23" creationId="{D54A4F5D-48D4-0668-4BB1-5AB0FC3F2471}"/>
          </ac:picMkLst>
        </pc:picChg>
      </pc:sldChg>
      <pc:sldChg chg="delSp modSp add del mod">
        <pc:chgData name="Mathilda Händén" userId="c86d09dc-e4d8-4bba-a0b2-6bb6c20761f9" providerId="ADAL" clId="{AF4EB1B8-07A6-4481-91DF-B2D5D61615A8}" dt="2023-02-01T18:56:37.439" v="5955" actId="47"/>
        <pc:sldMkLst>
          <pc:docMk/>
          <pc:sldMk cId="2563438194" sldId="3102"/>
        </pc:sldMkLst>
        <pc:spChg chg="del">
          <ac:chgData name="Mathilda Händén" userId="c86d09dc-e4d8-4bba-a0b2-6bb6c20761f9" providerId="ADAL" clId="{AF4EB1B8-07A6-4481-91DF-B2D5D61615A8}" dt="2023-02-01T18:56:13.539" v="5952" actId="478"/>
          <ac:spMkLst>
            <pc:docMk/>
            <pc:sldMk cId="2563438194" sldId="3102"/>
            <ac:spMk id="4" creationId="{C576D12B-A484-0995-2979-87F32FA24EF2}"/>
          </ac:spMkLst>
        </pc:spChg>
        <pc:spChg chg="mod">
          <ac:chgData name="Mathilda Händén" userId="c86d09dc-e4d8-4bba-a0b2-6bb6c20761f9" providerId="ADAL" clId="{AF4EB1B8-07A6-4481-91DF-B2D5D61615A8}" dt="2023-02-01T18:56:20.698" v="5954" actId="552"/>
          <ac:spMkLst>
            <pc:docMk/>
            <pc:sldMk cId="2563438194" sldId="3102"/>
            <ac:spMk id="12" creationId="{91B639AF-98A7-D85E-536C-480060416F75}"/>
          </ac:spMkLst>
        </pc:spChg>
        <pc:spChg chg="mod">
          <ac:chgData name="Mathilda Händén" userId="c86d09dc-e4d8-4bba-a0b2-6bb6c20761f9" providerId="ADAL" clId="{AF4EB1B8-07A6-4481-91DF-B2D5D61615A8}" dt="2023-02-01T18:56:20.698" v="5954" actId="552"/>
          <ac:spMkLst>
            <pc:docMk/>
            <pc:sldMk cId="2563438194" sldId="3102"/>
            <ac:spMk id="20" creationId="{D978C630-78D9-8A1B-7DE6-1FBF1062FAF1}"/>
          </ac:spMkLst>
        </pc:spChg>
      </pc:sldChg>
      <pc:sldChg chg="modSp add del mod">
        <pc:chgData name="Mathilda Händén" userId="c86d09dc-e4d8-4bba-a0b2-6bb6c20761f9" providerId="ADAL" clId="{AF4EB1B8-07A6-4481-91DF-B2D5D61615A8}" dt="2023-02-01T19:05:51.801" v="6040" actId="47"/>
        <pc:sldMkLst>
          <pc:docMk/>
          <pc:sldMk cId="2664118461" sldId="3102"/>
        </pc:sldMkLst>
        <pc:spChg chg="mod">
          <ac:chgData name="Mathilda Händén" userId="c86d09dc-e4d8-4bba-a0b2-6bb6c20761f9" providerId="ADAL" clId="{AF4EB1B8-07A6-4481-91DF-B2D5D61615A8}" dt="2023-02-01T18:57:23.961" v="5961" actId="1076"/>
          <ac:spMkLst>
            <pc:docMk/>
            <pc:sldMk cId="2664118461" sldId="3102"/>
            <ac:spMk id="15" creationId="{289645EF-F340-E789-CD60-96AD96BDC7BE}"/>
          </ac:spMkLst>
        </pc:spChg>
      </pc:sldChg>
      <pc:sldChg chg="addSp delSp modSp add del mod">
        <pc:chgData name="Mathilda Händén" userId="c86d09dc-e4d8-4bba-a0b2-6bb6c20761f9" providerId="ADAL" clId="{AF4EB1B8-07A6-4481-91DF-B2D5D61615A8}" dt="2023-02-01T19:05:54.330" v="6041" actId="47"/>
        <pc:sldMkLst>
          <pc:docMk/>
          <pc:sldMk cId="1224680661" sldId="3103"/>
        </pc:sldMkLst>
        <pc:spChg chg="mod">
          <ac:chgData name="Mathilda Händén" userId="c86d09dc-e4d8-4bba-a0b2-6bb6c20761f9" providerId="ADAL" clId="{AF4EB1B8-07A6-4481-91DF-B2D5D61615A8}" dt="2023-02-01T19:04:13.364" v="6023" actId="1076"/>
          <ac:spMkLst>
            <pc:docMk/>
            <pc:sldMk cId="1224680661" sldId="3103"/>
            <ac:spMk id="8" creationId="{9F3F1921-20CE-1787-C474-257E946092A5}"/>
          </ac:spMkLst>
        </pc:spChg>
        <pc:spChg chg="mod">
          <ac:chgData name="Mathilda Händén" userId="c86d09dc-e4d8-4bba-a0b2-6bb6c20761f9" providerId="ADAL" clId="{AF4EB1B8-07A6-4481-91DF-B2D5D61615A8}" dt="2023-02-01T19:05:35.832" v="6037" actId="1076"/>
          <ac:spMkLst>
            <pc:docMk/>
            <pc:sldMk cId="1224680661" sldId="3103"/>
            <ac:spMk id="15" creationId="{289645EF-F340-E789-CD60-96AD96BDC7BE}"/>
          </ac:spMkLst>
        </pc:spChg>
        <pc:picChg chg="add mod ord modCrop">
          <ac:chgData name="Mathilda Händén" userId="c86d09dc-e4d8-4bba-a0b2-6bb6c20761f9" providerId="ADAL" clId="{AF4EB1B8-07A6-4481-91DF-B2D5D61615A8}" dt="2023-02-01T19:05:27.974" v="6035" actId="18131"/>
          <ac:picMkLst>
            <pc:docMk/>
            <pc:sldMk cId="1224680661" sldId="3103"/>
            <ac:picMk id="2" creationId="{80977847-6725-CB3A-7B31-1B29444FD253}"/>
          </ac:picMkLst>
        </pc:picChg>
        <pc:picChg chg="add del mod modCrop">
          <ac:chgData name="Mathilda Händén" userId="c86d09dc-e4d8-4bba-a0b2-6bb6c20761f9" providerId="ADAL" clId="{AF4EB1B8-07A6-4481-91DF-B2D5D61615A8}" dt="2023-02-01T19:04:18.866" v="6026" actId="478"/>
          <ac:picMkLst>
            <pc:docMk/>
            <pc:sldMk cId="1224680661" sldId="3103"/>
            <ac:picMk id="14" creationId="{786AE14A-EA6E-F00E-F784-BF71D37B997A}"/>
          </ac:picMkLst>
        </pc:picChg>
      </pc:sldChg>
      <pc:sldChg chg="addSp delSp modSp add del mod">
        <pc:chgData name="Mathilda Händén" userId="c86d09dc-e4d8-4bba-a0b2-6bb6c20761f9" providerId="ADAL" clId="{AF4EB1B8-07A6-4481-91DF-B2D5D61615A8}" dt="2023-02-01T18:55:43.960" v="5951" actId="47"/>
        <pc:sldMkLst>
          <pc:docMk/>
          <pc:sldMk cId="2474552353" sldId="3103"/>
        </pc:sldMkLst>
        <pc:spChg chg="add mod ord">
          <ac:chgData name="Mathilda Händén" userId="c86d09dc-e4d8-4bba-a0b2-6bb6c20761f9" providerId="ADAL" clId="{AF4EB1B8-07A6-4481-91DF-B2D5D61615A8}" dt="2023-02-01T18:55:00.474" v="5946" actId="1076"/>
          <ac:spMkLst>
            <pc:docMk/>
            <pc:sldMk cId="2474552353" sldId="3103"/>
            <ac:spMk id="4" creationId="{DE7F232B-5363-A061-942B-0ED5158C4920}"/>
          </ac:spMkLst>
        </pc:spChg>
        <pc:spChg chg="mod">
          <ac:chgData name="Mathilda Händén" userId="c86d09dc-e4d8-4bba-a0b2-6bb6c20761f9" providerId="ADAL" clId="{AF4EB1B8-07A6-4481-91DF-B2D5D61615A8}" dt="2023-02-01T18:55:28.934" v="5950" actId="465"/>
          <ac:spMkLst>
            <pc:docMk/>
            <pc:sldMk cId="2474552353" sldId="3103"/>
            <ac:spMk id="6" creationId="{6D62431B-443D-D9B6-0902-FE9B1CC4AD88}"/>
          </ac:spMkLst>
        </pc:spChg>
        <pc:spChg chg="del mod">
          <ac:chgData name="Mathilda Händén" userId="c86d09dc-e4d8-4bba-a0b2-6bb6c20761f9" providerId="ADAL" clId="{AF4EB1B8-07A6-4481-91DF-B2D5D61615A8}" dt="2023-02-01T18:54:11.234" v="5926" actId="478"/>
          <ac:spMkLst>
            <pc:docMk/>
            <pc:sldMk cId="2474552353" sldId="3103"/>
            <ac:spMk id="8" creationId="{9F3F1921-20CE-1787-C474-257E946092A5}"/>
          </ac:spMkLst>
        </pc:spChg>
        <pc:spChg chg="mod">
          <ac:chgData name="Mathilda Händén" userId="c86d09dc-e4d8-4bba-a0b2-6bb6c20761f9" providerId="ADAL" clId="{AF4EB1B8-07A6-4481-91DF-B2D5D61615A8}" dt="2023-02-01T18:55:06.014" v="5947" actId="1076"/>
          <ac:spMkLst>
            <pc:docMk/>
            <pc:sldMk cId="2474552353" sldId="3103"/>
            <ac:spMk id="13" creationId="{9AFB9AD0-DC95-0845-ECC1-8AD9747902E9}"/>
          </ac:spMkLst>
        </pc:spChg>
        <pc:spChg chg="del mod">
          <ac:chgData name="Mathilda Händén" userId="c86d09dc-e4d8-4bba-a0b2-6bb6c20761f9" providerId="ADAL" clId="{AF4EB1B8-07A6-4481-91DF-B2D5D61615A8}" dt="2023-02-01T18:54:19.487" v="5929" actId="478"/>
          <ac:spMkLst>
            <pc:docMk/>
            <pc:sldMk cId="2474552353" sldId="3103"/>
            <ac:spMk id="27" creationId="{267B0AAC-5F61-99D5-AD3B-A6C555A5E2A0}"/>
          </ac:spMkLst>
        </pc:spChg>
        <pc:picChg chg="add mod ord">
          <ac:chgData name="Mathilda Händén" userId="c86d09dc-e4d8-4bba-a0b2-6bb6c20761f9" providerId="ADAL" clId="{AF4EB1B8-07A6-4481-91DF-B2D5D61615A8}" dt="2023-02-01T18:54:53.276" v="5943" actId="167"/>
          <ac:picMkLst>
            <pc:docMk/>
            <pc:sldMk cId="2474552353" sldId="3103"/>
            <ac:picMk id="2" creationId="{6A021F68-865E-B4EF-B4C6-D91017F60881}"/>
          </ac:picMkLst>
        </pc:picChg>
        <pc:picChg chg="del">
          <ac:chgData name="Mathilda Händén" userId="c86d09dc-e4d8-4bba-a0b2-6bb6c20761f9" providerId="ADAL" clId="{AF4EB1B8-07A6-4481-91DF-B2D5D61615A8}" dt="2023-02-01T18:54:08.722" v="5925" actId="478"/>
          <ac:picMkLst>
            <pc:docMk/>
            <pc:sldMk cId="2474552353" sldId="3103"/>
            <ac:picMk id="5" creationId="{E78481F9-1140-25C9-4B33-BFBF2D3733EB}"/>
          </ac:picMkLst>
        </pc:picChg>
        <pc:picChg chg="del">
          <ac:chgData name="Mathilda Händén" userId="c86d09dc-e4d8-4bba-a0b2-6bb6c20761f9" providerId="ADAL" clId="{AF4EB1B8-07A6-4481-91DF-B2D5D61615A8}" dt="2023-02-01T18:54:19.487" v="5929" actId="478"/>
          <ac:picMkLst>
            <pc:docMk/>
            <pc:sldMk cId="2474552353" sldId="3103"/>
            <ac:picMk id="23" creationId="{D54A4F5D-48D4-0668-4BB1-5AB0FC3F2471}"/>
          </ac:picMkLst>
        </pc:picChg>
      </pc:sldChg>
      <pc:sldChg chg="modSp add del mod">
        <pc:chgData name="Mathilda Händén" userId="c86d09dc-e4d8-4bba-a0b2-6bb6c20761f9" providerId="ADAL" clId="{AF4EB1B8-07A6-4481-91DF-B2D5D61615A8}" dt="2023-02-01T19:01:01.058" v="5999" actId="47"/>
        <pc:sldMkLst>
          <pc:docMk/>
          <pc:sldMk cId="2883302395" sldId="3104"/>
        </pc:sldMkLst>
        <pc:spChg chg="mod">
          <ac:chgData name="Mathilda Händén" userId="c86d09dc-e4d8-4bba-a0b2-6bb6c20761f9" providerId="ADAL" clId="{AF4EB1B8-07A6-4481-91DF-B2D5D61615A8}" dt="2023-02-01T19:00:04.087" v="5987" actId="1076"/>
          <ac:spMkLst>
            <pc:docMk/>
            <pc:sldMk cId="2883302395" sldId="3104"/>
            <ac:spMk id="15" creationId="{289645EF-F340-E789-CD60-96AD96BDC7BE}"/>
          </ac:spMkLst>
        </pc:spChg>
        <pc:picChg chg="mod modCrop">
          <ac:chgData name="Mathilda Händén" userId="c86d09dc-e4d8-4bba-a0b2-6bb6c20761f9" providerId="ADAL" clId="{AF4EB1B8-07A6-4481-91DF-B2D5D61615A8}" dt="2023-02-01T18:59:57.131" v="5985" actId="18131"/>
          <ac:picMkLst>
            <pc:docMk/>
            <pc:sldMk cId="2883302395" sldId="3104"/>
            <ac:picMk id="14" creationId="{786AE14A-EA6E-F00E-F784-BF71D37B997A}"/>
          </ac:picMkLst>
        </pc:picChg>
      </pc:sldChg>
      <pc:sldChg chg="modSp add del mod ord">
        <pc:chgData name="Mathilda Händén" userId="c86d09dc-e4d8-4bba-a0b2-6bb6c20761f9" providerId="ADAL" clId="{AF4EB1B8-07A6-4481-91DF-B2D5D61615A8}" dt="2023-02-01T19:10:59.814" v="6099" actId="47"/>
        <pc:sldMkLst>
          <pc:docMk/>
          <pc:sldMk cId="451463378" sldId="3105"/>
        </pc:sldMkLst>
        <pc:spChg chg="mod">
          <ac:chgData name="Mathilda Händén" userId="c86d09dc-e4d8-4bba-a0b2-6bb6c20761f9" providerId="ADAL" clId="{AF4EB1B8-07A6-4481-91DF-B2D5D61615A8}" dt="2023-02-01T19:09:12.714" v="6082" actId="1076"/>
          <ac:spMkLst>
            <pc:docMk/>
            <pc:sldMk cId="451463378" sldId="3105"/>
            <ac:spMk id="15" creationId="{289645EF-F340-E789-CD60-96AD96BDC7BE}"/>
          </ac:spMkLst>
        </pc:spChg>
        <pc:picChg chg="mod modCrop">
          <ac:chgData name="Mathilda Händén" userId="c86d09dc-e4d8-4bba-a0b2-6bb6c20761f9" providerId="ADAL" clId="{AF4EB1B8-07A6-4481-91DF-B2D5D61615A8}" dt="2023-02-01T19:08:59.604" v="6080" actId="29295"/>
          <ac:picMkLst>
            <pc:docMk/>
            <pc:sldMk cId="451463378" sldId="3105"/>
            <ac:picMk id="14" creationId="{786AE14A-EA6E-F00E-F784-BF71D37B997A}"/>
          </ac:picMkLst>
        </pc:picChg>
      </pc:sldChg>
      <pc:sldChg chg="addSp delSp modSp add del mod">
        <pc:chgData name="Mathilda Händén" userId="c86d09dc-e4d8-4bba-a0b2-6bb6c20761f9" providerId="ADAL" clId="{AF4EB1B8-07A6-4481-91DF-B2D5D61615A8}" dt="2023-02-01T19:12:49.020" v="6111" actId="47"/>
        <pc:sldMkLst>
          <pc:docMk/>
          <pc:sldMk cId="3284202906" sldId="3106"/>
        </pc:sldMkLst>
        <pc:spChg chg="mod">
          <ac:chgData name="Mathilda Händén" userId="c86d09dc-e4d8-4bba-a0b2-6bb6c20761f9" providerId="ADAL" clId="{AF4EB1B8-07A6-4481-91DF-B2D5D61615A8}" dt="2023-02-01T19:10:32.331" v="6098" actId="1076"/>
          <ac:spMkLst>
            <pc:docMk/>
            <pc:sldMk cId="3284202906" sldId="3106"/>
            <ac:spMk id="15" creationId="{289645EF-F340-E789-CD60-96AD96BDC7BE}"/>
          </ac:spMkLst>
        </pc:spChg>
        <pc:picChg chg="add mod ord modCrop">
          <ac:chgData name="Mathilda Händén" userId="c86d09dc-e4d8-4bba-a0b2-6bb6c20761f9" providerId="ADAL" clId="{AF4EB1B8-07A6-4481-91DF-B2D5D61615A8}" dt="2023-02-01T19:10:27.180" v="6095" actId="167"/>
          <ac:picMkLst>
            <pc:docMk/>
            <pc:sldMk cId="3284202906" sldId="3106"/>
            <ac:picMk id="2" creationId="{5E9E4C82-19E5-D4E4-9A4C-9674B81512E0}"/>
          </ac:picMkLst>
        </pc:picChg>
        <pc:picChg chg="del">
          <ac:chgData name="Mathilda Händén" userId="c86d09dc-e4d8-4bba-a0b2-6bb6c20761f9" providerId="ADAL" clId="{AF4EB1B8-07A6-4481-91DF-B2D5D61615A8}" dt="2023-02-01T19:09:20.847" v="6085" actId="478"/>
          <ac:picMkLst>
            <pc:docMk/>
            <pc:sldMk cId="3284202906" sldId="3106"/>
            <ac:picMk id="14" creationId="{786AE14A-EA6E-F00E-F784-BF71D37B997A}"/>
          </ac:picMkLst>
        </pc:picChg>
      </pc:sldChg>
      <pc:sldChg chg="modSp add del mod">
        <pc:chgData name="Mathilda Händén" userId="c86d09dc-e4d8-4bba-a0b2-6bb6c20761f9" providerId="ADAL" clId="{AF4EB1B8-07A6-4481-91DF-B2D5D61615A8}" dt="2023-02-01T19:08:39.111" v="6061" actId="47"/>
        <pc:sldMkLst>
          <pc:docMk/>
          <pc:sldMk cId="4043982351" sldId="3106"/>
        </pc:sldMkLst>
        <pc:spChg chg="mod">
          <ac:chgData name="Mathilda Händén" userId="c86d09dc-e4d8-4bba-a0b2-6bb6c20761f9" providerId="ADAL" clId="{AF4EB1B8-07A6-4481-91DF-B2D5D61615A8}" dt="2023-02-01T19:07:56.342" v="6053" actId="2710"/>
          <ac:spMkLst>
            <pc:docMk/>
            <pc:sldMk cId="4043982351" sldId="3106"/>
            <ac:spMk id="8" creationId="{9F3F1921-20CE-1787-C474-257E946092A5}"/>
          </ac:spMkLst>
        </pc:spChg>
        <pc:picChg chg="mod">
          <ac:chgData name="Mathilda Händén" userId="c86d09dc-e4d8-4bba-a0b2-6bb6c20761f9" providerId="ADAL" clId="{AF4EB1B8-07A6-4481-91DF-B2D5D61615A8}" dt="2023-02-01T19:08:02.677" v="6060" actId="1035"/>
          <ac:picMkLst>
            <pc:docMk/>
            <pc:sldMk cId="4043982351" sldId="3106"/>
            <ac:picMk id="5" creationId="{E78481F9-1140-25C9-4B33-BFBF2D3733EB}"/>
          </ac:picMkLst>
        </pc:picChg>
      </pc:sldChg>
      <pc:sldChg chg="addSp delSp modSp add del mod ord">
        <pc:chgData name="Mathilda Händén" userId="c86d09dc-e4d8-4bba-a0b2-6bb6c20761f9" providerId="ADAL" clId="{AF4EB1B8-07A6-4481-91DF-B2D5D61615A8}" dt="2023-02-01T19:38:53.916" v="6470" actId="47"/>
        <pc:sldMkLst>
          <pc:docMk/>
          <pc:sldMk cId="183012589" sldId="3107"/>
        </pc:sldMkLst>
        <pc:spChg chg="add del mod">
          <ac:chgData name="Mathilda Händén" userId="c86d09dc-e4d8-4bba-a0b2-6bb6c20761f9" providerId="ADAL" clId="{AF4EB1B8-07A6-4481-91DF-B2D5D61615A8}" dt="2023-02-01T19:37:47.159" v="6463"/>
          <ac:spMkLst>
            <pc:docMk/>
            <pc:sldMk cId="183012589" sldId="3107"/>
            <ac:spMk id="4" creationId="{31951DAE-855A-9242-50A6-DDC4781064C8}"/>
          </ac:spMkLst>
        </pc:spChg>
        <pc:spChg chg="mod">
          <ac:chgData name="Mathilda Händén" userId="c86d09dc-e4d8-4bba-a0b2-6bb6c20761f9" providerId="ADAL" clId="{AF4EB1B8-07A6-4481-91DF-B2D5D61615A8}" dt="2023-02-01T19:32:45.383" v="6412" actId="6559"/>
          <ac:spMkLst>
            <pc:docMk/>
            <pc:sldMk cId="183012589" sldId="3107"/>
            <ac:spMk id="6" creationId="{6D62431B-443D-D9B6-0902-FE9B1CC4AD88}"/>
          </ac:spMkLst>
        </pc:spChg>
        <pc:spChg chg="add del mod">
          <ac:chgData name="Mathilda Händén" userId="c86d09dc-e4d8-4bba-a0b2-6bb6c20761f9" providerId="ADAL" clId="{AF4EB1B8-07A6-4481-91DF-B2D5D61615A8}" dt="2023-02-01T19:18:24.613" v="6219" actId="478"/>
          <ac:spMkLst>
            <pc:docMk/>
            <pc:sldMk cId="183012589" sldId="3107"/>
            <ac:spMk id="7" creationId="{059DFE5E-DD68-2B55-F51D-044B0A95C41E}"/>
          </ac:spMkLst>
        </pc:spChg>
        <pc:spChg chg="mod">
          <ac:chgData name="Mathilda Händén" userId="c86d09dc-e4d8-4bba-a0b2-6bb6c20761f9" providerId="ADAL" clId="{AF4EB1B8-07A6-4481-91DF-B2D5D61615A8}" dt="2023-02-01T19:24:26.998" v="6346" actId="20577"/>
          <ac:spMkLst>
            <pc:docMk/>
            <pc:sldMk cId="183012589" sldId="3107"/>
            <ac:spMk id="11" creationId="{0E707DB4-45E2-AFBA-4060-AE7FA767C2F6}"/>
          </ac:spMkLst>
        </pc:spChg>
        <pc:spChg chg="mod">
          <ac:chgData name="Mathilda Händén" userId="c86d09dc-e4d8-4bba-a0b2-6bb6c20761f9" providerId="ADAL" clId="{AF4EB1B8-07A6-4481-91DF-B2D5D61615A8}" dt="2023-02-01T19:11:32.089" v="6102" actId="207"/>
          <ac:spMkLst>
            <pc:docMk/>
            <pc:sldMk cId="183012589" sldId="3107"/>
            <ac:spMk id="15" creationId="{289645EF-F340-E789-CD60-96AD96BDC7BE}"/>
          </ac:spMkLst>
        </pc:spChg>
      </pc:sldChg>
      <pc:sldChg chg="addSp delSp modSp add del mod ord modNotesTx">
        <pc:chgData name="Mathilda Händén" userId="c86d09dc-e4d8-4bba-a0b2-6bb6c20761f9" providerId="ADAL" clId="{AF4EB1B8-07A6-4481-91DF-B2D5D61615A8}" dt="2023-02-01T19:38:53.916" v="6470" actId="47"/>
        <pc:sldMkLst>
          <pc:docMk/>
          <pc:sldMk cId="121484633" sldId="3108"/>
        </pc:sldMkLst>
        <pc:spChg chg="add mod">
          <ac:chgData name="Mathilda Händén" userId="c86d09dc-e4d8-4bba-a0b2-6bb6c20761f9" providerId="ADAL" clId="{AF4EB1B8-07A6-4481-91DF-B2D5D61615A8}" dt="2023-02-01T19:33:36.329" v="6420" actId="1076"/>
          <ac:spMkLst>
            <pc:docMk/>
            <pc:sldMk cId="121484633" sldId="3108"/>
            <ac:spMk id="2" creationId="{B0ABC816-3666-7AFA-8218-01C5A5318BAA}"/>
          </ac:spMkLst>
        </pc:spChg>
        <pc:spChg chg="add del mod">
          <ac:chgData name="Mathilda Händén" userId="c86d09dc-e4d8-4bba-a0b2-6bb6c20761f9" providerId="ADAL" clId="{AF4EB1B8-07A6-4481-91DF-B2D5D61615A8}" dt="2023-02-01T19:33:26.387" v="6416"/>
          <ac:spMkLst>
            <pc:docMk/>
            <pc:sldMk cId="121484633" sldId="3108"/>
            <ac:spMk id="4" creationId="{C6773FF2-D842-2BAB-6126-08DC942E69A2}"/>
          </ac:spMkLst>
        </pc:spChg>
        <pc:spChg chg="add mod">
          <ac:chgData name="Mathilda Händén" userId="c86d09dc-e4d8-4bba-a0b2-6bb6c20761f9" providerId="ADAL" clId="{AF4EB1B8-07A6-4481-91DF-B2D5D61615A8}" dt="2023-02-01T19:37:41.736" v="6450" actId="14100"/>
          <ac:spMkLst>
            <pc:docMk/>
            <pc:sldMk cId="121484633" sldId="3108"/>
            <ac:spMk id="6" creationId="{B0D0F2A9-7410-1705-5F8E-CF99DE1FC992}"/>
          </ac:spMkLst>
        </pc:spChg>
        <pc:spChg chg="add del mod">
          <ac:chgData name="Mathilda Händén" userId="c86d09dc-e4d8-4bba-a0b2-6bb6c20761f9" providerId="ADAL" clId="{AF4EB1B8-07A6-4481-91DF-B2D5D61615A8}" dt="2023-02-01T19:15:19.592" v="6161" actId="21"/>
          <ac:spMkLst>
            <pc:docMk/>
            <pc:sldMk cId="121484633" sldId="3108"/>
            <ac:spMk id="7" creationId="{00DD8EA0-D3ED-A6AB-5DAD-0C904B8E45DC}"/>
          </ac:spMkLst>
        </pc:spChg>
        <pc:spChg chg="del">
          <ac:chgData name="Mathilda Händén" userId="c86d09dc-e4d8-4bba-a0b2-6bb6c20761f9" providerId="ADAL" clId="{AF4EB1B8-07A6-4481-91DF-B2D5D61615A8}" dt="2023-02-01T19:17:22.059" v="6183" actId="478"/>
          <ac:spMkLst>
            <pc:docMk/>
            <pc:sldMk cId="121484633" sldId="3108"/>
            <ac:spMk id="8" creationId="{9F3F1921-20CE-1787-C474-257E946092A5}"/>
          </ac:spMkLst>
        </pc:spChg>
        <pc:spChg chg="del">
          <ac:chgData name="Mathilda Händén" userId="c86d09dc-e4d8-4bba-a0b2-6bb6c20761f9" providerId="ADAL" clId="{AF4EB1B8-07A6-4481-91DF-B2D5D61615A8}" dt="2023-02-01T19:15:22.776" v="6162" actId="478"/>
          <ac:spMkLst>
            <pc:docMk/>
            <pc:sldMk cId="121484633" sldId="3108"/>
            <ac:spMk id="9" creationId="{E6388599-19E1-7968-4A0D-A50CE7163553}"/>
          </ac:spMkLst>
        </pc:spChg>
        <pc:spChg chg="add mod">
          <ac:chgData name="Mathilda Händén" userId="c86d09dc-e4d8-4bba-a0b2-6bb6c20761f9" providerId="ADAL" clId="{AF4EB1B8-07A6-4481-91DF-B2D5D61615A8}" dt="2023-02-01T19:15:33.512" v="6164" actId="20577"/>
          <ac:spMkLst>
            <pc:docMk/>
            <pc:sldMk cId="121484633" sldId="3108"/>
            <ac:spMk id="10" creationId="{A787BFC9-0DC4-5B52-9FCB-9510BDE6DEEB}"/>
          </ac:spMkLst>
        </pc:spChg>
        <pc:spChg chg="del mod ord">
          <ac:chgData name="Mathilda Händén" userId="c86d09dc-e4d8-4bba-a0b2-6bb6c20761f9" providerId="ADAL" clId="{AF4EB1B8-07A6-4481-91DF-B2D5D61615A8}" dt="2023-02-01T19:15:03.237" v="6156" actId="478"/>
          <ac:spMkLst>
            <pc:docMk/>
            <pc:sldMk cId="121484633" sldId="3108"/>
            <ac:spMk id="11" creationId="{0E707DB4-45E2-AFBA-4060-AE7FA767C2F6}"/>
          </ac:spMkLst>
        </pc:spChg>
        <pc:spChg chg="add mod">
          <ac:chgData name="Mathilda Händén" userId="c86d09dc-e4d8-4bba-a0b2-6bb6c20761f9" providerId="ADAL" clId="{AF4EB1B8-07A6-4481-91DF-B2D5D61615A8}" dt="2023-02-01T19:17:31.260" v="6185" actId="1076"/>
          <ac:spMkLst>
            <pc:docMk/>
            <pc:sldMk cId="121484633" sldId="3108"/>
            <ac:spMk id="13" creationId="{FC364F22-4083-7395-B526-C51E05D652F8}"/>
          </ac:spMkLst>
        </pc:spChg>
        <pc:spChg chg="del mod">
          <ac:chgData name="Mathilda Händén" userId="c86d09dc-e4d8-4bba-a0b2-6bb6c20761f9" providerId="ADAL" clId="{AF4EB1B8-07A6-4481-91DF-B2D5D61615A8}" dt="2023-02-01T19:14:08.517" v="6127" actId="478"/>
          <ac:spMkLst>
            <pc:docMk/>
            <pc:sldMk cId="121484633" sldId="3108"/>
            <ac:spMk id="20" creationId="{D978C630-78D9-8A1B-7DE6-1FBF1062FAF1}"/>
          </ac:spMkLst>
        </pc:spChg>
        <pc:spChg chg="mod ord">
          <ac:chgData name="Mathilda Händén" userId="c86d09dc-e4d8-4bba-a0b2-6bb6c20761f9" providerId="ADAL" clId="{AF4EB1B8-07A6-4481-91DF-B2D5D61615A8}" dt="2023-02-01T19:17:12.225" v="6181" actId="1076"/>
          <ac:spMkLst>
            <pc:docMk/>
            <pc:sldMk cId="121484633" sldId="3108"/>
            <ac:spMk id="27" creationId="{267B0AAC-5F61-99D5-AD3B-A6C555A5E2A0}"/>
          </ac:spMkLst>
        </pc:spChg>
        <pc:picChg chg="mod">
          <ac:chgData name="Mathilda Händén" userId="c86d09dc-e4d8-4bba-a0b2-6bb6c20761f9" providerId="ADAL" clId="{AF4EB1B8-07A6-4481-91DF-B2D5D61615A8}" dt="2023-02-01T19:17:27.261" v="6184" actId="1076"/>
          <ac:picMkLst>
            <pc:docMk/>
            <pc:sldMk cId="121484633" sldId="3108"/>
            <ac:picMk id="5" creationId="{E78481F9-1140-25C9-4B33-BFBF2D3733EB}"/>
          </ac:picMkLst>
        </pc:picChg>
        <pc:picChg chg="add mod ord">
          <ac:chgData name="Mathilda Händén" userId="c86d09dc-e4d8-4bba-a0b2-6bb6c20761f9" providerId="ADAL" clId="{AF4EB1B8-07A6-4481-91DF-B2D5D61615A8}" dt="2023-02-01T19:16:00.636" v="6173" actId="1076"/>
          <ac:picMkLst>
            <pc:docMk/>
            <pc:sldMk cId="121484633" sldId="3108"/>
            <ac:picMk id="12" creationId="{C128EC84-C547-6234-5AA4-12D8031D0CF7}"/>
          </ac:picMkLst>
        </pc:picChg>
        <pc:picChg chg="del ord">
          <ac:chgData name="Mathilda Händén" userId="c86d09dc-e4d8-4bba-a0b2-6bb6c20761f9" providerId="ADAL" clId="{AF4EB1B8-07A6-4481-91DF-B2D5D61615A8}" dt="2023-02-01T19:15:48.744" v="6169" actId="478"/>
          <ac:picMkLst>
            <pc:docMk/>
            <pc:sldMk cId="121484633" sldId="3108"/>
            <ac:picMk id="23" creationId="{D54A4F5D-48D4-0668-4BB1-5AB0FC3F2471}"/>
          </ac:picMkLst>
        </pc:picChg>
      </pc:sldChg>
      <pc:sldChg chg="modSp add del mod">
        <pc:chgData name="Mathilda Händén" userId="c86d09dc-e4d8-4bba-a0b2-6bb6c20761f9" providerId="ADAL" clId="{AF4EB1B8-07A6-4481-91DF-B2D5D61615A8}" dt="2023-02-01T19:12:39.376" v="6110" actId="47"/>
        <pc:sldMkLst>
          <pc:docMk/>
          <pc:sldMk cId="1633389516" sldId="3108"/>
        </pc:sldMkLst>
        <pc:spChg chg="mod">
          <ac:chgData name="Mathilda Händén" userId="c86d09dc-e4d8-4bba-a0b2-6bb6c20761f9" providerId="ADAL" clId="{AF4EB1B8-07A6-4481-91DF-B2D5D61615A8}" dt="2023-02-01T19:11:43.387" v="6107" actId="207"/>
          <ac:spMkLst>
            <pc:docMk/>
            <pc:sldMk cId="1633389516" sldId="3108"/>
            <ac:spMk id="15" creationId="{289645EF-F340-E789-CD60-96AD96BDC7BE}"/>
          </ac:spMkLst>
        </pc:spChg>
      </pc:sldChg>
      <pc:sldChg chg="addSp delSp modSp add del mod">
        <pc:chgData name="Mathilda Händén" userId="c86d09dc-e4d8-4bba-a0b2-6bb6c20761f9" providerId="ADAL" clId="{AF4EB1B8-07A6-4481-91DF-B2D5D61615A8}" dt="2023-02-01T19:31:53.591" v="6402" actId="47"/>
        <pc:sldMkLst>
          <pc:docMk/>
          <pc:sldMk cId="3949427859" sldId="3109"/>
        </pc:sldMkLst>
        <pc:spChg chg="mod">
          <ac:chgData name="Mathilda Händén" userId="c86d09dc-e4d8-4bba-a0b2-6bb6c20761f9" providerId="ADAL" clId="{AF4EB1B8-07A6-4481-91DF-B2D5D61615A8}" dt="2023-02-01T19:29:53.816" v="6381" actId="6559"/>
          <ac:spMkLst>
            <pc:docMk/>
            <pc:sldMk cId="3949427859" sldId="3109"/>
            <ac:spMk id="7" creationId="{3C2EFB23-B85E-219E-8A5E-D4292D0E5FBD}"/>
          </ac:spMkLst>
        </pc:spChg>
        <pc:spChg chg="add mod ord">
          <ac:chgData name="Mathilda Händén" userId="c86d09dc-e4d8-4bba-a0b2-6bb6c20761f9" providerId="ADAL" clId="{AF4EB1B8-07A6-4481-91DF-B2D5D61615A8}" dt="2023-02-01T19:30:43.944" v="6388" actId="167"/>
          <ac:spMkLst>
            <pc:docMk/>
            <pc:sldMk cId="3949427859" sldId="3109"/>
            <ac:spMk id="8" creationId="{C5571717-83A9-5C2C-9ACD-BAE06BCFEFFE}"/>
          </ac:spMkLst>
        </pc:spChg>
        <pc:spChg chg="add del mod">
          <ac:chgData name="Mathilda Händén" userId="c86d09dc-e4d8-4bba-a0b2-6bb6c20761f9" providerId="ADAL" clId="{AF4EB1B8-07A6-4481-91DF-B2D5D61615A8}" dt="2023-02-01T19:31:26.642" v="6392"/>
          <ac:spMkLst>
            <pc:docMk/>
            <pc:sldMk cId="3949427859" sldId="3109"/>
            <ac:spMk id="9" creationId="{AE3AB110-2BDA-74F1-FC90-939FCCBF457D}"/>
          </ac:spMkLst>
        </pc:spChg>
        <pc:picChg chg="add mod ord modCrop">
          <ac:chgData name="Mathilda Händén" userId="c86d09dc-e4d8-4bba-a0b2-6bb6c20761f9" providerId="ADAL" clId="{AF4EB1B8-07A6-4481-91DF-B2D5D61615A8}" dt="2023-02-01T19:30:46.104" v="6389" actId="167"/>
          <ac:picMkLst>
            <pc:docMk/>
            <pc:sldMk cId="3949427859" sldId="3109"/>
            <ac:picMk id="6" creationId="{01B1AB29-D84D-AEAB-7AF1-B8FB40086B13}"/>
          </ac:picMkLst>
        </pc:picChg>
        <pc:picChg chg="del mod">
          <ac:chgData name="Mathilda Händén" userId="c86d09dc-e4d8-4bba-a0b2-6bb6c20761f9" providerId="ADAL" clId="{AF4EB1B8-07A6-4481-91DF-B2D5D61615A8}" dt="2023-02-01T19:29:09.855" v="6375" actId="478"/>
          <ac:picMkLst>
            <pc:docMk/>
            <pc:sldMk cId="3949427859" sldId="3109"/>
            <ac:picMk id="19" creationId="{23013F57-238A-44BE-E581-37197909917A}"/>
          </ac:picMkLst>
        </pc:picChg>
      </pc:sldChg>
      <pc:sldChg chg="modSp add del mod">
        <pc:chgData name="Mathilda Händén" userId="c86d09dc-e4d8-4bba-a0b2-6bb6c20761f9" providerId="ADAL" clId="{AF4EB1B8-07A6-4481-91DF-B2D5D61615A8}" dt="2023-02-01T19:32:32.579" v="6410" actId="47"/>
        <pc:sldMkLst>
          <pc:docMk/>
          <pc:sldMk cId="1804858597" sldId="3110"/>
        </pc:sldMkLst>
        <pc:spChg chg="mod">
          <ac:chgData name="Mathilda Händén" userId="c86d09dc-e4d8-4bba-a0b2-6bb6c20761f9" providerId="ADAL" clId="{AF4EB1B8-07A6-4481-91DF-B2D5D61615A8}" dt="2023-02-01T19:31:37.674" v="6401" actId="207"/>
          <ac:spMkLst>
            <pc:docMk/>
            <pc:sldMk cId="1804858597" sldId="3110"/>
            <ac:spMk id="8" creationId="{C5571717-83A9-5C2C-9ACD-BAE06BCFEFFE}"/>
          </ac:spMkLst>
        </pc:spChg>
      </pc:sldChg>
      <pc:sldChg chg="addSp delSp modSp add del mod modCm">
        <pc:chgData name="Mathilda Händén" userId="c86d09dc-e4d8-4bba-a0b2-6bb6c20761f9" providerId="ADAL" clId="{AF4EB1B8-07A6-4481-91DF-B2D5D61615A8}" dt="2023-02-01T19:38:53.916" v="6470" actId="47"/>
        <pc:sldMkLst>
          <pc:docMk/>
          <pc:sldMk cId="1809824273" sldId="3111"/>
        </pc:sldMkLst>
        <pc:spChg chg="mod">
          <ac:chgData name="Mathilda Händén" userId="c86d09dc-e4d8-4bba-a0b2-6bb6c20761f9" providerId="ADAL" clId="{AF4EB1B8-07A6-4481-91DF-B2D5D61615A8}" dt="2023-02-01T19:37:47.326" v="6464" actId="1076"/>
          <ac:spMkLst>
            <pc:docMk/>
            <pc:sldMk cId="1809824273" sldId="3111"/>
            <ac:spMk id="7" creationId="{3C2EFB23-B85E-219E-8A5E-D4292D0E5FBD}"/>
          </ac:spMkLst>
        </pc:spChg>
        <pc:spChg chg="mod">
          <ac:chgData name="Mathilda Händén" userId="c86d09dc-e4d8-4bba-a0b2-6bb6c20761f9" providerId="ADAL" clId="{AF4EB1B8-07A6-4481-91DF-B2D5D61615A8}" dt="2023-02-01T19:33:33.623" v="6419" actId="1076"/>
          <ac:spMkLst>
            <pc:docMk/>
            <pc:sldMk cId="1809824273" sldId="3111"/>
            <ac:spMk id="8" creationId="{C5571717-83A9-5C2C-9ACD-BAE06BCFEFFE}"/>
          </ac:spMkLst>
        </pc:spChg>
        <pc:spChg chg="add del mod">
          <ac:chgData name="Mathilda Händén" userId="c86d09dc-e4d8-4bba-a0b2-6bb6c20761f9" providerId="ADAL" clId="{AF4EB1B8-07A6-4481-91DF-B2D5D61615A8}" dt="2023-02-01T19:37:45.902" v="6458"/>
          <ac:spMkLst>
            <pc:docMk/>
            <pc:sldMk cId="1809824273" sldId="3111"/>
            <ac:spMk id="9" creationId="{5A789C45-02E4-8A04-D27B-FF8F419B1745}"/>
          </ac:spMkLst>
        </pc:spChg>
        <pc:spChg chg="mod">
          <ac:chgData name="Mathilda Händén" userId="c86d09dc-e4d8-4bba-a0b2-6bb6c20761f9" providerId="ADAL" clId="{AF4EB1B8-07A6-4481-91DF-B2D5D61615A8}" dt="2023-02-01T19:33:52.815" v="6425" actId="14100"/>
          <ac:spMkLst>
            <pc:docMk/>
            <pc:sldMk cId="1809824273" sldId="3111"/>
            <ac:spMk id="13" creationId="{3CA03427-4589-A960-59B8-B8E2EC0149B0}"/>
          </ac:spMkLst>
        </pc:spChg>
        <pc:picChg chg="mod">
          <ac:chgData name="Mathilda Händén" userId="c86d09dc-e4d8-4bba-a0b2-6bb6c20761f9" providerId="ADAL" clId="{AF4EB1B8-07A6-4481-91DF-B2D5D61615A8}" dt="2023-02-01T19:32:09.777" v="6408" actId="29295"/>
          <ac:picMkLst>
            <pc:docMk/>
            <pc:sldMk cId="1809824273" sldId="3111"/>
            <ac:picMk id="6" creationId="{01B1AB29-D84D-AEAB-7AF1-B8FB40086B13}"/>
          </ac:picMkLst>
        </pc:picChg>
        <pc:extLst>
          <p:ext xmlns:p="http://schemas.openxmlformats.org/presentationml/2006/main" uri="{D6D511B9-2390-475A-947B-AFAB55BFBCF1}">
            <pc226:cmChg xmlns:pc226="http://schemas.microsoft.com/office/powerpoint/2022/06/main/command" chg="mod">
              <pc226:chgData name="Mathilda Händén" userId="c86d09dc-e4d8-4bba-a0b2-6bb6c20761f9" providerId="ADAL" clId="{AF4EB1B8-07A6-4481-91DF-B2D5D61615A8}" dt="2023-02-01T19:33:52.497" v="6424" actId="6549"/>
              <pc2:cmMkLst xmlns:pc2="http://schemas.microsoft.com/office/powerpoint/2019/9/main/command">
                <pc:docMk/>
                <pc:sldMk cId="1809824273" sldId="3111"/>
                <pc2:cmMk id="{B762DA42-D9FD-4551-99AA-2234B9297FB5}"/>
              </pc2:cmMkLst>
            </pc226:cmChg>
          </p:ext>
        </pc:extLst>
      </pc:sldChg>
      <pc:sldChg chg="add del modTransition modAnim addCm delCm modCm modNotesTx">
        <pc:chgData name="Mathilda Händén" userId="c86d09dc-e4d8-4bba-a0b2-6bb6c20761f9" providerId="ADAL" clId="{AF4EB1B8-07A6-4481-91DF-B2D5D61615A8}" dt="2023-03-02T14:10:27.141" v="35376"/>
        <pc:sldMkLst>
          <pc:docMk/>
          <pc:sldMk cId="1370355629" sldId="3112"/>
        </pc:sldMkLst>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4T12:46:26.120" v="17422"/>
              <pc2:cmMkLst xmlns:pc2="http://schemas.microsoft.com/office/powerpoint/2019/9/main/command">
                <pc:docMk/>
                <pc:sldMk cId="1370355629" sldId="3112"/>
                <pc2:cmMk id="{1AF0150D-56D4-48FC-B69B-6B2C19DF4AE7}"/>
              </pc2:cmMkLst>
            </pc226:cmChg>
            <pc226:cmChg xmlns:pc226="http://schemas.microsoft.com/office/powerpoint/2022/06/main/command" chg="add del">
              <pc226:chgData name="Mathilda Händén" userId="c86d09dc-e4d8-4bba-a0b2-6bb6c20761f9" providerId="ADAL" clId="{AF4EB1B8-07A6-4481-91DF-B2D5D61615A8}" dt="2023-03-02T14:10:27.141" v="35376"/>
              <pc2:cmMkLst xmlns:pc2="http://schemas.microsoft.com/office/powerpoint/2019/9/main/command">
                <pc:docMk/>
                <pc:sldMk cId="1370355629" sldId="3112"/>
                <pc2:cmMk id="{A39F152C-DE17-4CBD-89E6-E016DBB438B5}"/>
              </pc2:cmMkLst>
            </pc226:cmChg>
            <pc226:cmChg xmlns:pc226="http://schemas.microsoft.com/office/powerpoint/2022/06/main/command" chg="del">
              <pc226:chgData name="Mathilda Händén" userId="c86d09dc-e4d8-4bba-a0b2-6bb6c20761f9" providerId="ADAL" clId="{AF4EB1B8-07A6-4481-91DF-B2D5D61615A8}" dt="2023-02-22T08:02:23.915" v="28026"/>
              <pc2:cmMkLst xmlns:pc2="http://schemas.microsoft.com/office/powerpoint/2019/9/main/command">
                <pc:docMk/>
                <pc:sldMk cId="1370355629" sldId="3112"/>
                <pc2:cmMk id="{1DADF544-7A16-47E6-B567-BDF033398741}"/>
              </pc2:cmMkLst>
              <pc226:cmRplyChg chg="add">
                <pc226:chgData name="Mathilda Händén" userId="c86d09dc-e4d8-4bba-a0b2-6bb6c20761f9" providerId="ADAL" clId="{AF4EB1B8-07A6-4481-91DF-B2D5D61615A8}" dt="2023-02-14T12:48:12.337" v="17424"/>
                <pc2:cmRplyMkLst xmlns:pc2="http://schemas.microsoft.com/office/powerpoint/2019/9/main/command">
                  <pc:docMk/>
                  <pc:sldMk cId="1370355629" sldId="3112"/>
                  <pc2:cmMk id="{1DADF544-7A16-47E6-B567-BDF033398741}"/>
                  <pc2:cmRplyMk id="{FF479F1B-37ED-4806-BE08-3EAD6992B7EB}"/>
                </pc2:cmRplyMkLst>
              </pc226:cmRplyChg>
            </pc226:cmChg>
            <pc226:cmChg xmlns:pc226="http://schemas.microsoft.com/office/powerpoint/2022/06/main/command" chg="">
              <pc226:chgData name="Mathilda Händén" userId="c86d09dc-e4d8-4bba-a0b2-6bb6c20761f9" providerId="ADAL" clId="{AF4EB1B8-07A6-4481-91DF-B2D5D61615A8}" dt="2023-02-23T11:48:44.666" v="30360"/>
              <pc2:cmMkLst xmlns:pc2="http://schemas.microsoft.com/office/powerpoint/2019/9/main/command">
                <pc:docMk/>
                <pc:sldMk cId="1370355629" sldId="3112"/>
                <pc2:cmMk id="{93AEDF73-96A1-4600-8D28-400230D178C6}"/>
              </pc2:cmMkLst>
              <pc226:cmRplyChg chg="add mod">
                <pc226:chgData name="Mathilda Händén" userId="c86d09dc-e4d8-4bba-a0b2-6bb6c20761f9" providerId="ADAL" clId="{AF4EB1B8-07A6-4481-91DF-B2D5D61615A8}" dt="2023-02-23T11:48:44.666" v="30360"/>
                <pc2:cmRplyMkLst xmlns:pc2="http://schemas.microsoft.com/office/powerpoint/2019/9/main/command">
                  <pc:docMk/>
                  <pc:sldMk cId="1370355629" sldId="3112"/>
                  <pc2:cmMk id="{93AEDF73-96A1-4600-8D28-400230D178C6}"/>
                  <pc2:cmRplyMk id="{1A73A600-C232-4E77-B9A1-BC525E353D15}"/>
                </pc2:cmRplyMkLst>
              </pc226:cmRplyChg>
            </pc226:cmChg>
            <pc226:cmChg xmlns:pc226="http://schemas.microsoft.com/office/powerpoint/2022/06/main/command" chg="add del mod">
              <pc226:chgData name="Mathilda Händén" userId="c86d09dc-e4d8-4bba-a0b2-6bb6c20761f9" providerId="ADAL" clId="{AF4EB1B8-07A6-4481-91DF-B2D5D61615A8}" dt="2023-03-01T10:50:31.643" v="31574"/>
              <pc2:cmMkLst xmlns:pc2="http://schemas.microsoft.com/office/powerpoint/2019/9/main/command">
                <pc:docMk/>
                <pc:sldMk cId="1370355629" sldId="3112"/>
                <pc2:cmMk id="{F0F94F75-4E62-444B-B775-818BDFF0B7F0}"/>
              </pc2:cmMkLst>
            </pc226:cmChg>
            <pc226:cmChg xmlns:pc226="http://schemas.microsoft.com/office/powerpoint/2022/06/main/command" chg="del">
              <pc226:chgData name="Mathilda Händén" userId="c86d09dc-e4d8-4bba-a0b2-6bb6c20761f9" providerId="ADAL" clId="{AF4EB1B8-07A6-4481-91DF-B2D5D61615A8}" dt="2023-03-01T10:50:33.115" v="31575"/>
              <pc2:cmMkLst xmlns:pc2="http://schemas.microsoft.com/office/powerpoint/2019/9/main/command">
                <pc:docMk/>
                <pc:sldMk cId="1370355629" sldId="3112"/>
                <pc2:cmMk id="{138C297C-CBF7-4861-8306-3F9E6EFFB6B0}"/>
              </pc2:cmMkLst>
            </pc226:cmChg>
          </p:ext>
        </pc:extLst>
      </pc:sldChg>
      <pc:sldChg chg="addSp delSp modSp add del mod modCm">
        <pc:chgData name="Mathilda Händén" userId="c86d09dc-e4d8-4bba-a0b2-6bb6c20761f9" providerId="ADAL" clId="{AF4EB1B8-07A6-4481-91DF-B2D5D61615A8}" dt="2023-02-01T19:37:45.057" v="6457"/>
        <pc:sldMkLst>
          <pc:docMk/>
          <pc:sldMk cId="2101459865" sldId="3112"/>
        </pc:sldMkLst>
        <pc:spChg chg="add del mod">
          <ac:chgData name="Mathilda Händén" userId="c86d09dc-e4d8-4bba-a0b2-6bb6c20761f9" providerId="ADAL" clId="{AF4EB1B8-07A6-4481-91DF-B2D5D61615A8}" dt="2023-02-01T19:37:44.881" v="6456" actId="1076"/>
          <ac:spMkLst>
            <pc:docMk/>
            <pc:sldMk cId="2101459865" sldId="3112"/>
            <ac:spMk id="9" creationId="{5A789C45-02E4-8A04-D27B-FF8F419B1745}"/>
          </ac:spMkLst>
        </pc:spChg>
        <pc:spChg chg="mod">
          <ac:chgData name="Mathilda Händén" userId="c86d09dc-e4d8-4bba-a0b2-6bb6c20761f9" providerId="ADAL" clId="{AF4EB1B8-07A6-4481-91DF-B2D5D61615A8}" dt="2023-02-01T19:37:44.719" v="6455" actId="14100"/>
          <ac:spMkLst>
            <pc:docMk/>
            <pc:sldMk cId="2101459865" sldId="3112"/>
            <ac:spMk id="13" creationId="{3CA03427-4589-A960-59B8-B8E2EC0149B0}"/>
          </ac:spMkLst>
        </pc:spChg>
        <pc:extLst>
          <p:ext xmlns:p="http://schemas.openxmlformats.org/presentationml/2006/main" uri="{D6D511B9-2390-475A-947B-AFAB55BFBCF1}">
            <pc226:cmChg xmlns:pc226="http://schemas.microsoft.com/office/powerpoint/2022/06/main/command" chg="mod">
              <pc226:chgData name="Mathilda Händén" userId="c86d09dc-e4d8-4bba-a0b2-6bb6c20761f9" providerId="ADAL" clId="{AF4EB1B8-07A6-4481-91DF-B2D5D61615A8}" dt="2023-02-01T19:37:43.918" v="6453" actId="20577"/>
              <pc2:cmMkLst xmlns:pc2="http://schemas.microsoft.com/office/powerpoint/2019/9/main/command">
                <pc:docMk/>
                <pc:sldMk cId="2101459865" sldId="3112"/>
                <pc2:cmMk id="{A28EE27E-C8B3-4FCD-842B-451873012221}"/>
              </pc2:cmMkLst>
            </pc226:cmChg>
          </p:ext>
        </pc:extLst>
      </pc:sldChg>
      <pc:sldChg chg="modSp add del mod modTransition modAnim addCm delCm modNotesTx">
        <pc:chgData name="Mathilda Händén" userId="c86d09dc-e4d8-4bba-a0b2-6bb6c20761f9" providerId="ADAL" clId="{AF4EB1B8-07A6-4481-91DF-B2D5D61615A8}" dt="2023-03-02T14:10:21.066" v="35374"/>
        <pc:sldMkLst>
          <pc:docMk/>
          <pc:sldMk cId="198691032" sldId="3113"/>
        </pc:sldMkLst>
        <pc:spChg chg="mod">
          <ac:chgData name="Mathilda Händén" userId="c86d09dc-e4d8-4bba-a0b2-6bb6c20761f9" providerId="ADAL" clId="{AF4EB1B8-07A6-4481-91DF-B2D5D61615A8}" dt="2023-02-23T09:39:21.095" v="30122" actId="115"/>
          <ac:spMkLst>
            <pc:docMk/>
            <pc:sldMk cId="198691032" sldId="3113"/>
            <ac:spMk id="12" creationId="{8574FEF2-B2FD-65F3-D0CA-74CBA84C4795}"/>
          </ac:spMkLst>
        </pc:sp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21.066" v="35374"/>
              <pc2:cmMkLst xmlns:pc2="http://schemas.microsoft.com/office/powerpoint/2019/9/main/command">
                <pc:docMk/>
                <pc:sldMk cId="198691032" sldId="3113"/>
                <pc2:cmMk id="{6F92D922-22EB-46A1-96B3-FF53478D973A}"/>
              </pc2:cmMkLst>
            </pc226:cmChg>
            <pc226:cmChg xmlns:pc226="http://schemas.microsoft.com/office/powerpoint/2022/06/main/command" chg="del">
              <pc226:chgData name="Mathilda Händén" userId="c86d09dc-e4d8-4bba-a0b2-6bb6c20761f9" providerId="ADAL" clId="{AF4EB1B8-07A6-4481-91DF-B2D5D61615A8}" dt="2023-03-01T10:50:46.031" v="31579"/>
              <pc2:cmMkLst xmlns:pc2="http://schemas.microsoft.com/office/powerpoint/2019/9/main/command">
                <pc:docMk/>
                <pc:sldMk cId="198691032" sldId="3113"/>
                <pc2:cmMk id="{43E78273-5552-494F-9698-C0CD33DEA329}"/>
              </pc2:cmMkLst>
            </pc226:cmChg>
          </p:ext>
        </pc:extLst>
      </pc:sldChg>
      <pc:sldChg chg="modSp add mod modTransition modAnim addCm delCm modNotesTx">
        <pc:chgData name="Mathilda Händén" userId="c86d09dc-e4d8-4bba-a0b2-6bb6c20761f9" providerId="ADAL" clId="{AF4EB1B8-07A6-4481-91DF-B2D5D61615A8}" dt="2023-03-02T14:10:18.724" v="35373"/>
        <pc:sldMkLst>
          <pc:docMk/>
          <pc:sldMk cId="1400907995" sldId="3114"/>
        </pc:sldMkLst>
        <pc:spChg chg="mod">
          <ac:chgData name="Mathilda Händén" userId="c86d09dc-e4d8-4bba-a0b2-6bb6c20761f9" providerId="ADAL" clId="{AF4EB1B8-07A6-4481-91DF-B2D5D61615A8}" dt="2023-02-23T09:39:30.081" v="30123" actId="115"/>
          <ac:spMkLst>
            <pc:docMk/>
            <pc:sldMk cId="1400907995" sldId="3114"/>
            <ac:spMk id="10" creationId="{A787BFC9-0DC4-5B52-9FCB-9510BDE6DEEB}"/>
          </ac:spMkLst>
        </pc:spChg>
        <pc:spChg chg="mod">
          <ac:chgData name="Mathilda Händén" userId="c86d09dc-e4d8-4bba-a0b2-6bb6c20761f9" providerId="ADAL" clId="{AF4EB1B8-07A6-4481-91DF-B2D5D61615A8}" dt="2023-02-01T19:44:26.843" v="6497" actId="1076"/>
          <ac:spMkLst>
            <pc:docMk/>
            <pc:sldMk cId="1400907995" sldId="3114"/>
            <ac:spMk id="27" creationId="{267B0AAC-5F61-99D5-AD3B-A6C555A5E2A0}"/>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0:50:51.342" v="31581"/>
              <pc2:cmMkLst xmlns:pc2="http://schemas.microsoft.com/office/powerpoint/2019/9/main/command">
                <pc:docMk/>
                <pc:sldMk cId="1400907995" sldId="3114"/>
                <pc2:cmMk id="{13F8978B-153A-433C-81A1-4E302261B09E}"/>
              </pc2:cmMkLst>
            </pc226:cmChg>
            <pc226:cmChg xmlns:pc226="http://schemas.microsoft.com/office/powerpoint/2022/06/main/command" chg="add del">
              <pc226:chgData name="Mathilda Händén" userId="c86d09dc-e4d8-4bba-a0b2-6bb6c20761f9" providerId="ADAL" clId="{AF4EB1B8-07A6-4481-91DF-B2D5D61615A8}" dt="2023-03-02T14:10:18.724" v="35373"/>
              <pc2:cmMkLst xmlns:pc2="http://schemas.microsoft.com/office/powerpoint/2019/9/main/command">
                <pc:docMk/>
                <pc:sldMk cId="1400907995" sldId="3114"/>
                <pc2:cmMk id="{7E961CD4-80F6-4172-90BB-EC650463D0E1}"/>
              </pc2:cmMkLst>
            </pc226:cmChg>
          </p:ext>
        </pc:extLst>
      </pc:sldChg>
      <pc:sldChg chg="modSp add mod modTransition modAnim addCm delCm modNotesTx">
        <pc:chgData name="Mathilda Händén" userId="c86d09dc-e4d8-4bba-a0b2-6bb6c20761f9" providerId="ADAL" clId="{AF4EB1B8-07A6-4481-91DF-B2D5D61615A8}" dt="2023-03-02T14:10:15.943" v="35372"/>
        <pc:sldMkLst>
          <pc:docMk/>
          <pc:sldMk cId="2101459865" sldId="3115"/>
        </pc:sldMkLst>
        <pc:spChg chg="mod">
          <ac:chgData name="Mathilda Händén" userId="c86d09dc-e4d8-4bba-a0b2-6bb6c20761f9" providerId="ADAL" clId="{AF4EB1B8-07A6-4481-91DF-B2D5D61615A8}" dt="2023-02-23T09:40:48.962" v="30125" actId="1076"/>
          <ac:spMkLst>
            <pc:docMk/>
            <pc:sldMk cId="2101459865" sldId="3115"/>
            <ac:spMk id="4" creationId="{C6A6C4E1-A954-1D40-8BA3-8C689445E519}"/>
          </ac:spMkLst>
        </pc:spChg>
        <pc:spChg chg="mod">
          <ac:chgData name="Mathilda Händén" userId="c86d09dc-e4d8-4bba-a0b2-6bb6c20761f9" providerId="ADAL" clId="{AF4EB1B8-07A6-4481-91DF-B2D5D61615A8}" dt="2023-02-23T09:40:55.857" v="30127" actId="1076"/>
          <ac:spMkLst>
            <pc:docMk/>
            <pc:sldMk cId="2101459865" sldId="3115"/>
            <ac:spMk id="8" creationId="{C5571717-83A9-5C2C-9ACD-BAE06BCFEFFE}"/>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0:50:57.151" v="31583"/>
              <pc2:cmMkLst xmlns:pc2="http://schemas.microsoft.com/office/powerpoint/2019/9/main/command">
                <pc:docMk/>
                <pc:sldMk cId="2101459865" sldId="3115"/>
                <pc2:cmMk id="{B8C9DB2F-8085-41DA-89C7-2F4F174E0765}"/>
              </pc2:cmMkLst>
            </pc226:cmChg>
            <pc226:cmChg xmlns:pc226="http://schemas.microsoft.com/office/powerpoint/2022/06/main/command" chg="add del">
              <pc226:chgData name="Mathilda Händén" userId="c86d09dc-e4d8-4bba-a0b2-6bb6c20761f9" providerId="ADAL" clId="{AF4EB1B8-07A6-4481-91DF-B2D5D61615A8}" dt="2023-03-02T14:10:15.943" v="35372"/>
              <pc2:cmMkLst xmlns:pc2="http://schemas.microsoft.com/office/powerpoint/2019/9/main/command">
                <pc:docMk/>
                <pc:sldMk cId="2101459865" sldId="3115"/>
                <pc2:cmMk id="{29AC36D6-8F99-4BA2-BC4D-AFE4A462FF7A}"/>
              </pc2:cmMkLst>
            </pc226:cmChg>
          </p:ext>
        </pc:extLst>
      </pc:sldChg>
      <pc:sldChg chg="addSp delSp modSp new mod modTransition modAnim addCm delCm modCm modNotesTx">
        <pc:chgData name="Mathilda Händén" userId="c86d09dc-e4d8-4bba-a0b2-6bb6c20761f9" providerId="ADAL" clId="{AF4EB1B8-07A6-4481-91DF-B2D5D61615A8}" dt="2023-03-02T14:12:22.461" v="35394"/>
        <pc:sldMkLst>
          <pc:docMk/>
          <pc:sldMk cId="149539288" sldId="3116"/>
        </pc:sldMkLst>
        <pc:spChg chg="add del mod">
          <ac:chgData name="Mathilda Händén" userId="c86d09dc-e4d8-4bba-a0b2-6bb6c20761f9" providerId="ADAL" clId="{AF4EB1B8-07A6-4481-91DF-B2D5D61615A8}" dt="2023-02-16T12:21:29.130" v="21699" actId="478"/>
          <ac:spMkLst>
            <pc:docMk/>
            <pc:sldMk cId="149539288" sldId="3116"/>
            <ac:spMk id="2" creationId="{583AA77B-27E9-9C4D-2749-DE3F9E6F5853}"/>
          </ac:spMkLst>
        </pc:spChg>
        <pc:spChg chg="del">
          <ac:chgData name="Mathilda Händén" userId="c86d09dc-e4d8-4bba-a0b2-6bb6c20761f9" providerId="ADAL" clId="{AF4EB1B8-07A6-4481-91DF-B2D5D61615A8}" dt="2023-02-01T19:48:33.550" v="6503" actId="478"/>
          <ac:spMkLst>
            <pc:docMk/>
            <pc:sldMk cId="149539288" sldId="3116"/>
            <ac:spMk id="2" creationId="{854905D0-63D0-249C-9BD4-62DBB0D11898}"/>
          </ac:spMkLst>
        </pc:spChg>
        <pc:spChg chg="del">
          <ac:chgData name="Mathilda Händén" userId="c86d09dc-e4d8-4bba-a0b2-6bb6c20761f9" providerId="ADAL" clId="{AF4EB1B8-07A6-4481-91DF-B2D5D61615A8}" dt="2023-02-01T19:48:32.445" v="6502" actId="478"/>
          <ac:spMkLst>
            <pc:docMk/>
            <pc:sldMk cId="149539288" sldId="3116"/>
            <ac:spMk id="3" creationId="{508C385D-E04F-FBC6-BA16-1B1E5FB39E67}"/>
          </ac:spMkLst>
        </pc:spChg>
        <pc:spChg chg="add del mod">
          <ac:chgData name="Mathilda Händén" userId="c86d09dc-e4d8-4bba-a0b2-6bb6c20761f9" providerId="ADAL" clId="{AF4EB1B8-07A6-4481-91DF-B2D5D61615A8}" dt="2023-02-16T12:28:26.245" v="22052" actId="478"/>
          <ac:spMkLst>
            <pc:docMk/>
            <pc:sldMk cId="149539288" sldId="3116"/>
            <ac:spMk id="3" creationId="{E7476D1F-6723-71B1-AFEF-C2645C872B3F}"/>
          </ac:spMkLst>
        </pc:spChg>
        <pc:spChg chg="add del mod">
          <ac:chgData name="Mathilda Händén" userId="c86d09dc-e4d8-4bba-a0b2-6bb6c20761f9" providerId="ADAL" clId="{AF4EB1B8-07A6-4481-91DF-B2D5D61615A8}" dt="2023-02-16T12:21:29.130" v="21699" actId="478"/>
          <ac:spMkLst>
            <pc:docMk/>
            <pc:sldMk cId="149539288" sldId="3116"/>
            <ac:spMk id="4" creationId="{E05F6CF5-AFD3-2D93-ACC3-33A07615BC3F}"/>
          </ac:spMkLst>
        </pc:spChg>
        <pc:spChg chg="add del mod">
          <ac:chgData name="Mathilda Händén" userId="c86d09dc-e4d8-4bba-a0b2-6bb6c20761f9" providerId="ADAL" clId="{AF4EB1B8-07A6-4481-91DF-B2D5D61615A8}" dt="2023-02-16T12:53:51.983" v="22451" actId="403"/>
          <ac:spMkLst>
            <pc:docMk/>
            <pc:sldMk cId="149539288" sldId="3116"/>
            <ac:spMk id="7" creationId="{846F35FB-4D58-6E2D-27FD-B8A9F3A7A54A}"/>
          </ac:spMkLst>
        </pc:spChg>
        <pc:spChg chg="add del mod">
          <ac:chgData name="Mathilda Händén" userId="c86d09dc-e4d8-4bba-a0b2-6bb6c20761f9" providerId="ADAL" clId="{AF4EB1B8-07A6-4481-91DF-B2D5D61615A8}" dt="2023-02-16T12:23:41.068" v="21780" actId="478"/>
          <ac:spMkLst>
            <pc:docMk/>
            <pc:sldMk cId="149539288" sldId="3116"/>
            <ac:spMk id="8" creationId="{4A207289-E823-69E9-78FC-C6D40C114FF7}"/>
          </ac:spMkLst>
        </pc:spChg>
        <pc:spChg chg="add del mod">
          <ac:chgData name="Mathilda Händén" userId="c86d09dc-e4d8-4bba-a0b2-6bb6c20761f9" providerId="ADAL" clId="{AF4EB1B8-07A6-4481-91DF-B2D5D61615A8}" dt="2023-02-16T12:30:40.441" v="22178" actId="478"/>
          <ac:spMkLst>
            <pc:docMk/>
            <pc:sldMk cId="149539288" sldId="3116"/>
            <ac:spMk id="9" creationId="{2CFD3896-88F4-C531-04AE-4AA2E206BC4E}"/>
          </ac:spMkLst>
        </pc:spChg>
        <pc:spChg chg="add del mod">
          <ac:chgData name="Mathilda Händén" userId="c86d09dc-e4d8-4bba-a0b2-6bb6c20761f9" providerId="ADAL" clId="{AF4EB1B8-07A6-4481-91DF-B2D5D61615A8}" dt="2023-02-16T13:04:46.859" v="22611" actId="20577"/>
          <ac:spMkLst>
            <pc:docMk/>
            <pc:sldMk cId="149539288" sldId="3116"/>
            <ac:spMk id="10" creationId="{1A168776-E9A3-8460-ACCB-AC65964C403E}"/>
          </ac:spMkLst>
        </pc:spChg>
        <pc:spChg chg="add del mod">
          <ac:chgData name="Mathilda Händén" userId="c86d09dc-e4d8-4bba-a0b2-6bb6c20761f9" providerId="ADAL" clId="{AF4EB1B8-07A6-4481-91DF-B2D5D61615A8}" dt="2023-02-16T12:30:35.431" v="22176" actId="478"/>
          <ac:spMkLst>
            <pc:docMk/>
            <pc:sldMk cId="149539288" sldId="3116"/>
            <ac:spMk id="12" creationId="{CAC4E220-BD6D-C110-8BE0-5648CB52743C}"/>
          </ac:spMkLst>
        </pc:spChg>
        <pc:picChg chg="add del mod ord">
          <ac:chgData name="Mathilda Händén" userId="c86d09dc-e4d8-4bba-a0b2-6bb6c20761f9" providerId="ADAL" clId="{AF4EB1B8-07A6-4481-91DF-B2D5D61615A8}" dt="2023-02-16T12:25:01.707" v="21819" actId="478"/>
          <ac:picMkLst>
            <pc:docMk/>
            <pc:sldMk cId="149539288" sldId="3116"/>
            <ac:picMk id="5" creationId="{6BE64047-F00E-2E5F-1FF1-6A26E9AFC289}"/>
          </ac:picMkLst>
        </pc:picChg>
        <pc:picChg chg="add del mod modCrop">
          <ac:chgData name="Mathilda Händén" userId="c86d09dc-e4d8-4bba-a0b2-6bb6c20761f9" providerId="ADAL" clId="{AF4EB1B8-07A6-4481-91DF-B2D5D61615A8}" dt="2023-02-15T08:17:58.842" v="18119" actId="478"/>
          <ac:picMkLst>
            <pc:docMk/>
            <pc:sldMk cId="149539288" sldId="3116"/>
            <ac:picMk id="5" creationId="{C7392BE1-F448-388A-2469-0F42AD3FF60B}"/>
          </ac:picMkLst>
        </pc:picChg>
        <pc:picChg chg="add del mod ord">
          <ac:chgData name="Mathilda Händén" userId="c86d09dc-e4d8-4bba-a0b2-6bb6c20761f9" providerId="ADAL" clId="{AF4EB1B8-07A6-4481-91DF-B2D5D61615A8}" dt="2023-02-16T12:30:17.694" v="22170" actId="478"/>
          <ac:picMkLst>
            <pc:docMk/>
            <pc:sldMk cId="149539288" sldId="3116"/>
            <ac:picMk id="6" creationId="{BD90878A-BF21-0D76-0788-2BF1802A6DF2}"/>
          </ac:picMkLst>
        </pc:picChg>
        <pc:picChg chg="add del mod">
          <ac:chgData name="Mathilda Händén" userId="c86d09dc-e4d8-4bba-a0b2-6bb6c20761f9" providerId="ADAL" clId="{AF4EB1B8-07A6-4481-91DF-B2D5D61615A8}" dt="2023-02-15T08:13:54.622" v="17879" actId="478"/>
          <ac:picMkLst>
            <pc:docMk/>
            <pc:sldMk cId="149539288" sldId="3116"/>
            <ac:picMk id="7" creationId="{072D8880-681C-A4AF-537F-049D7408B0D9}"/>
          </ac:picMkLst>
        </pc:picChg>
        <pc:picChg chg="add del mod modCrop">
          <ac:chgData name="Mathilda Händén" userId="c86d09dc-e4d8-4bba-a0b2-6bb6c20761f9" providerId="ADAL" clId="{AF4EB1B8-07A6-4481-91DF-B2D5D61615A8}" dt="2023-02-15T08:17:58.842" v="18119" actId="478"/>
          <ac:picMkLst>
            <pc:docMk/>
            <pc:sldMk cId="149539288" sldId="3116"/>
            <ac:picMk id="9" creationId="{074C632B-7DC3-0971-33ED-3B164AD35D27}"/>
          </ac:picMkLst>
        </pc:picChg>
        <pc:picChg chg="add del mod ord modCrop">
          <ac:chgData name="Mathilda Händén" userId="c86d09dc-e4d8-4bba-a0b2-6bb6c20761f9" providerId="ADAL" clId="{AF4EB1B8-07A6-4481-91DF-B2D5D61615A8}" dt="2023-02-16T12:38:53.008" v="22357" actId="478"/>
          <ac:picMkLst>
            <pc:docMk/>
            <pc:sldMk cId="149539288" sldId="3116"/>
            <ac:picMk id="11" creationId="{1C0FA46D-A844-70BC-49E4-CC35C251B3D9}"/>
          </ac:picMkLst>
        </pc:picChg>
        <pc:picChg chg="add del mod">
          <ac:chgData name="Mathilda Händén" userId="c86d09dc-e4d8-4bba-a0b2-6bb6c20761f9" providerId="ADAL" clId="{AF4EB1B8-07A6-4481-91DF-B2D5D61615A8}" dt="2023-02-16T12:19:57.146" v="21693" actId="478"/>
          <ac:picMkLst>
            <pc:docMk/>
            <pc:sldMk cId="149539288" sldId="3116"/>
            <ac:picMk id="13" creationId="{1A77D54E-E5FC-FC56-504C-CB4FB935CE50}"/>
          </ac:picMkLst>
        </pc:picChg>
        <pc:picChg chg="add del mod">
          <ac:chgData name="Mathilda Händén" userId="c86d09dc-e4d8-4bba-a0b2-6bb6c20761f9" providerId="ADAL" clId="{AF4EB1B8-07A6-4481-91DF-B2D5D61615A8}" dt="2023-02-16T12:54:04.572" v="22452" actId="478"/>
          <ac:picMkLst>
            <pc:docMk/>
            <pc:sldMk cId="149539288" sldId="3116"/>
            <ac:picMk id="14" creationId="{5E5BB921-ACA6-4F93-100D-01F2B7734FD7}"/>
          </ac:picMkLst>
        </pc:picChg>
        <pc:picChg chg="add del mod">
          <ac:chgData name="Mathilda Händén" userId="c86d09dc-e4d8-4bba-a0b2-6bb6c20761f9" providerId="ADAL" clId="{AF4EB1B8-07A6-4481-91DF-B2D5D61615A8}" dt="2023-02-16T12:19:33.066" v="21685" actId="478"/>
          <ac:picMkLst>
            <pc:docMk/>
            <pc:sldMk cId="149539288" sldId="3116"/>
            <ac:picMk id="15" creationId="{F98C46CD-47B1-31CE-3E4D-CCE6D7FCC9EC}"/>
          </ac:picMkLst>
        </pc:picChg>
        <pc:picChg chg="add del mod ord">
          <ac:chgData name="Mathilda Händén" userId="c86d09dc-e4d8-4bba-a0b2-6bb6c20761f9" providerId="ADAL" clId="{AF4EB1B8-07A6-4481-91DF-B2D5D61615A8}" dt="2023-02-16T12:34:49.047" v="22260" actId="478"/>
          <ac:picMkLst>
            <pc:docMk/>
            <pc:sldMk cId="149539288" sldId="3116"/>
            <ac:picMk id="16" creationId="{337D59B4-4A40-A0FB-AB68-7C20F413AEDF}"/>
          </ac:picMkLst>
        </pc:picChg>
        <pc:picChg chg="add del mod">
          <ac:chgData name="Mathilda Händén" userId="c86d09dc-e4d8-4bba-a0b2-6bb6c20761f9" providerId="ADAL" clId="{AF4EB1B8-07A6-4481-91DF-B2D5D61615A8}" dt="2023-02-16T12:19:37.921" v="21687" actId="478"/>
          <ac:picMkLst>
            <pc:docMk/>
            <pc:sldMk cId="149539288" sldId="3116"/>
            <ac:picMk id="17" creationId="{955715A3-935C-A8BC-3009-768FBFF10C75}"/>
          </ac:picMkLst>
        </pc:picChg>
        <pc:picChg chg="add del mod ord">
          <ac:chgData name="Mathilda Händén" userId="c86d09dc-e4d8-4bba-a0b2-6bb6c20761f9" providerId="ADAL" clId="{AF4EB1B8-07A6-4481-91DF-B2D5D61615A8}" dt="2023-02-16T12:35:53.823" v="22296" actId="478"/>
          <ac:picMkLst>
            <pc:docMk/>
            <pc:sldMk cId="149539288" sldId="3116"/>
            <ac:picMk id="18" creationId="{9AC1B2EC-FAB8-1056-EFD4-E8E9F85324B9}"/>
          </ac:picMkLst>
        </pc:picChg>
        <pc:picChg chg="add del mod ord modCrop">
          <ac:chgData name="Mathilda Händén" userId="c86d09dc-e4d8-4bba-a0b2-6bb6c20761f9" providerId="ADAL" clId="{AF4EB1B8-07A6-4481-91DF-B2D5D61615A8}" dt="2023-02-16T12:30:20.830" v="22171" actId="478"/>
          <ac:picMkLst>
            <pc:docMk/>
            <pc:sldMk cId="149539288" sldId="3116"/>
            <ac:picMk id="19" creationId="{E6C335B8-353E-8453-4897-AC62C5A41AD6}"/>
          </ac:picMkLst>
        </pc:picChg>
        <pc:picChg chg="add del mod ord modCrop">
          <ac:chgData name="Mathilda Händén" userId="c86d09dc-e4d8-4bba-a0b2-6bb6c20761f9" providerId="ADAL" clId="{AF4EB1B8-07A6-4481-91DF-B2D5D61615A8}" dt="2023-02-16T12:53:15.164" v="22440" actId="478"/>
          <ac:picMkLst>
            <pc:docMk/>
            <pc:sldMk cId="149539288" sldId="3116"/>
            <ac:picMk id="20" creationId="{0D9A1583-E472-0E7F-17C5-FD7D5CE6AF2E}"/>
          </ac:picMkLst>
        </pc:picChg>
        <pc:picChg chg="add del mod ord modCrop">
          <ac:chgData name="Mathilda Händén" userId="c86d09dc-e4d8-4bba-a0b2-6bb6c20761f9" providerId="ADAL" clId="{AF4EB1B8-07A6-4481-91DF-B2D5D61615A8}" dt="2023-02-16T12:24:02.843" v="21790" actId="478"/>
          <ac:picMkLst>
            <pc:docMk/>
            <pc:sldMk cId="149539288" sldId="3116"/>
            <ac:picMk id="21" creationId="{5D4CCEBD-C8D3-9383-FCF4-7249B5C8D168}"/>
          </ac:picMkLst>
        </pc:picChg>
        <pc:picChg chg="add del mod ord modCrop">
          <ac:chgData name="Mathilda Händén" userId="c86d09dc-e4d8-4bba-a0b2-6bb6c20761f9" providerId="ADAL" clId="{AF4EB1B8-07A6-4481-91DF-B2D5D61615A8}" dt="2023-02-16T12:53:15.164" v="22440" actId="478"/>
          <ac:picMkLst>
            <pc:docMk/>
            <pc:sldMk cId="149539288" sldId="3116"/>
            <ac:picMk id="22" creationId="{518F7525-C079-0333-0959-98B0E085F26E}"/>
          </ac:picMkLst>
        </pc:picChg>
        <pc:picChg chg="add del mod modCrop">
          <ac:chgData name="Mathilda Händén" userId="c86d09dc-e4d8-4bba-a0b2-6bb6c20761f9" providerId="ADAL" clId="{AF4EB1B8-07A6-4481-91DF-B2D5D61615A8}" dt="2023-02-16T12:35:55.591" v="22297" actId="478"/>
          <ac:picMkLst>
            <pc:docMk/>
            <pc:sldMk cId="149539288" sldId="3116"/>
            <ac:picMk id="23" creationId="{2D542E98-7C78-B4E7-8BCD-C445541DCE8A}"/>
          </ac:picMkLst>
        </pc:picChg>
        <pc:picChg chg="add mod">
          <ac:chgData name="Mathilda Händén" userId="c86d09dc-e4d8-4bba-a0b2-6bb6c20761f9" providerId="ADAL" clId="{AF4EB1B8-07A6-4481-91DF-B2D5D61615A8}" dt="2023-02-16T12:53:44.771" v="22449" actId="1076"/>
          <ac:picMkLst>
            <pc:docMk/>
            <pc:sldMk cId="149539288" sldId="3116"/>
            <ac:picMk id="24" creationId="{DC1A0E26-823B-20CC-0BD6-4ACFB5959462}"/>
          </ac:picMkLst>
        </pc:picChg>
        <pc:picChg chg="add del mod">
          <ac:chgData name="Mathilda Händén" userId="c86d09dc-e4d8-4bba-a0b2-6bb6c20761f9" providerId="ADAL" clId="{AF4EB1B8-07A6-4481-91DF-B2D5D61615A8}" dt="2023-02-16T12:19:30.354" v="21684" actId="478"/>
          <ac:picMkLst>
            <pc:docMk/>
            <pc:sldMk cId="149539288" sldId="3116"/>
            <ac:picMk id="25" creationId="{0BA23E84-F6D3-C929-6A1A-A18759A25655}"/>
          </ac:picMkLst>
        </pc:picChg>
        <pc:picChg chg="add mod ord modCrop">
          <ac:chgData name="Mathilda Händén" userId="c86d09dc-e4d8-4bba-a0b2-6bb6c20761f9" providerId="ADAL" clId="{AF4EB1B8-07A6-4481-91DF-B2D5D61615A8}" dt="2023-02-16T12:54:49.478" v="22457" actId="18131"/>
          <ac:picMkLst>
            <pc:docMk/>
            <pc:sldMk cId="149539288" sldId="3116"/>
            <ac:picMk id="26" creationId="{92E35D4A-B421-A185-7FF5-B636AF5B75FB}"/>
          </ac:picMkLst>
        </pc:picChg>
        <pc:picChg chg="add mod ord">
          <ac:chgData name="Mathilda Händén" userId="c86d09dc-e4d8-4bba-a0b2-6bb6c20761f9" providerId="ADAL" clId="{AF4EB1B8-07A6-4481-91DF-B2D5D61615A8}" dt="2023-02-16T12:54:13.239" v="22454" actId="167"/>
          <ac:picMkLst>
            <pc:docMk/>
            <pc:sldMk cId="149539288" sldId="3116"/>
            <ac:picMk id="27" creationId="{841B80F8-A509-8EAE-BBAB-0B285CCAA987}"/>
          </ac:picMkLst>
        </pc:picChg>
        <pc:picChg chg="add mod ord">
          <ac:chgData name="Mathilda Händén" userId="c86d09dc-e4d8-4bba-a0b2-6bb6c20761f9" providerId="ADAL" clId="{AF4EB1B8-07A6-4481-91DF-B2D5D61615A8}" dt="2023-02-16T12:54:42.915" v="22455" actId="14100"/>
          <ac:picMkLst>
            <pc:docMk/>
            <pc:sldMk cId="149539288" sldId="3116"/>
            <ac:picMk id="28" creationId="{2DF18988-6FA2-8BB5-ACF6-F6FDF3CAA671}"/>
          </ac:picMkLst>
        </pc:picChg>
        <pc:picChg chg="add mod ord">
          <ac:chgData name="Mathilda Händén" userId="c86d09dc-e4d8-4bba-a0b2-6bb6c20761f9" providerId="ADAL" clId="{AF4EB1B8-07A6-4481-91DF-B2D5D61615A8}" dt="2023-02-16T12:56:05.937" v="22463" actId="167"/>
          <ac:picMkLst>
            <pc:docMk/>
            <pc:sldMk cId="149539288" sldId="3116"/>
            <ac:picMk id="29" creationId="{202E927A-ECE2-238C-A1B3-6FBA3A698D8C}"/>
          </ac:picMkLst>
        </pc:picChg>
        <pc:picChg chg="add del mod">
          <ac:chgData name="Mathilda Händén" userId="c86d09dc-e4d8-4bba-a0b2-6bb6c20761f9" providerId="ADAL" clId="{AF4EB1B8-07A6-4481-91DF-B2D5D61615A8}" dt="2023-02-15T08:17:58.842" v="18119" actId="478"/>
          <ac:picMkLst>
            <pc:docMk/>
            <pc:sldMk cId="149539288" sldId="3116"/>
            <ac:picMk id="1026" creationId="{BA389F7C-BC4C-637A-0E51-34EFCA2C7113}"/>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15T08:17:05.243" v="18117"/>
              <pc2:cmMkLst xmlns:pc2="http://schemas.microsoft.com/office/powerpoint/2019/9/main/command">
                <pc:docMk/>
                <pc:sldMk cId="149539288" sldId="3116"/>
                <pc2:cmMk id="{DE96E6BA-58E0-4236-9E69-FD2382724E78}"/>
              </pc2:cmMkLst>
            </pc226:cmChg>
            <pc226:cmChg xmlns:pc226="http://schemas.microsoft.com/office/powerpoint/2022/06/main/command" chg="add del">
              <pc226:chgData name="Mathilda Händén" userId="c86d09dc-e4d8-4bba-a0b2-6bb6c20761f9" providerId="ADAL" clId="{AF4EB1B8-07A6-4481-91DF-B2D5D61615A8}" dt="2023-03-02T14:12:22.461" v="35394"/>
              <pc2:cmMkLst xmlns:pc2="http://schemas.microsoft.com/office/powerpoint/2019/9/main/command">
                <pc:docMk/>
                <pc:sldMk cId="149539288" sldId="3116"/>
                <pc2:cmMk id="{2FA43BE7-C989-46C8-A461-916BF6AC8AA5}"/>
              </pc2:cmMkLst>
            </pc226:cmChg>
            <pc226:cmChg xmlns:pc226="http://schemas.microsoft.com/office/powerpoint/2022/06/main/command" chg="add del mod">
              <pc226:chgData name="Mathilda Händén" userId="c86d09dc-e4d8-4bba-a0b2-6bb6c20761f9" providerId="ADAL" clId="{AF4EB1B8-07A6-4481-91DF-B2D5D61615A8}" dt="2023-03-02T14:12:20.948" v="35393"/>
              <pc2:cmMkLst xmlns:pc2="http://schemas.microsoft.com/office/powerpoint/2019/9/main/command">
                <pc:docMk/>
                <pc:sldMk cId="149539288" sldId="3116"/>
                <pc2:cmMk id="{746D19F2-97F6-4D6E-B146-60C1A451555D}"/>
              </pc2:cmMkLst>
            </pc226:cmChg>
          </p:ext>
        </pc:extLst>
      </pc:sldChg>
      <pc:sldChg chg="addSp delSp modSp add del mod">
        <pc:chgData name="Mathilda Händén" userId="c86d09dc-e4d8-4bba-a0b2-6bb6c20761f9" providerId="ADAL" clId="{AF4EB1B8-07A6-4481-91DF-B2D5D61615A8}" dt="2023-02-01T19:48:07.729" v="6500" actId="47"/>
        <pc:sldMkLst>
          <pc:docMk/>
          <pc:sldMk cId="1117340285" sldId="3116"/>
        </pc:sldMkLst>
        <pc:spChg chg="mod">
          <ac:chgData name="Mathilda Händén" userId="c86d09dc-e4d8-4bba-a0b2-6bb6c20761f9" providerId="ADAL" clId="{AF4EB1B8-07A6-4481-91DF-B2D5D61615A8}" dt="2023-02-01T19:44:31.669" v="6498" actId="1076"/>
          <ac:spMkLst>
            <pc:docMk/>
            <pc:sldMk cId="1117340285" sldId="3116"/>
            <ac:spMk id="27" creationId="{267B0AAC-5F61-99D5-AD3B-A6C555A5E2A0}"/>
          </ac:spMkLst>
        </pc:spChg>
        <pc:picChg chg="add del mod ord modCrop">
          <ac:chgData name="Mathilda Händén" userId="c86d09dc-e4d8-4bba-a0b2-6bb6c20761f9" providerId="ADAL" clId="{AF4EB1B8-07A6-4481-91DF-B2D5D61615A8}" dt="2023-02-01T19:44:35.473" v="6499" actId="478"/>
          <ac:picMkLst>
            <pc:docMk/>
            <pc:sldMk cId="1117340285" sldId="3116"/>
            <ac:picMk id="4" creationId="{34D98BD2-8488-B5E7-C3BB-C47B1A98FBC8}"/>
          </ac:picMkLst>
        </pc:picChg>
        <pc:picChg chg="del">
          <ac:chgData name="Mathilda Händén" userId="c86d09dc-e4d8-4bba-a0b2-6bb6c20761f9" providerId="ADAL" clId="{AF4EB1B8-07A6-4481-91DF-B2D5D61615A8}" dt="2023-02-01T19:39:51.769" v="6473" actId="478"/>
          <ac:picMkLst>
            <pc:docMk/>
            <pc:sldMk cId="1117340285" sldId="3116"/>
            <ac:picMk id="12" creationId="{C128EC84-C547-6234-5AA4-12D8031D0CF7}"/>
          </ac:picMkLst>
        </pc:picChg>
      </pc:sldChg>
      <pc:sldChg chg="delSp modSp del modAnim">
        <pc:chgData name="Mathilda Händén" userId="c86d09dc-e4d8-4bba-a0b2-6bb6c20761f9" providerId="ADAL" clId="{AF4EB1B8-07A6-4481-91DF-B2D5D61615A8}" dt="2023-02-10T13:07:08.215" v="12693" actId="47"/>
        <pc:sldMkLst>
          <pc:docMk/>
          <pc:sldMk cId="2159643149" sldId="3119"/>
        </pc:sldMkLst>
        <pc:spChg chg="mod topLvl">
          <ac:chgData name="Mathilda Händén" userId="c86d09dc-e4d8-4bba-a0b2-6bb6c20761f9" providerId="ADAL" clId="{AF4EB1B8-07A6-4481-91DF-B2D5D61615A8}" dt="2023-02-10T11:37:47.431" v="12423" actId="165"/>
          <ac:spMkLst>
            <pc:docMk/>
            <pc:sldMk cId="2159643149" sldId="3119"/>
            <ac:spMk id="100" creationId="{C4DFD4D9-5515-3C90-0397-A332DF4217EC}"/>
          </ac:spMkLst>
        </pc:spChg>
        <pc:spChg chg="mod topLvl">
          <ac:chgData name="Mathilda Händén" userId="c86d09dc-e4d8-4bba-a0b2-6bb6c20761f9" providerId="ADAL" clId="{AF4EB1B8-07A6-4481-91DF-B2D5D61615A8}" dt="2023-02-10T11:37:47.431" v="12423" actId="165"/>
          <ac:spMkLst>
            <pc:docMk/>
            <pc:sldMk cId="2159643149" sldId="3119"/>
            <ac:spMk id="106" creationId="{4E303D79-C039-CA41-C7C3-B27A1CA3AB84}"/>
          </ac:spMkLst>
        </pc:spChg>
        <pc:spChg chg="mod topLvl">
          <ac:chgData name="Mathilda Händén" userId="c86d09dc-e4d8-4bba-a0b2-6bb6c20761f9" providerId="ADAL" clId="{AF4EB1B8-07A6-4481-91DF-B2D5D61615A8}" dt="2023-02-10T11:38:15.041" v="12430" actId="165"/>
          <ac:spMkLst>
            <pc:docMk/>
            <pc:sldMk cId="2159643149" sldId="3119"/>
            <ac:spMk id="109" creationId="{ED15B578-5D50-8453-7BFA-073E21406CCB}"/>
          </ac:spMkLst>
        </pc:spChg>
        <pc:spChg chg="mod">
          <ac:chgData name="Mathilda Händén" userId="c86d09dc-e4d8-4bba-a0b2-6bb6c20761f9" providerId="ADAL" clId="{AF4EB1B8-07A6-4481-91DF-B2D5D61615A8}" dt="2023-02-10T11:38:15.041" v="12430" actId="165"/>
          <ac:spMkLst>
            <pc:docMk/>
            <pc:sldMk cId="2159643149" sldId="3119"/>
            <ac:spMk id="112" creationId="{C046D714-E1B7-23F6-AED9-8D3082B5411F}"/>
          </ac:spMkLst>
        </pc:spChg>
        <pc:spChg chg="mod topLvl">
          <ac:chgData name="Mathilda Händén" userId="c86d09dc-e4d8-4bba-a0b2-6bb6c20761f9" providerId="ADAL" clId="{AF4EB1B8-07A6-4481-91DF-B2D5D61615A8}" dt="2023-02-10T12:45:59.642" v="12535" actId="165"/>
          <ac:spMkLst>
            <pc:docMk/>
            <pc:sldMk cId="2159643149" sldId="3119"/>
            <ac:spMk id="114" creationId="{7E183A1F-5FEA-651B-6D8E-008D326FEF7A}"/>
          </ac:spMkLst>
        </pc:spChg>
        <pc:spChg chg="mod">
          <ac:chgData name="Mathilda Händén" userId="c86d09dc-e4d8-4bba-a0b2-6bb6c20761f9" providerId="ADAL" clId="{AF4EB1B8-07A6-4481-91DF-B2D5D61615A8}" dt="2023-02-10T12:45:59.642" v="12535" actId="165"/>
          <ac:spMkLst>
            <pc:docMk/>
            <pc:sldMk cId="2159643149" sldId="3119"/>
            <ac:spMk id="120" creationId="{017378AA-9014-5395-14E0-3ED9B1650D48}"/>
          </ac:spMkLst>
        </pc:spChg>
        <pc:spChg chg="mod topLvl">
          <ac:chgData name="Mathilda Händén" userId="c86d09dc-e4d8-4bba-a0b2-6bb6c20761f9" providerId="ADAL" clId="{AF4EB1B8-07A6-4481-91DF-B2D5D61615A8}" dt="2023-02-10T12:47:02.783" v="12552" actId="165"/>
          <ac:spMkLst>
            <pc:docMk/>
            <pc:sldMk cId="2159643149" sldId="3119"/>
            <ac:spMk id="122" creationId="{D5067D2E-E46A-4F90-121E-62335233B1EB}"/>
          </ac:spMkLst>
        </pc:spChg>
        <pc:spChg chg="mod">
          <ac:chgData name="Mathilda Händén" userId="c86d09dc-e4d8-4bba-a0b2-6bb6c20761f9" providerId="ADAL" clId="{AF4EB1B8-07A6-4481-91DF-B2D5D61615A8}" dt="2023-02-10T12:47:02.783" v="12552" actId="165"/>
          <ac:spMkLst>
            <pc:docMk/>
            <pc:sldMk cId="2159643149" sldId="3119"/>
            <ac:spMk id="125" creationId="{94510298-FB12-14E9-2F37-0191C048D03E}"/>
          </ac:spMkLst>
        </pc:spChg>
        <pc:grpChg chg="del">
          <ac:chgData name="Mathilda Händén" userId="c86d09dc-e4d8-4bba-a0b2-6bb6c20761f9" providerId="ADAL" clId="{AF4EB1B8-07A6-4481-91DF-B2D5D61615A8}" dt="2023-02-10T11:37:47.431" v="12423" actId="165"/>
          <ac:grpSpMkLst>
            <pc:docMk/>
            <pc:sldMk cId="2159643149" sldId="3119"/>
            <ac:grpSpMk id="95" creationId="{86BB95E1-35A5-9515-3301-E7AF6287FD28}"/>
          </ac:grpSpMkLst>
        </pc:grpChg>
        <pc:grpChg chg="del">
          <ac:chgData name="Mathilda Händén" userId="c86d09dc-e4d8-4bba-a0b2-6bb6c20761f9" providerId="ADAL" clId="{AF4EB1B8-07A6-4481-91DF-B2D5D61615A8}" dt="2023-02-10T11:38:15.041" v="12430" actId="165"/>
          <ac:grpSpMkLst>
            <pc:docMk/>
            <pc:sldMk cId="2159643149" sldId="3119"/>
            <ac:grpSpMk id="107" creationId="{34BB0E38-8202-0196-845F-94D0F9473FE6}"/>
          </ac:grpSpMkLst>
        </pc:grpChg>
        <pc:grpChg chg="mod topLvl">
          <ac:chgData name="Mathilda Händén" userId="c86d09dc-e4d8-4bba-a0b2-6bb6c20761f9" providerId="ADAL" clId="{AF4EB1B8-07A6-4481-91DF-B2D5D61615A8}" dt="2023-02-10T11:38:15.041" v="12430" actId="165"/>
          <ac:grpSpMkLst>
            <pc:docMk/>
            <pc:sldMk cId="2159643149" sldId="3119"/>
            <ac:grpSpMk id="110" creationId="{9F1CAD6C-8D00-BC0F-2A6E-75FE4F136261}"/>
          </ac:grpSpMkLst>
        </pc:grpChg>
        <pc:grpChg chg="del">
          <ac:chgData name="Mathilda Händén" userId="c86d09dc-e4d8-4bba-a0b2-6bb6c20761f9" providerId="ADAL" clId="{AF4EB1B8-07A6-4481-91DF-B2D5D61615A8}" dt="2023-02-10T12:45:59.642" v="12535" actId="165"/>
          <ac:grpSpMkLst>
            <pc:docMk/>
            <pc:sldMk cId="2159643149" sldId="3119"/>
            <ac:grpSpMk id="113" creationId="{73E3BF80-9604-B27F-B6E5-FA9431FCD52B}"/>
          </ac:grpSpMkLst>
        </pc:grpChg>
        <pc:grpChg chg="mod topLvl">
          <ac:chgData name="Mathilda Händén" userId="c86d09dc-e4d8-4bba-a0b2-6bb6c20761f9" providerId="ADAL" clId="{AF4EB1B8-07A6-4481-91DF-B2D5D61615A8}" dt="2023-02-10T12:45:59.642" v="12535" actId="165"/>
          <ac:grpSpMkLst>
            <pc:docMk/>
            <pc:sldMk cId="2159643149" sldId="3119"/>
            <ac:grpSpMk id="118" creationId="{364DE961-FEB1-2189-AFF5-44C781437937}"/>
          </ac:grpSpMkLst>
        </pc:grpChg>
        <pc:grpChg chg="del">
          <ac:chgData name="Mathilda Händén" userId="c86d09dc-e4d8-4bba-a0b2-6bb6c20761f9" providerId="ADAL" clId="{AF4EB1B8-07A6-4481-91DF-B2D5D61615A8}" dt="2023-02-10T12:47:02.783" v="12552" actId="165"/>
          <ac:grpSpMkLst>
            <pc:docMk/>
            <pc:sldMk cId="2159643149" sldId="3119"/>
            <ac:grpSpMk id="121" creationId="{10D3BA14-3B35-2939-4270-402FF683BE73}"/>
          </ac:grpSpMkLst>
        </pc:grpChg>
        <pc:grpChg chg="mod topLvl">
          <ac:chgData name="Mathilda Händén" userId="c86d09dc-e4d8-4bba-a0b2-6bb6c20761f9" providerId="ADAL" clId="{AF4EB1B8-07A6-4481-91DF-B2D5D61615A8}" dt="2023-02-10T12:47:02.783" v="12552" actId="165"/>
          <ac:grpSpMkLst>
            <pc:docMk/>
            <pc:sldMk cId="2159643149" sldId="3119"/>
            <ac:grpSpMk id="123" creationId="{4EB7C08B-326A-C783-DE9A-DA1F795E3AFA}"/>
          </ac:grpSpMkLst>
        </pc:grpChg>
        <pc:cxnChg chg="mod topLvl">
          <ac:chgData name="Mathilda Händén" userId="c86d09dc-e4d8-4bba-a0b2-6bb6c20761f9" providerId="ADAL" clId="{AF4EB1B8-07A6-4481-91DF-B2D5D61615A8}" dt="2023-02-10T11:37:47.431" v="12423" actId="165"/>
          <ac:cxnSpMkLst>
            <pc:docMk/>
            <pc:sldMk cId="2159643149" sldId="3119"/>
            <ac:cxnSpMk id="105" creationId="{C7F13347-D9E2-A01E-445F-E07BB5F28A20}"/>
          </ac:cxnSpMkLst>
        </pc:cxnChg>
        <pc:cxnChg chg="mod">
          <ac:chgData name="Mathilda Händén" userId="c86d09dc-e4d8-4bba-a0b2-6bb6c20761f9" providerId="ADAL" clId="{AF4EB1B8-07A6-4481-91DF-B2D5D61615A8}" dt="2023-02-10T11:38:15.041" v="12430" actId="165"/>
          <ac:cxnSpMkLst>
            <pc:docMk/>
            <pc:sldMk cId="2159643149" sldId="3119"/>
            <ac:cxnSpMk id="111" creationId="{05E3F518-BB4F-7A73-EAF4-577F3416DD9F}"/>
          </ac:cxnSpMkLst>
        </pc:cxnChg>
        <pc:cxnChg chg="mod">
          <ac:chgData name="Mathilda Händén" userId="c86d09dc-e4d8-4bba-a0b2-6bb6c20761f9" providerId="ADAL" clId="{AF4EB1B8-07A6-4481-91DF-B2D5D61615A8}" dt="2023-02-10T12:45:59.642" v="12535" actId="165"/>
          <ac:cxnSpMkLst>
            <pc:docMk/>
            <pc:sldMk cId="2159643149" sldId="3119"/>
            <ac:cxnSpMk id="119" creationId="{9EF092B7-4E95-AF19-C88A-37CCC42ED90F}"/>
          </ac:cxnSpMkLst>
        </pc:cxnChg>
        <pc:cxnChg chg="mod">
          <ac:chgData name="Mathilda Händén" userId="c86d09dc-e4d8-4bba-a0b2-6bb6c20761f9" providerId="ADAL" clId="{AF4EB1B8-07A6-4481-91DF-B2D5D61615A8}" dt="2023-02-10T12:47:02.783" v="12552" actId="165"/>
          <ac:cxnSpMkLst>
            <pc:docMk/>
            <pc:sldMk cId="2159643149" sldId="3119"/>
            <ac:cxnSpMk id="124" creationId="{98D6F030-A986-40A8-371E-BD3EF47127AE}"/>
          </ac:cxnSpMkLst>
        </pc:cxnChg>
      </pc:sldChg>
      <pc:sldChg chg="mod modShow">
        <pc:chgData name="Mathilda Händén" userId="c86d09dc-e4d8-4bba-a0b2-6bb6c20761f9" providerId="ADAL" clId="{AF4EB1B8-07A6-4481-91DF-B2D5D61615A8}" dt="2023-02-08T14:45:57.296" v="8388" actId="729"/>
        <pc:sldMkLst>
          <pc:docMk/>
          <pc:sldMk cId="2431118386" sldId="3121"/>
        </pc:sldMkLst>
      </pc:sldChg>
      <pc:sldChg chg="addSp delSp modSp mod modTransition addCm delCm modCm modNotesTx">
        <pc:chgData name="Mathilda Händén" userId="c86d09dc-e4d8-4bba-a0b2-6bb6c20761f9" providerId="ADAL" clId="{AF4EB1B8-07A6-4481-91DF-B2D5D61615A8}" dt="2023-03-02T14:12:32.776" v="35397"/>
        <pc:sldMkLst>
          <pc:docMk/>
          <pc:sldMk cId="48166913" sldId="3122"/>
        </pc:sldMkLst>
        <pc:spChg chg="add mod ord">
          <ac:chgData name="Mathilda Händén" userId="c86d09dc-e4d8-4bba-a0b2-6bb6c20761f9" providerId="ADAL" clId="{AF4EB1B8-07A6-4481-91DF-B2D5D61615A8}" dt="2023-02-09T12:53:57.989" v="8790" actId="167"/>
          <ac:spMkLst>
            <pc:docMk/>
            <pc:sldMk cId="48166913" sldId="3122"/>
            <ac:spMk id="6" creationId="{4638657B-2781-1B6F-8A59-F41964E40FF7}"/>
          </ac:spMkLst>
        </pc:spChg>
        <pc:spChg chg="mod">
          <ac:chgData name="Mathilda Händén" userId="c86d09dc-e4d8-4bba-a0b2-6bb6c20761f9" providerId="ADAL" clId="{AF4EB1B8-07A6-4481-91DF-B2D5D61615A8}" dt="2023-02-09T12:53:56.361" v="8789"/>
          <ac:spMkLst>
            <pc:docMk/>
            <pc:sldMk cId="48166913" sldId="3122"/>
            <ac:spMk id="8" creationId="{39B308CD-741D-083A-B981-59A287BDD6F9}"/>
          </ac:spMkLst>
        </pc:spChg>
        <pc:spChg chg="del">
          <ac:chgData name="Mathilda Händén" userId="c86d09dc-e4d8-4bba-a0b2-6bb6c20761f9" providerId="ADAL" clId="{AF4EB1B8-07A6-4481-91DF-B2D5D61615A8}" dt="2023-02-09T12:53:56.077" v="8788" actId="478"/>
          <ac:spMkLst>
            <pc:docMk/>
            <pc:sldMk cId="48166913" sldId="3122"/>
            <ac:spMk id="10" creationId="{2BDDB0BE-0DAE-CD65-CD28-B856C1039EAF}"/>
          </ac:spMkLst>
        </pc:spChg>
        <pc:spChg chg="del">
          <ac:chgData name="Mathilda Händén" userId="c86d09dc-e4d8-4bba-a0b2-6bb6c20761f9" providerId="ADAL" clId="{AF4EB1B8-07A6-4481-91DF-B2D5D61615A8}" dt="2023-02-09T12:53:56.077" v="8788" actId="478"/>
          <ac:spMkLst>
            <pc:docMk/>
            <pc:sldMk cId="48166913" sldId="3122"/>
            <ac:spMk id="13" creationId="{8D9DE26C-965C-9EE3-FC04-F05774EB9501}"/>
          </ac:spMkLst>
        </pc:spChg>
        <pc:grpChg chg="add mod ord">
          <ac:chgData name="Mathilda Händén" userId="c86d09dc-e4d8-4bba-a0b2-6bb6c20761f9" providerId="ADAL" clId="{AF4EB1B8-07A6-4481-91DF-B2D5D61615A8}" dt="2023-02-09T12:53:57.989" v="8790" actId="167"/>
          <ac:grpSpMkLst>
            <pc:docMk/>
            <pc:sldMk cId="48166913" sldId="3122"/>
            <ac:grpSpMk id="7" creationId="{C72BD364-93F4-D2CD-2316-1F28E6BB06D6}"/>
          </ac:grpSpMkLst>
        </pc:grpChg>
        <pc:picChg chg="del">
          <ac:chgData name="Mathilda Händén" userId="c86d09dc-e4d8-4bba-a0b2-6bb6c20761f9" providerId="ADAL" clId="{AF4EB1B8-07A6-4481-91DF-B2D5D61615A8}" dt="2023-02-09T12:53:56.077" v="8788" actId="478"/>
          <ac:picMkLst>
            <pc:docMk/>
            <pc:sldMk cId="48166913" sldId="3122"/>
            <ac:picMk id="2" creationId="{ADCB5A2A-3197-AC9B-15E1-4750543EDF18}"/>
          </ac:picMkLst>
        </pc:picChg>
        <pc:picChg chg="add mod">
          <ac:chgData name="Mathilda Händén" userId="c86d09dc-e4d8-4bba-a0b2-6bb6c20761f9" providerId="ADAL" clId="{AF4EB1B8-07A6-4481-91DF-B2D5D61615A8}" dt="2023-03-02T13:37:47.531" v="35294" actId="1076"/>
          <ac:picMkLst>
            <pc:docMk/>
            <pc:sldMk cId="48166913" sldId="3122"/>
            <ac:picMk id="3" creationId="{0DF30EA1-4A0E-095F-638B-87FA0F0FD8F3}"/>
          </ac:picMkLst>
        </pc:picChg>
        <pc:picChg chg="add del mod">
          <ac:chgData name="Mathilda Händén" userId="c86d09dc-e4d8-4bba-a0b2-6bb6c20761f9" providerId="ADAL" clId="{AF4EB1B8-07A6-4481-91DF-B2D5D61615A8}" dt="2023-02-17T07:43:15.142" v="23939" actId="478"/>
          <ac:picMkLst>
            <pc:docMk/>
            <pc:sldMk cId="48166913" sldId="3122"/>
            <ac:picMk id="3" creationId="{3FD32DA8-2A51-2CBB-8D99-FB617A793D5F}"/>
          </ac:picMkLst>
        </pc:picChg>
        <pc:picChg chg="add del mod">
          <ac:chgData name="Mathilda Händén" userId="c86d09dc-e4d8-4bba-a0b2-6bb6c20761f9" providerId="ADAL" clId="{AF4EB1B8-07A6-4481-91DF-B2D5D61615A8}" dt="2023-02-09T12:43:50.050" v="8551" actId="478"/>
          <ac:picMkLst>
            <pc:docMk/>
            <pc:sldMk cId="48166913" sldId="3122"/>
            <ac:picMk id="3" creationId="{C8E3E752-3CC5-361A-9D93-F4920216D487}"/>
          </ac:picMkLst>
        </pc:picChg>
        <pc:picChg chg="add del mod ord">
          <ac:chgData name="Mathilda Händén" userId="c86d09dc-e4d8-4bba-a0b2-6bb6c20761f9" providerId="ADAL" clId="{AF4EB1B8-07A6-4481-91DF-B2D5D61615A8}" dt="2023-02-09T12:53:56.077" v="8788" actId="478"/>
          <ac:picMkLst>
            <pc:docMk/>
            <pc:sldMk cId="48166913" sldId="3122"/>
            <ac:picMk id="4" creationId="{C62CB15B-1267-2C7E-B728-1635BFDC2ABD}"/>
          </ac:picMkLst>
        </pc:picChg>
        <pc:picChg chg="add mod">
          <ac:chgData name="Mathilda Händén" userId="c86d09dc-e4d8-4bba-a0b2-6bb6c20761f9" providerId="ADAL" clId="{AF4EB1B8-07A6-4481-91DF-B2D5D61615A8}" dt="2023-02-17T07:43:23.655" v="23942" actId="1076"/>
          <ac:picMkLst>
            <pc:docMk/>
            <pc:sldMk cId="48166913" sldId="3122"/>
            <ac:picMk id="5" creationId="{08FD61DD-551F-9FFC-2BB1-7BC0FF6C0611}"/>
          </ac:picMkLst>
        </pc:picChg>
        <pc:picChg chg="add del mod ord">
          <ac:chgData name="Mathilda Händén" userId="c86d09dc-e4d8-4bba-a0b2-6bb6c20761f9" providerId="ADAL" clId="{AF4EB1B8-07A6-4481-91DF-B2D5D61615A8}" dt="2023-02-09T13:07:07.593" v="8945" actId="478"/>
          <ac:picMkLst>
            <pc:docMk/>
            <pc:sldMk cId="48166913" sldId="3122"/>
            <ac:picMk id="5" creationId="{C9315F63-BC79-8394-4E81-8A3F97096EB7}"/>
          </ac:picMkLst>
        </pc:picChg>
        <pc:picChg chg="mod">
          <ac:chgData name="Mathilda Händén" userId="c86d09dc-e4d8-4bba-a0b2-6bb6c20761f9" providerId="ADAL" clId="{AF4EB1B8-07A6-4481-91DF-B2D5D61615A8}" dt="2023-02-09T12:53:56.361" v="8789"/>
          <ac:picMkLst>
            <pc:docMk/>
            <pc:sldMk cId="48166913" sldId="3122"/>
            <ac:picMk id="9" creationId="{A7841925-6BF8-B387-F4D3-F709FF03E46D}"/>
          </ac:picMkLst>
        </pc:picChg>
        <pc:picChg chg="add mod">
          <ac:chgData name="Mathilda Händén" userId="c86d09dc-e4d8-4bba-a0b2-6bb6c20761f9" providerId="ADAL" clId="{AF4EB1B8-07A6-4481-91DF-B2D5D61615A8}" dt="2023-02-09T13:28:18.983" v="9025" actId="1076"/>
          <ac:picMkLst>
            <pc:docMk/>
            <pc:sldMk cId="48166913" sldId="3122"/>
            <ac:picMk id="11" creationId="{ADCD026F-C0DE-EDD3-DCE4-76170814B317}"/>
          </ac:picMkLst>
        </pc:picChg>
        <pc:picChg chg="del">
          <ac:chgData name="Mathilda Händén" userId="c86d09dc-e4d8-4bba-a0b2-6bb6c20761f9" providerId="ADAL" clId="{AF4EB1B8-07A6-4481-91DF-B2D5D61615A8}" dt="2023-02-09T12:55:31.156" v="8817" actId="478"/>
          <ac:picMkLst>
            <pc:docMk/>
            <pc:sldMk cId="48166913" sldId="3122"/>
            <ac:picMk id="12" creationId="{FAC1FDBE-BB01-AA3A-BD01-239CE6F3ECE9}"/>
          </ac:picMkLst>
        </pc:picChg>
        <pc:picChg chg="add mod ord">
          <ac:chgData name="Mathilda Händén" userId="c86d09dc-e4d8-4bba-a0b2-6bb6c20761f9" providerId="ADAL" clId="{AF4EB1B8-07A6-4481-91DF-B2D5D61615A8}" dt="2023-02-21T14:28:58.531" v="27355" actId="1076"/>
          <ac:picMkLst>
            <pc:docMk/>
            <pc:sldMk cId="48166913" sldId="3122"/>
            <ac:picMk id="14" creationId="{F0989ABB-A54D-6CD6-8749-A3163EA69922}"/>
          </ac:picMkLst>
        </pc:picChg>
        <pc:picChg chg="del mod">
          <ac:chgData name="Mathilda Händén" userId="c86d09dc-e4d8-4bba-a0b2-6bb6c20761f9" providerId="ADAL" clId="{AF4EB1B8-07A6-4481-91DF-B2D5D61615A8}" dt="2023-03-02T13:37:42.432" v="35291" actId="478"/>
          <ac:picMkLst>
            <pc:docMk/>
            <pc:sldMk cId="48166913" sldId="3122"/>
            <ac:picMk id="1030" creationId="{79233D2D-E3C8-358E-D5B9-3A1D3385700A}"/>
          </ac:picMkLst>
        </pc:picChg>
        <pc:picChg chg="del mod">
          <ac:chgData name="Mathilda Händén" userId="c86d09dc-e4d8-4bba-a0b2-6bb6c20761f9" providerId="ADAL" clId="{AF4EB1B8-07A6-4481-91DF-B2D5D61615A8}" dt="2023-02-17T07:43:19.947" v="23941" actId="478"/>
          <ac:picMkLst>
            <pc:docMk/>
            <pc:sldMk cId="48166913" sldId="3122"/>
            <ac:picMk id="1040" creationId="{B556DC78-6670-6373-884C-D03E0A2F7FF9}"/>
          </ac:picMkLst>
        </pc:picChg>
        <pc:extLst>
          <p:ext xmlns:p="http://schemas.openxmlformats.org/presentationml/2006/main" uri="{D6D511B9-2390-475A-947B-AFAB55BFBCF1}">
            <pc226:cmChg xmlns:pc226="http://schemas.microsoft.com/office/powerpoint/2022/06/main/command" chg="add del mod">
              <pc226:chgData name="Mathilda Händén" userId="c86d09dc-e4d8-4bba-a0b2-6bb6c20761f9" providerId="ADAL" clId="{AF4EB1B8-07A6-4481-91DF-B2D5D61615A8}" dt="2023-03-02T14:12:32.776" v="35397"/>
              <pc2:cmMkLst xmlns:pc2="http://schemas.microsoft.com/office/powerpoint/2019/9/main/command">
                <pc:docMk/>
                <pc:sldMk cId="48166913" sldId="3122"/>
                <pc2:cmMk id="{06E6583A-FBDA-4640-AFDF-34BC4DBA5592}"/>
              </pc2:cmMkLst>
            </pc226:cmChg>
            <pc226:cmChg xmlns:pc226="http://schemas.microsoft.com/office/powerpoint/2022/06/main/command" chg="del">
              <pc226:chgData name="Mathilda Händén" userId="c86d09dc-e4d8-4bba-a0b2-6bb6c20761f9" providerId="ADAL" clId="{AF4EB1B8-07A6-4481-91DF-B2D5D61615A8}" dt="2023-02-17T07:44:57.335" v="23943"/>
              <pc2:cmMkLst xmlns:pc2="http://schemas.microsoft.com/office/powerpoint/2019/9/main/command">
                <pc:docMk/>
                <pc:sldMk cId="48166913" sldId="3122"/>
                <pc2:cmMk id="{C7C6A595-B6C9-4EF2-B0C1-1010E96B804E}"/>
              </pc2:cmMkLst>
            </pc226:cmChg>
          </p:ext>
        </pc:extLst>
      </pc:sldChg>
      <pc:sldChg chg="addSp delSp modSp mod modTransition delCm modCm modNotesTx">
        <pc:chgData name="Mathilda Händén" userId="c86d09dc-e4d8-4bba-a0b2-6bb6c20761f9" providerId="ADAL" clId="{AF4EB1B8-07A6-4481-91DF-B2D5D61615A8}" dt="2023-03-02T14:12:35.600" v="35398"/>
        <pc:sldMkLst>
          <pc:docMk/>
          <pc:sldMk cId="1658595198" sldId="3123"/>
        </pc:sldMkLst>
        <pc:spChg chg="del mod">
          <ac:chgData name="Mathilda Händén" userId="c86d09dc-e4d8-4bba-a0b2-6bb6c20761f9" providerId="ADAL" clId="{AF4EB1B8-07A6-4481-91DF-B2D5D61615A8}" dt="2023-02-09T12:53:49.325" v="8785" actId="478"/>
          <ac:spMkLst>
            <pc:docMk/>
            <pc:sldMk cId="1658595198" sldId="3123"/>
            <ac:spMk id="7" creationId="{892993A0-26C5-91B1-F7A2-94F087EF1046}"/>
          </ac:spMkLst>
        </pc:spChg>
        <pc:spChg chg="del">
          <ac:chgData name="Mathilda Händén" userId="c86d09dc-e4d8-4bba-a0b2-6bb6c20761f9" providerId="ADAL" clId="{AF4EB1B8-07A6-4481-91DF-B2D5D61615A8}" dt="2023-02-09T12:53:49.325" v="8785" actId="478"/>
          <ac:spMkLst>
            <pc:docMk/>
            <pc:sldMk cId="1658595198" sldId="3123"/>
            <ac:spMk id="10" creationId="{54B12FEF-A126-D36D-C5F7-F856151D8204}"/>
          </ac:spMkLst>
        </pc:spChg>
        <pc:spChg chg="add del mod ord">
          <ac:chgData name="Mathilda Händén" userId="c86d09dc-e4d8-4bba-a0b2-6bb6c20761f9" providerId="ADAL" clId="{AF4EB1B8-07A6-4481-91DF-B2D5D61615A8}" dt="2023-02-09T12:53:47.446" v="8784"/>
          <ac:spMkLst>
            <pc:docMk/>
            <pc:sldMk cId="1658595198" sldId="3123"/>
            <ac:spMk id="20" creationId="{3559B20C-E10F-66D7-4B4C-C10B11F87860}"/>
          </ac:spMkLst>
        </pc:spChg>
        <pc:spChg chg="mod">
          <ac:chgData name="Mathilda Händén" userId="c86d09dc-e4d8-4bba-a0b2-6bb6c20761f9" providerId="ADAL" clId="{AF4EB1B8-07A6-4481-91DF-B2D5D61615A8}" dt="2023-02-09T12:53:44.935" v="8781"/>
          <ac:spMkLst>
            <pc:docMk/>
            <pc:sldMk cId="1658595198" sldId="3123"/>
            <ac:spMk id="22" creationId="{489F93B0-B6AA-EEB0-A710-F4746E650A48}"/>
          </ac:spMkLst>
        </pc:spChg>
        <pc:spChg chg="add mod ord">
          <ac:chgData name="Mathilda Händén" userId="c86d09dc-e4d8-4bba-a0b2-6bb6c20761f9" providerId="ADAL" clId="{AF4EB1B8-07A6-4481-91DF-B2D5D61615A8}" dt="2023-02-09T12:53:51.048" v="8787" actId="167"/>
          <ac:spMkLst>
            <pc:docMk/>
            <pc:sldMk cId="1658595198" sldId="3123"/>
            <ac:spMk id="25" creationId="{B45923A6-7ECB-C351-20C5-F6A77D279F39}"/>
          </ac:spMkLst>
        </pc:spChg>
        <pc:spChg chg="mod">
          <ac:chgData name="Mathilda Händén" userId="c86d09dc-e4d8-4bba-a0b2-6bb6c20761f9" providerId="ADAL" clId="{AF4EB1B8-07A6-4481-91DF-B2D5D61615A8}" dt="2023-02-09T12:53:49.601" v="8786"/>
          <ac:spMkLst>
            <pc:docMk/>
            <pc:sldMk cId="1658595198" sldId="3123"/>
            <ac:spMk id="27" creationId="{136445CD-78F0-6CFF-43B6-0DBC76599D5B}"/>
          </ac:spMkLst>
        </pc:spChg>
        <pc:grpChg chg="add del mod ord">
          <ac:chgData name="Mathilda Händén" userId="c86d09dc-e4d8-4bba-a0b2-6bb6c20761f9" providerId="ADAL" clId="{AF4EB1B8-07A6-4481-91DF-B2D5D61615A8}" dt="2023-02-09T12:53:47.446" v="8784"/>
          <ac:grpSpMkLst>
            <pc:docMk/>
            <pc:sldMk cId="1658595198" sldId="3123"/>
            <ac:grpSpMk id="21" creationId="{AD842601-2F31-36ED-D7CD-8CD974AE450A}"/>
          </ac:grpSpMkLst>
        </pc:grpChg>
        <pc:grpChg chg="add mod ord">
          <ac:chgData name="Mathilda Händén" userId="c86d09dc-e4d8-4bba-a0b2-6bb6c20761f9" providerId="ADAL" clId="{AF4EB1B8-07A6-4481-91DF-B2D5D61615A8}" dt="2023-02-09T12:53:51.048" v="8787" actId="167"/>
          <ac:grpSpMkLst>
            <pc:docMk/>
            <pc:sldMk cId="1658595198" sldId="3123"/>
            <ac:grpSpMk id="26" creationId="{829E7E8C-034B-0FEC-6596-348D9CC7A8D7}"/>
          </ac:grpSpMkLst>
        </pc:grpChg>
        <pc:picChg chg="del">
          <ac:chgData name="Mathilda Händén" userId="c86d09dc-e4d8-4bba-a0b2-6bb6c20761f9" providerId="ADAL" clId="{AF4EB1B8-07A6-4481-91DF-B2D5D61615A8}" dt="2023-02-09T12:53:49.325" v="8785" actId="478"/>
          <ac:picMkLst>
            <pc:docMk/>
            <pc:sldMk cId="1658595198" sldId="3123"/>
            <ac:picMk id="2" creationId="{E7F271D2-537E-AAA6-80DD-1C6D396564F1}"/>
          </ac:picMkLst>
        </pc:picChg>
        <pc:picChg chg="add del mod">
          <ac:chgData name="Mathilda Händén" userId="c86d09dc-e4d8-4bba-a0b2-6bb6c20761f9" providerId="ADAL" clId="{AF4EB1B8-07A6-4481-91DF-B2D5D61615A8}" dt="2023-02-17T09:16:27.540" v="24022"/>
          <ac:picMkLst>
            <pc:docMk/>
            <pc:sldMk cId="1658595198" sldId="3123"/>
            <ac:picMk id="2" creationId="{FA92174C-1008-1475-2B6A-860B6D3311ED}"/>
          </ac:picMkLst>
        </pc:picChg>
        <pc:picChg chg="add del mod">
          <ac:chgData name="Mathilda Händén" userId="c86d09dc-e4d8-4bba-a0b2-6bb6c20761f9" providerId="ADAL" clId="{AF4EB1B8-07A6-4481-91DF-B2D5D61615A8}" dt="2023-02-09T12:34:04.254" v="8533" actId="478"/>
          <ac:picMkLst>
            <pc:docMk/>
            <pc:sldMk cId="1658595198" sldId="3123"/>
            <ac:picMk id="4" creationId="{17C9A0DE-9E43-FBF8-2605-56596C20194F}"/>
          </ac:picMkLst>
        </pc:picChg>
        <pc:picChg chg="add del mod">
          <ac:chgData name="Mathilda Händén" userId="c86d09dc-e4d8-4bba-a0b2-6bb6c20761f9" providerId="ADAL" clId="{AF4EB1B8-07A6-4481-91DF-B2D5D61615A8}" dt="2023-02-09T12:33:43.222" v="8521" actId="478"/>
          <ac:picMkLst>
            <pc:docMk/>
            <pc:sldMk cId="1658595198" sldId="3123"/>
            <ac:picMk id="6" creationId="{8963948D-BEE4-DC48-C403-F3017C75A77B}"/>
          </ac:picMkLst>
        </pc:picChg>
        <pc:picChg chg="del">
          <ac:chgData name="Mathilda Händén" userId="c86d09dc-e4d8-4bba-a0b2-6bb6c20761f9" providerId="ADAL" clId="{AF4EB1B8-07A6-4481-91DF-B2D5D61615A8}" dt="2023-02-09T12:55:28.732" v="8815" actId="478"/>
          <ac:picMkLst>
            <pc:docMk/>
            <pc:sldMk cId="1658595198" sldId="3123"/>
            <ac:picMk id="8" creationId="{57B13DD4-1C68-CFC9-D800-3254989428B0}"/>
          </ac:picMkLst>
        </pc:picChg>
        <pc:picChg chg="add del mod">
          <ac:chgData name="Mathilda Händén" userId="c86d09dc-e4d8-4bba-a0b2-6bb6c20761f9" providerId="ADAL" clId="{AF4EB1B8-07A6-4481-91DF-B2D5D61615A8}" dt="2023-02-09T13:21:25.279" v="8976" actId="478"/>
          <ac:picMkLst>
            <pc:docMk/>
            <pc:sldMk cId="1658595198" sldId="3123"/>
            <ac:picMk id="11" creationId="{01DE9332-E6AF-6F4D-F31F-B0175D3C188C}"/>
          </ac:picMkLst>
        </pc:picChg>
        <pc:picChg chg="add del mod">
          <ac:chgData name="Mathilda Händén" userId="c86d09dc-e4d8-4bba-a0b2-6bb6c20761f9" providerId="ADAL" clId="{AF4EB1B8-07A6-4481-91DF-B2D5D61615A8}" dt="2023-02-09T12:43:35.981" v="8549" actId="21"/>
          <ac:picMkLst>
            <pc:docMk/>
            <pc:sldMk cId="1658595198" sldId="3123"/>
            <ac:picMk id="12" creationId="{DF07FC2F-2880-0C54-59FA-F0EBCA6C277C}"/>
          </ac:picMkLst>
        </pc:picChg>
        <pc:picChg chg="del mod">
          <ac:chgData name="Mathilda Händén" userId="c86d09dc-e4d8-4bba-a0b2-6bb6c20761f9" providerId="ADAL" clId="{AF4EB1B8-07A6-4481-91DF-B2D5D61615A8}" dt="2023-03-01T09:12:46.416" v="31201" actId="478"/>
          <ac:picMkLst>
            <pc:docMk/>
            <pc:sldMk cId="1658595198" sldId="3123"/>
            <ac:picMk id="13" creationId="{11B57887-1667-D73E-03E9-8A425CD3F184}"/>
          </ac:picMkLst>
        </pc:picChg>
        <pc:picChg chg="add del mod">
          <ac:chgData name="Mathilda Händén" userId="c86d09dc-e4d8-4bba-a0b2-6bb6c20761f9" providerId="ADAL" clId="{AF4EB1B8-07A6-4481-91DF-B2D5D61615A8}" dt="2023-02-17T06:51:20.294" v="23924" actId="478"/>
          <ac:picMkLst>
            <pc:docMk/>
            <pc:sldMk cId="1658595198" sldId="3123"/>
            <ac:picMk id="16" creationId="{695A1E91-768D-DE4E-0947-DAB95F4BF213}"/>
          </ac:picMkLst>
        </pc:picChg>
        <pc:picChg chg="add del mod ord">
          <ac:chgData name="Mathilda Händén" userId="c86d09dc-e4d8-4bba-a0b2-6bb6c20761f9" providerId="ADAL" clId="{AF4EB1B8-07A6-4481-91DF-B2D5D61615A8}" dt="2023-02-09T12:48:19.444" v="8684" actId="478"/>
          <ac:picMkLst>
            <pc:docMk/>
            <pc:sldMk cId="1658595198" sldId="3123"/>
            <ac:picMk id="17" creationId="{B68F580E-267B-2B67-393A-0B764BE3CDC6}"/>
          </ac:picMkLst>
        </pc:picChg>
        <pc:picChg chg="add del mod ord">
          <ac:chgData name="Mathilda Händén" userId="c86d09dc-e4d8-4bba-a0b2-6bb6c20761f9" providerId="ADAL" clId="{AF4EB1B8-07A6-4481-91DF-B2D5D61615A8}" dt="2023-02-09T12:53:44.284" v="8780" actId="478"/>
          <ac:picMkLst>
            <pc:docMk/>
            <pc:sldMk cId="1658595198" sldId="3123"/>
            <ac:picMk id="18" creationId="{6E6A1348-4309-280F-3D49-FE3787E02ACF}"/>
          </ac:picMkLst>
        </pc:picChg>
        <pc:picChg chg="add del mod ord">
          <ac:chgData name="Mathilda Händén" userId="c86d09dc-e4d8-4bba-a0b2-6bb6c20761f9" providerId="ADAL" clId="{AF4EB1B8-07A6-4481-91DF-B2D5D61615A8}" dt="2023-02-09T12:53:47.446" v="8784"/>
          <ac:picMkLst>
            <pc:docMk/>
            <pc:sldMk cId="1658595198" sldId="3123"/>
            <ac:picMk id="19" creationId="{5893F8C0-3752-B679-034D-FE85725B261D}"/>
          </ac:picMkLst>
        </pc:picChg>
        <pc:picChg chg="mod">
          <ac:chgData name="Mathilda Händén" userId="c86d09dc-e4d8-4bba-a0b2-6bb6c20761f9" providerId="ADAL" clId="{AF4EB1B8-07A6-4481-91DF-B2D5D61615A8}" dt="2023-02-09T12:53:44.935" v="8781"/>
          <ac:picMkLst>
            <pc:docMk/>
            <pc:sldMk cId="1658595198" sldId="3123"/>
            <ac:picMk id="23" creationId="{7716FF60-A9B3-27C2-FDC0-47ADABACA2DC}"/>
          </ac:picMkLst>
        </pc:picChg>
        <pc:picChg chg="add del mod ord">
          <ac:chgData name="Mathilda Händén" userId="c86d09dc-e4d8-4bba-a0b2-6bb6c20761f9" providerId="ADAL" clId="{AF4EB1B8-07A6-4481-91DF-B2D5D61615A8}" dt="2023-02-09T13:07:02.865" v="8942" actId="478"/>
          <ac:picMkLst>
            <pc:docMk/>
            <pc:sldMk cId="1658595198" sldId="3123"/>
            <ac:picMk id="24" creationId="{4D426102-F7AE-1C9F-C8A1-5822B75EB1F4}"/>
          </ac:picMkLst>
        </pc:picChg>
        <pc:picChg chg="mod">
          <ac:chgData name="Mathilda Händén" userId="c86d09dc-e4d8-4bba-a0b2-6bb6c20761f9" providerId="ADAL" clId="{AF4EB1B8-07A6-4481-91DF-B2D5D61615A8}" dt="2023-02-09T12:53:49.601" v="8786"/>
          <ac:picMkLst>
            <pc:docMk/>
            <pc:sldMk cId="1658595198" sldId="3123"/>
            <ac:picMk id="28" creationId="{202D3D06-26F9-FAD1-ED22-4C9610DD0DDC}"/>
          </ac:picMkLst>
        </pc:picChg>
        <pc:picChg chg="add del mod">
          <ac:chgData name="Mathilda Händén" userId="c86d09dc-e4d8-4bba-a0b2-6bb6c20761f9" providerId="ADAL" clId="{AF4EB1B8-07A6-4481-91DF-B2D5D61615A8}" dt="2023-03-01T09:12:53.452" v="31203" actId="1076"/>
          <ac:picMkLst>
            <pc:docMk/>
            <pc:sldMk cId="1658595198" sldId="3123"/>
            <ac:picMk id="29" creationId="{E56D3884-979B-2C9C-C1E6-617CD07FECC2}"/>
          </ac:picMkLst>
        </pc:picChg>
        <pc:picChg chg="add mod ord">
          <ac:chgData name="Mathilda Händén" userId="c86d09dc-e4d8-4bba-a0b2-6bb6c20761f9" providerId="ADAL" clId="{AF4EB1B8-07A6-4481-91DF-B2D5D61615A8}" dt="2023-02-09T13:07:06.036" v="8944" actId="167"/>
          <ac:picMkLst>
            <pc:docMk/>
            <pc:sldMk cId="1658595198" sldId="3123"/>
            <ac:picMk id="30" creationId="{2E43567F-7ED7-7E6D-7C15-B31E40CE4DB9}"/>
          </ac:picMkLst>
        </pc:picChg>
        <pc:picChg chg="add del mod">
          <ac:chgData name="Mathilda Händén" userId="c86d09dc-e4d8-4bba-a0b2-6bb6c20761f9" providerId="ADAL" clId="{AF4EB1B8-07A6-4481-91DF-B2D5D61615A8}" dt="2023-02-09T13:22:11.414" v="9008" actId="478"/>
          <ac:picMkLst>
            <pc:docMk/>
            <pc:sldMk cId="1658595198" sldId="3123"/>
            <ac:picMk id="1024" creationId="{46DE67E9-FF37-373C-14D9-F04B51622982}"/>
          </ac:picMkLst>
        </pc:picChg>
        <pc:picChg chg="add mod">
          <ac:chgData name="Mathilda Händén" userId="c86d09dc-e4d8-4bba-a0b2-6bb6c20761f9" providerId="ADAL" clId="{AF4EB1B8-07A6-4481-91DF-B2D5D61615A8}" dt="2023-03-01T09:25:15.883" v="31207" actId="1076"/>
          <ac:picMkLst>
            <pc:docMk/>
            <pc:sldMk cId="1658595198" sldId="3123"/>
            <ac:picMk id="1026" creationId="{E8F180B1-8B71-9D01-0385-2E03DDDE9CD0}"/>
          </ac:picMkLst>
        </pc:picChg>
        <pc:picChg chg="del mod">
          <ac:chgData name="Mathilda Händén" userId="c86d09dc-e4d8-4bba-a0b2-6bb6c20761f9" providerId="ADAL" clId="{AF4EB1B8-07A6-4481-91DF-B2D5D61615A8}" dt="2023-02-09T12:33:48.591" v="8524" actId="478"/>
          <ac:picMkLst>
            <pc:docMk/>
            <pc:sldMk cId="1658595198" sldId="3123"/>
            <ac:picMk id="1036" creationId="{5AF7A97B-FC4D-093E-D246-6A4AE0A651BF}"/>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0:45:56.129" v="31544"/>
              <pc2:cmMkLst xmlns:pc2="http://schemas.microsoft.com/office/powerpoint/2019/9/main/command">
                <pc:docMk/>
                <pc:sldMk cId="1658595198" sldId="3123"/>
                <pc2:cmMk id="{45DEBF0C-C3E2-491D-9545-3669E6A1D154}"/>
              </pc2:cmMkLst>
            </pc226:cmChg>
            <pc226:cmChg xmlns:pc226="http://schemas.microsoft.com/office/powerpoint/2022/06/main/command" chg="del mod">
              <pc226:chgData name="Mathilda Händén" userId="c86d09dc-e4d8-4bba-a0b2-6bb6c20761f9" providerId="ADAL" clId="{AF4EB1B8-07A6-4481-91DF-B2D5D61615A8}" dt="2023-03-01T10:45:54.990" v="31543"/>
              <pc2:cmMkLst xmlns:pc2="http://schemas.microsoft.com/office/powerpoint/2019/9/main/command">
                <pc:docMk/>
                <pc:sldMk cId="1658595198" sldId="3123"/>
                <pc2:cmMk id="{121F3769-55F2-48D8-AA22-0DAE68B920FC}"/>
              </pc2:cmMkLst>
            </pc226:cmChg>
            <pc226:cmChg xmlns:pc226="http://schemas.microsoft.com/office/powerpoint/2022/06/main/command" chg="del">
              <pc226:chgData name="Mathilda Händén" userId="c86d09dc-e4d8-4bba-a0b2-6bb6c20761f9" providerId="ADAL" clId="{AF4EB1B8-07A6-4481-91DF-B2D5D61615A8}" dt="2023-03-02T14:12:35.600" v="35398"/>
              <pc2:cmMkLst xmlns:pc2="http://schemas.microsoft.com/office/powerpoint/2019/9/main/command">
                <pc:docMk/>
                <pc:sldMk cId="1658595198" sldId="3123"/>
                <pc2:cmMk id="{6F6329B1-98A1-4105-814B-F27CD4BF6E45}"/>
              </pc2:cmMkLst>
            </pc226:cmChg>
            <pc226:cmChg xmlns:pc226="http://schemas.microsoft.com/office/powerpoint/2022/06/main/command" chg="del">
              <pc226:chgData name="Mathilda Händén" userId="c86d09dc-e4d8-4bba-a0b2-6bb6c20761f9" providerId="ADAL" clId="{AF4EB1B8-07A6-4481-91DF-B2D5D61615A8}" dt="2023-02-17T07:45:11.661" v="23944"/>
              <pc2:cmMkLst xmlns:pc2="http://schemas.microsoft.com/office/powerpoint/2019/9/main/command">
                <pc:docMk/>
                <pc:sldMk cId="1658595198" sldId="3123"/>
                <pc2:cmMk id="{533B94E4-3F04-497D-BC75-66CFF44BF469}"/>
              </pc2:cmMkLst>
            </pc226:cmChg>
          </p:ext>
        </pc:extLst>
      </pc:sldChg>
      <pc:sldChg chg="addSp modSp mod modTransition addCm delCm">
        <pc:chgData name="Mathilda Händén" userId="c86d09dc-e4d8-4bba-a0b2-6bb6c20761f9" providerId="ADAL" clId="{AF4EB1B8-07A6-4481-91DF-B2D5D61615A8}" dt="2023-03-02T14:10:36.302" v="35378"/>
        <pc:sldMkLst>
          <pc:docMk/>
          <pc:sldMk cId="885680723" sldId="3124"/>
        </pc:sldMkLst>
        <pc:spChg chg="add mod">
          <ac:chgData name="Mathilda Händén" userId="c86d09dc-e4d8-4bba-a0b2-6bb6c20761f9" providerId="ADAL" clId="{AF4EB1B8-07A6-4481-91DF-B2D5D61615A8}" dt="2023-02-09T14:13:38.877" v="9064" actId="20577"/>
          <ac:spMkLst>
            <pc:docMk/>
            <pc:sldMk cId="885680723" sldId="3124"/>
            <ac:spMk id="3" creationId="{B08087CF-5359-D4AE-B609-F56EE198B119}"/>
          </ac:spMkLst>
        </pc:spChg>
        <pc:picChg chg="mod">
          <ac:chgData name="Mathilda Händén" userId="c86d09dc-e4d8-4bba-a0b2-6bb6c20761f9" providerId="ADAL" clId="{AF4EB1B8-07A6-4481-91DF-B2D5D61615A8}" dt="2023-02-21T14:28:49.707" v="27351" actId="1076"/>
          <ac:picMkLst>
            <pc:docMk/>
            <pc:sldMk cId="885680723" sldId="3124"/>
            <ac:picMk id="14" creationId="{80F9B32C-80F2-07BF-2B5B-25EBCE5EDE3E}"/>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36.302" v="35378"/>
              <pc2:cmMkLst xmlns:pc2="http://schemas.microsoft.com/office/powerpoint/2019/9/main/command">
                <pc:docMk/>
                <pc:sldMk cId="885680723" sldId="3124"/>
                <pc2:cmMk id="{2906C38D-5BE7-47C8-8D9F-651D87E0BE24}"/>
              </pc2:cmMkLst>
            </pc226:cmChg>
          </p:ext>
        </pc:extLst>
      </pc:sldChg>
      <pc:sldChg chg="addSp delSp modSp mod modTransition addCm delCm">
        <pc:chgData name="Mathilda Händén" userId="c86d09dc-e4d8-4bba-a0b2-6bb6c20761f9" providerId="ADAL" clId="{AF4EB1B8-07A6-4481-91DF-B2D5D61615A8}" dt="2023-03-02T14:10:13.536" v="35371"/>
        <pc:sldMkLst>
          <pc:docMk/>
          <pc:sldMk cId="318640921" sldId="3125"/>
        </pc:sldMkLst>
        <pc:spChg chg="add del mod">
          <ac:chgData name="Mathilda Händén" userId="c86d09dc-e4d8-4bba-a0b2-6bb6c20761f9" providerId="ADAL" clId="{AF4EB1B8-07A6-4481-91DF-B2D5D61615A8}" dt="2023-03-02T13:50:24.969" v="35343" actId="12788"/>
          <ac:spMkLst>
            <pc:docMk/>
            <pc:sldMk cId="318640921" sldId="3125"/>
            <ac:spMk id="3" creationId="{12EEB027-5950-0244-691D-4FB458B09E68}"/>
          </ac:spMkLst>
        </pc:spChg>
        <pc:spChg chg="mod">
          <ac:chgData name="Mathilda Händén" userId="c86d09dc-e4d8-4bba-a0b2-6bb6c20761f9" providerId="ADAL" clId="{AF4EB1B8-07A6-4481-91DF-B2D5D61615A8}" dt="2023-03-02T13:50:24.969" v="35343" actId="12788"/>
          <ac:spMkLst>
            <pc:docMk/>
            <pc:sldMk cId="318640921" sldId="3125"/>
            <ac:spMk id="15" creationId="{BE1D55BF-3A63-0A5C-F95F-73B900CBA926}"/>
          </ac:spMkLst>
        </pc:spChg>
        <pc:picChg chg="mod">
          <ac:chgData name="Mathilda Händén" userId="c86d09dc-e4d8-4bba-a0b2-6bb6c20761f9" providerId="ADAL" clId="{AF4EB1B8-07A6-4481-91DF-B2D5D61615A8}" dt="2023-03-02T13:50:24.969" v="35343" actId="12788"/>
          <ac:picMkLst>
            <pc:docMk/>
            <pc:sldMk cId="318640921" sldId="3125"/>
            <ac:picMk id="2" creationId="{84CF23C5-5356-3257-13FB-FD8881830366}"/>
          </ac:picMkLst>
        </pc:picChg>
        <pc:picChg chg="mod">
          <ac:chgData name="Mathilda Händén" userId="c86d09dc-e4d8-4bba-a0b2-6bb6c20761f9" providerId="ADAL" clId="{AF4EB1B8-07A6-4481-91DF-B2D5D61615A8}" dt="2023-03-02T13:49:19.482" v="35333" actId="12788"/>
          <ac:picMkLst>
            <pc:docMk/>
            <pc:sldMk cId="318640921" sldId="3125"/>
            <ac:picMk id="14" creationId="{80F9B32C-80F2-07BF-2B5B-25EBCE5EDE3E}"/>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13.536" v="35371"/>
              <pc2:cmMkLst xmlns:pc2="http://schemas.microsoft.com/office/powerpoint/2019/9/main/command">
                <pc:docMk/>
                <pc:sldMk cId="318640921" sldId="3125"/>
                <pc2:cmMk id="{35F90668-85B6-4D94-BBD4-36671C9F47D6}"/>
              </pc2:cmMkLst>
            </pc226:cmChg>
          </p:ext>
        </pc:extLst>
      </pc:sldChg>
      <pc:sldChg chg="addSp delSp modSp mod modTransition delCm modNotesTx">
        <pc:chgData name="Mathilda Händén" userId="c86d09dc-e4d8-4bba-a0b2-6bb6c20761f9" providerId="ADAL" clId="{AF4EB1B8-07A6-4481-91DF-B2D5D61615A8}" dt="2023-03-02T14:05:12.004" v="35351"/>
        <pc:sldMkLst>
          <pc:docMk/>
          <pc:sldMk cId="4213697674" sldId="3126"/>
        </pc:sldMkLst>
        <pc:spChg chg="add mod">
          <ac:chgData name="Mathilda Händén" userId="c86d09dc-e4d8-4bba-a0b2-6bb6c20761f9" providerId="ADAL" clId="{AF4EB1B8-07A6-4481-91DF-B2D5D61615A8}" dt="2023-02-21T11:11:26.694" v="26796" actId="20577"/>
          <ac:spMkLst>
            <pc:docMk/>
            <pc:sldMk cId="4213697674" sldId="3126"/>
            <ac:spMk id="3" creationId="{A5B63C0A-E77E-4D76-3E54-07843C19E360}"/>
          </ac:spMkLst>
        </pc:spChg>
        <pc:spChg chg="add del mod">
          <ac:chgData name="Mathilda Händén" userId="c86d09dc-e4d8-4bba-a0b2-6bb6c20761f9" providerId="ADAL" clId="{AF4EB1B8-07A6-4481-91DF-B2D5D61615A8}" dt="2023-02-21T11:11:29.162" v="26797" actId="478"/>
          <ac:spMkLst>
            <pc:docMk/>
            <pc:sldMk cId="4213697674" sldId="3126"/>
            <ac:spMk id="5" creationId="{1509CEAE-34A4-A7D5-7A6B-E21AE459D722}"/>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05:12.004" v="35351"/>
              <pc2:cmMkLst xmlns:pc2="http://schemas.microsoft.com/office/powerpoint/2019/9/main/command">
                <pc:docMk/>
                <pc:sldMk cId="4213697674" sldId="3126"/>
                <pc2:cmMk id="{4C96E923-FE01-4767-9B1D-950DA499BDD6}"/>
              </pc2:cmMkLst>
            </pc226:cmChg>
          </p:ext>
        </pc:extLst>
      </pc:sldChg>
      <pc:sldChg chg="addSp modSp mod modTransition addCm">
        <pc:chgData name="Mathilda Händén" userId="c86d09dc-e4d8-4bba-a0b2-6bb6c20761f9" providerId="ADAL" clId="{AF4EB1B8-07A6-4481-91DF-B2D5D61615A8}" dt="2023-02-22T08:36:27.922" v="28108"/>
        <pc:sldMkLst>
          <pc:docMk/>
          <pc:sldMk cId="3021783235" sldId="3127"/>
        </pc:sldMkLst>
        <pc:spChg chg="add mod">
          <ac:chgData name="Mathilda Händén" userId="c86d09dc-e4d8-4bba-a0b2-6bb6c20761f9" providerId="ADAL" clId="{AF4EB1B8-07A6-4481-91DF-B2D5D61615A8}" dt="2023-02-22T08:36:16.996" v="28107" actId="20577"/>
          <ac:spMkLst>
            <pc:docMk/>
            <pc:sldMk cId="3021783235" sldId="3127"/>
            <ac:spMk id="3" creationId="{86BEFD90-1A1C-EE05-AD2E-B77E27AEB542}"/>
          </ac:spMkLst>
        </pc:sp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22T08:36:27.922" v="28108"/>
              <pc2:cmMkLst xmlns:pc2="http://schemas.microsoft.com/office/powerpoint/2019/9/main/command">
                <pc:docMk/>
                <pc:sldMk cId="3021783235" sldId="3127"/>
                <pc2:cmMk id="{95F8F920-875E-4F2B-A3EF-0DB5B707FFBE}"/>
              </pc2:cmMkLst>
            </pc226:cmChg>
          </p:ext>
        </pc:extLst>
      </pc:sldChg>
      <pc:sldChg chg="modSp mod">
        <pc:chgData name="Mathilda Händén" userId="c86d09dc-e4d8-4bba-a0b2-6bb6c20761f9" providerId="ADAL" clId="{AF4EB1B8-07A6-4481-91DF-B2D5D61615A8}" dt="2023-02-08T14:46:42.893" v="8389" actId="20577"/>
        <pc:sldMkLst>
          <pc:docMk/>
          <pc:sldMk cId="922032157" sldId="3128"/>
        </pc:sldMkLst>
        <pc:spChg chg="mod">
          <ac:chgData name="Mathilda Händén" userId="c86d09dc-e4d8-4bba-a0b2-6bb6c20761f9" providerId="ADAL" clId="{AF4EB1B8-07A6-4481-91DF-B2D5D61615A8}" dt="2023-02-08T14:46:42.893" v="8389" actId="20577"/>
          <ac:spMkLst>
            <pc:docMk/>
            <pc:sldMk cId="922032157" sldId="3128"/>
            <ac:spMk id="27" creationId="{1120AF2B-B26B-6877-3206-44ABC5000DA1}"/>
          </ac:spMkLst>
        </pc:spChg>
      </pc:sldChg>
      <pc:sldChg chg="addSp delSp modSp new del mod">
        <pc:chgData name="Mathilda Händén" userId="c86d09dc-e4d8-4bba-a0b2-6bb6c20761f9" providerId="ADAL" clId="{AF4EB1B8-07A6-4481-91DF-B2D5D61615A8}" dt="2023-02-09T12:30:00.326" v="8509" actId="47"/>
        <pc:sldMkLst>
          <pc:docMk/>
          <pc:sldMk cId="2554080386" sldId="3129"/>
        </pc:sldMkLst>
        <pc:spChg chg="del">
          <ac:chgData name="Mathilda Händén" userId="c86d09dc-e4d8-4bba-a0b2-6bb6c20761f9" providerId="ADAL" clId="{AF4EB1B8-07A6-4481-91DF-B2D5D61615A8}" dt="2023-02-08T08:39:53.822" v="6556" actId="478"/>
          <ac:spMkLst>
            <pc:docMk/>
            <pc:sldMk cId="2554080386" sldId="3129"/>
            <ac:spMk id="2" creationId="{F8ADF0FC-B972-EAE8-B787-4FEEF97CE5DE}"/>
          </ac:spMkLst>
        </pc:spChg>
        <pc:spChg chg="del">
          <ac:chgData name="Mathilda Händén" userId="c86d09dc-e4d8-4bba-a0b2-6bb6c20761f9" providerId="ADAL" clId="{AF4EB1B8-07A6-4481-91DF-B2D5D61615A8}" dt="2023-02-08T08:39:56.382" v="6557" actId="478"/>
          <ac:spMkLst>
            <pc:docMk/>
            <pc:sldMk cId="2554080386" sldId="3129"/>
            <ac:spMk id="3" creationId="{ACC4BB7D-CC77-47B0-218F-B5D7350873B6}"/>
          </ac:spMkLst>
        </pc:spChg>
        <pc:spChg chg="add del mod">
          <ac:chgData name="Mathilda Händén" userId="c86d09dc-e4d8-4bba-a0b2-6bb6c20761f9" providerId="ADAL" clId="{AF4EB1B8-07A6-4481-91DF-B2D5D61615A8}" dt="2023-02-08T08:40:12.190" v="6559"/>
          <ac:spMkLst>
            <pc:docMk/>
            <pc:sldMk cId="2554080386" sldId="3129"/>
            <ac:spMk id="4" creationId="{00CA00F3-FE0F-D30E-7B7C-65504824D656}"/>
          </ac:spMkLst>
        </pc:spChg>
        <pc:spChg chg="add del mod">
          <ac:chgData name="Mathilda Händén" userId="c86d09dc-e4d8-4bba-a0b2-6bb6c20761f9" providerId="ADAL" clId="{AF4EB1B8-07A6-4481-91DF-B2D5D61615A8}" dt="2023-02-08T08:40:12.190" v="6559"/>
          <ac:spMkLst>
            <pc:docMk/>
            <pc:sldMk cId="2554080386" sldId="3129"/>
            <ac:spMk id="5" creationId="{D89FC70B-6BF5-CE8B-84E7-8DD52E3C854E}"/>
          </ac:spMkLst>
        </pc:spChg>
        <pc:spChg chg="add del mod">
          <ac:chgData name="Mathilda Händén" userId="c86d09dc-e4d8-4bba-a0b2-6bb6c20761f9" providerId="ADAL" clId="{AF4EB1B8-07A6-4481-91DF-B2D5D61615A8}" dt="2023-02-08T08:40:33.684" v="6563" actId="478"/>
          <ac:spMkLst>
            <pc:docMk/>
            <pc:sldMk cId="2554080386" sldId="3129"/>
            <ac:spMk id="6" creationId="{C807F3B5-4C3F-2C89-DBE5-2C284D3EA280}"/>
          </ac:spMkLst>
        </pc:spChg>
        <pc:spChg chg="add del mod">
          <ac:chgData name="Mathilda Händén" userId="c86d09dc-e4d8-4bba-a0b2-6bb6c20761f9" providerId="ADAL" clId="{AF4EB1B8-07A6-4481-91DF-B2D5D61615A8}" dt="2023-02-08T08:40:24.617" v="6562"/>
          <ac:spMkLst>
            <pc:docMk/>
            <pc:sldMk cId="2554080386" sldId="3129"/>
            <ac:spMk id="7" creationId="{3016C169-8859-6FCB-D16B-64A8D0AE64D7}"/>
          </ac:spMkLst>
        </pc:spChg>
        <pc:spChg chg="add del mod">
          <ac:chgData name="Mathilda Händén" userId="c86d09dc-e4d8-4bba-a0b2-6bb6c20761f9" providerId="ADAL" clId="{AF4EB1B8-07A6-4481-91DF-B2D5D61615A8}" dt="2023-02-08T08:40:24.617" v="6562"/>
          <ac:spMkLst>
            <pc:docMk/>
            <pc:sldMk cId="2554080386" sldId="3129"/>
            <ac:spMk id="8" creationId="{E3510C99-895D-4A0F-0FD8-3EC671D03236}"/>
          </ac:spMkLst>
        </pc:spChg>
        <pc:spChg chg="add del mod">
          <ac:chgData name="Mathilda Händén" userId="c86d09dc-e4d8-4bba-a0b2-6bb6c20761f9" providerId="ADAL" clId="{AF4EB1B8-07A6-4481-91DF-B2D5D61615A8}" dt="2023-02-08T08:40:35.349" v="6565"/>
          <ac:spMkLst>
            <pc:docMk/>
            <pc:sldMk cId="2554080386" sldId="3129"/>
            <ac:spMk id="9" creationId="{19E602C4-AF8C-BCAB-CD5D-7804ED4FD9BC}"/>
          </ac:spMkLst>
        </pc:spChg>
        <pc:spChg chg="add del mod">
          <ac:chgData name="Mathilda Händén" userId="c86d09dc-e4d8-4bba-a0b2-6bb6c20761f9" providerId="ADAL" clId="{AF4EB1B8-07A6-4481-91DF-B2D5D61615A8}" dt="2023-02-08T08:40:35.349" v="6565"/>
          <ac:spMkLst>
            <pc:docMk/>
            <pc:sldMk cId="2554080386" sldId="3129"/>
            <ac:spMk id="10" creationId="{3081EE2F-33CB-3E3C-C04F-EE35A3E5B194}"/>
          </ac:spMkLst>
        </pc:spChg>
        <pc:spChg chg="add mod">
          <ac:chgData name="Mathilda Händén" userId="c86d09dc-e4d8-4bba-a0b2-6bb6c20761f9" providerId="ADAL" clId="{AF4EB1B8-07A6-4481-91DF-B2D5D61615A8}" dt="2023-02-08T08:45:09.139" v="6672" actId="14100"/>
          <ac:spMkLst>
            <pc:docMk/>
            <pc:sldMk cId="2554080386" sldId="3129"/>
            <ac:spMk id="11" creationId="{D2DAE91C-5AF2-EA08-6BE2-0B36A091F10E}"/>
          </ac:spMkLst>
        </pc:spChg>
        <pc:spChg chg="add mod">
          <ac:chgData name="Mathilda Händén" userId="c86d09dc-e4d8-4bba-a0b2-6bb6c20761f9" providerId="ADAL" clId="{AF4EB1B8-07A6-4481-91DF-B2D5D61615A8}" dt="2023-02-08T08:45:34.830" v="6677" actId="1076"/>
          <ac:spMkLst>
            <pc:docMk/>
            <pc:sldMk cId="2554080386" sldId="3129"/>
            <ac:spMk id="13" creationId="{3C794983-4FA5-4092-F65F-D0CD03757A33}"/>
          </ac:spMkLst>
        </pc:spChg>
        <pc:spChg chg="add mod">
          <ac:chgData name="Mathilda Händén" userId="c86d09dc-e4d8-4bba-a0b2-6bb6c20761f9" providerId="ADAL" clId="{AF4EB1B8-07A6-4481-91DF-B2D5D61615A8}" dt="2023-02-08T08:45:40.788" v="6680" actId="1037"/>
          <ac:spMkLst>
            <pc:docMk/>
            <pc:sldMk cId="2554080386" sldId="3129"/>
            <ac:spMk id="14" creationId="{F4C63045-855D-1DE0-489C-C4B08759FB5D}"/>
          </ac:spMkLst>
        </pc:spChg>
        <pc:spChg chg="add mod">
          <ac:chgData name="Mathilda Händén" userId="c86d09dc-e4d8-4bba-a0b2-6bb6c20761f9" providerId="ADAL" clId="{AF4EB1B8-07A6-4481-91DF-B2D5D61615A8}" dt="2023-02-09T12:29:42.674" v="8508" actId="20577"/>
          <ac:spMkLst>
            <pc:docMk/>
            <pc:sldMk cId="2554080386" sldId="3129"/>
            <ac:spMk id="15" creationId="{D6C85DFF-A5DA-9EE8-29D7-1FDA15B28D63}"/>
          </ac:spMkLst>
        </pc:spChg>
        <pc:spChg chg="add mod">
          <ac:chgData name="Mathilda Händén" userId="c86d09dc-e4d8-4bba-a0b2-6bb6c20761f9" providerId="ADAL" clId="{AF4EB1B8-07A6-4481-91DF-B2D5D61615A8}" dt="2023-02-08T10:00:30.921" v="6928" actId="1076"/>
          <ac:spMkLst>
            <pc:docMk/>
            <pc:sldMk cId="2554080386" sldId="3129"/>
            <ac:spMk id="16" creationId="{584E4BB3-9AAF-AE5A-2F26-E138B4ABCBFB}"/>
          </ac:spMkLst>
        </pc:spChg>
      </pc:sldChg>
      <pc:sldChg chg="addSp delSp modSp add del mod modNotesTx">
        <pc:chgData name="Mathilda Händén" userId="c86d09dc-e4d8-4bba-a0b2-6bb6c20761f9" providerId="ADAL" clId="{AF4EB1B8-07A6-4481-91DF-B2D5D61615A8}" dt="2023-02-09T12:30:00.326" v="8509" actId="47"/>
        <pc:sldMkLst>
          <pc:docMk/>
          <pc:sldMk cId="3201886648" sldId="3130"/>
        </pc:sldMkLst>
        <pc:spChg chg="add mod">
          <ac:chgData name="Mathilda Händén" userId="c86d09dc-e4d8-4bba-a0b2-6bb6c20761f9" providerId="ADAL" clId="{AF4EB1B8-07A6-4481-91DF-B2D5D61615A8}" dt="2023-02-08T12:04:47.709" v="8297" actId="13926"/>
          <ac:spMkLst>
            <pc:docMk/>
            <pc:sldMk cId="3201886648" sldId="3130"/>
            <ac:spMk id="2" creationId="{D2B0E835-85FC-757A-8E0E-88998863EC31}"/>
          </ac:spMkLst>
        </pc:spChg>
        <pc:spChg chg="add del">
          <ac:chgData name="Mathilda Händén" userId="c86d09dc-e4d8-4bba-a0b2-6bb6c20761f9" providerId="ADAL" clId="{AF4EB1B8-07A6-4481-91DF-B2D5D61615A8}" dt="2023-02-08T09:56:54.688" v="6691" actId="22"/>
          <ac:spMkLst>
            <pc:docMk/>
            <pc:sldMk cId="3201886648" sldId="3130"/>
            <ac:spMk id="3" creationId="{B472EB9D-9F75-4B18-6553-FD4997EF6FBF}"/>
          </ac:spMkLst>
        </pc:spChg>
        <pc:spChg chg="add mod">
          <ac:chgData name="Mathilda Händén" userId="c86d09dc-e4d8-4bba-a0b2-6bb6c20761f9" providerId="ADAL" clId="{AF4EB1B8-07A6-4481-91DF-B2D5D61615A8}" dt="2023-02-08T10:00:33.651" v="6929"/>
          <ac:spMkLst>
            <pc:docMk/>
            <pc:sldMk cId="3201886648" sldId="3130"/>
            <ac:spMk id="4" creationId="{43C34906-DC94-9E00-4F77-099975BFB232}"/>
          </ac:spMkLst>
        </pc:spChg>
        <pc:spChg chg="add del mod">
          <ac:chgData name="Mathilda Händén" userId="c86d09dc-e4d8-4bba-a0b2-6bb6c20761f9" providerId="ADAL" clId="{AF4EB1B8-07A6-4481-91DF-B2D5D61615A8}" dt="2023-02-08T10:00:53.513" v="6935" actId="20577"/>
          <ac:spMkLst>
            <pc:docMk/>
            <pc:sldMk cId="3201886648" sldId="3130"/>
            <ac:spMk id="11" creationId="{D2DAE91C-5AF2-EA08-6BE2-0B36A091F10E}"/>
          </ac:spMkLst>
        </pc:spChg>
        <pc:spChg chg="mod">
          <ac:chgData name="Mathilda Händén" userId="c86d09dc-e4d8-4bba-a0b2-6bb6c20761f9" providerId="ADAL" clId="{AF4EB1B8-07A6-4481-91DF-B2D5D61615A8}" dt="2023-02-08T12:04:01.180" v="8217" actId="552"/>
          <ac:spMkLst>
            <pc:docMk/>
            <pc:sldMk cId="3201886648" sldId="3130"/>
            <ac:spMk id="13" creationId="{3C794983-4FA5-4092-F65F-D0CD03757A33}"/>
          </ac:spMkLst>
        </pc:spChg>
        <pc:spChg chg="del">
          <ac:chgData name="Mathilda Händén" userId="c86d09dc-e4d8-4bba-a0b2-6bb6c20761f9" providerId="ADAL" clId="{AF4EB1B8-07A6-4481-91DF-B2D5D61615A8}" dt="2023-02-08T09:56:02.419" v="6683" actId="478"/>
          <ac:spMkLst>
            <pc:docMk/>
            <pc:sldMk cId="3201886648" sldId="3130"/>
            <ac:spMk id="14" creationId="{F4C63045-855D-1DE0-489C-C4B08759FB5D}"/>
          </ac:spMkLst>
        </pc:spChg>
        <pc:spChg chg="del mod">
          <ac:chgData name="Mathilda Händén" userId="c86d09dc-e4d8-4bba-a0b2-6bb6c20761f9" providerId="ADAL" clId="{AF4EB1B8-07A6-4481-91DF-B2D5D61615A8}" dt="2023-02-08T09:56:05.535" v="6684" actId="478"/>
          <ac:spMkLst>
            <pc:docMk/>
            <pc:sldMk cId="3201886648" sldId="3130"/>
            <ac:spMk id="15" creationId="{D6C85DFF-A5DA-9EE8-29D7-1FDA15B28D63}"/>
          </ac:spMkLst>
        </pc:spChg>
      </pc:sldChg>
      <pc:sldChg chg="modSp add del mod">
        <pc:chgData name="Mathilda Händén" userId="c86d09dc-e4d8-4bba-a0b2-6bb6c20761f9" providerId="ADAL" clId="{AF4EB1B8-07A6-4481-91DF-B2D5D61615A8}" dt="2023-02-09T12:30:00.326" v="8509" actId="47"/>
        <pc:sldMkLst>
          <pc:docMk/>
          <pc:sldMk cId="1077582837" sldId="3131"/>
        </pc:sldMkLst>
        <pc:spChg chg="mod">
          <ac:chgData name="Mathilda Händén" userId="c86d09dc-e4d8-4bba-a0b2-6bb6c20761f9" providerId="ADAL" clId="{AF4EB1B8-07A6-4481-91DF-B2D5D61615A8}" dt="2023-02-08T12:05:30.291" v="8359" actId="20577"/>
          <ac:spMkLst>
            <pc:docMk/>
            <pc:sldMk cId="1077582837" sldId="3131"/>
            <ac:spMk id="11" creationId="{D2DAE91C-5AF2-EA08-6BE2-0B36A091F10E}"/>
          </ac:spMkLst>
        </pc:spChg>
        <pc:spChg chg="mod">
          <ac:chgData name="Mathilda Händén" userId="c86d09dc-e4d8-4bba-a0b2-6bb6c20761f9" providerId="ADAL" clId="{AF4EB1B8-07A6-4481-91DF-B2D5D61615A8}" dt="2023-02-08T10:09:57.728" v="6944" actId="207"/>
          <ac:spMkLst>
            <pc:docMk/>
            <pc:sldMk cId="1077582837" sldId="3131"/>
            <ac:spMk id="13" creationId="{3C794983-4FA5-4092-F65F-D0CD03757A33}"/>
          </ac:spMkLst>
        </pc:spChg>
      </pc:sldChg>
      <pc:sldChg chg="addSp modSp add del mod">
        <pc:chgData name="Mathilda Händén" userId="c86d09dc-e4d8-4bba-a0b2-6bb6c20761f9" providerId="ADAL" clId="{AF4EB1B8-07A6-4481-91DF-B2D5D61615A8}" dt="2023-02-09T12:30:06.036" v="8510" actId="47"/>
        <pc:sldMkLst>
          <pc:docMk/>
          <pc:sldMk cId="2978313123" sldId="3132"/>
        </pc:sldMkLst>
        <pc:spChg chg="add mod">
          <ac:chgData name="Mathilda Händén" userId="c86d09dc-e4d8-4bba-a0b2-6bb6c20761f9" providerId="ADAL" clId="{AF4EB1B8-07A6-4481-91DF-B2D5D61615A8}" dt="2023-02-08T10:41:55.904" v="7852" actId="20577"/>
          <ac:spMkLst>
            <pc:docMk/>
            <pc:sldMk cId="2978313123" sldId="3132"/>
            <ac:spMk id="2" creationId="{21E50A75-1695-E5CD-F795-89C61E2B8580}"/>
          </ac:spMkLst>
        </pc:spChg>
        <pc:spChg chg="add mod">
          <ac:chgData name="Mathilda Händén" userId="c86d09dc-e4d8-4bba-a0b2-6bb6c20761f9" providerId="ADAL" clId="{AF4EB1B8-07A6-4481-91DF-B2D5D61615A8}" dt="2023-02-08T10:46:40.149" v="8199" actId="20577"/>
          <ac:spMkLst>
            <pc:docMk/>
            <pc:sldMk cId="2978313123" sldId="3132"/>
            <ac:spMk id="3" creationId="{E397AAC6-6996-11A8-830F-859565D43E60}"/>
          </ac:spMkLst>
        </pc:spChg>
        <pc:spChg chg="mod">
          <ac:chgData name="Mathilda Händén" userId="c86d09dc-e4d8-4bba-a0b2-6bb6c20761f9" providerId="ADAL" clId="{AF4EB1B8-07A6-4481-91DF-B2D5D61615A8}" dt="2023-02-08T10:39:28.555" v="7754" actId="5793"/>
          <ac:spMkLst>
            <pc:docMk/>
            <pc:sldMk cId="2978313123" sldId="3132"/>
            <ac:spMk id="11" creationId="{D2DAE91C-5AF2-EA08-6BE2-0B36A091F10E}"/>
          </ac:spMkLst>
        </pc:spChg>
        <pc:spChg chg="mod">
          <ac:chgData name="Mathilda Händén" userId="c86d09dc-e4d8-4bba-a0b2-6bb6c20761f9" providerId="ADAL" clId="{AF4EB1B8-07A6-4481-91DF-B2D5D61615A8}" dt="2023-02-08T10:39:41.024" v="7796" actId="14100"/>
          <ac:spMkLst>
            <pc:docMk/>
            <pc:sldMk cId="2978313123" sldId="3132"/>
            <ac:spMk id="13" creationId="{3C794983-4FA5-4092-F65F-D0CD03757A33}"/>
          </ac:spMkLst>
        </pc:spChg>
      </pc:sldChg>
      <pc:sldChg chg="addSp delSp modSp new del mod">
        <pc:chgData name="Mathilda Händén" userId="c86d09dc-e4d8-4bba-a0b2-6bb6c20761f9" providerId="ADAL" clId="{AF4EB1B8-07A6-4481-91DF-B2D5D61615A8}" dt="2023-02-08T14:29:14.006" v="8384" actId="47"/>
        <pc:sldMkLst>
          <pc:docMk/>
          <pc:sldMk cId="2247464808" sldId="3133"/>
        </pc:sldMkLst>
        <pc:spChg chg="del">
          <ac:chgData name="Mathilda Händén" userId="c86d09dc-e4d8-4bba-a0b2-6bb6c20761f9" providerId="ADAL" clId="{AF4EB1B8-07A6-4481-91DF-B2D5D61615A8}" dt="2023-02-08T14:28:10.832" v="8361" actId="478"/>
          <ac:spMkLst>
            <pc:docMk/>
            <pc:sldMk cId="2247464808" sldId="3133"/>
            <ac:spMk id="2" creationId="{3CFCFE92-6669-6115-8B7D-39DFBDD21209}"/>
          </ac:spMkLst>
        </pc:spChg>
        <pc:spChg chg="del">
          <ac:chgData name="Mathilda Händén" userId="c86d09dc-e4d8-4bba-a0b2-6bb6c20761f9" providerId="ADAL" clId="{AF4EB1B8-07A6-4481-91DF-B2D5D61615A8}" dt="2023-02-08T14:28:13.054" v="8362" actId="478"/>
          <ac:spMkLst>
            <pc:docMk/>
            <pc:sldMk cId="2247464808" sldId="3133"/>
            <ac:spMk id="3" creationId="{F5F35890-01C2-D3C5-D7B1-4E5EBF6CB802}"/>
          </ac:spMkLst>
        </pc:spChg>
        <pc:spChg chg="add mod">
          <ac:chgData name="Mathilda Händén" userId="c86d09dc-e4d8-4bba-a0b2-6bb6c20761f9" providerId="ADAL" clId="{AF4EB1B8-07A6-4481-91DF-B2D5D61615A8}" dt="2023-02-08T14:28:36.630" v="8383" actId="1076"/>
          <ac:spMkLst>
            <pc:docMk/>
            <pc:sldMk cId="2247464808" sldId="3133"/>
            <ac:spMk id="4" creationId="{F6AADAAB-4702-3AAB-C7A6-EA4B396ADDD1}"/>
          </ac:spMkLst>
        </pc:spChg>
      </pc:sldChg>
      <pc:sldChg chg="addSp delSp modSp add mod modTransition addCm delCm modNotesTx">
        <pc:chgData name="Mathilda Händén" userId="c86d09dc-e4d8-4bba-a0b2-6bb6c20761f9" providerId="ADAL" clId="{AF4EB1B8-07A6-4481-91DF-B2D5D61615A8}" dt="2023-03-02T13:46:36.035" v="35320"/>
        <pc:sldMkLst>
          <pc:docMk/>
          <pc:sldMk cId="3015360243" sldId="3133"/>
        </pc:sldMkLst>
        <pc:spChg chg="del mod">
          <ac:chgData name="Mathilda Händén" userId="c86d09dc-e4d8-4bba-a0b2-6bb6c20761f9" providerId="ADAL" clId="{AF4EB1B8-07A6-4481-91DF-B2D5D61615A8}" dt="2023-02-08T14:56:45.163" v="8504" actId="478"/>
          <ac:spMkLst>
            <pc:docMk/>
            <pc:sldMk cId="3015360243" sldId="3133"/>
            <ac:spMk id="15" creationId="{BE1D55BF-3A63-0A5C-F95F-73B900CBA926}"/>
          </ac:spMkLst>
        </pc:spChg>
        <pc:spChg chg="add mod">
          <ac:chgData name="Mathilda Händén" userId="c86d09dc-e4d8-4bba-a0b2-6bb6c20761f9" providerId="ADAL" clId="{AF4EB1B8-07A6-4481-91DF-B2D5D61615A8}" dt="2023-02-10T08:35:30.559" v="10285" actId="947"/>
          <ac:spMkLst>
            <pc:docMk/>
            <pc:sldMk cId="3015360243" sldId="3133"/>
            <ac:spMk id="23" creationId="{03D2EFC0-0B3B-7E9A-0B08-4EB3DE6B49EF}"/>
          </ac:spMkLst>
        </pc:spChg>
        <pc:picChg chg="del">
          <ac:chgData name="Mathilda Händén" userId="c86d09dc-e4d8-4bba-a0b2-6bb6c20761f9" providerId="ADAL" clId="{AF4EB1B8-07A6-4481-91DF-B2D5D61615A8}" dt="2023-02-08T14:56:42.041" v="8503" actId="478"/>
          <ac:picMkLst>
            <pc:docMk/>
            <pc:sldMk cId="3015360243" sldId="3133"/>
            <ac:picMk id="2" creationId="{84CF23C5-5356-3257-13FB-FD8881830366}"/>
          </ac:picMkLst>
        </pc:picChg>
        <pc:picChg chg="add mod">
          <ac:chgData name="Mathilda Händén" userId="c86d09dc-e4d8-4bba-a0b2-6bb6c20761f9" providerId="ADAL" clId="{AF4EB1B8-07A6-4481-91DF-B2D5D61615A8}" dt="2023-02-08T14:56:45.846" v="8505"/>
          <ac:picMkLst>
            <pc:docMk/>
            <pc:sldMk cId="3015360243" sldId="3133"/>
            <ac:picMk id="3" creationId="{D02298DA-1E28-C4FF-A1FE-B4F3E77B19BE}"/>
          </ac:picMkLst>
        </pc:picChg>
        <pc:picChg chg="add mod">
          <ac:chgData name="Mathilda Händén" userId="c86d09dc-e4d8-4bba-a0b2-6bb6c20761f9" providerId="ADAL" clId="{AF4EB1B8-07A6-4481-91DF-B2D5D61615A8}" dt="2023-02-08T14:56:45.846" v="8505"/>
          <ac:picMkLst>
            <pc:docMk/>
            <pc:sldMk cId="3015360243" sldId="3133"/>
            <ac:picMk id="4" creationId="{A8300AB3-BCCD-475B-87B8-D94E1263E5E5}"/>
          </ac:picMkLst>
        </pc:picChg>
        <pc:picChg chg="add mod">
          <ac:chgData name="Mathilda Händén" userId="c86d09dc-e4d8-4bba-a0b2-6bb6c20761f9" providerId="ADAL" clId="{AF4EB1B8-07A6-4481-91DF-B2D5D61615A8}" dt="2023-02-08T14:56:45.846" v="8505"/>
          <ac:picMkLst>
            <pc:docMk/>
            <pc:sldMk cId="3015360243" sldId="3133"/>
            <ac:picMk id="5" creationId="{1E414352-5430-E7B5-FE1D-A23BF0C23677}"/>
          </ac:picMkLst>
        </pc:picChg>
        <pc:picChg chg="add mod">
          <ac:chgData name="Mathilda Händén" userId="c86d09dc-e4d8-4bba-a0b2-6bb6c20761f9" providerId="ADAL" clId="{AF4EB1B8-07A6-4481-91DF-B2D5D61615A8}" dt="2023-02-08T14:56:45.846" v="8505"/>
          <ac:picMkLst>
            <pc:docMk/>
            <pc:sldMk cId="3015360243" sldId="3133"/>
            <ac:picMk id="6" creationId="{8447EB89-50E6-06CA-6F5A-AAFCD2472676}"/>
          </ac:picMkLst>
        </pc:picChg>
        <pc:picChg chg="add mod">
          <ac:chgData name="Mathilda Händén" userId="c86d09dc-e4d8-4bba-a0b2-6bb6c20761f9" providerId="ADAL" clId="{AF4EB1B8-07A6-4481-91DF-B2D5D61615A8}" dt="2023-02-08T14:56:45.846" v="8505"/>
          <ac:picMkLst>
            <pc:docMk/>
            <pc:sldMk cId="3015360243" sldId="3133"/>
            <ac:picMk id="7" creationId="{DCD1FAD7-1C9B-2DEC-59D0-8942A21AA85C}"/>
          </ac:picMkLst>
        </pc:picChg>
        <pc:picChg chg="add mod">
          <ac:chgData name="Mathilda Händén" userId="c86d09dc-e4d8-4bba-a0b2-6bb6c20761f9" providerId="ADAL" clId="{AF4EB1B8-07A6-4481-91DF-B2D5D61615A8}" dt="2023-02-08T14:56:45.846" v="8505"/>
          <ac:picMkLst>
            <pc:docMk/>
            <pc:sldMk cId="3015360243" sldId="3133"/>
            <ac:picMk id="8" creationId="{F4B1D2A9-BAA8-45A3-93C5-0A7DEEE63EE7}"/>
          </ac:picMkLst>
        </pc:picChg>
        <pc:picChg chg="add mod">
          <ac:chgData name="Mathilda Händén" userId="c86d09dc-e4d8-4bba-a0b2-6bb6c20761f9" providerId="ADAL" clId="{AF4EB1B8-07A6-4481-91DF-B2D5D61615A8}" dt="2023-02-08T14:56:45.846" v="8505"/>
          <ac:picMkLst>
            <pc:docMk/>
            <pc:sldMk cId="3015360243" sldId="3133"/>
            <ac:picMk id="9" creationId="{DEA2E9AC-A69A-277A-CEAC-53369BCC9C13}"/>
          </ac:picMkLst>
        </pc:picChg>
        <pc:picChg chg="add mod">
          <ac:chgData name="Mathilda Händén" userId="c86d09dc-e4d8-4bba-a0b2-6bb6c20761f9" providerId="ADAL" clId="{AF4EB1B8-07A6-4481-91DF-B2D5D61615A8}" dt="2023-02-08T14:56:45.846" v="8505"/>
          <ac:picMkLst>
            <pc:docMk/>
            <pc:sldMk cId="3015360243" sldId="3133"/>
            <ac:picMk id="10" creationId="{923E15BB-8172-99F7-697A-5E03B3D5EDEB}"/>
          </ac:picMkLst>
        </pc:picChg>
        <pc:picChg chg="add mod">
          <ac:chgData name="Mathilda Händén" userId="c86d09dc-e4d8-4bba-a0b2-6bb6c20761f9" providerId="ADAL" clId="{AF4EB1B8-07A6-4481-91DF-B2D5D61615A8}" dt="2023-02-08T14:56:45.846" v="8505"/>
          <ac:picMkLst>
            <pc:docMk/>
            <pc:sldMk cId="3015360243" sldId="3133"/>
            <ac:picMk id="11" creationId="{1C1AAF44-006D-8AB0-B92B-C1099C108148}"/>
          </ac:picMkLst>
        </pc:picChg>
        <pc:picChg chg="add mod">
          <ac:chgData name="Mathilda Händén" userId="c86d09dc-e4d8-4bba-a0b2-6bb6c20761f9" providerId="ADAL" clId="{AF4EB1B8-07A6-4481-91DF-B2D5D61615A8}" dt="2023-02-08T14:56:45.846" v="8505"/>
          <ac:picMkLst>
            <pc:docMk/>
            <pc:sldMk cId="3015360243" sldId="3133"/>
            <ac:picMk id="12" creationId="{33A737C1-5C6C-AA4A-3608-FC96BE03EA3A}"/>
          </ac:picMkLst>
        </pc:picChg>
        <pc:picChg chg="add mod">
          <ac:chgData name="Mathilda Händén" userId="c86d09dc-e4d8-4bba-a0b2-6bb6c20761f9" providerId="ADAL" clId="{AF4EB1B8-07A6-4481-91DF-B2D5D61615A8}" dt="2023-02-08T14:56:45.846" v="8505"/>
          <ac:picMkLst>
            <pc:docMk/>
            <pc:sldMk cId="3015360243" sldId="3133"/>
            <ac:picMk id="13" creationId="{51980918-3BC1-B22B-AF47-67A25B093B5D}"/>
          </ac:picMkLst>
        </pc:picChg>
        <pc:picChg chg="del">
          <ac:chgData name="Mathilda Händén" userId="c86d09dc-e4d8-4bba-a0b2-6bb6c20761f9" providerId="ADAL" clId="{AF4EB1B8-07A6-4481-91DF-B2D5D61615A8}" dt="2023-02-08T14:56:40.449" v="8502" actId="478"/>
          <ac:picMkLst>
            <pc:docMk/>
            <pc:sldMk cId="3015360243" sldId="3133"/>
            <ac:picMk id="14" creationId="{80F9B32C-80F2-07BF-2B5B-25EBCE5EDE3E}"/>
          </ac:picMkLst>
        </pc:picChg>
        <pc:picChg chg="add mod">
          <ac:chgData name="Mathilda Händén" userId="c86d09dc-e4d8-4bba-a0b2-6bb6c20761f9" providerId="ADAL" clId="{AF4EB1B8-07A6-4481-91DF-B2D5D61615A8}" dt="2023-02-08T14:56:45.846" v="8505"/>
          <ac:picMkLst>
            <pc:docMk/>
            <pc:sldMk cId="3015360243" sldId="3133"/>
            <ac:picMk id="16" creationId="{09C5FD62-DE5E-13D8-739C-C964F74320CE}"/>
          </ac:picMkLst>
        </pc:picChg>
        <pc:picChg chg="add mod">
          <ac:chgData name="Mathilda Händén" userId="c86d09dc-e4d8-4bba-a0b2-6bb6c20761f9" providerId="ADAL" clId="{AF4EB1B8-07A6-4481-91DF-B2D5D61615A8}" dt="2023-02-08T14:56:45.846" v="8505"/>
          <ac:picMkLst>
            <pc:docMk/>
            <pc:sldMk cId="3015360243" sldId="3133"/>
            <ac:picMk id="17" creationId="{8FA9726E-0C4B-5139-2A4E-928C9E1D6628}"/>
          </ac:picMkLst>
        </pc:picChg>
        <pc:picChg chg="add mod">
          <ac:chgData name="Mathilda Händén" userId="c86d09dc-e4d8-4bba-a0b2-6bb6c20761f9" providerId="ADAL" clId="{AF4EB1B8-07A6-4481-91DF-B2D5D61615A8}" dt="2023-02-08T14:56:45.846" v="8505"/>
          <ac:picMkLst>
            <pc:docMk/>
            <pc:sldMk cId="3015360243" sldId="3133"/>
            <ac:picMk id="18" creationId="{DAA24F85-DE76-5766-0683-3DFAB100943D}"/>
          </ac:picMkLst>
        </pc:picChg>
        <pc:picChg chg="add mod">
          <ac:chgData name="Mathilda Händén" userId="c86d09dc-e4d8-4bba-a0b2-6bb6c20761f9" providerId="ADAL" clId="{AF4EB1B8-07A6-4481-91DF-B2D5D61615A8}" dt="2023-02-08T14:56:45.846" v="8505"/>
          <ac:picMkLst>
            <pc:docMk/>
            <pc:sldMk cId="3015360243" sldId="3133"/>
            <ac:picMk id="19" creationId="{7A503353-92E1-4152-47B9-9D1044096A18}"/>
          </ac:picMkLst>
        </pc:picChg>
        <pc:picChg chg="add mod">
          <ac:chgData name="Mathilda Händén" userId="c86d09dc-e4d8-4bba-a0b2-6bb6c20761f9" providerId="ADAL" clId="{AF4EB1B8-07A6-4481-91DF-B2D5D61615A8}" dt="2023-02-08T14:56:45.846" v="8505"/>
          <ac:picMkLst>
            <pc:docMk/>
            <pc:sldMk cId="3015360243" sldId="3133"/>
            <ac:picMk id="20" creationId="{C5D3B90B-BAF5-5F7D-A6C2-F7D51732CD7D}"/>
          </ac:picMkLst>
        </pc:picChg>
        <pc:picChg chg="add mod">
          <ac:chgData name="Mathilda Händén" userId="c86d09dc-e4d8-4bba-a0b2-6bb6c20761f9" providerId="ADAL" clId="{AF4EB1B8-07A6-4481-91DF-B2D5D61615A8}" dt="2023-02-08T14:56:45.846" v="8505"/>
          <ac:picMkLst>
            <pc:docMk/>
            <pc:sldMk cId="3015360243" sldId="3133"/>
            <ac:picMk id="21" creationId="{A622B28D-B331-5C5F-CA3C-2C5B3FC9C473}"/>
          </ac:picMkLst>
        </pc:picChg>
        <pc:picChg chg="add mod">
          <ac:chgData name="Mathilda Händén" userId="c86d09dc-e4d8-4bba-a0b2-6bb6c20761f9" providerId="ADAL" clId="{AF4EB1B8-07A6-4481-91DF-B2D5D61615A8}" dt="2023-02-08T14:56:45.846" v="8505"/>
          <ac:picMkLst>
            <pc:docMk/>
            <pc:sldMk cId="3015360243" sldId="3133"/>
            <ac:picMk id="22" creationId="{9F3FAD4C-E20F-CC0F-103D-5FB88377C933}"/>
          </ac:picMkLst>
        </pc:picChg>
        <pc:picChg chg="add mod">
          <ac:chgData name="Mathilda Händén" userId="c86d09dc-e4d8-4bba-a0b2-6bb6c20761f9" providerId="ADAL" clId="{AF4EB1B8-07A6-4481-91DF-B2D5D61615A8}" dt="2023-02-08T14:56:45.846" v="8505"/>
          <ac:picMkLst>
            <pc:docMk/>
            <pc:sldMk cId="3015360243" sldId="3133"/>
            <ac:picMk id="24" creationId="{3773EE00-5012-85AF-AC4E-43504B46FAB9}"/>
          </ac:picMkLst>
        </pc:picChg>
        <pc:picChg chg="add mod">
          <ac:chgData name="Mathilda Händén" userId="c86d09dc-e4d8-4bba-a0b2-6bb6c20761f9" providerId="ADAL" clId="{AF4EB1B8-07A6-4481-91DF-B2D5D61615A8}" dt="2023-02-08T14:56:45.846" v="8505"/>
          <ac:picMkLst>
            <pc:docMk/>
            <pc:sldMk cId="3015360243" sldId="3133"/>
            <ac:picMk id="25" creationId="{A5249808-08BF-90C8-5BEE-2E29DCCEC5A5}"/>
          </ac:picMkLst>
        </pc:picChg>
        <pc:picChg chg="add mod">
          <ac:chgData name="Mathilda Händén" userId="c86d09dc-e4d8-4bba-a0b2-6bb6c20761f9" providerId="ADAL" clId="{AF4EB1B8-07A6-4481-91DF-B2D5D61615A8}" dt="2023-02-08T14:56:45.846" v="8505"/>
          <ac:picMkLst>
            <pc:docMk/>
            <pc:sldMk cId="3015360243" sldId="3133"/>
            <ac:picMk id="26" creationId="{6A9B2A4B-C75E-29A9-3FE7-AAFE9B305879}"/>
          </ac:picMkLst>
        </pc:picChg>
        <pc:picChg chg="add mod">
          <ac:chgData name="Mathilda Händén" userId="c86d09dc-e4d8-4bba-a0b2-6bb6c20761f9" providerId="ADAL" clId="{AF4EB1B8-07A6-4481-91DF-B2D5D61615A8}" dt="2023-02-08T14:56:45.846" v="8505"/>
          <ac:picMkLst>
            <pc:docMk/>
            <pc:sldMk cId="3015360243" sldId="3133"/>
            <ac:picMk id="27" creationId="{15946887-00D2-C868-3A5F-A4BD35389606}"/>
          </ac:picMkLst>
        </pc:picChg>
        <pc:picChg chg="add mod">
          <ac:chgData name="Mathilda Händén" userId="c86d09dc-e4d8-4bba-a0b2-6bb6c20761f9" providerId="ADAL" clId="{AF4EB1B8-07A6-4481-91DF-B2D5D61615A8}" dt="2023-02-08T14:56:45.846" v="8505"/>
          <ac:picMkLst>
            <pc:docMk/>
            <pc:sldMk cId="3015360243" sldId="3133"/>
            <ac:picMk id="28" creationId="{F80469E1-FCD9-5D89-79D1-BEE69CC2C29F}"/>
          </ac:picMkLst>
        </pc:picChg>
        <pc:picChg chg="add mod">
          <ac:chgData name="Mathilda Händén" userId="c86d09dc-e4d8-4bba-a0b2-6bb6c20761f9" providerId="ADAL" clId="{AF4EB1B8-07A6-4481-91DF-B2D5D61615A8}" dt="2023-02-08T14:56:45.846" v="8505"/>
          <ac:picMkLst>
            <pc:docMk/>
            <pc:sldMk cId="3015360243" sldId="3133"/>
            <ac:picMk id="29" creationId="{89D98056-2CFC-DF66-5A11-BC0E33E14C40}"/>
          </ac:picMkLst>
        </pc:picChg>
        <pc:picChg chg="add mod">
          <ac:chgData name="Mathilda Händén" userId="c86d09dc-e4d8-4bba-a0b2-6bb6c20761f9" providerId="ADAL" clId="{AF4EB1B8-07A6-4481-91DF-B2D5D61615A8}" dt="2023-02-08T14:56:45.846" v="8505"/>
          <ac:picMkLst>
            <pc:docMk/>
            <pc:sldMk cId="3015360243" sldId="3133"/>
            <ac:picMk id="30" creationId="{6C0EFCF5-2D83-F575-B6DF-A51FFA3DD1A2}"/>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21T12:18:23.253" v="26802"/>
              <pc2:cmMkLst xmlns:pc2="http://schemas.microsoft.com/office/powerpoint/2019/9/main/command">
                <pc:docMk/>
                <pc:sldMk cId="3015360243" sldId="3133"/>
                <pc2:cmMk id="{CC495BE8-F1DE-4C8D-87E6-D24A5F729E96}"/>
              </pc2:cmMkLst>
            </pc226:cmChg>
          </p:ext>
        </pc:extLst>
      </pc:sldChg>
      <pc:sldChg chg="addSp delSp modSp del mod">
        <pc:chgData name="Mathilda Händén" userId="c86d09dc-e4d8-4bba-a0b2-6bb6c20761f9" providerId="ADAL" clId="{AF4EB1B8-07A6-4481-91DF-B2D5D61615A8}" dt="2023-02-13T18:34:08.153" v="16504" actId="47"/>
        <pc:sldMkLst>
          <pc:docMk/>
          <pc:sldMk cId="4193671673" sldId="3134"/>
        </pc:sldMkLst>
        <pc:spChg chg="mod">
          <ac:chgData name="Mathilda Händén" userId="c86d09dc-e4d8-4bba-a0b2-6bb6c20761f9" providerId="ADAL" clId="{AF4EB1B8-07A6-4481-91DF-B2D5D61615A8}" dt="2023-02-13T14:31:42.560" v="15830" actId="1076"/>
          <ac:spMkLst>
            <pc:docMk/>
            <pc:sldMk cId="4193671673" sldId="3134"/>
            <ac:spMk id="2" creationId="{16FC5E9D-7672-9AAA-2456-073C63B020BA}"/>
          </ac:spMkLst>
        </pc:spChg>
        <pc:spChg chg="add del mod">
          <ac:chgData name="Mathilda Händén" userId="c86d09dc-e4d8-4bba-a0b2-6bb6c20761f9" providerId="ADAL" clId="{AF4EB1B8-07A6-4481-91DF-B2D5D61615A8}" dt="2023-02-13T18:20:57.865" v="16202" actId="21"/>
          <ac:spMkLst>
            <pc:docMk/>
            <pc:sldMk cId="4193671673" sldId="3134"/>
            <ac:spMk id="3" creationId="{39352651-E4EA-4F84-5D33-DA852C638957}"/>
          </ac:spMkLst>
        </pc:spChg>
        <pc:spChg chg="mod">
          <ac:chgData name="Mathilda Händén" userId="c86d09dc-e4d8-4bba-a0b2-6bb6c20761f9" providerId="ADAL" clId="{AF4EB1B8-07A6-4481-91DF-B2D5D61615A8}" dt="2023-02-13T14:29:07.543" v="15799" actId="1076"/>
          <ac:spMkLst>
            <pc:docMk/>
            <pc:sldMk cId="4193671673" sldId="3134"/>
            <ac:spMk id="6" creationId="{32273A15-742A-ED9A-FC64-496FD706678C}"/>
          </ac:spMkLst>
        </pc:spChg>
        <pc:spChg chg="add mod">
          <ac:chgData name="Mathilda Händén" userId="c86d09dc-e4d8-4bba-a0b2-6bb6c20761f9" providerId="ADAL" clId="{AF4EB1B8-07A6-4481-91DF-B2D5D61615A8}" dt="2023-02-13T14:29:13.604" v="15800" actId="164"/>
          <ac:spMkLst>
            <pc:docMk/>
            <pc:sldMk cId="4193671673" sldId="3134"/>
            <ac:spMk id="8" creationId="{06610CBE-C6F8-2824-E19B-94C56879E9B4}"/>
          </ac:spMkLst>
        </pc:spChg>
        <pc:spChg chg="add mod">
          <ac:chgData name="Mathilda Händén" userId="c86d09dc-e4d8-4bba-a0b2-6bb6c20761f9" providerId="ADAL" clId="{AF4EB1B8-07A6-4481-91DF-B2D5D61615A8}" dt="2023-02-13T14:29:13.604" v="15800" actId="164"/>
          <ac:spMkLst>
            <pc:docMk/>
            <pc:sldMk cId="4193671673" sldId="3134"/>
            <ac:spMk id="10" creationId="{BDB29360-7542-D4E3-732E-B601CAA7F4CD}"/>
          </ac:spMkLst>
        </pc:spChg>
        <pc:spChg chg="add del mod">
          <ac:chgData name="Mathilda Händén" userId="c86d09dc-e4d8-4bba-a0b2-6bb6c20761f9" providerId="ADAL" clId="{AF4EB1B8-07A6-4481-91DF-B2D5D61615A8}" dt="2023-02-13T14:28:39.962" v="15794" actId="478"/>
          <ac:spMkLst>
            <pc:docMk/>
            <pc:sldMk cId="4193671673" sldId="3134"/>
            <ac:spMk id="11" creationId="{C4B24F3E-4BBC-0D21-1323-449226F10F45}"/>
          </ac:spMkLst>
        </pc:spChg>
        <pc:spChg chg="mod">
          <ac:chgData name="Mathilda Händén" userId="c86d09dc-e4d8-4bba-a0b2-6bb6c20761f9" providerId="ADAL" clId="{AF4EB1B8-07A6-4481-91DF-B2D5D61615A8}" dt="2023-02-13T14:31:42.560" v="15830" actId="1076"/>
          <ac:spMkLst>
            <pc:docMk/>
            <pc:sldMk cId="4193671673" sldId="3134"/>
            <ac:spMk id="12" creationId="{0F58D9A9-B13F-3E9E-D646-7F3380962085}"/>
          </ac:spMkLst>
        </pc:spChg>
        <pc:spChg chg="del mod">
          <ac:chgData name="Mathilda Händén" userId="c86d09dc-e4d8-4bba-a0b2-6bb6c20761f9" providerId="ADAL" clId="{AF4EB1B8-07A6-4481-91DF-B2D5D61615A8}" dt="2023-02-13T14:30:51.372" v="15818" actId="478"/>
          <ac:spMkLst>
            <pc:docMk/>
            <pc:sldMk cId="4193671673" sldId="3134"/>
            <ac:spMk id="14" creationId="{C019FE45-222A-3AF0-544C-A261F02F0C1B}"/>
          </ac:spMkLst>
        </pc:spChg>
        <pc:spChg chg="mod">
          <ac:chgData name="Mathilda Händén" userId="c86d09dc-e4d8-4bba-a0b2-6bb6c20761f9" providerId="ADAL" clId="{AF4EB1B8-07A6-4481-91DF-B2D5D61615A8}" dt="2023-02-13T14:39:41.865" v="15965" actId="1076"/>
          <ac:spMkLst>
            <pc:docMk/>
            <pc:sldMk cId="4193671673" sldId="3134"/>
            <ac:spMk id="15" creationId="{7D21B304-58BD-5A9C-BC61-38EE5EE140BF}"/>
          </ac:spMkLst>
        </pc:spChg>
        <pc:spChg chg="mod">
          <ac:chgData name="Mathilda Händén" userId="c86d09dc-e4d8-4bba-a0b2-6bb6c20761f9" providerId="ADAL" clId="{AF4EB1B8-07A6-4481-91DF-B2D5D61615A8}" dt="2023-02-13T14:31:28.922" v="15826" actId="1076"/>
          <ac:spMkLst>
            <pc:docMk/>
            <pc:sldMk cId="4193671673" sldId="3134"/>
            <ac:spMk id="16" creationId="{53C7B035-0580-8438-677D-0DA58469803A}"/>
          </ac:spMkLst>
        </pc:spChg>
        <pc:spChg chg="del mod">
          <ac:chgData name="Mathilda Händén" userId="c86d09dc-e4d8-4bba-a0b2-6bb6c20761f9" providerId="ADAL" clId="{AF4EB1B8-07A6-4481-91DF-B2D5D61615A8}" dt="2023-02-13T18:33:57.412" v="16501" actId="21"/>
          <ac:spMkLst>
            <pc:docMk/>
            <pc:sldMk cId="4193671673" sldId="3134"/>
            <ac:spMk id="17" creationId="{CF8EA3D1-EA99-FDA4-672E-2D05392667B6}"/>
          </ac:spMkLst>
        </pc:spChg>
        <pc:spChg chg="del">
          <ac:chgData name="Mathilda Händén" userId="c86d09dc-e4d8-4bba-a0b2-6bb6c20761f9" providerId="ADAL" clId="{AF4EB1B8-07A6-4481-91DF-B2D5D61615A8}" dt="2023-02-13T14:01:28.494" v="15572" actId="478"/>
          <ac:spMkLst>
            <pc:docMk/>
            <pc:sldMk cId="4193671673" sldId="3134"/>
            <ac:spMk id="18" creationId="{10D7A102-F6CB-6D60-EE16-C5A10DDF4BB1}"/>
          </ac:spMkLst>
        </pc:spChg>
        <pc:spChg chg="del mod">
          <ac:chgData name="Mathilda Händén" userId="c86d09dc-e4d8-4bba-a0b2-6bb6c20761f9" providerId="ADAL" clId="{AF4EB1B8-07A6-4481-91DF-B2D5D61615A8}" dt="2023-02-13T14:01:31.285" v="15573" actId="478"/>
          <ac:spMkLst>
            <pc:docMk/>
            <pc:sldMk cId="4193671673" sldId="3134"/>
            <ac:spMk id="19" creationId="{E91FE94F-D018-2D91-C7F6-C4B2666D21CB}"/>
          </ac:spMkLst>
        </pc:spChg>
        <pc:spChg chg="add del mod">
          <ac:chgData name="Mathilda Händén" userId="c86d09dc-e4d8-4bba-a0b2-6bb6c20761f9" providerId="ADAL" clId="{AF4EB1B8-07A6-4481-91DF-B2D5D61615A8}" dt="2023-02-13T14:28:46.980" v="15796" actId="478"/>
          <ac:spMkLst>
            <pc:docMk/>
            <pc:sldMk cId="4193671673" sldId="3134"/>
            <ac:spMk id="20" creationId="{7EC0BF8A-A2A9-4D5D-4363-757D7E936259}"/>
          </ac:spMkLst>
        </pc:spChg>
        <pc:spChg chg="add mod">
          <ac:chgData name="Mathilda Händén" userId="c86d09dc-e4d8-4bba-a0b2-6bb6c20761f9" providerId="ADAL" clId="{AF4EB1B8-07A6-4481-91DF-B2D5D61615A8}" dt="2023-02-13T14:35:51.705" v="15908" actId="14100"/>
          <ac:spMkLst>
            <pc:docMk/>
            <pc:sldMk cId="4193671673" sldId="3134"/>
            <ac:spMk id="22" creationId="{027914EA-7ABE-57EA-9911-8A40056B0094}"/>
          </ac:spMkLst>
        </pc:spChg>
        <pc:spChg chg="add mod">
          <ac:chgData name="Mathilda Händén" userId="c86d09dc-e4d8-4bba-a0b2-6bb6c20761f9" providerId="ADAL" clId="{AF4EB1B8-07A6-4481-91DF-B2D5D61615A8}" dt="2023-02-13T14:31:35.735" v="15829" actId="1076"/>
          <ac:spMkLst>
            <pc:docMk/>
            <pc:sldMk cId="4193671673" sldId="3134"/>
            <ac:spMk id="23" creationId="{F08283B7-F9B0-9085-43CE-AF4A33A66EDC}"/>
          </ac:spMkLst>
        </pc:spChg>
        <pc:spChg chg="mod">
          <ac:chgData name="Mathilda Händén" userId="c86d09dc-e4d8-4bba-a0b2-6bb6c20761f9" providerId="ADAL" clId="{AF4EB1B8-07A6-4481-91DF-B2D5D61615A8}" dt="2023-02-13T14:39:03.083" v="15954"/>
          <ac:spMkLst>
            <pc:docMk/>
            <pc:sldMk cId="4193671673" sldId="3134"/>
            <ac:spMk id="29" creationId="{1B585986-C71B-987B-E3C7-DDBD48197D65}"/>
          </ac:spMkLst>
        </pc:spChg>
        <pc:spChg chg="mod">
          <ac:chgData name="Mathilda Händén" userId="c86d09dc-e4d8-4bba-a0b2-6bb6c20761f9" providerId="ADAL" clId="{AF4EB1B8-07A6-4481-91DF-B2D5D61615A8}" dt="2023-02-13T14:29:29.306" v="15801" actId="1076"/>
          <ac:spMkLst>
            <pc:docMk/>
            <pc:sldMk cId="4193671673" sldId="3134"/>
            <ac:spMk id="48" creationId="{BF3AC95A-0D44-C106-66D6-B4DC8972F8D4}"/>
          </ac:spMkLst>
        </pc:spChg>
        <pc:spChg chg="mod topLvl">
          <ac:chgData name="Mathilda Händén" userId="c86d09dc-e4d8-4bba-a0b2-6bb6c20761f9" providerId="ADAL" clId="{AF4EB1B8-07A6-4481-91DF-B2D5D61615A8}" dt="2023-02-13T14:25:50.004" v="15682" actId="164"/>
          <ac:spMkLst>
            <pc:docMk/>
            <pc:sldMk cId="4193671673" sldId="3134"/>
            <ac:spMk id="49" creationId="{43F12E67-7D23-9629-FA04-9A455134E00C}"/>
          </ac:spMkLst>
        </pc:spChg>
        <pc:spChg chg="mod topLvl">
          <ac:chgData name="Mathilda Händén" userId="c86d09dc-e4d8-4bba-a0b2-6bb6c20761f9" providerId="ADAL" clId="{AF4EB1B8-07A6-4481-91DF-B2D5D61615A8}" dt="2023-02-13T14:31:28.922" v="15826" actId="1076"/>
          <ac:spMkLst>
            <pc:docMk/>
            <pc:sldMk cId="4193671673" sldId="3134"/>
            <ac:spMk id="50" creationId="{93A7A2BD-06AF-9B3B-6786-92DE4124A98F}"/>
          </ac:spMkLst>
        </pc:spChg>
        <pc:spChg chg="mod">
          <ac:chgData name="Mathilda Händén" userId="c86d09dc-e4d8-4bba-a0b2-6bb6c20761f9" providerId="ADAL" clId="{AF4EB1B8-07A6-4481-91DF-B2D5D61615A8}" dt="2023-02-13T14:31:42.560" v="15830" actId="1076"/>
          <ac:spMkLst>
            <pc:docMk/>
            <pc:sldMk cId="4193671673" sldId="3134"/>
            <ac:spMk id="52" creationId="{5B421125-B971-B5ED-1F95-F16786B93BA0}"/>
          </ac:spMkLst>
        </pc:spChg>
        <pc:spChg chg="mod topLvl">
          <ac:chgData name="Mathilda Händén" userId="c86d09dc-e4d8-4bba-a0b2-6bb6c20761f9" providerId="ADAL" clId="{AF4EB1B8-07A6-4481-91DF-B2D5D61615A8}" dt="2023-02-13T14:31:28.922" v="15826" actId="1076"/>
          <ac:spMkLst>
            <pc:docMk/>
            <pc:sldMk cId="4193671673" sldId="3134"/>
            <ac:spMk id="55" creationId="{EA98B7C6-39E4-68A2-E51F-1CEEB743F759}"/>
          </ac:spMkLst>
        </pc:spChg>
        <pc:spChg chg="mod topLvl">
          <ac:chgData name="Mathilda Händén" userId="c86d09dc-e4d8-4bba-a0b2-6bb6c20761f9" providerId="ADAL" clId="{AF4EB1B8-07A6-4481-91DF-B2D5D61615A8}" dt="2023-02-13T14:25:50.004" v="15682" actId="164"/>
          <ac:spMkLst>
            <pc:docMk/>
            <pc:sldMk cId="4193671673" sldId="3134"/>
            <ac:spMk id="58" creationId="{678200DC-EDF9-8028-4601-FBC413ED3123}"/>
          </ac:spMkLst>
        </pc:spChg>
        <pc:spChg chg="mod">
          <ac:chgData name="Mathilda Händén" userId="c86d09dc-e4d8-4bba-a0b2-6bb6c20761f9" providerId="ADAL" clId="{AF4EB1B8-07A6-4481-91DF-B2D5D61615A8}" dt="2023-02-13T14:30:53.699" v="15819" actId="1076"/>
          <ac:spMkLst>
            <pc:docMk/>
            <pc:sldMk cId="4193671673" sldId="3134"/>
            <ac:spMk id="64" creationId="{CDC6D7D2-9E59-9833-A84D-FA412BEE8B6A}"/>
          </ac:spMkLst>
        </pc:spChg>
        <pc:spChg chg="mod">
          <ac:chgData name="Mathilda Händén" userId="c86d09dc-e4d8-4bba-a0b2-6bb6c20761f9" providerId="ADAL" clId="{AF4EB1B8-07A6-4481-91DF-B2D5D61615A8}" dt="2023-02-13T14:35:57.424" v="15909" actId="1076"/>
          <ac:spMkLst>
            <pc:docMk/>
            <pc:sldMk cId="4193671673" sldId="3134"/>
            <ac:spMk id="76" creationId="{D6E9E04C-0BDF-4EB8-CB25-41AF86AFA977}"/>
          </ac:spMkLst>
        </pc:spChg>
        <pc:grpChg chg="del">
          <ac:chgData name="Mathilda Händén" userId="c86d09dc-e4d8-4bba-a0b2-6bb6c20761f9" providerId="ADAL" clId="{AF4EB1B8-07A6-4481-91DF-B2D5D61615A8}" dt="2023-02-13T14:22:26.028" v="15634" actId="165"/>
          <ac:grpSpMkLst>
            <pc:docMk/>
            <pc:sldMk cId="4193671673" sldId="3134"/>
            <ac:grpSpMk id="5" creationId="{A4046BCC-006B-73E6-59B4-739C069B9C50}"/>
          </ac:grpSpMkLst>
        </pc:grpChg>
        <pc:grpChg chg="add mod">
          <ac:chgData name="Mathilda Händén" userId="c86d09dc-e4d8-4bba-a0b2-6bb6c20761f9" providerId="ADAL" clId="{AF4EB1B8-07A6-4481-91DF-B2D5D61615A8}" dt="2023-02-13T14:29:29.306" v="15801" actId="1076"/>
          <ac:grpSpMkLst>
            <pc:docMk/>
            <pc:sldMk cId="4193671673" sldId="3134"/>
            <ac:grpSpMk id="7" creationId="{3F5E823A-EA17-9B86-2F7D-8F7A2AC6373E}"/>
          </ac:grpSpMkLst>
        </pc:grpChg>
        <pc:grpChg chg="del mod">
          <ac:chgData name="Mathilda Händén" userId="c86d09dc-e4d8-4bba-a0b2-6bb6c20761f9" providerId="ADAL" clId="{AF4EB1B8-07A6-4481-91DF-B2D5D61615A8}" dt="2023-02-13T14:25:41.630" v="15679" actId="165"/>
          <ac:grpSpMkLst>
            <pc:docMk/>
            <pc:sldMk cId="4193671673" sldId="3134"/>
            <ac:grpSpMk id="13" creationId="{0EEA4AB8-9B5A-3C10-63BA-44ED01032B7D}"/>
          </ac:grpSpMkLst>
        </pc:grpChg>
        <pc:grpChg chg="add mod">
          <ac:chgData name="Mathilda Händén" userId="c86d09dc-e4d8-4bba-a0b2-6bb6c20761f9" providerId="ADAL" clId="{AF4EB1B8-07A6-4481-91DF-B2D5D61615A8}" dt="2023-02-13T14:29:29.306" v="15801" actId="1076"/>
          <ac:grpSpMkLst>
            <pc:docMk/>
            <pc:sldMk cId="4193671673" sldId="3134"/>
            <ac:grpSpMk id="21" creationId="{34B7C52E-1AB3-36AF-2E23-8C958E513B6A}"/>
          </ac:grpSpMkLst>
        </pc:grpChg>
        <pc:grpChg chg="add del mod">
          <ac:chgData name="Mathilda Händén" userId="c86d09dc-e4d8-4bba-a0b2-6bb6c20761f9" providerId="ADAL" clId="{AF4EB1B8-07A6-4481-91DF-B2D5D61615A8}" dt="2023-02-13T14:39:38.629" v="15964" actId="21"/>
          <ac:grpSpMkLst>
            <pc:docMk/>
            <pc:sldMk cId="4193671673" sldId="3134"/>
            <ac:grpSpMk id="24" creationId="{649FD365-141C-BE79-32E9-452B19DF7EEF}"/>
          </ac:grpSpMkLst>
        </pc:grpChg>
        <pc:picChg chg="add del mod ord">
          <ac:chgData name="Mathilda Händén" userId="c86d09dc-e4d8-4bba-a0b2-6bb6c20761f9" providerId="ADAL" clId="{AF4EB1B8-07A6-4481-91DF-B2D5D61615A8}" dt="2023-02-13T14:27:09.848" v="15706" actId="478"/>
          <ac:picMkLst>
            <pc:docMk/>
            <pc:sldMk cId="4193671673" sldId="3134"/>
            <ac:picMk id="3" creationId="{715FD327-5359-9836-8423-9A31127CF0EE}"/>
          </ac:picMkLst>
        </pc:picChg>
        <pc:picChg chg="add mod modCrop">
          <ac:chgData name="Mathilda Händén" userId="c86d09dc-e4d8-4bba-a0b2-6bb6c20761f9" providerId="ADAL" clId="{AF4EB1B8-07A6-4481-91DF-B2D5D61615A8}" dt="2023-02-13T14:31:28.922" v="15826" actId="1076"/>
          <ac:picMkLst>
            <pc:docMk/>
            <pc:sldMk cId="4193671673" sldId="3134"/>
            <ac:picMk id="4" creationId="{993B8671-54A5-F4F0-81B0-3B653C30C5FE}"/>
          </ac:picMkLst>
        </pc:picChg>
        <pc:picChg chg="mod">
          <ac:chgData name="Mathilda Händén" userId="c86d09dc-e4d8-4bba-a0b2-6bb6c20761f9" providerId="ADAL" clId="{AF4EB1B8-07A6-4481-91DF-B2D5D61615A8}" dt="2023-02-13T14:39:03.083" v="15954"/>
          <ac:picMkLst>
            <pc:docMk/>
            <pc:sldMk cId="4193671673" sldId="3134"/>
            <ac:picMk id="25" creationId="{618A5C80-8CA3-43C6-6BB6-58814C9309DF}"/>
          </ac:picMkLst>
        </pc:picChg>
        <pc:picChg chg="mod">
          <ac:chgData name="Mathilda Händén" userId="c86d09dc-e4d8-4bba-a0b2-6bb6c20761f9" providerId="ADAL" clId="{AF4EB1B8-07A6-4481-91DF-B2D5D61615A8}" dt="2023-02-13T14:39:03.083" v="15954"/>
          <ac:picMkLst>
            <pc:docMk/>
            <pc:sldMk cId="4193671673" sldId="3134"/>
            <ac:picMk id="26" creationId="{6A8044C8-F780-0F19-9685-7A9DBFBF719B}"/>
          </ac:picMkLst>
        </pc:picChg>
        <pc:picChg chg="mod">
          <ac:chgData name="Mathilda Händén" userId="c86d09dc-e4d8-4bba-a0b2-6bb6c20761f9" providerId="ADAL" clId="{AF4EB1B8-07A6-4481-91DF-B2D5D61615A8}" dt="2023-02-13T14:39:03.083" v="15954"/>
          <ac:picMkLst>
            <pc:docMk/>
            <pc:sldMk cId="4193671673" sldId="3134"/>
            <ac:picMk id="27" creationId="{055A4280-9F67-C07F-1E57-2DBFDDDA81B8}"/>
          </ac:picMkLst>
        </pc:picChg>
        <pc:picChg chg="mod">
          <ac:chgData name="Mathilda Händén" userId="c86d09dc-e4d8-4bba-a0b2-6bb6c20761f9" providerId="ADAL" clId="{AF4EB1B8-07A6-4481-91DF-B2D5D61615A8}" dt="2023-02-13T14:39:03.083" v="15954"/>
          <ac:picMkLst>
            <pc:docMk/>
            <pc:sldMk cId="4193671673" sldId="3134"/>
            <ac:picMk id="28" creationId="{1C1B360E-60E6-CE5A-FD31-3B3F3DDC6149}"/>
          </ac:picMkLst>
        </pc:picChg>
      </pc:sldChg>
      <pc:sldChg chg="addSp delSp modSp add del mod">
        <pc:chgData name="Mathilda Händén" userId="c86d09dc-e4d8-4bba-a0b2-6bb6c20761f9" providerId="ADAL" clId="{AF4EB1B8-07A6-4481-91DF-B2D5D61615A8}" dt="2023-02-09T20:00:24.733" v="9570" actId="47"/>
        <pc:sldMkLst>
          <pc:docMk/>
          <pc:sldMk cId="1702873838" sldId="3135"/>
        </pc:sldMkLst>
        <pc:spChg chg="del">
          <ac:chgData name="Mathilda Händén" userId="c86d09dc-e4d8-4bba-a0b2-6bb6c20761f9" providerId="ADAL" clId="{AF4EB1B8-07A6-4481-91DF-B2D5D61615A8}" dt="2023-02-09T19:51:42.897" v="9441" actId="478"/>
          <ac:spMkLst>
            <pc:docMk/>
            <pc:sldMk cId="1702873838" sldId="3135"/>
            <ac:spMk id="3" creationId="{26903DF3-7E9D-54BB-413F-A1FF9D62DDF4}"/>
          </ac:spMkLst>
        </pc:spChg>
        <pc:spChg chg="del mod">
          <ac:chgData name="Mathilda Händén" userId="c86d09dc-e4d8-4bba-a0b2-6bb6c20761f9" providerId="ADAL" clId="{AF4EB1B8-07A6-4481-91DF-B2D5D61615A8}" dt="2023-02-09T19:53:47.465" v="9476" actId="478"/>
          <ac:spMkLst>
            <pc:docMk/>
            <pc:sldMk cId="1702873838" sldId="3135"/>
            <ac:spMk id="8" creationId="{7FC9A882-DB2F-450B-828E-37415F6EE918}"/>
          </ac:spMkLst>
        </pc:spChg>
        <pc:spChg chg="del">
          <ac:chgData name="Mathilda Händén" userId="c86d09dc-e4d8-4bba-a0b2-6bb6c20761f9" providerId="ADAL" clId="{AF4EB1B8-07A6-4481-91DF-B2D5D61615A8}" dt="2023-02-09T19:51:41.777" v="9440" actId="478"/>
          <ac:spMkLst>
            <pc:docMk/>
            <pc:sldMk cId="1702873838" sldId="3135"/>
            <ac:spMk id="21" creationId="{84C820A4-039A-493B-B773-20D92F2477FE}"/>
          </ac:spMkLst>
        </pc:spChg>
        <pc:grpChg chg="add del mod">
          <ac:chgData name="Mathilda Händén" userId="c86d09dc-e4d8-4bba-a0b2-6bb6c20761f9" providerId="ADAL" clId="{AF4EB1B8-07A6-4481-91DF-B2D5D61615A8}" dt="2023-02-09T20:00:22.226" v="9569" actId="21"/>
          <ac:grpSpMkLst>
            <pc:docMk/>
            <pc:sldMk cId="1702873838" sldId="3135"/>
            <ac:grpSpMk id="7" creationId="{2EB00038-F2EB-E25F-14A3-085D3E610CF4}"/>
          </ac:grpSpMkLst>
        </pc:grpChg>
        <pc:grpChg chg="add mod">
          <ac:chgData name="Mathilda Händén" userId="c86d09dc-e4d8-4bba-a0b2-6bb6c20761f9" providerId="ADAL" clId="{AF4EB1B8-07A6-4481-91DF-B2D5D61615A8}" dt="2023-02-09T19:54:19.526" v="9484" actId="12789"/>
          <ac:grpSpMkLst>
            <pc:docMk/>
            <pc:sldMk cId="1702873838" sldId="3135"/>
            <ac:grpSpMk id="9" creationId="{485FD535-3BC6-C9D6-00DC-01111311319B}"/>
          </ac:grpSpMkLst>
        </pc:grpChg>
        <pc:picChg chg="add mod">
          <ac:chgData name="Mathilda Händén" userId="c86d09dc-e4d8-4bba-a0b2-6bb6c20761f9" providerId="ADAL" clId="{AF4EB1B8-07A6-4481-91DF-B2D5D61615A8}" dt="2023-02-09T19:54:05.907" v="9482" actId="164"/>
          <ac:picMkLst>
            <pc:docMk/>
            <pc:sldMk cId="1702873838" sldId="3135"/>
            <ac:picMk id="2" creationId="{F5109D8D-6156-0142-3013-BEB5D1827444}"/>
          </ac:picMkLst>
        </pc:picChg>
        <pc:picChg chg="add mod">
          <ac:chgData name="Mathilda Händén" userId="c86d09dc-e4d8-4bba-a0b2-6bb6c20761f9" providerId="ADAL" clId="{AF4EB1B8-07A6-4481-91DF-B2D5D61615A8}" dt="2023-02-09T19:54:05.907" v="9482" actId="164"/>
          <ac:picMkLst>
            <pc:docMk/>
            <pc:sldMk cId="1702873838" sldId="3135"/>
            <ac:picMk id="4" creationId="{831A76DC-C872-BB76-3B50-DFEEA231FB57}"/>
          </ac:picMkLst>
        </pc:picChg>
        <pc:picChg chg="add mod ord">
          <ac:chgData name="Mathilda Händén" userId="c86d09dc-e4d8-4bba-a0b2-6bb6c20761f9" providerId="ADAL" clId="{AF4EB1B8-07A6-4481-91DF-B2D5D61615A8}" dt="2023-02-09T19:53:58.932" v="9480" actId="164"/>
          <ac:picMkLst>
            <pc:docMk/>
            <pc:sldMk cId="1702873838" sldId="3135"/>
            <ac:picMk id="5" creationId="{A5F418D6-4A97-DEB1-3801-DC0CF7F82EF3}"/>
          </ac:picMkLst>
        </pc:picChg>
        <pc:picChg chg="add mod">
          <ac:chgData name="Mathilda Händén" userId="c86d09dc-e4d8-4bba-a0b2-6bb6c20761f9" providerId="ADAL" clId="{AF4EB1B8-07A6-4481-91DF-B2D5D61615A8}" dt="2023-02-09T19:53:58.932" v="9480" actId="164"/>
          <ac:picMkLst>
            <pc:docMk/>
            <pc:sldMk cId="1702873838" sldId="3135"/>
            <ac:picMk id="6" creationId="{A57805AC-87BB-61FA-AEBE-3476206B4594}"/>
          </ac:picMkLst>
        </pc:picChg>
        <pc:picChg chg="add del mod">
          <ac:chgData name="Mathilda Händén" userId="c86d09dc-e4d8-4bba-a0b2-6bb6c20761f9" providerId="ADAL" clId="{AF4EB1B8-07A6-4481-91DF-B2D5D61615A8}" dt="2023-02-09T19:56:26.634" v="9499" actId="478"/>
          <ac:picMkLst>
            <pc:docMk/>
            <pc:sldMk cId="1702873838" sldId="3135"/>
            <ac:picMk id="11" creationId="{C6548D8F-2E7B-15B7-0C9E-101856E433FB}"/>
          </ac:picMkLst>
        </pc:picChg>
        <pc:picChg chg="add del mod">
          <ac:chgData name="Mathilda Händén" userId="c86d09dc-e4d8-4bba-a0b2-6bb6c20761f9" providerId="ADAL" clId="{AF4EB1B8-07A6-4481-91DF-B2D5D61615A8}" dt="2023-02-09T19:56:27.212" v="9500" actId="478"/>
          <ac:picMkLst>
            <pc:docMk/>
            <pc:sldMk cId="1702873838" sldId="3135"/>
            <ac:picMk id="12" creationId="{79075303-C8D2-0938-2F0A-16C8EF89AF65}"/>
          </ac:picMkLst>
        </pc:picChg>
      </pc:sldChg>
      <pc:sldChg chg="addSp delSp modSp add del mod setBg modAnim addCm delCm modCm">
        <pc:chgData name="Mathilda Händén" userId="c86d09dc-e4d8-4bba-a0b2-6bb6c20761f9" providerId="ADAL" clId="{AF4EB1B8-07A6-4481-91DF-B2D5D61615A8}" dt="2023-02-15T14:10:51.700" v="19535" actId="47"/>
        <pc:sldMkLst>
          <pc:docMk/>
          <pc:sldMk cId="1721059059" sldId="3135"/>
        </pc:sldMkLst>
        <pc:spChg chg="del">
          <ac:chgData name="Mathilda Händén" userId="c86d09dc-e4d8-4bba-a0b2-6bb6c20761f9" providerId="ADAL" clId="{AF4EB1B8-07A6-4481-91DF-B2D5D61615A8}" dt="2023-02-09T20:08:23.501" v="9668" actId="478"/>
          <ac:spMkLst>
            <pc:docMk/>
            <pc:sldMk cId="1721059059" sldId="3135"/>
            <ac:spMk id="2" creationId="{5F21B8FF-1EDF-91AC-E39A-FB7B3A265947}"/>
          </ac:spMkLst>
        </pc:spChg>
        <pc:spChg chg="add mod">
          <ac:chgData name="Mathilda Händén" userId="c86d09dc-e4d8-4bba-a0b2-6bb6c20761f9" providerId="ADAL" clId="{AF4EB1B8-07A6-4481-91DF-B2D5D61615A8}" dt="2023-02-15T10:40:57.080" v="18640" actId="688"/>
          <ac:spMkLst>
            <pc:docMk/>
            <pc:sldMk cId="1721059059" sldId="3135"/>
            <ac:spMk id="3" creationId="{EB9013B6-EA93-F35D-BDB6-722F417CB6FB}"/>
          </ac:spMkLst>
        </pc:spChg>
        <pc:spChg chg="add del mod">
          <ac:chgData name="Mathilda Händén" userId="c86d09dc-e4d8-4bba-a0b2-6bb6c20761f9" providerId="ADAL" clId="{AF4EB1B8-07A6-4481-91DF-B2D5D61615A8}" dt="2023-02-10T09:41:07.139" v="10312"/>
          <ac:spMkLst>
            <pc:docMk/>
            <pc:sldMk cId="1721059059" sldId="3135"/>
            <ac:spMk id="4" creationId="{C5082663-8EC3-8E2E-FE4F-FDB902051BA5}"/>
          </ac:spMkLst>
        </pc:spChg>
        <pc:spChg chg="del">
          <ac:chgData name="Mathilda Händén" userId="c86d09dc-e4d8-4bba-a0b2-6bb6c20761f9" providerId="ADAL" clId="{AF4EB1B8-07A6-4481-91DF-B2D5D61615A8}" dt="2023-02-09T20:08:52.420" v="9684" actId="478"/>
          <ac:spMkLst>
            <pc:docMk/>
            <pc:sldMk cId="1721059059" sldId="3135"/>
            <ac:spMk id="4" creationId="{DBC97D5C-24CD-FE87-1AD8-D8EF19DEAC2B}"/>
          </ac:spMkLst>
        </pc:spChg>
        <pc:spChg chg="mod">
          <ac:chgData name="Mathilda Händén" userId="c86d09dc-e4d8-4bba-a0b2-6bb6c20761f9" providerId="ADAL" clId="{AF4EB1B8-07A6-4481-91DF-B2D5D61615A8}" dt="2023-02-15T13:58:59.054" v="19379" actId="1076"/>
          <ac:spMkLst>
            <pc:docMk/>
            <pc:sldMk cId="1721059059" sldId="3135"/>
            <ac:spMk id="5" creationId="{82E064A0-80F6-9024-502A-32051E02982F}"/>
          </ac:spMkLst>
        </pc:spChg>
        <pc:spChg chg="mod">
          <ac:chgData name="Mathilda Händén" userId="c86d09dc-e4d8-4bba-a0b2-6bb6c20761f9" providerId="ADAL" clId="{AF4EB1B8-07A6-4481-91DF-B2D5D61615A8}" dt="2023-02-14T08:35:23.730" v="16537" actId="207"/>
          <ac:spMkLst>
            <pc:docMk/>
            <pc:sldMk cId="1721059059" sldId="3135"/>
            <ac:spMk id="5" creationId="{B8DF850B-FD74-59C9-241D-439D28FD145D}"/>
          </ac:spMkLst>
        </pc:spChg>
        <pc:spChg chg="add del mod">
          <ac:chgData name="Mathilda Händén" userId="c86d09dc-e4d8-4bba-a0b2-6bb6c20761f9" providerId="ADAL" clId="{AF4EB1B8-07A6-4481-91DF-B2D5D61615A8}" dt="2023-02-10T09:41:07.139" v="10312"/>
          <ac:spMkLst>
            <pc:docMk/>
            <pc:sldMk cId="1721059059" sldId="3135"/>
            <ac:spMk id="5" creationId="{BDDD4148-AD15-2DEE-7FED-A44BA4217C48}"/>
          </ac:spMkLst>
        </pc:spChg>
        <pc:spChg chg="del mod">
          <ac:chgData name="Mathilda Händén" userId="c86d09dc-e4d8-4bba-a0b2-6bb6c20761f9" providerId="ADAL" clId="{AF4EB1B8-07A6-4481-91DF-B2D5D61615A8}" dt="2023-02-09T20:07:45.904" v="9609" actId="478"/>
          <ac:spMkLst>
            <pc:docMk/>
            <pc:sldMk cId="1721059059" sldId="3135"/>
            <ac:spMk id="5" creationId="{EAC3ED8D-7D35-AA6B-EFC1-9FE471778CEE}"/>
          </ac:spMkLst>
        </pc:spChg>
        <pc:spChg chg="add mod ord">
          <ac:chgData name="Mathilda Händén" userId="c86d09dc-e4d8-4bba-a0b2-6bb6c20761f9" providerId="ADAL" clId="{AF4EB1B8-07A6-4481-91DF-B2D5D61615A8}" dt="2023-02-15T14:02:21.004" v="19411" actId="14100"/>
          <ac:spMkLst>
            <pc:docMk/>
            <pc:sldMk cId="1721059059" sldId="3135"/>
            <ac:spMk id="6" creationId="{12D32441-9FF7-F8ED-909B-8EB9A04A20AF}"/>
          </ac:spMkLst>
        </pc:spChg>
        <pc:spChg chg="mod ord">
          <ac:chgData name="Mathilda Händén" userId="c86d09dc-e4d8-4bba-a0b2-6bb6c20761f9" providerId="ADAL" clId="{AF4EB1B8-07A6-4481-91DF-B2D5D61615A8}" dt="2023-02-15T13:54:39.997" v="19305" actId="166"/>
          <ac:spMkLst>
            <pc:docMk/>
            <pc:sldMk cId="1721059059" sldId="3135"/>
            <ac:spMk id="7" creationId="{16CABE3B-EB03-35B3-0031-6397474D3E9E}"/>
          </ac:spMkLst>
        </pc:spChg>
        <pc:spChg chg="add del mod ord">
          <ac:chgData name="Mathilda Händén" userId="c86d09dc-e4d8-4bba-a0b2-6bb6c20761f9" providerId="ADAL" clId="{AF4EB1B8-07A6-4481-91DF-B2D5D61615A8}" dt="2023-02-10T09:46:08.836" v="10426" actId="478"/>
          <ac:spMkLst>
            <pc:docMk/>
            <pc:sldMk cId="1721059059" sldId="3135"/>
            <ac:spMk id="7" creationId="{39F511F5-2BA4-CBF7-02D9-F31E479787FD}"/>
          </ac:spMkLst>
        </pc:spChg>
        <pc:spChg chg="del mod">
          <ac:chgData name="Mathilda Händén" userId="c86d09dc-e4d8-4bba-a0b2-6bb6c20761f9" providerId="ADAL" clId="{AF4EB1B8-07A6-4481-91DF-B2D5D61615A8}" dt="2023-02-09T20:15:26.831" v="9802" actId="478"/>
          <ac:spMkLst>
            <pc:docMk/>
            <pc:sldMk cId="1721059059" sldId="3135"/>
            <ac:spMk id="7" creationId="{5B9ECD1F-5A41-2341-D444-66AE1D4F900E}"/>
          </ac:spMkLst>
        </pc:spChg>
        <pc:spChg chg="mod">
          <ac:chgData name="Mathilda Händén" userId="c86d09dc-e4d8-4bba-a0b2-6bb6c20761f9" providerId="ADAL" clId="{AF4EB1B8-07A6-4481-91DF-B2D5D61615A8}" dt="2023-02-10T13:25:10.072" v="12950"/>
          <ac:spMkLst>
            <pc:docMk/>
            <pc:sldMk cId="1721059059" sldId="3135"/>
            <ac:spMk id="7" creationId="{D5FDA239-E41B-5B4D-9158-F6F989509F73}"/>
          </ac:spMkLst>
        </pc:spChg>
        <pc:spChg chg="del mod">
          <ac:chgData name="Mathilda Händén" userId="c86d09dc-e4d8-4bba-a0b2-6bb6c20761f9" providerId="ADAL" clId="{AF4EB1B8-07A6-4481-91DF-B2D5D61615A8}" dt="2023-02-09T20:43:43.616" v="10258" actId="478"/>
          <ac:spMkLst>
            <pc:docMk/>
            <pc:sldMk cId="1721059059" sldId="3135"/>
            <ac:spMk id="8" creationId="{7FC9A882-DB2F-450B-828E-37415F6EE918}"/>
          </ac:spMkLst>
        </pc:spChg>
        <pc:spChg chg="mod">
          <ac:chgData name="Mathilda Händén" userId="c86d09dc-e4d8-4bba-a0b2-6bb6c20761f9" providerId="ADAL" clId="{AF4EB1B8-07A6-4481-91DF-B2D5D61615A8}" dt="2023-02-10T13:25:10.072" v="12950"/>
          <ac:spMkLst>
            <pc:docMk/>
            <pc:sldMk cId="1721059059" sldId="3135"/>
            <ac:spMk id="8" creationId="{B858002A-BD21-4A11-C16A-27AA01E869EC}"/>
          </ac:spMkLst>
        </pc:spChg>
        <pc:spChg chg="mod">
          <ac:chgData name="Mathilda Händén" userId="c86d09dc-e4d8-4bba-a0b2-6bb6c20761f9" providerId="ADAL" clId="{AF4EB1B8-07A6-4481-91DF-B2D5D61615A8}" dt="2023-02-10T13:25:10.072" v="12950"/>
          <ac:spMkLst>
            <pc:docMk/>
            <pc:sldMk cId="1721059059" sldId="3135"/>
            <ac:spMk id="9" creationId="{CB938655-0E39-0978-A034-E7BF46AA3F50}"/>
          </ac:spMkLst>
        </pc:spChg>
        <pc:spChg chg="mod">
          <ac:chgData name="Mathilda Händén" userId="c86d09dc-e4d8-4bba-a0b2-6bb6c20761f9" providerId="ADAL" clId="{AF4EB1B8-07A6-4481-91DF-B2D5D61615A8}" dt="2023-02-10T13:25:10.072" v="12950"/>
          <ac:spMkLst>
            <pc:docMk/>
            <pc:sldMk cId="1721059059" sldId="3135"/>
            <ac:spMk id="10" creationId="{05A4B0A9-EABA-D7FD-737C-EAC1249F53EF}"/>
          </ac:spMkLst>
        </pc:spChg>
        <pc:spChg chg="mod">
          <ac:chgData name="Mathilda Händén" userId="c86d09dc-e4d8-4bba-a0b2-6bb6c20761f9" providerId="ADAL" clId="{AF4EB1B8-07A6-4481-91DF-B2D5D61615A8}" dt="2023-02-15T13:54:51.646" v="19311" actId="1076"/>
          <ac:spMkLst>
            <pc:docMk/>
            <pc:sldMk cId="1721059059" sldId="3135"/>
            <ac:spMk id="10" creationId="{2FCD1E78-7EF5-B401-7A5F-8C9B21F65402}"/>
          </ac:spMkLst>
        </pc:spChg>
        <pc:spChg chg="mod">
          <ac:chgData name="Mathilda Händén" userId="c86d09dc-e4d8-4bba-a0b2-6bb6c20761f9" providerId="ADAL" clId="{AF4EB1B8-07A6-4481-91DF-B2D5D61615A8}" dt="2023-02-10T13:25:10.072" v="12950"/>
          <ac:spMkLst>
            <pc:docMk/>
            <pc:sldMk cId="1721059059" sldId="3135"/>
            <ac:spMk id="11" creationId="{66C160CF-57AD-4BDD-7E28-4CFD3C9FE706}"/>
          </ac:spMkLst>
        </pc:spChg>
        <pc:spChg chg="del mod">
          <ac:chgData name="Mathilda Händén" userId="c86d09dc-e4d8-4bba-a0b2-6bb6c20761f9" providerId="ADAL" clId="{AF4EB1B8-07A6-4481-91DF-B2D5D61615A8}" dt="2023-02-09T20:15:24.893" v="9801" actId="478"/>
          <ac:spMkLst>
            <pc:docMk/>
            <pc:sldMk cId="1721059059" sldId="3135"/>
            <ac:spMk id="11" creationId="{77EC4C15-9253-551E-171D-39E729991D53}"/>
          </ac:spMkLst>
        </pc:spChg>
        <pc:spChg chg="mod">
          <ac:chgData name="Mathilda Händén" userId="c86d09dc-e4d8-4bba-a0b2-6bb6c20761f9" providerId="ADAL" clId="{AF4EB1B8-07A6-4481-91DF-B2D5D61615A8}" dt="2023-02-15T13:54:49.587" v="19309" actId="1076"/>
          <ac:spMkLst>
            <pc:docMk/>
            <pc:sldMk cId="1721059059" sldId="3135"/>
            <ac:spMk id="11" creationId="{85C4361D-4CEF-23AC-81C6-FC871EB04576}"/>
          </ac:spMkLst>
        </pc:spChg>
        <pc:spChg chg="add del mod">
          <ac:chgData name="Mathilda Händén" userId="c86d09dc-e4d8-4bba-a0b2-6bb6c20761f9" providerId="ADAL" clId="{AF4EB1B8-07A6-4481-91DF-B2D5D61615A8}" dt="2023-02-09T20:12:02.736" v="9747" actId="478"/>
          <ac:spMkLst>
            <pc:docMk/>
            <pc:sldMk cId="1721059059" sldId="3135"/>
            <ac:spMk id="12" creationId="{E52691DB-3446-A6DD-1A13-3ED016DB3892}"/>
          </ac:spMkLst>
        </pc:spChg>
        <pc:spChg chg="del mod topLvl">
          <ac:chgData name="Mathilda Händén" userId="c86d09dc-e4d8-4bba-a0b2-6bb6c20761f9" providerId="ADAL" clId="{AF4EB1B8-07A6-4481-91DF-B2D5D61615A8}" dt="2023-02-15T12:47:48.934" v="18930" actId="478"/>
          <ac:spMkLst>
            <pc:docMk/>
            <pc:sldMk cId="1721059059" sldId="3135"/>
            <ac:spMk id="13" creationId="{169CA4C7-DEBE-8941-9D31-A03CE5E649F7}"/>
          </ac:spMkLst>
        </pc:spChg>
        <pc:spChg chg="add del mod ord">
          <ac:chgData name="Mathilda Händén" userId="c86d09dc-e4d8-4bba-a0b2-6bb6c20761f9" providerId="ADAL" clId="{AF4EB1B8-07A6-4481-91DF-B2D5D61615A8}" dt="2023-02-10T10:26:48.510" v="11017" actId="478"/>
          <ac:spMkLst>
            <pc:docMk/>
            <pc:sldMk cId="1721059059" sldId="3135"/>
            <ac:spMk id="13" creationId="{B02F7F38-C3C3-C551-2CA9-53E1E7126B79}"/>
          </ac:spMkLst>
        </pc:spChg>
        <pc:spChg chg="add del mod">
          <ac:chgData name="Mathilda Händén" userId="c86d09dc-e4d8-4bba-a0b2-6bb6c20761f9" providerId="ADAL" clId="{AF4EB1B8-07A6-4481-91DF-B2D5D61615A8}" dt="2023-02-09T20:35:36.345" v="10077" actId="478"/>
          <ac:spMkLst>
            <pc:docMk/>
            <pc:sldMk cId="1721059059" sldId="3135"/>
            <ac:spMk id="13" creationId="{F945C4DA-3F89-903C-AFFA-7B95385C2460}"/>
          </ac:spMkLst>
        </pc:spChg>
        <pc:spChg chg="add mod">
          <ac:chgData name="Mathilda Händén" userId="c86d09dc-e4d8-4bba-a0b2-6bb6c20761f9" providerId="ADAL" clId="{AF4EB1B8-07A6-4481-91DF-B2D5D61615A8}" dt="2023-02-10T09:45:29.284" v="10417" actId="404"/>
          <ac:spMkLst>
            <pc:docMk/>
            <pc:sldMk cId="1721059059" sldId="3135"/>
            <ac:spMk id="15" creationId="{EE81FF26-3107-39EC-6F1B-EF9CBE6F4B59}"/>
          </ac:spMkLst>
        </pc:spChg>
        <pc:spChg chg="mod topLvl">
          <ac:chgData name="Mathilda Händén" userId="c86d09dc-e4d8-4bba-a0b2-6bb6c20761f9" providerId="ADAL" clId="{AF4EB1B8-07A6-4481-91DF-B2D5D61615A8}" dt="2023-02-15T12:48:44.617" v="18947" actId="164"/>
          <ac:spMkLst>
            <pc:docMk/>
            <pc:sldMk cId="1721059059" sldId="3135"/>
            <ac:spMk id="16" creationId="{4A92156E-7633-0BA7-7140-A484ED4C7561}"/>
          </ac:spMkLst>
        </pc:spChg>
        <pc:spChg chg="add del mod">
          <ac:chgData name="Mathilda Händén" userId="c86d09dc-e4d8-4bba-a0b2-6bb6c20761f9" providerId="ADAL" clId="{AF4EB1B8-07A6-4481-91DF-B2D5D61615A8}" dt="2023-02-10T09:40:53.797" v="10307" actId="478"/>
          <ac:spMkLst>
            <pc:docMk/>
            <pc:sldMk cId="1721059059" sldId="3135"/>
            <ac:spMk id="17" creationId="{19C82D5A-07BA-A15F-E1E6-1086A8D8389F}"/>
          </ac:spMkLst>
        </pc:spChg>
        <pc:spChg chg="mod topLvl">
          <ac:chgData name="Mathilda Händén" userId="c86d09dc-e4d8-4bba-a0b2-6bb6c20761f9" providerId="ADAL" clId="{AF4EB1B8-07A6-4481-91DF-B2D5D61615A8}" dt="2023-02-15T12:48:47.887" v="18948" actId="164"/>
          <ac:spMkLst>
            <pc:docMk/>
            <pc:sldMk cId="1721059059" sldId="3135"/>
            <ac:spMk id="17" creationId="{7E0D2176-AAAA-DAC4-52BD-918E6029360A}"/>
          </ac:spMkLst>
        </pc:spChg>
        <pc:spChg chg="mod topLvl">
          <ac:chgData name="Mathilda Händén" userId="c86d09dc-e4d8-4bba-a0b2-6bb6c20761f9" providerId="ADAL" clId="{AF4EB1B8-07A6-4481-91DF-B2D5D61615A8}" dt="2023-02-15T12:48:47.887" v="18948" actId="164"/>
          <ac:spMkLst>
            <pc:docMk/>
            <pc:sldMk cId="1721059059" sldId="3135"/>
            <ac:spMk id="18" creationId="{8B39E6D0-4389-0F84-ABB5-0AC8E18A2E76}"/>
          </ac:spMkLst>
        </pc:spChg>
        <pc:spChg chg="add del mod ord">
          <ac:chgData name="Mathilda Händén" userId="c86d09dc-e4d8-4bba-a0b2-6bb6c20761f9" providerId="ADAL" clId="{AF4EB1B8-07A6-4481-91DF-B2D5D61615A8}" dt="2023-02-10T10:27:46.755" v="11028" actId="478"/>
          <ac:spMkLst>
            <pc:docMk/>
            <pc:sldMk cId="1721059059" sldId="3135"/>
            <ac:spMk id="18" creationId="{D5F5C5AA-C0B6-87CA-1C1D-47CA2C35B09E}"/>
          </ac:spMkLst>
        </pc:spChg>
        <pc:spChg chg="del mod topLvl">
          <ac:chgData name="Mathilda Händén" userId="c86d09dc-e4d8-4bba-a0b2-6bb6c20761f9" providerId="ADAL" clId="{AF4EB1B8-07A6-4481-91DF-B2D5D61615A8}" dt="2023-02-15T12:47:53.454" v="18933" actId="478"/>
          <ac:spMkLst>
            <pc:docMk/>
            <pc:sldMk cId="1721059059" sldId="3135"/>
            <ac:spMk id="19" creationId="{62099DFB-F1E9-2159-2348-1998AFA6793B}"/>
          </ac:spMkLst>
        </pc:spChg>
        <pc:spChg chg="del mod topLvl">
          <ac:chgData name="Mathilda Händén" userId="c86d09dc-e4d8-4bba-a0b2-6bb6c20761f9" providerId="ADAL" clId="{AF4EB1B8-07A6-4481-91DF-B2D5D61615A8}" dt="2023-02-10T09:48:58.430" v="10472" actId="478"/>
          <ac:spMkLst>
            <pc:docMk/>
            <pc:sldMk cId="1721059059" sldId="3135"/>
            <ac:spMk id="19" creationId="{749B6CB7-10A3-9ED9-B941-BC11E01F69C0}"/>
          </ac:spMkLst>
        </pc:spChg>
        <pc:spChg chg="del">
          <ac:chgData name="Mathilda Händén" userId="c86d09dc-e4d8-4bba-a0b2-6bb6c20761f9" providerId="ADAL" clId="{AF4EB1B8-07A6-4481-91DF-B2D5D61615A8}" dt="2023-02-09T20:08:22.143" v="9667" actId="478"/>
          <ac:spMkLst>
            <pc:docMk/>
            <pc:sldMk cId="1721059059" sldId="3135"/>
            <ac:spMk id="21" creationId="{84C820A4-039A-493B-B773-20D92F2477FE}"/>
          </ac:spMkLst>
        </pc:spChg>
        <pc:spChg chg="add del mod topLvl">
          <ac:chgData name="Mathilda Händén" userId="c86d09dc-e4d8-4bba-a0b2-6bb6c20761f9" providerId="ADAL" clId="{AF4EB1B8-07A6-4481-91DF-B2D5D61615A8}" dt="2023-02-15T12:50:55.973" v="18988" actId="165"/>
          <ac:spMkLst>
            <pc:docMk/>
            <pc:sldMk cId="1721059059" sldId="3135"/>
            <ac:spMk id="22" creationId="{73AECC6A-27C5-32AF-B107-B10E00FE13E9}"/>
          </ac:spMkLst>
        </pc:spChg>
        <pc:spChg chg="add mod ord topLvl">
          <ac:chgData name="Mathilda Händén" userId="c86d09dc-e4d8-4bba-a0b2-6bb6c20761f9" providerId="ADAL" clId="{AF4EB1B8-07A6-4481-91DF-B2D5D61615A8}" dt="2023-02-15T12:51:03.150" v="18989" actId="207"/>
          <ac:spMkLst>
            <pc:docMk/>
            <pc:sldMk cId="1721059059" sldId="3135"/>
            <ac:spMk id="23" creationId="{9EA09A97-2226-7190-0BDC-9DE5ADA0B420}"/>
          </ac:spMkLst>
        </pc:spChg>
        <pc:spChg chg="mod topLvl">
          <ac:chgData name="Mathilda Händén" userId="c86d09dc-e4d8-4bba-a0b2-6bb6c20761f9" providerId="ADAL" clId="{AF4EB1B8-07A6-4481-91DF-B2D5D61615A8}" dt="2023-02-15T12:49:42.913" v="18961" actId="164"/>
          <ac:spMkLst>
            <pc:docMk/>
            <pc:sldMk cId="1721059059" sldId="3135"/>
            <ac:spMk id="24" creationId="{2814DE1D-7E26-B3EB-7E7C-D6C5BE8DDEEC}"/>
          </ac:spMkLst>
        </pc:spChg>
        <pc:spChg chg="del mod topLvl">
          <ac:chgData name="Mathilda Händén" userId="c86d09dc-e4d8-4bba-a0b2-6bb6c20761f9" providerId="ADAL" clId="{AF4EB1B8-07A6-4481-91DF-B2D5D61615A8}" dt="2023-02-10T09:48:59.436" v="10473" actId="478"/>
          <ac:spMkLst>
            <pc:docMk/>
            <pc:sldMk cId="1721059059" sldId="3135"/>
            <ac:spMk id="24" creationId="{56E3C9BE-9C02-ACBC-078B-7714CF8E1021}"/>
          </ac:spMkLst>
        </pc:spChg>
        <pc:spChg chg="del mod topLvl">
          <ac:chgData name="Mathilda Händén" userId="c86d09dc-e4d8-4bba-a0b2-6bb6c20761f9" providerId="ADAL" clId="{AF4EB1B8-07A6-4481-91DF-B2D5D61615A8}" dt="2023-02-10T09:50:09.670" v="10497" actId="478"/>
          <ac:spMkLst>
            <pc:docMk/>
            <pc:sldMk cId="1721059059" sldId="3135"/>
            <ac:spMk id="26" creationId="{D76DEF3E-D8EB-BC03-7471-F8A24107BA3E}"/>
          </ac:spMkLst>
        </pc:spChg>
        <pc:spChg chg="add mod topLvl">
          <ac:chgData name="Mathilda Händén" userId="c86d09dc-e4d8-4bba-a0b2-6bb6c20761f9" providerId="ADAL" clId="{AF4EB1B8-07A6-4481-91DF-B2D5D61615A8}" dt="2023-02-15T12:51:22.281" v="18991" actId="207"/>
          <ac:spMkLst>
            <pc:docMk/>
            <pc:sldMk cId="1721059059" sldId="3135"/>
            <ac:spMk id="27" creationId="{3E666BFA-9C0A-F63D-B273-996B55D6AB87}"/>
          </ac:spMkLst>
        </pc:spChg>
        <pc:spChg chg="mod topLvl">
          <ac:chgData name="Mathilda Händén" userId="c86d09dc-e4d8-4bba-a0b2-6bb6c20761f9" providerId="ADAL" clId="{AF4EB1B8-07A6-4481-91DF-B2D5D61615A8}" dt="2023-02-10T10:35:21.267" v="11117" actId="403"/>
          <ac:spMkLst>
            <pc:docMk/>
            <pc:sldMk cId="1721059059" sldId="3135"/>
            <ac:spMk id="28" creationId="{5F51B00A-E307-54FE-3E57-19DB89EF98A3}"/>
          </ac:spMkLst>
        </pc:spChg>
        <pc:spChg chg="mod topLvl">
          <ac:chgData name="Mathilda Händén" userId="c86d09dc-e4d8-4bba-a0b2-6bb6c20761f9" providerId="ADAL" clId="{AF4EB1B8-07A6-4481-91DF-B2D5D61615A8}" dt="2023-02-10T10:35:25.720" v="11118" actId="255"/>
          <ac:spMkLst>
            <pc:docMk/>
            <pc:sldMk cId="1721059059" sldId="3135"/>
            <ac:spMk id="30" creationId="{400E63E7-15D6-9CC2-0DF6-ACBDB7E8219D}"/>
          </ac:spMkLst>
        </pc:spChg>
        <pc:spChg chg="add mod topLvl">
          <ac:chgData name="Mathilda Händén" userId="c86d09dc-e4d8-4bba-a0b2-6bb6c20761f9" providerId="ADAL" clId="{AF4EB1B8-07A6-4481-91DF-B2D5D61615A8}" dt="2023-02-15T12:50:55.973" v="18988" actId="165"/>
          <ac:spMkLst>
            <pc:docMk/>
            <pc:sldMk cId="1721059059" sldId="3135"/>
            <ac:spMk id="32" creationId="{97234DA9-EBCE-5A04-9332-51687663B995}"/>
          </ac:spMkLst>
        </pc:spChg>
        <pc:spChg chg="add del mod">
          <ac:chgData name="Mathilda Händén" userId="c86d09dc-e4d8-4bba-a0b2-6bb6c20761f9" providerId="ADAL" clId="{AF4EB1B8-07A6-4481-91DF-B2D5D61615A8}" dt="2023-02-10T10:02:47.822" v="10545" actId="478"/>
          <ac:spMkLst>
            <pc:docMk/>
            <pc:sldMk cId="1721059059" sldId="3135"/>
            <ac:spMk id="35" creationId="{81CB27D8-C749-98B4-7DC4-A8801C3A7783}"/>
          </ac:spMkLst>
        </pc:spChg>
        <pc:spChg chg="mod">
          <ac:chgData name="Mathilda Händén" userId="c86d09dc-e4d8-4bba-a0b2-6bb6c20761f9" providerId="ADAL" clId="{AF4EB1B8-07A6-4481-91DF-B2D5D61615A8}" dt="2023-02-15T09:29:29.597" v="18429"/>
          <ac:spMkLst>
            <pc:docMk/>
            <pc:sldMk cId="1721059059" sldId="3135"/>
            <ac:spMk id="35" creationId="{AE978FB1-89B2-D79D-C64F-EB79AAC9E822}"/>
          </ac:spMkLst>
        </pc:spChg>
        <pc:spChg chg="add del mod">
          <ac:chgData name="Mathilda Händén" userId="c86d09dc-e4d8-4bba-a0b2-6bb6c20761f9" providerId="ADAL" clId="{AF4EB1B8-07A6-4481-91DF-B2D5D61615A8}" dt="2023-02-10T10:03:00.193" v="10549" actId="478"/>
          <ac:spMkLst>
            <pc:docMk/>
            <pc:sldMk cId="1721059059" sldId="3135"/>
            <ac:spMk id="36" creationId="{E8FD956A-F877-3431-528E-B6B3F5969870}"/>
          </ac:spMkLst>
        </pc:spChg>
        <pc:spChg chg="mod">
          <ac:chgData name="Mathilda Händén" userId="c86d09dc-e4d8-4bba-a0b2-6bb6c20761f9" providerId="ADAL" clId="{AF4EB1B8-07A6-4481-91DF-B2D5D61615A8}" dt="2023-02-15T13:05:35.494" v="19116" actId="207"/>
          <ac:spMkLst>
            <pc:docMk/>
            <pc:sldMk cId="1721059059" sldId="3135"/>
            <ac:spMk id="37" creationId="{7D968D53-EC89-2886-AC99-7E7C6FA08228}"/>
          </ac:spMkLst>
        </pc:spChg>
        <pc:spChg chg="mod topLvl">
          <ac:chgData name="Mathilda Händén" userId="c86d09dc-e4d8-4bba-a0b2-6bb6c20761f9" providerId="ADAL" clId="{AF4EB1B8-07A6-4481-91DF-B2D5D61615A8}" dt="2023-02-15T13:04:40.975" v="19104" actId="207"/>
          <ac:spMkLst>
            <pc:docMk/>
            <pc:sldMk cId="1721059059" sldId="3135"/>
            <ac:spMk id="38" creationId="{F4AF3B6B-D821-EE6C-D3C6-E52F745B0DE5}"/>
          </ac:spMkLst>
        </pc:spChg>
        <pc:spChg chg="mod">
          <ac:chgData name="Mathilda Händén" userId="c86d09dc-e4d8-4bba-a0b2-6bb6c20761f9" providerId="ADAL" clId="{AF4EB1B8-07A6-4481-91DF-B2D5D61615A8}" dt="2023-02-15T13:26:35.208" v="19121" actId="207"/>
          <ac:spMkLst>
            <pc:docMk/>
            <pc:sldMk cId="1721059059" sldId="3135"/>
            <ac:spMk id="39" creationId="{5A9CD55A-57B0-2768-C53C-257C3A59B079}"/>
          </ac:spMkLst>
        </pc:spChg>
        <pc:spChg chg="del mod topLvl">
          <ac:chgData name="Mathilda Händén" userId="c86d09dc-e4d8-4bba-a0b2-6bb6c20761f9" providerId="ADAL" clId="{AF4EB1B8-07A6-4481-91DF-B2D5D61615A8}" dt="2023-02-10T10:03:29.891" v="10562" actId="478"/>
          <ac:spMkLst>
            <pc:docMk/>
            <pc:sldMk cId="1721059059" sldId="3135"/>
            <ac:spMk id="39" creationId="{BF185C4B-FCA1-5477-6A70-5CF82D1BDB9D}"/>
          </ac:spMkLst>
        </pc:spChg>
        <pc:spChg chg="add mod ord">
          <ac:chgData name="Mathilda Händén" userId="c86d09dc-e4d8-4bba-a0b2-6bb6c20761f9" providerId="ADAL" clId="{AF4EB1B8-07A6-4481-91DF-B2D5D61615A8}" dt="2023-02-15T12:46:25.581" v="18914" actId="12789"/>
          <ac:spMkLst>
            <pc:docMk/>
            <pc:sldMk cId="1721059059" sldId="3135"/>
            <ac:spMk id="41" creationId="{103AF3D5-20D7-D399-84E1-522E5C7B3A86}"/>
          </ac:spMkLst>
        </pc:spChg>
        <pc:spChg chg="add del mod">
          <ac:chgData name="Mathilda Händén" userId="c86d09dc-e4d8-4bba-a0b2-6bb6c20761f9" providerId="ADAL" clId="{AF4EB1B8-07A6-4481-91DF-B2D5D61615A8}" dt="2023-02-10T10:13:58.468" v="10698" actId="478"/>
          <ac:spMkLst>
            <pc:docMk/>
            <pc:sldMk cId="1721059059" sldId="3135"/>
            <ac:spMk id="42" creationId="{02A9C693-8F0E-ADDA-0703-514152738E21}"/>
          </ac:spMkLst>
        </pc:spChg>
        <pc:spChg chg="del mod ord topLvl">
          <ac:chgData name="Mathilda Händén" userId="c86d09dc-e4d8-4bba-a0b2-6bb6c20761f9" providerId="ADAL" clId="{AF4EB1B8-07A6-4481-91DF-B2D5D61615A8}" dt="2023-02-10T09:41:08.765" v="10313" actId="478"/>
          <ac:spMkLst>
            <pc:docMk/>
            <pc:sldMk cId="1721059059" sldId="3135"/>
            <ac:spMk id="43" creationId="{40DEBA13-D605-BB29-1866-3FF96AD116E1}"/>
          </ac:spMkLst>
        </pc:spChg>
        <pc:spChg chg="mod">
          <ac:chgData name="Mathilda Händén" userId="c86d09dc-e4d8-4bba-a0b2-6bb6c20761f9" providerId="ADAL" clId="{AF4EB1B8-07A6-4481-91DF-B2D5D61615A8}" dt="2023-02-15T10:48:12.539" v="18780"/>
          <ac:spMkLst>
            <pc:docMk/>
            <pc:sldMk cId="1721059059" sldId="3135"/>
            <ac:spMk id="43" creationId="{BF1BE2B8-BE19-E761-EEB4-A858558FA04C}"/>
          </ac:spMkLst>
        </pc:spChg>
        <pc:spChg chg="add del mod">
          <ac:chgData name="Mathilda Händén" userId="c86d09dc-e4d8-4bba-a0b2-6bb6c20761f9" providerId="ADAL" clId="{AF4EB1B8-07A6-4481-91DF-B2D5D61615A8}" dt="2023-02-15T12:50:38.430" v="18986" actId="478"/>
          <ac:spMkLst>
            <pc:docMk/>
            <pc:sldMk cId="1721059059" sldId="3135"/>
            <ac:spMk id="44" creationId="{7D3ADB66-9B32-DB21-8D12-62C1DCE5CB07}"/>
          </ac:spMkLst>
        </pc:spChg>
        <pc:spChg chg="del mod topLvl">
          <ac:chgData name="Mathilda Händén" userId="c86d09dc-e4d8-4bba-a0b2-6bb6c20761f9" providerId="ADAL" clId="{AF4EB1B8-07A6-4481-91DF-B2D5D61615A8}" dt="2023-02-09T20:33:02.282" v="10039" actId="478"/>
          <ac:spMkLst>
            <pc:docMk/>
            <pc:sldMk cId="1721059059" sldId="3135"/>
            <ac:spMk id="45" creationId="{970DD9B4-7C64-FE45-E371-0CE3EF0724D2}"/>
          </ac:spMkLst>
        </pc:spChg>
        <pc:spChg chg="add del mod">
          <ac:chgData name="Mathilda Händén" userId="c86d09dc-e4d8-4bba-a0b2-6bb6c20761f9" providerId="ADAL" clId="{AF4EB1B8-07A6-4481-91DF-B2D5D61615A8}" dt="2023-02-10T10:12:22.220" v="10663" actId="478"/>
          <ac:spMkLst>
            <pc:docMk/>
            <pc:sldMk cId="1721059059" sldId="3135"/>
            <ac:spMk id="45" creationId="{9726777D-0122-EF57-10EE-AC39224F91AF}"/>
          </ac:spMkLst>
        </pc:spChg>
        <pc:spChg chg="add mod">
          <ac:chgData name="Mathilda Händén" userId="c86d09dc-e4d8-4bba-a0b2-6bb6c20761f9" providerId="ADAL" clId="{AF4EB1B8-07A6-4481-91DF-B2D5D61615A8}" dt="2023-02-15T12:48:44.617" v="18947" actId="164"/>
          <ac:spMkLst>
            <pc:docMk/>
            <pc:sldMk cId="1721059059" sldId="3135"/>
            <ac:spMk id="45" creationId="{F3EE5CD7-98AA-8176-EF7A-B24C8F6BA613}"/>
          </ac:spMkLst>
        </pc:spChg>
        <pc:spChg chg="add mod ord">
          <ac:chgData name="Mathilda Händén" userId="c86d09dc-e4d8-4bba-a0b2-6bb6c20761f9" providerId="ADAL" clId="{AF4EB1B8-07A6-4481-91DF-B2D5D61615A8}" dt="2023-02-10T11:35:35.945" v="12274" actId="1076"/>
          <ac:spMkLst>
            <pc:docMk/>
            <pc:sldMk cId="1721059059" sldId="3135"/>
            <ac:spMk id="47" creationId="{668FB4A0-C03E-9EF3-91D4-EDB656D64406}"/>
          </ac:spMkLst>
        </pc:spChg>
        <pc:spChg chg="add del mod ord">
          <ac:chgData name="Mathilda Händén" userId="c86d09dc-e4d8-4bba-a0b2-6bb6c20761f9" providerId="ADAL" clId="{AF4EB1B8-07A6-4481-91DF-B2D5D61615A8}" dt="2023-02-15T12:50:38.430" v="18986" actId="478"/>
          <ac:spMkLst>
            <pc:docMk/>
            <pc:sldMk cId="1721059059" sldId="3135"/>
            <ac:spMk id="48" creationId="{CEA45AE2-7A80-81E0-783C-7FA197BF9219}"/>
          </ac:spMkLst>
        </pc:spChg>
        <pc:spChg chg="add del mod">
          <ac:chgData name="Mathilda Händén" userId="c86d09dc-e4d8-4bba-a0b2-6bb6c20761f9" providerId="ADAL" clId="{AF4EB1B8-07A6-4481-91DF-B2D5D61615A8}" dt="2023-02-15T12:50:38.430" v="18986" actId="478"/>
          <ac:spMkLst>
            <pc:docMk/>
            <pc:sldMk cId="1721059059" sldId="3135"/>
            <ac:spMk id="49" creationId="{EA83F199-2F3F-DA18-AD5E-222BEBFFA648}"/>
          </ac:spMkLst>
        </pc:spChg>
        <pc:spChg chg="add del mod">
          <ac:chgData name="Mathilda Händén" userId="c86d09dc-e4d8-4bba-a0b2-6bb6c20761f9" providerId="ADAL" clId="{AF4EB1B8-07A6-4481-91DF-B2D5D61615A8}" dt="2023-02-10T10:09:36.322" v="10610" actId="478"/>
          <ac:spMkLst>
            <pc:docMk/>
            <pc:sldMk cId="1721059059" sldId="3135"/>
            <ac:spMk id="50" creationId="{24F20ECF-9A6D-0DA5-75FF-14C11253412E}"/>
          </ac:spMkLst>
        </pc:spChg>
        <pc:spChg chg="add mod topLvl">
          <ac:chgData name="Mathilda Händén" userId="c86d09dc-e4d8-4bba-a0b2-6bb6c20761f9" providerId="ADAL" clId="{AF4EB1B8-07A6-4481-91DF-B2D5D61615A8}" dt="2023-02-15T13:27:03.411" v="19127" actId="207"/>
          <ac:spMkLst>
            <pc:docMk/>
            <pc:sldMk cId="1721059059" sldId="3135"/>
            <ac:spMk id="50" creationId="{C676280E-9D64-DF21-1632-CB45F1491F34}"/>
          </ac:spMkLst>
        </pc:spChg>
        <pc:spChg chg="add del mod">
          <ac:chgData name="Mathilda Händén" userId="c86d09dc-e4d8-4bba-a0b2-6bb6c20761f9" providerId="ADAL" clId="{AF4EB1B8-07A6-4481-91DF-B2D5D61615A8}" dt="2023-02-15T12:49:49.911" v="18965" actId="478"/>
          <ac:spMkLst>
            <pc:docMk/>
            <pc:sldMk cId="1721059059" sldId="3135"/>
            <ac:spMk id="51" creationId="{0001A385-B8B3-BB7E-70C9-65677CB563CD}"/>
          </ac:spMkLst>
        </pc:spChg>
        <pc:spChg chg="add del mod">
          <ac:chgData name="Mathilda Händén" userId="c86d09dc-e4d8-4bba-a0b2-6bb6c20761f9" providerId="ADAL" clId="{AF4EB1B8-07A6-4481-91DF-B2D5D61615A8}" dt="2023-02-09T20:42:40.688" v="10244" actId="478"/>
          <ac:spMkLst>
            <pc:docMk/>
            <pc:sldMk cId="1721059059" sldId="3135"/>
            <ac:spMk id="51" creationId="{CDD31061-D578-F5B5-2829-623A7874467A}"/>
          </ac:spMkLst>
        </pc:spChg>
        <pc:spChg chg="add del mod">
          <ac:chgData name="Mathilda Händén" userId="c86d09dc-e4d8-4bba-a0b2-6bb6c20761f9" providerId="ADAL" clId="{AF4EB1B8-07A6-4481-91DF-B2D5D61615A8}" dt="2023-02-10T09:41:08.765" v="10313" actId="478"/>
          <ac:spMkLst>
            <pc:docMk/>
            <pc:sldMk cId="1721059059" sldId="3135"/>
            <ac:spMk id="52" creationId="{0EEC7E5E-EA41-6962-890B-D1CA98A7077A}"/>
          </ac:spMkLst>
        </pc:spChg>
        <pc:spChg chg="add del mod ord">
          <ac:chgData name="Mathilda Händén" userId="c86d09dc-e4d8-4bba-a0b2-6bb6c20761f9" providerId="ADAL" clId="{AF4EB1B8-07A6-4481-91DF-B2D5D61615A8}" dt="2023-02-10T10:05:18.393" v="10573" actId="478"/>
          <ac:spMkLst>
            <pc:docMk/>
            <pc:sldMk cId="1721059059" sldId="3135"/>
            <ac:spMk id="53" creationId="{E91A1544-720E-6E2F-8F7E-B998A06205CF}"/>
          </ac:spMkLst>
        </pc:spChg>
        <pc:spChg chg="add del mod">
          <ac:chgData name="Mathilda Händén" userId="c86d09dc-e4d8-4bba-a0b2-6bb6c20761f9" providerId="ADAL" clId="{AF4EB1B8-07A6-4481-91DF-B2D5D61615A8}" dt="2023-02-10T10:29:06.120" v="11048" actId="21"/>
          <ac:spMkLst>
            <pc:docMk/>
            <pc:sldMk cId="1721059059" sldId="3135"/>
            <ac:spMk id="54" creationId="{7F96B321-C0A2-E306-957C-1A4D32A7CE2C}"/>
          </ac:spMkLst>
        </pc:spChg>
        <pc:spChg chg="add del mod">
          <ac:chgData name="Mathilda Händén" userId="c86d09dc-e4d8-4bba-a0b2-6bb6c20761f9" providerId="ADAL" clId="{AF4EB1B8-07A6-4481-91DF-B2D5D61615A8}" dt="2023-02-15T12:49:46.494" v="18963" actId="478"/>
          <ac:spMkLst>
            <pc:docMk/>
            <pc:sldMk cId="1721059059" sldId="3135"/>
            <ac:spMk id="55" creationId="{F4FB11FD-8C14-F9C9-AB68-991CE4266F3D}"/>
          </ac:spMkLst>
        </pc:spChg>
        <pc:spChg chg="add mod">
          <ac:chgData name="Mathilda Händén" userId="c86d09dc-e4d8-4bba-a0b2-6bb6c20761f9" providerId="ADAL" clId="{AF4EB1B8-07A6-4481-91DF-B2D5D61615A8}" dt="2023-02-15T12:49:31.293" v="18955"/>
          <ac:spMkLst>
            <pc:docMk/>
            <pc:sldMk cId="1721059059" sldId="3135"/>
            <ac:spMk id="56" creationId="{6B6BCA64-5F5A-D77E-DE1D-4E2794B4D467}"/>
          </ac:spMkLst>
        </pc:spChg>
        <pc:spChg chg="add del mod">
          <ac:chgData name="Mathilda Händén" userId="c86d09dc-e4d8-4bba-a0b2-6bb6c20761f9" providerId="ADAL" clId="{AF4EB1B8-07A6-4481-91DF-B2D5D61615A8}" dt="2023-02-15T12:49:34.335" v="18957"/>
          <ac:spMkLst>
            <pc:docMk/>
            <pc:sldMk cId="1721059059" sldId="3135"/>
            <ac:spMk id="57" creationId="{518E38FB-C762-35EE-EE63-EDE65C2AE776}"/>
          </ac:spMkLst>
        </pc:spChg>
        <pc:spChg chg="mod">
          <ac:chgData name="Mathilda Händén" userId="c86d09dc-e4d8-4bba-a0b2-6bb6c20761f9" providerId="ADAL" clId="{AF4EB1B8-07A6-4481-91DF-B2D5D61615A8}" dt="2023-02-10T10:22:20.197" v="10888"/>
          <ac:spMkLst>
            <pc:docMk/>
            <pc:sldMk cId="1721059059" sldId="3135"/>
            <ac:spMk id="57" creationId="{B16892C2-4253-63DB-D7F9-92CDFF1315B7}"/>
          </ac:spMkLst>
        </pc:spChg>
        <pc:spChg chg="add del mod ord">
          <ac:chgData name="Mathilda Händén" userId="c86d09dc-e4d8-4bba-a0b2-6bb6c20761f9" providerId="ADAL" clId="{AF4EB1B8-07A6-4481-91DF-B2D5D61615A8}" dt="2023-02-15T13:55:59.940" v="19327" actId="478"/>
          <ac:spMkLst>
            <pc:docMk/>
            <pc:sldMk cId="1721059059" sldId="3135"/>
            <ac:spMk id="58" creationId="{C5495D62-095B-8CC9-679E-80864ACDFCD6}"/>
          </ac:spMkLst>
        </pc:spChg>
        <pc:spChg chg="mod">
          <ac:chgData name="Mathilda Händén" userId="c86d09dc-e4d8-4bba-a0b2-6bb6c20761f9" providerId="ADAL" clId="{AF4EB1B8-07A6-4481-91DF-B2D5D61615A8}" dt="2023-02-10T10:22:20.197" v="10888"/>
          <ac:spMkLst>
            <pc:docMk/>
            <pc:sldMk cId="1721059059" sldId="3135"/>
            <ac:spMk id="59" creationId="{2373B4AB-A4ED-1C42-187E-1764791AF9A5}"/>
          </ac:spMkLst>
        </pc:spChg>
        <pc:spChg chg="add del mod ord">
          <ac:chgData name="Mathilda Händén" userId="c86d09dc-e4d8-4bba-a0b2-6bb6c20761f9" providerId="ADAL" clId="{AF4EB1B8-07A6-4481-91DF-B2D5D61615A8}" dt="2023-02-15T13:56:07.132" v="19332" actId="478"/>
          <ac:spMkLst>
            <pc:docMk/>
            <pc:sldMk cId="1721059059" sldId="3135"/>
            <ac:spMk id="60" creationId="{92F78A0C-6607-F23C-600B-567A640F7DC4}"/>
          </ac:spMkLst>
        </pc:spChg>
        <pc:spChg chg="mod">
          <ac:chgData name="Mathilda Händén" userId="c86d09dc-e4d8-4bba-a0b2-6bb6c20761f9" providerId="ADAL" clId="{AF4EB1B8-07A6-4481-91DF-B2D5D61615A8}" dt="2023-02-10T10:23:04.406" v="10901"/>
          <ac:spMkLst>
            <pc:docMk/>
            <pc:sldMk cId="1721059059" sldId="3135"/>
            <ac:spMk id="61" creationId="{3423F89E-77E7-1D8C-9D09-F6A28D15B815}"/>
          </ac:spMkLst>
        </pc:spChg>
        <pc:spChg chg="add del mod ord">
          <ac:chgData name="Mathilda Händén" userId="c86d09dc-e4d8-4bba-a0b2-6bb6c20761f9" providerId="ADAL" clId="{AF4EB1B8-07A6-4481-91DF-B2D5D61615A8}" dt="2023-02-15T13:56:03.100" v="19329" actId="478"/>
          <ac:spMkLst>
            <pc:docMk/>
            <pc:sldMk cId="1721059059" sldId="3135"/>
            <ac:spMk id="61" creationId="{68FC51D0-CA36-843C-E934-CC230E1D7316}"/>
          </ac:spMkLst>
        </pc:spChg>
        <pc:spChg chg="add del mod ord">
          <ac:chgData name="Mathilda Händén" userId="c86d09dc-e4d8-4bba-a0b2-6bb6c20761f9" providerId="ADAL" clId="{AF4EB1B8-07A6-4481-91DF-B2D5D61615A8}" dt="2023-02-15T14:01:49.045" v="19404" actId="478"/>
          <ac:spMkLst>
            <pc:docMk/>
            <pc:sldMk cId="1721059059" sldId="3135"/>
            <ac:spMk id="62" creationId="{9B67D5C3-543A-5EF4-DE68-F038D0B83A58}"/>
          </ac:spMkLst>
        </pc:spChg>
        <pc:spChg chg="add del mod ord">
          <ac:chgData name="Mathilda Händén" userId="c86d09dc-e4d8-4bba-a0b2-6bb6c20761f9" providerId="ADAL" clId="{AF4EB1B8-07A6-4481-91DF-B2D5D61615A8}" dt="2023-02-15T13:56:39.036" v="19345" actId="478"/>
          <ac:spMkLst>
            <pc:docMk/>
            <pc:sldMk cId="1721059059" sldId="3135"/>
            <ac:spMk id="63" creationId="{31DC4376-498B-1820-9A8D-6E390970378A}"/>
          </ac:spMkLst>
        </pc:spChg>
        <pc:spChg chg="mod">
          <ac:chgData name="Mathilda Händén" userId="c86d09dc-e4d8-4bba-a0b2-6bb6c20761f9" providerId="ADAL" clId="{AF4EB1B8-07A6-4481-91DF-B2D5D61615A8}" dt="2023-02-10T10:23:04.406" v="10901"/>
          <ac:spMkLst>
            <pc:docMk/>
            <pc:sldMk cId="1721059059" sldId="3135"/>
            <ac:spMk id="63" creationId="{53ACB24F-64DD-13D8-05BB-8E5310380750}"/>
          </ac:spMkLst>
        </pc:spChg>
        <pc:spChg chg="add del mod ord">
          <ac:chgData name="Mathilda Händén" userId="c86d09dc-e4d8-4bba-a0b2-6bb6c20761f9" providerId="ADAL" clId="{AF4EB1B8-07A6-4481-91DF-B2D5D61615A8}" dt="2023-02-15T13:56:46.948" v="19349" actId="478"/>
          <ac:spMkLst>
            <pc:docMk/>
            <pc:sldMk cId="1721059059" sldId="3135"/>
            <ac:spMk id="65" creationId="{429B2748-34AA-CE26-C5CF-A315E6962988}"/>
          </ac:spMkLst>
        </pc:spChg>
        <pc:spChg chg="mod topLvl">
          <ac:chgData name="Mathilda Händén" userId="c86d09dc-e4d8-4bba-a0b2-6bb6c20761f9" providerId="ADAL" clId="{AF4EB1B8-07A6-4481-91DF-B2D5D61615A8}" dt="2023-02-15T13:54:14.658" v="19300" actId="1076"/>
          <ac:spMkLst>
            <pc:docMk/>
            <pc:sldMk cId="1721059059" sldId="3135"/>
            <ac:spMk id="66" creationId="{496672CE-CA11-7107-50B7-7B288D395993}"/>
          </ac:spMkLst>
        </pc:spChg>
        <pc:spChg chg="mod topLvl">
          <ac:chgData name="Mathilda Händén" userId="c86d09dc-e4d8-4bba-a0b2-6bb6c20761f9" providerId="ADAL" clId="{AF4EB1B8-07A6-4481-91DF-B2D5D61615A8}" dt="2023-02-15T13:54:16.943" v="19301" actId="207"/>
          <ac:spMkLst>
            <pc:docMk/>
            <pc:sldMk cId="1721059059" sldId="3135"/>
            <ac:spMk id="68" creationId="{88996FC4-1AF9-8D4B-65F3-0EFCF2D53BE8}"/>
          </ac:spMkLst>
        </pc:spChg>
        <pc:spChg chg="add del mod ord">
          <ac:chgData name="Mathilda Händén" userId="c86d09dc-e4d8-4bba-a0b2-6bb6c20761f9" providerId="ADAL" clId="{AF4EB1B8-07A6-4481-91DF-B2D5D61615A8}" dt="2023-02-15T13:56:13.852" v="19335" actId="478"/>
          <ac:spMkLst>
            <pc:docMk/>
            <pc:sldMk cId="1721059059" sldId="3135"/>
            <ac:spMk id="69" creationId="{E3F95FE8-4CE5-63FA-D403-1E62FDE4DCDF}"/>
          </ac:spMkLst>
        </pc:spChg>
        <pc:spChg chg="mod">
          <ac:chgData name="Mathilda Händén" userId="c86d09dc-e4d8-4bba-a0b2-6bb6c20761f9" providerId="ADAL" clId="{AF4EB1B8-07A6-4481-91DF-B2D5D61615A8}" dt="2023-02-10T10:27:53.521" v="11030"/>
          <ac:spMkLst>
            <pc:docMk/>
            <pc:sldMk cId="1721059059" sldId="3135"/>
            <ac:spMk id="70" creationId="{1189ED3D-020E-381A-6A21-1918924A1037}"/>
          </ac:spMkLst>
        </pc:spChg>
        <pc:spChg chg="add del mod ord">
          <ac:chgData name="Mathilda Händén" userId="c86d09dc-e4d8-4bba-a0b2-6bb6c20761f9" providerId="ADAL" clId="{AF4EB1B8-07A6-4481-91DF-B2D5D61615A8}" dt="2023-02-15T13:56:22.420" v="19339" actId="478"/>
          <ac:spMkLst>
            <pc:docMk/>
            <pc:sldMk cId="1721059059" sldId="3135"/>
            <ac:spMk id="70" creationId="{EE440224-3FCD-4C96-C14C-C3B1064D79EF}"/>
          </ac:spMkLst>
        </pc:spChg>
        <pc:spChg chg="mod">
          <ac:chgData name="Mathilda Händén" userId="c86d09dc-e4d8-4bba-a0b2-6bb6c20761f9" providerId="ADAL" clId="{AF4EB1B8-07A6-4481-91DF-B2D5D61615A8}" dt="2023-02-15T13:05:17.739" v="19115" actId="207"/>
          <ac:spMkLst>
            <pc:docMk/>
            <pc:sldMk cId="1721059059" sldId="3135"/>
            <ac:spMk id="72" creationId="{D125D03B-7E6A-A568-ECBF-A037D51D164D}"/>
          </ac:spMkLst>
        </pc:spChg>
        <pc:spChg chg="mod">
          <ac:chgData name="Mathilda Händén" userId="c86d09dc-e4d8-4bba-a0b2-6bb6c20761f9" providerId="ADAL" clId="{AF4EB1B8-07A6-4481-91DF-B2D5D61615A8}" dt="2023-02-10T10:27:53.521" v="11030"/>
          <ac:spMkLst>
            <pc:docMk/>
            <pc:sldMk cId="1721059059" sldId="3135"/>
            <ac:spMk id="72" creationId="{E9AFAF70-40E7-4156-5A47-67F0123C0E59}"/>
          </ac:spMkLst>
        </pc:spChg>
        <pc:spChg chg="mod">
          <ac:chgData name="Mathilda Händén" userId="c86d09dc-e4d8-4bba-a0b2-6bb6c20761f9" providerId="ADAL" clId="{AF4EB1B8-07A6-4481-91DF-B2D5D61615A8}" dt="2023-02-15T12:57:16.464" v="19018" actId="20577"/>
          <ac:spMkLst>
            <pc:docMk/>
            <pc:sldMk cId="1721059059" sldId="3135"/>
            <ac:spMk id="73" creationId="{33122F9E-5E52-199F-C22C-968F96BD53CD}"/>
          </ac:spMkLst>
        </pc:spChg>
        <pc:spChg chg="add del mod">
          <ac:chgData name="Mathilda Händén" userId="c86d09dc-e4d8-4bba-a0b2-6bb6c20761f9" providerId="ADAL" clId="{AF4EB1B8-07A6-4481-91DF-B2D5D61615A8}" dt="2023-02-15T13:05:13.671" v="19114" actId="478"/>
          <ac:spMkLst>
            <pc:docMk/>
            <pc:sldMk cId="1721059059" sldId="3135"/>
            <ac:spMk id="74" creationId="{293C6B4A-FB02-FEE0-3ACB-1F1A833B9BAA}"/>
          </ac:spMkLst>
        </pc:spChg>
        <pc:spChg chg="mod">
          <ac:chgData name="Mathilda Händén" userId="c86d09dc-e4d8-4bba-a0b2-6bb6c20761f9" providerId="ADAL" clId="{AF4EB1B8-07A6-4481-91DF-B2D5D61615A8}" dt="2023-02-10T10:28:02.584" v="11032"/>
          <ac:spMkLst>
            <pc:docMk/>
            <pc:sldMk cId="1721059059" sldId="3135"/>
            <ac:spMk id="74" creationId="{93D6BE19-64FF-9730-DEBA-A9DB2817384F}"/>
          </ac:spMkLst>
        </pc:spChg>
        <pc:spChg chg="add mod topLvl">
          <ac:chgData name="Mathilda Händén" userId="c86d09dc-e4d8-4bba-a0b2-6bb6c20761f9" providerId="ADAL" clId="{AF4EB1B8-07A6-4481-91DF-B2D5D61615A8}" dt="2023-02-15T13:54:03.674" v="19298" actId="164"/>
          <ac:spMkLst>
            <pc:docMk/>
            <pc:sldMk cId="1721059059" sldId="3135"/>
            <ac:spMk id="75" creationId="{014B2C85-8511-62D3-0C7D-F330C0F1E939}"/>
          </ac:spMkLst>
        </pc:spChg>
        <pc:spChg chg="mod">
          <ac:chgData name="Mathilda Händén" userId="c86d09dc-e4d8-4bba-a0b2-6bb6c20761f9" providerId="ADAL" clId="{AF4EB1B8-07A6-4481-91DF-B2D5D61615A8}" dt="2023-02-10T10:45:14.742" v="11223"/>
          <ac:spMkLst>
            <pc:docMk/>
            <pc:sldMk cId="1721059059" sldId="3135"/>
            <ac:spMk id="75" creationId="{1775091B-A30F-AB74-0BB0-3C82025AF476}"/>
          </ac:spMkLst>
        </pc:spChg>
        <pc:spChg chg="mod">
          <ac:chgData name="Mathilda Händén" userId="c86d09dc-e4d8-4bba-a0b2-6bb6c20761f9" providerId="ADAL" clId="{AF4EB1B8-07A6-4481-91DF-B2D5D61615A8}" dt="2023-02-10T10:28:02.584" v="11032"/>
          <ac:spMkLst>
            <pc:docMk/>
            <pc:sldMk cId="1721059059" sldId="3135"/>
            <ac:spMk id="76" creationId="{735A5058-77EC-80E8-121E-8C0B92B15524}"/>
          </ac:spMkLst>
        </pc:spChg>
        <pc:spChg chg="mod">
          <ac:chgData name="Mathilda Händén" userId="c86d09dc-e4d8-4bba-a0b2-6bb6c20761f9" providerId="ADAL" clId="{AF4EB1B8-07A6-4481-91DF-B2D5D61615A8}" dt="2023-02-10T10:45:20.350" v="11224"/>
          <ac:spMkLst>
            <pc:docMk/>
            <pc:sldMk cId="1721059059" sldId="3135"/>
            <ac:spMk id="77" creationId="{30356DFF-5742-AD16-858C-7F8A776EDF7A}"/>
          </ac:spMkLst>
        </pc:spChg>
        <pc:spChg chg="add mod topLvl">
          <ac:chgData name="Mathilda Händén" userId="c86d09dc-e4d8-4bba-a0b2-6bb6c20761f9" providerId="ADAL" clId="{AF4EB1B8-07A6-4481-91DF-B2D5D61615A8}" dt="2023-02-15T13:54:03.674" v="19298" actId="164"/>
          <ac:spMkLst>
            <pc:docMk/>
            <pc:sldMk cId="1721059059" sldId="3135"/>
            <ac:spMk id="77" creationId="{5E34E51D-BB05-624A-D1EE-8F2173C00776}"/>
          </ac:spMkLst>
        </pc:spChg>
        <pc:spChg chg="add del mod ord">
          <ac:chgData name="Mathilda Händén" userId="c86d09dc-e4d8-4bba-a0b2-6bb6c20761f9" providerId="ADAL" clId="{AF4EB1B8-07A6-4481-91DF-B2D5D61615A8}" dt="2023-02-15T12:50:40.975" v="18987" actId="478"/>
          <ac:spMkLst>
            <pc:docMk/>
            <pc:sldMk cId="1721059059" sldId="3135"/>
            <ac:spMk id="78" creationId="{03143A99-C6AD-77BD-57AF-54E8F8C32E9B}"/>
          </ac:spMkLst>
        </pc:spChg>
        <pc:spChg chg="add del mod">
          <ac:chgData name="Mathilda Händén" userId="c86d09dc-e4d8-4bba-a0b2-6bb6c20761f9" providerId="ADAL" clId="{AF4EB1B8-07A6-4481-91DF-B2D5D61615A8}" dt="2023-02-15T12:50:38.430" v="18986" actId="478"/>
          <ac:spMkLst>
            <pc:docMk/>
            <pc:sldMk cId="1721059059" sldId="3135"/>
            <ac:spMk id="79" creationId="{B9F47966-50DF-B1AA-2B26-89AB24BA1102}"/>
          </ac:spMkLst>
        </pc:spChg>
        <pc:spChg chg="add del mod ord">
          <ac:chgData name="Mathilda Händén" userId="c86d09dc-e4d8-4bba-a0b2-6bb6c20761f9" providerId="ADAL" clId="{AF4EB1B8-07A6-4481-91DF-B2D5D61615A8}" dt="2023-02-15T12:49:54.503" v="18968" actId="478"/>
          <ac:spMkLst>
            <pc:docMk/>
            <pc:sldMk cId="1721059059" sldId="3135"/>
            <ac:spMk id="81" creationId="{434E2C12-94FD-4CDB-49B3-E7BC995EC817}"/>
          </ac:spMkLst>
        </pc:spChg>
        <pc:spChg chg="add mod">
          <ac:chgData name="Mathilda Händén" userId="c86d09dc-e4d8-4bba-a0b2-6bb6c20761f9" providerId="ADAL" clId="{AF4EB1B8-07A6-4481-91DF-B2D5D61615A8}" dt="2023-02-15T13:56:01.995" v="19328" actId="1076"/>
          <ac:spMkLst>
            <pc:docMk/>
            <pc:sldMk cId="1721059059" sldId="3135"/>
            <ac:spMk id="87" creationId="{60E4A5C1-9171-78D4-950E-37CD9CF77161}"/>
          </ac:spMkLst>
        </pc:spChg>
        <pc:spChg chg="add mod">
          <ac:chgData name="Mathilda Händén" userId="c86d09dc-e4d8-4bba-a0b2-6bb6c20761f9" providerId="ADAL" clId="{AF4EB1B8-07A6-4481-91DF-B2D5D61615A8}" dt="2023-02-15T13:56:06.362" v="19331" actId="1076"/>
          <ac:spMkLst>
            <pc:docMk/>
            <pc:sldMk cId="1721059059" sldId="3135"/>
            <ac:spMk id="88" creationId="{F04161AF-869D-661F-32E2-02EC48E6F8F4}"/>
          </ac:spMkLst>
        </pc:spChg>
        <pc:spChg chg="add mod">
          <ac:chgData name="Mathilda Händén" userId="c86d09dc-e4d8-4bba-a0b2-6bb6c20761f9" providerId="ADAL" clId="{AF4EB1B8-07A6-4481-91DF-B2D5D61615A8}" dt="2023-02-15T14:01:45.677" v="19403" actId="1076"/>
          <ac:spMkLst>
            <pc:docMk/>
            <pc:sldMk cId="1721059059" sldId="3135"/>
            <ac:spMk id="89" creationId="{5F58258E-F010-5DC9-11B6-B8C12DB4F5FA}"/>
          </ac:spMkLst>
        </pc:spChg>
        <pc:spChg chg="add mod">
          <ac:chgData name="Mathilda Händén" userId="c86d09dc-e4d8-4bba-a0b2-6bb6c20761f9" providerId="ADAL" clId="{AF4EB1B8-07A6-4481-91DF-B2D5D61615A8}" dt="2023-02-15T13:56:16.732" v="19337" actId="1076"/>
          <ac:spMkLst>
            <pc:docMk/>
            <pc:sldMk cId="1721059059" sldId="3135"/>
            <ac:spMk id="90" creationId="{B0E7E21F-0BDA-A9B0-23F6-B7C4544395F6}"/>
          </ac:spMkLst>
        </pc:spChg>
        <pc:spChg chg="add mod">
          <ac:chgData name="Mathilda Händén" userId="c86d09dc-e4d8-4bba-a0b2-6bb6c20761f9" providerId="ADAL" clId="{AF4EB1B8-07A6-4481-91DF-B2D5D61615A8}" dt="2023-02-15T13:56:25.087" v="19341" actId="1076"/>
          <ac:spMkLst>
            <pc:docMk/>
            <pc:sldMk cId="1721059059" sldId="3135"/>
            <ac:spMk id="91" creationId="{5946BBB9-5EF8-0525-0A11-2E3F577E28BC}"/>
          </ac:spMkLst>
        </pc:spChg>
        <pc:spChg chg="add mod ord">
          <ac:chgData name="Mathilda Händén" userId="c86d09dc-e4d8-4bba-a0b2-6bb6c20761f9" providerId="ADAL" clId="{AF4EB1B8-07A6-4481-91DF-B2D5D61615A8}" dt="2023-02-15T13:56:44.490" v="19348" actId="167"/>
          <ac:spMkLst>
            <pc:docMk/>
            <pc:sldMk cId="1721059059" sldId="3135"/>
            <ac:spMk id="92" creationId="{C8A502BC-9E16-D6C9-DFAE-CBDFBA9067B1}"/>
          </ac:spMkLst>
        </pc:spChg>
        <pc:spChg chg="add mod ord">
          <ac:chgData name="Mathilda Händén" userId="c86d09dc-e4d8-4bba-a0b2-6bb6c20761f9" providerId="ADAL" clId="{AF4EB1B8-07A6-4481-91DF-B2D5D61615A8}" dt="2023-02-15T13:56:52.706" v="19352" actId="167"/>
          <ac:spMkLst>
            <pc:docMk/>
            <pc:sldMk cId="1721059059" sldId="3135"/>
            <ac:spMk id="93" creationId="{FC5F116A-9EDE-523C-A24D-EF8CAC49CE46}"/>
          </ac:spMkLst>
        </pc:spChg>
        <pc:spChg chg="mod ord topLvl">
          <ac:chgData name="Mathilda Händén" userId="c86d09dc-e4d8-4bba-a0b2-6bb6c20761f9" providerId="ADAL" clId="{AF4EB1B8-07A6-4481-91DF-B2D5D61615A8}" dt="2023-02-15T14:02:33.456" v="19413" actId="14100"/>
          <ac:spMkLst>
            <pc:docMk/>
            <pc:sldMk cId="1721059059" sldId="3135"/>
            <ac:spMk id="95" creationId="{4F494461-E61A-A0E7-C416-BBD9AE73851D}"/>
          </ac:spMkLst>
        </pc:spChg>
        <pc:spChg chg="mod ord topLvl">
          <ac:chgData name="Mathilda Händén" userId="c86d09dc-e4d8-4bba-a0b2-6bb6c20761f9" providerId="ADAL" clId="{AF4EB1B8-07A6-4481-91DF-B2D5D61615A8}" dt="2023-02-15T13:59:52.996" v="19393" actId="1076"/>
          <ac:spMkLst>
            <pc:docMk/>
            <pc:sldMk cId="1721059059" sldId="3135"/>
            <ac:spMk id="97" creationId="{C21A9420-7677-4F6C-8FDC-736ED2782959}"/>
          </ac:spMkLst>
        </pc:spChg>
        <pc:spChg chg="add mod ord">
          <ac:chgData name="Mathilda Händén" userId="c86d09dc-e4d8-4bba-a0b2-6bb6c20761f9" providerId="ADAL" clId="{AF4EB1B8-07A6-4481-91DF-B2D5D61615A8}" dt="2023-02-15T14:01:54.268" v="19407" actId="167"/>
          <ac:spMkLst>
            <pc:docMk/>
            <pc:sldMk cId="1721059059" sldId="3135"/>
            <ac:spMk id="99" creationId="{8E174DDD-27D5-30CB-2C7A-9248EF607ADD}"/>
          </ac:spMkLst>
        </pc:spChg>
        <pc:spChg chg="mod">
          <ac:chgData name="Mathilda Händén" userId="c86d09dc-e4d8-4bba-a0b2-6bb6c20761f9" providerId="ADAL" clId="{AF4EB1B8-07A6-4481-91DF-B2D5D61615A8}" dt="2023-02-10T11:33:14.551" v="12242"/>
          <ac:spMkLst>
            <pc:docMk/>
            <pc:sldMk cId="1721059059" sldId="3135"/>
            <ac:spMk id="265" creationId="{8C5F7A34-8300-5932-FA18-A7E877C8D76A}"/>
          </ac:spMkLst>
        </pc:spChg>
        <pc:spChg chg="mod">
          <ac:chgData name="Mathilda Händén" userId="c86d09dc-e4d8-4bba-a0b2-6bb6c20761f9" providerId="ADAL" clId="{AF4EB1B8-07A6-4481-91DF-B2D5D61615A8}" dt="2023-02-10T11:33:14.551" v="12242"/>
          <ac:spMkLst>
            <pc:docMk/>
            <pc:sldMk cId="1721059059" sldId="3135"/>
            <ac:spMk id="267" creationId="{5F239864-E53F-F1EB-6F05-10F9D6E8C248}"/>
          </ac:spMkLst>
        </pc:spChg>
        <pc:grpChg chg="add mod ord">
          <ac:chgData name="Mathilda Händén" userId="c86d09dc-e4d8-4bba-a0b2-6bb6c20761f9" providerId="ADAL" clId="{AF4EB1B8-07A6-4481-91DF-B2D5D61615A8}" dt="2023-02-15T13:59:04.399" v="19380" actId="1076"/>
          <ac:grpSpMkLst>
            <pc:docMk/>
            <pc:sldMk cId="1721059059" sldId="3135"/>
            <ac:grpSpMk id="4" creationId="{18883538-FE01-0461-68FB-081642666287}"/>
          </ac:grpSpMkLst>
        </pc:grpChg>
        <pc:grpChg chg="add del mod">
          <ac:chgData name="Mathilda Händén" userId="c86d09dc-e4d8-4bba-a0b2-6bb6c20761f9" providerId="ADAL" clId="{AF4EB1B8-07A6-4481-91DF-B2D5D61615A8}" dt="2023-02-14T08:36:38.452" v="16551" actId="478"/>
          <ac:grpSpMkLst>
            <pc:docMk/>
            <pc:sldMk cId="1721059059" sldId="3135"/>
            <ac:grpSpMk id="4" creationId="{4E090366-E7A3-95DA-D73D-3B8D686AF540}"/>
          </ac:grpSpMkLst>
        </pc:grpChg>
        <pc:grpChg chg="add del mod">
          <ac:chgData name="Mathilda Händén" userId="c86d09dc-e4d8-4bba-a0b2-6bb6c20761f9" providerId="ADAL" clId="{AF4EB1B8-07A6-4481-91DF-B2D5D61615A8}" dt="2023-02-10T09:47:48.572" v="10441" actId="165"/>
          <ac:grpSpMkLst>
            <pc:docMk/>
            <pc:sldMk cId="1721059059" sldId="3135"/>
            <ac:grpSpMk id="8" creationId="{74B64771-D62F-7512-696C-7C9E949429B0}"/>
          </ac:grpSpMkLst>
        </pc:grpChg>
        <pc:grpChg chg="add mod ord">
          <ac:chgData name="Mathilda Händén" userId="c86d09dc-e4d8-4bba-a0b2-6bb6c20761f9" providerId="ADAL" clId="{AF4EB1B8-07A6-4481-91DF-B2D5D61615A8}" dt="2023-02-15T14:03:40.830" v="19420" actId="166"/>
          <ac:grpSpMkLst>
            <pc:docMk/>
            <pc:sldMk cId="1721059059" sldId="3135"/>
            <ac:grpSpMk id="9" creationId="{7BB11B4C-0A9C-77BB-9D2A-91871506DAE5}"/>
          </ac:grpSpMkLst>
        </pc:grpChg>
        <pc:grpChg chg="add del mod topLvl">
          <ac:chgData name="Mathilda Händén" userId="c86d09dc-e4d8-4bba-a0b2-6bb6c20761f9" providerId="ADAL" clId="{AF4EB1B8-07A6-4481-91DF-B2D5D61615A8}" dt="2023-02-10T09:50:07.929" v="10496" actId="165"/>
          <ac:grpSpMkLst>
            <pc:docMk/>
            <pc:sldMk cId="1721059059" sldId="3135"/>
            <ac:grpSpMk id="9" creationId="{CFD78972-EAE4-447B-509F-95FD859FA5C6}"/>
          </ac:grpSpMkLst>
        </pc:grpChg>
        <pc:grpChg chg="add del mod">
          <ac:chgData name="Mathilda Händén" userId="c86d09dc-e4d8-4bba-a0b2-6bb6c20761f9" providerId="ADAL" clId="{AF4EB1B8-07A6-4481-91DF-B2D5D61615A8}" dt="2023-02-10T09:41:58.345" v="10327" actId="165"/>
          <ac:grpSpMkLst>
            <pc:docMk/>
            <pc:sldMk cId="1721059059" sldId="3135"/>
            <ac:grpSpMk id="10" creationId="{CBE0EE39-E8B2-33A2-1A7C-05E83084CBF1}"/>
          </ac:grpSpMkLst>
        </pc:grpChg>
        <pc:grpChg chg="add del mod">
          <ac:chgData name="Mathilda Händén" userId="c86d09dc-e4d8-4bba-a0b2-6bb6c20761f9" providerId="ADAL" clId="{AF4EB1B8-07A6-4481-91DF-B2D5D61615A8}" dt="2023-02-10T09:48:56.595" v="10471" actId="165"/>
          <ac:grpSpMkLst>
            <pc:docMk/>
            <pc:sldMk cId="1721059059" sldId="3135"/>
            <ac:grpSpMk id="11" creationId="{6DA5CBBE-C87F-31D4-B343-28CE8D4D2051}"/>
          </ac:grpSpMkLst>
        </pc:grpChg>
        <pc:grpChg chg="add del mod">
          <ac:chgData name="Mathilda Händén" userId="c86d09dc-e4d8-4bba-a0b2-6bb6c20761f9" providerId="ADAL" clId="{AF4EB1B8-07A6-4481-91DF-B2D5D61615A8}" dt="2023-02-15T12:43:13.946" v="18888" actId="165"/>
          <ac:grpSpMkLst>
            <pc:docMk/>
            <pc:sldMk cId="1721059059" sldId="3135"/>
            <ac:grpSpMk id="12" creationId="{4509D97D-E408-3636-955B-5B9DD2EC82FC}"/>
          </ac:grpSpMkLst>
        </pc:grpChg>
        <pc:grpChg chg="add del mod">
          <ac:chgData name="Mathilda Händén" userId="c86d09dc-e4d8-4bba-a0b2-6bb6c20761f9" providerId="ADAL" clId="{AF4EB1B8-07A6-4481-91DF-B2D5D61615A8}" dt="2023-02-10T09:48:51.541" v="10470" actId="165"/>
          <ac:grpSpMkLst>
            <pc:docMk/>
            <pc:sldMk cId="1721059059" sldId="3135"/>
            <ac:grpSpMk id="12" creationId="{7A75CF24-BCA6-4D08-49D5-5FD8838AF254}"/>
          </ac:grpSpMkLst>
        </pc:grpChg>
        <pc:grpChg chg="add del mod">
          <ac:chgData name="Mathilda Händén" userId="c86d09dc-e4d8-4bba-a0b2-6bb6c20761f9" providerId="ADAL" clId="{AF4EB1B8-07A6-4481-91DF-B2D5D61615A8}" dt="2023-02-09T20:41:18.033" v="10220" actId="165"/>
          <ac:grpSpMkLst>
            <pc:docMk/>
            <pc:sldMk cId="1721059059" sldId="3135"/>
            <ac:grpSpMk id="18" creationId="{9233F4E7-3D97-84E1-7866-1A30C7902BF5}"/>
          </ac:grpSpMkLst>
        </pc:grpChg>
        <pc:grpChg chg="add del mod">
          <ac:chgData name="Mathilda Händén" userId="c86d09dc-e4d8-4bba-a0b2-6bb6c20761f9" providerId="ADAL" clId="{AF4EB1B8-07A6-4481-91DF-B2D5D61615A8}" dt="2023-02-09T20:40:32.737" v="10199" actId="165"/>
          <ac:grpSpMkLst>
            <pc:docMk/>
            <pc:sldMk cId="1721059059" sldId="3135"/>
            <ac:grpSpMk id="23" creationId="{C40EE018-B537-060A-2355-179BDD3307E9}"/>
          </ac:grpSpMkLst>
        </pc:grpChg>
        <pc:grpChg chg="mod">
          <ac:chgData name="Mathilda Händén" userId="c86d09dc-e4d8-4bba-a0b2-6bb6c20761f9" providerId="ADAL" clId="{AF4EB1B8-07A6-4481-91DF-B2D5D61615A8}" dt="2023-02-15T09:29:29.597" v="18429"/>
          <ac:grpSpMkLst>
            <pc:docMk/>
            <pc:sldMk cId="1721059059" sldId="3135"/>
            <ac:grpSpMk id="26" creationId="{B3995755-1487-E343-2298-7B829F8C4C5E}"/>
          </ac:grpSpMkLst>
        </pc:grpChg>
        <pc:grpChg chg="add del mod">
          <ac:chgData name="Mathilda Händén" userId="c86d09dc-e4d8-4bba-a0b2-6bb6c20761f9" providerId="ADAL" clId="{AF4EB1B8-07A6-4481-91DF-B2D5D61615A8}" dt="2023-02-09T20:39:59.758" v="10163" actId="165"/>
          <ac:grpSpMkLst>
            <pc:docMk/>
            <pc:sldMk cId="1721059059" sldId="3135"/>
            <ac:grpSpMk id="27" creationId="{8001901C-BE5C-0D16-608A-5DAB5C17FE28}"/>
          </ac:grpSpMkLst>
        </pc:grpChg>
        <pc:grpChg chg="add del mod ord">
          <ac:chgData name="Mathilda Händén" userId="c86d09dc-e4d8-4bba-a0b2-6bb6c20761f9" providerId="ADAL" clId="{AF4EB1B8-07A6-4481-91DF-B2D5D61615A8}" dt="2023-02-15T12:50:55.973" v="18988" actId="165"/>
          <ac:grpSpMkLst>
            <pc:docMk/>
            <pc:sldMk cId="1721059059" sldId="3135"/>
            <ac:grpSpMk id="33" creationId="{85AF36DA-A2A6-B3F1-A841-D2DF0A406056}"/>
          </ac:grpSpMkLst>
        </pc:grpChg>
        <pc:grpChg chg="add del mod ord">
          <ac:chgData name="Mathilda Händén" userId="c86d09dc-e4d8-4bba-a0b2-6bb6c20761f9" providerId="ADAL" clId="{AF4EB1B8-07A6-4481-91DF-B2D5D61615A8}" dt="2023-02-15T12:50:55.973" v="18988" actId="165"/>
          <ac:grpSpMkLst>
            <pc:docMk/>
            <pc:sldMk cId="1721059059" sldId="3135"/>
            <ac:grpSpMk id="34" creationId="{2FB9A21C-B063-4DCD-EDF8-07D920EB98C2}"/>
          </ac:grpSpMkLst>
        </pc:grpChg>
        <pc:grpChg chg="add del mod ord">
          <ac:chgData name="Mathilda Händén" userId="c86d09dc-e4d8-4bba-a0b2-6bb6c20761f9" providerId="ADAL" clId="{AF4EB1B8-07A6-4481-91DF-B2D5D61615A8}" dt="2023-02-15T13:47:06.932" v="19292" actId="478"/>
          <ac:grpSpMkLst>
            <pc:docMk/>
            <pc:sldMk cId="1721059059" sldId="3135"/>
            <ac:grpSpMk id="36" creationId="{76CF982B-FD05-C5AC-DE32-E0BB58EB3B66}"/>
          </ac:grpSpMkLst>
        </pc:grpChg>
        <pc:grpChg chg="add del mod">
          <ac:chgData name="Mathilda Händén" userId="c86d09dc-e4d8-4bba-a0b2-6bb6c20761f9" providerId="ADAL" clId="{AF4EB1B8-07A6-4481-91DF-B2D5D61615A8}" dt="2023-02-10T10:03:29.891" v="10562" actId="478"/>
          <ac:grpSpMkLst>
            <pc:docMk/>
            <pc:sldMk cId="1721059059" sldId="3135"/>
            <ac:grpSpMk id="37" creationId="{2E48C072-58EF-EC3D-23C5-BCF06A574908}"/>
          </ac:grpSpMkLst>
        </pc:grpChg>
        <pc:grpChg chg="mod">
          <ac:chgData name="Mathilda Händén" userId="c86d09dc-e4d8-4bba-a0b2-6bb6c20761f9" providerId="ADAL" clId="{AF4EB1B8-07A6-4481-91DF-B2D5D61615A8}" dt="2023-02-15T10:48:12.539" v="18780"/>
          <ac:grpSpMkLst>
            <pc:docMk/>
            <pc:sldMk cId="1721059059" sldId="3135"/>
            <ac:grpSpMk id="40" creationId="{DC9CCB9C-7E6E-0F46-FF39-0F8675F0A363}"/>
          </ac:grpSpMkLst>
        </pc:grpChg>
        <pc:grpChg chg="add del mod">
          <ac:chgData name="Mathilda Händén" userId="c86d09dc-e4d8-4bba-a0b2-6bb6c20761f9" providerId="ADAL" clId="{AF4EB1B8-07A6-4481-91DF-B2D5D61615A8}" dt="2023-02-09T20:32:59.403" v="10037" actId="165"/>
          <ac:grpSpMkLst>
            <pc:docMk/>
            <pc:sldMk cId="1721059059" sldId="3135"/>
            <ac:grpSpMk id="42" creationId="{AEA6DA0D-BE8A-7A01-8948-11A6E4C85F78}"/>
          </ac:grpSpMkLst>
        </pc:grpChg>
        <pc:grpChg chg="add mod">
          <ac:chgData name="Mathilda Händén" userId="c86d09dc-e4d8-4bba-a0b2-6bb6c20761f9" providerId="ADAL" clId="{AF4EB1B8-07A6-4481-91DF-B2D5D61615A8}" dt="2023-02-15T12:56:59.119" v="19009" actId="552"/>
          <ac:grpSpMkLst>
            <pc:docMk/>
            <pc:sldMk cId="1721059059" sldId="3135"/>
            <ac:grpSpMk id="52" creationId="{EAD1A633-B480-B055-4B4E-F34B4BF1CED1}"/>
          </ac:grpSpMkLst>
        </pc:grpChg>
        <pc:grpChg chg="add mod">
          <ac:chgData name="Mathilda Händén" userId="c86d09dc-e4d8-4bba-a0b2-6bb6c20761f9" providerId="ADAL" clId="{AF4EB1B8-07A6-4481-91DF-B2D5D61615A8}" dt="2023-02-15T13:04:57.217" v="19106" actId="465"/>
          <ac:grpSpMkLst>
            <pc:docMk/>
            <pc:sldMk cId="1721059059" sldId="3135"/>
            <ac:grpSpMk id="53" creationId="{E0EC97E5-01A0-83B9-836E-D96D408BC0E9}"/>
          </ac:grpSpMkLst>
        </pc:grpChg>
        <pc:grpChg chg="add del mod">
          <ac:chgData name="Mathilda Händén" userId="c86d09dc-e4d8-4bba-a0b2-6bb6c20761f9" providerId="ADAL" clId="{AF4EB1B8-07A6-4481-91DF-B2D5D61615A8}" dt="2023-02-15T12:49:37.939" v="18958" actId="165"/>
          <ac:grpSpMkLst>
            <pc:docMk/>
            <pc:sldMk cId="1721059059" sldId="3135"/>
            <ac:grpSpMk id="54" creationId="{8102F3B7-2769-7E21-AB92-33B8FE3DF77D}"/>
          </ac:grpSpMkLst>
        </pc:grpChg>
        <pc:grpChg chg="add del mod">
          <ac:chgData name="Mathilda Händén" userId="c86d09dc-e4d8-4bba-a0b2-6bb6c20761f9" providerId="ADAL" clId="{AF4EB1B8-07A6-4481-91DF-B2D5D61615A8}" dt="2023-02-10T10:22:54.836" v="10898" actId="478"/>
          <ac:grpSpMkLst>
            <pc:docMk/>
            <pc:sldMk cId="1721059059" sldId="3135"/>
            <ac:grpSpMk id="56" creationId="{7F4B9286-A8EF-6947-35A4-6A55132521A0}"/>
          </ac:grpSpMkLst>
        </pc:grpChg>
        <pc:grpChg chg="add mod">
          <ac:chgData name="Mathilda Händén" userId="c86d09dc-e4d8-4bba-a0b2-6bb6c20761f9" providerId="ADAL" clId="{AF4EB1B8-07A6-4481-91DF-B2D5D61615A8}" dt="2023-02-15T13:05:04.825" v="19111" actId="1035"/>
          <ac:grpSpMkLst>
            <pc:docMk/>
            <pc:sldMk cId="1721059059" sldId="3135"/>
            <ac:grpSpMk id="59" creationId="{45051389-A4E6-2E83-F86B-79B2735AEFD0}"/>
          </ac:grpSpMkLst>
        </pc:grpChg>
        <pc:grpChg chg="add del mod">
          <ac:chgData name="Mathilda Händén" userId="c86d09dc-e4d8-4bba-a0b2-6bb6c20761f9" providerId="ADAL" clId="{AF4EB1B8-07A6-4481-91DF-B2D5D61615A8}" dt="2023-02-10T10:25:09.975" v="10906" actId="478"/>
          <ac:grpSpMkLst>
            <pc:docMk/>
            <pc:sldMk cId="1721059059" sldId="3135"/>
            <ac:grpSpMk id="60" creationId="{1C9ADCA8-2FC0-440B-A238-24FE250374B6}"/>
          </ac:grpSpMkLst>
        </pc:grpChg>
        <pc:grpChg chg="add del mod ord">
          <ac:chgData name="Mathilda Händén" userId="c86d09dc-e4d8-4bba-a0b2-6bb6c20761f9" providerId="ADAL" clId="{AF4EB1B8-07A6-4481-91DF-B2D5D61615A8}" dt="2023-02-15T13:59:28.300" v="19382" actId="478"/>
          <ac:grpSpMkLst>
            <pc:docMk/>
            <pc:sldMk cId="1721059059" sldId="3135"/>
            <ac:grpSpMk id="64" creationId="{E17971B9-C971-22EF-3ECF-F5F446282D09}"/>
          </ac:grpSpMkLst>
        </pc:grpChg>
        <pc:grpChg chg="add del mod">
          <ac:chgData name="Mathilda Händén" userId="c86d09dc-e4d8-4bba-a0b2-6bb6c20761f9" providerId="ADAL" clId="{AF4EB1B8-07A6-4481-91DF-B2D5D61615A8}" dt="2023-02-10T10:35:43.767" v="11123" actId="165"/>
          <ac:grpSpMkLst>
            <pc:docMk/>
            <pc:sldMk cId="1721059059" sldId="3135"/>
            <ac:grpSpMk id="65" creationId="{E92951E5-5A21-E5F9-9E9B-B998CCAA0CFF}"/>
          </ac:grpSpMkLst>
        </pc:grpChg>
        <pc:grpChg chg="add del mod">
          <ac:chgData name="Mathilda Händén" userId="c86d09dc-e4d8-4bba-a0b2-6bb6c20761f9" providerId="ADAL" clId="{AF4EB1B8-07A6-4481-91DF-B2D5D61615A8}" dt="2023-02-10T10:27:54.969" v="11031"/>
          <ac:grpSpMkLst>
            <pc:docMk/>
            <pc:sldMk cId="1721059059" sldId="3135"/>
            <ac:grpSpMk id="69" creationId="{F6725F0A-64C4-58B7-6419-BD558B714BE8}"/>
          </ac:grpSpMkLst>
        </pc:grpChg>
        <pc:grpChg chg="add mod">
          <ac:chgData name="Mathilda Händén" userId="c86d09dc-e4d8-4bba-a0b2-6bb6c20761f9" providerId="ADAL" clId="{AF4EB1B8-07A6-4481-91DF-B2D5D61615A8}" dt="2023-02-15T13:05:00.761" v="19107" actId="1036"/>
          <ac:grpSpMkLst>
            <pc:docMk/>
            <pc:sldMk cId="1721059059" sldId="3135"/>
            <ac:grpSpMk id="71" creationId="{F0C5D08A-A8D5-48F0-021E-E9809496D949}"/>
          </ac:grpSpMkLst>
        </pc:grpChg>
        <pc:grpChg chg="add del mod">
          <ac:chgData name="Mathilda Händén" userId="c86d09dc-e4d8-4bba-a0b2-6bb6c20761f9" providerId="ADAL" clId="{AF4EB1B8-07A6-4481-91DF-B2D5D61615A8}" dt="2023-02-10T13:25:09.307" v="12949" actId="478"/>
          <ac:grpSpMkLst>
            <pc:docMk/>
            <pc:sldMk cId="1721059059" sldId="3135"/>
            <ac:grpSpMk id="73" creationId="{6CFEE13E-015C-EBAA-A411-5832F755DC51}"/>
          </ac:grpSpMkLst>
        </pc:grpChg>
        <pc:grpChg chg="add mod ord">
          <ac:chgData name="Mathilda Händén" userId="c86d09dc-e4d8-4bba-a0b2-6bb6c20761f9" providerId="ADAL" clId="{AF4EB1B8-07A6-4481-91DF-B2D5D61615A8}" dt="2023-02-15T13:56:37.218" v="19344" actId="167"/>
          <ac:grpSpMkLst>
            <pc:docMk/>
            <pc:sldMk cId="1721059059" sldId="3135"/>
            <ac:grpSpMk id="80" creationId="{30916837-6A01-E6BD-6B26-1CB310AC7010}"/>
          </ac:grpSpMkLst>
        </pc:grpChg>
        <pc:grpChg chg="add del mod ord">
          <ac:chgData name="Mathilda Händén" userId="c86d09dc-e4d8-4bba-a0b2-6bb6c20761f9" providerId="ADAL" clId="{AF4EB1B8-07A6-4481-91DF-B2D5D61615A8}" dt="2023-02-15T13:53:56.078" v="19294" actId="165"/>
          <ac:grpSpMkLst>
            <pc:docMk/>
            <pc:sldMk cId="1721059059" sldId="3135"/>
            <ac:grpSpMk id="85" creationId="{2DC260AA-F8C1-4420-818D-C8AF5B9DC762}"/>
          </ac:grpSpMkLst>
        </pc:grpChg>
        <pc:grpChg chg="add mod ord">
          <ac:chgData name="Mathilda Händén" userId="c86d09dc-e4d8-4bba-a0b2-6bb6c20761f9" providerId="ADAL" clId="{AF4EB1B8-07A6-4481-91DF-B2D5D61615A8}" dt="2023-02-15T14:02:38.862" v="19414" actId="166"/>
          <ac:grpSpMkLst>
            <pc:docMk/>
            <pc:sldMk cId="1721059059" sldId="3135"/>
            <ac:grpSpMk id="86" creationId="{8CEF421C-9CC1-32C0-63FC-F22071AF6CB5}"/>
          </ac:grpSpMkLst>
        </pc:grpChg>
        <pc:grpChg chg="add del mod ord">
          <ac:chgData name="Mathilda Händén" userId="c86d09dc-e4d8-4bba-a0b2-6bb6c20761f9" providerId="ADAL" clId="{AF4EB1B8-07A6-4481-91DF-B2D5D61615A8}" dt="2023-02-15T13:58:00.802" v="19363" actId="165"/>
          <ac:grpSpMkLst>
            <pc:docMk/>
            <pc:sldMk cId="1721059059" sldId="3135"/>
            <ac:grpSpMk id="94" creationId="{B1E2DFB5-5E08-5AE7-E3A7-BFCBA867371F}"/>
          </ac:grpSpMkLst>
        </pc:grpChg>
        <pc:grpChg chg="add del mod">
          <ac:chgData name="Mathilda Händén" userId="c86d09dc-e4d8-4bba-a0b2-6bb6c20761f9" providerId="ADAL" clId="{AF4EB1B8-07A6-4481-91DF-B2D5D61615A8}" dt="2023-02-10T11:33:15.811" v="12243"/>
          <ac:grpSpMkLst>
            <pc:docMk/>
            <pc:sldMk cId="1721059059" sldId="3135"/>
            <ac:grpSpMk id="264" creationId="{E3B3767F-783F-31EB-8BBB-F98E4F544E85}"/>
          </ac:grpSpMkLst>
        </pc:grpChg>
        <pc:picChg chg="mod">
          <ac:chgData name="Mathilda Händén" userId="c86d09dc-e4d8-4bba-a0b2-6bb6c20761f9" providerId="ADAL" clId="{AF4EB1B8-07A6-4481-91DF-B2D5D61615A8}" dt="2023-02-15T09:29:29.597" v="18429"/>
          <ac:picMkLst>
            <pc:docMk/>
            <pc:sldMk cId="1721059059" sldId="3135"/>
            <ac:picMk id="8" creationId="{41564C46-AC2F-8A35-4945-F93D23277923}"/>
          </ac:picMkLst>
        </pc:picChg>
        <pc:picChg chg="mod topLvl">
          <ac:chgData name="Mathilda Händén" userId="c86d09dc-e4d8-4bba-a0b2-6bb6c20761f9" providerId="ADAL" clId="{AF4EB1B8-07A6-4481-91DF-B2D5D61615A8}" dt="2023-02-15T12:50:55.973" v="18988" actId="165"/>
          <ac:picMkLst>
            <pc:docMk/>
            <pc:sldMk cId="1721059059" sldId="3135"/>
            <ac:picMk id="20" creationId="{D4D107F9-B485-8484-870B-FBC2271E32D6}"/>
          </ac:picMkLst>
        </pc:picChg>
        <pc:picChg chg="add del mod ord">
          <ac:chgData name="Mathilda Händén" userId="c86d09dc-e4d8-4bba-a0b2-6bb6c20761f9" providerId="ADAL" clId="{AF4EB1B8-07A6-4481-91DF-B2D5D61615A8}" dt="2023-02-15T12:48:12.662" v="18938" actId="478"/>
          <ac:picMkLst>
            <pc:docMk/>
            <pc:sldMk cId="1721059059" sldId="3135"/>
            <ac:picMk id="21" creationId="{778B0EF5-2E85-105A-A090-B17579AB98E6}"/>
          </ac:picMkLst>
        </pc:picChg>
        <pc:picChg chg="mod ord topLvl">
          <ac:chgData name="Mathilda Händén" userId="c86d09dc-e4d8-4bba-a0b2-6bb6c20761f9" providerId="ADAL" clId="{AF4EB1B8-07A6-4481-91DF-B2D5D61615A8}" dt="2023-02-15T12:50:55.973" v="18988" actId="165"/>
          <ac:picMkLst>
            <pc:docMk/>
            <pc:sldMk cId="1721059059" sldId="3135"/>
            <ac:picMk id="25" creationId="{575ECAC7-31B7-9293-36C8-5DE02C79588A}"/>
          </ac:picMkLst>
        </pc:picChg>
        <pc:picChg chg="mod topLvl">
          <ac:chgData name="Mathilda Händén" userId="c86d09dc-e4d8-4bba-a0b2-6bb6c20761f9" providerId="ADAL" clId="{AF4EB1B8-07A6-4481-91DF-B2D5D61615A8}" dt="2023-02-15T10:49:44.418" v="18806" actId="688"/>
          <ac:picMkLst>
            <pc:docMk/>
            <pc:sldMk cId="1721059059" sldId="3135"/>
            <ac:picMk id="29" creationId="{45FBF1C0-BE25-4428-4B72-41E768CA62CF}"/>
          </ac:picMkLst>
        </pc:picChg>
        <pc:picChg chg="mod">
          <ac:chgData name="Mathilda Händén" userId="c86d09dc-e4d8-4bba-a0b2-6bb6c20761f9" providerId="ADAL" clId="{AF4EB1B8-07A6-4481-91DF-B2D5D61615A8}" dt="2023-02-15T14:03:54.314" v="19425" actId="29295"/>
          <ac:picMkLst>
            <pc:docMk/>
            <pc:sldMk cId="1721059059" sldId="3135"/>
            <ac:picMk id="31" creationId="{448EBBF3-8745-DC40-3B3C-1E109F3FD6CD}"/>
          </ac:picMkLst>
        </pc:picChg>
        <pc:picChg chg="del mod">
          <ac:chgData name="Mathilda Händén" userId="c86d09dc-e4d8-4bba-a0b2-6bb6c20761f9" providerId="ADAL" clId="{AF4EB1B8-07A6-4481-91DF-B2D5D61615A8}" dt="2023-02-10T10:03:27.357" v="10561" actId="478"/>
          <ac:picMkLst>
            <pc:docMk/>
            <pc:sldMk cId="1721059059" sldId="3135"/>
            <ac:picMk id="40" creationId="{C09BA741-9355-7879-CEBE-52C5B0ADCA67}"/>
          </ac:picMkLst>
        </pc:picChg>
        <pc:picChg chg="mod">
          <ac:chgData name="Mathilda Händén" userId="c86d09dc-e4d8-4bba-a0b2-6bb6c20761f9" providerId="ADAL" clId="{AF4EB1B8-07A6-4481-91DF-B2D5D61615A8}" dt="2023-02-15T10:48:12.539" v="18780"/>
          <ac:picMkLst>
            <pc:docMk/>
            <pc:sldMk cId="1721059059" sldId="3135"/>
            <ac:picMk id="42" creationId="{75994633-6C1F-90B5-BBD8-31B4758F9781}"/>
          </ac:picMkLst>
        </pc:picChg>
        <pc:picChg chg="del mod topLvl">
          <ac:chgData name="Mathilda Händén" userId="c86d09dc-e4d8-4bba-a0b2-6bb6c20761f9" providerId="ADAL" clId="{AF4EB1B8-07A6-4481-91DF-B2D5D61615A8}" dt="2023-02-09T20:33:01.043" v="10038" actId="478"/>
          <ac:picMkLst>
            <pc:docMk/>
            <pc:sldMk cId="1721059059" sldId="3135"/>
            <ac:picMk id="44" creationId="{4EBF1216-7A1E-AE10-4AD5-827D63441185}"/>
          </ac:picMkLst>
        </pc:picChg>
        <pc:picChg chg="add mod">
          <ac:chgData name="Mathilda Händén" userId="c86d09dc-e4d8-4bba-a0b2-6bb6c20761f9" providerId="ADAL" clId="{AF4EB1B8-07A6-4481-91DF-B2D5D61615A8}" dt="2023-02-10T11:35:35.945" v="12274" actId="1076"/>
          <ac:picMkLst>
            <pc:docMk/>
            <pc:sldMk cId="1721059059" sldId="3135"/>
            <ac:picMk id="46" creationId="{DB98ECE7-39AF-CCEF-1AAD-205D3C418031}"/>
          </ac:picMkLst>
        </pc:picChg>
        <pc:picChg chg="mod">
          <ac:chgData name="Mathilda Händén" userId="c86d09dc-e4d8-4bba-a0b2-6bb6c20761f9" providerId="ADAL" clId="{AF4EB1B8-07A6-4481-91DF-B2D5D61615A8}" dt="2023-02-10T10:22:20.197" v="10888"/>
          <ac:picMkLst>
            <pc:docMk/>
            <pc:sldMk cId="1721059059" sldId="3135"/>
            <ac:picMk id="58" creationId="{191EFF7C-4686-6022-FD8D-86BAF8D0958A}"/>
          </ac:picMkLst>
        </pc:picChg>
        <pc:picChg chg="mod">
          <ac:chgData name="Mathilda Händén" userId="c86d09dc-e4d8-4bba-a0b2-6bb6c20761f9" providerId="ADAL" clId="{AF4EB1B8-07A6-4481-91DF-B2D5D61615A8}" dt="2023-02-10T10:23:04.406" v="10901"/>
          <ac:picMkLst>
            <pc:docMk/>
            <pc:sldMk cId="1721059059" sldId="3135"/>
            <ac:picMk id="62" creationId="{C88F44ED-0123-F443-7348-6D72BBE125F3}"/>
          </ac:picMkLst>
        </pc:picChg>
        <pc:picChg chg="mod topLvl">
          <ac:chgData name="Mathilda Händén" userId="c86d09dc-e4d8-4bba-a0b2-6bb6c20761f9" providerId="ADAL" clId="{AF4EB1B8-07A6-4481-91DF-B2D5D61615A8}" dt="2023-02-10T10:35:58.517" v="11127" actId="164"/>
          <ac:picMkLst>
            <pc:docMk/>
            <pc:sldMk cId="1721059059" sldId="3135"/>
            <ac:picMk id="67" creationId="{31A2465C-57E4-2080-E50C-B0EBF772CA52}"/>
          </ac:picMkLst>
        </pc:picChg>
        <pc:picChg chg="mod">
          <ac:chgData name="Mathilda Händén" userId="c86d09dc-e4d8-4bba-a0b2-6bb6c20761f9" providerId="ADAL" clId="{AF4EB1B8-07A6-4481-91DF-B2D5D61615A8}" dt="2023-02-10T10:27:53.521" v="11030"/>
          <ac:picMkLst>
            <pc:docMk/>
            <pc:sldMk cId="1721059059" sldId="3135"/>
            <ac:picMk id="71" creationId="{65A5B5F5-2411-9F49-F517-2D8DA794F416}"/>
          </ac:picMkLst>
        </pc:picChg>
        <pc:picChg chg="add del mod">
          <ac:chgData name="Mathilda Händén" userId="c86d09dc-e4d8-4bba-a0b2-6bb6c20761f9" providerId="ADAL" clId="{AF4EB1B8-07A6-4481-91DF-B2D5D61615A8}" dt="2023-02-15T13:46:10.269" v="19274" actId="478"/>
          <ac:picMkLst>
            <pc:docMk/>
            <pc:sldMk cId="1721059059" sldId="3135"/>
            <ac:picMk id="76" creationId="{3BA322C2-0CFE-FF91-8D74-E6379B6E6C62}"/>
          </ac:picMkLst>
        </pc:picChg>
        <pc:picChg chg="add del mod">
          <ac:chgData name="Mathilda Händén" userId="c86d09dc-e4d8-4bba-a0b2-6bb6c20761f9" providerId="ADAL" clId="{AF4EB1B8-07A6-4481-91DF-B2D5D61615A8}" dt="2023-02-15T13:45:56.973" v="19267" actId="478"/>
          <ac:picMkLst>
            <pc:docMk/>
            <pc:sldMk cId="1721059059" sldId="3135"/>
            <ac:picMk id="83" creationId="{56268302-F3F9-FCB7-8FD4-3699101FC8BF}"/>
          </ac:picMkLst>
        </pc:picChg>
        <pc:picChg chg="add mod topLvl">
          <ac:chgData name="Mathilda Händén" userId="c86d09dc-e4d8-4bba-a0b2-6bb6c20761f9" providerId="ADAL" clId="{AF4EB1B8-07A6-4481-91DF-B2D5D61615A8}" dt="2023-02-15T13:54:03.674" v="19298" actId="164"/>
          <ac:picMkLst>
            <pc:docMk/>
            <pc:sldMk cId="1721059059" sldId="3135"/>
            <ac:picMk id="84" creationId="{F36DCE89-F247-C9FA-A503-E2BEB5D73F19}"/>
          </ac:picMkLst>
        </pc:picChg>
        <pc:picChg chg="mod ord topLvl">
          <ac:chgData name="Mathilda Händén" userId="c86d09dc-e4d8-4bba-a0b2-6bb6c20761f9" providerId="ADAL" clId="{AF4EB1B8-07A6-4481-91DF-B2D5D61615A8}" dt="2023-02-15T13:59:50.669" v="19392" actId="1076"/>
          <ac:picMkLst>
            <pc:docMk/>
            <pc:sldMk cId="1721059059" sldId="3135"/>
            <ac:picMk id="96" creationId="{64AB4C2A-38C0-F42A-3078-316C139D2D55}"/>
          </ac:picMkLst>
        </pc:picChg>
        <pc:picChg chg="add mod ord">
          <ac:chgData name="Mathilda Händén" userId="c86d09dc-e4d8-4bba-a0b2-6bb6c20761f9" providerId="ADAL" clId="{AF4EB1B8-07A6-4481-91DF-B2D5D61615A8}" dt="2023-02-15T14:00:35.073" v="19396" actId="167"/>
          <ac:picMkLst>
            <pc:docMk/>
            <pc:sldMk cId="1721059059" sldId="3135"/>
            <ac:picMk id="98" creationId="{DC76C7C6-4426-F098-214F-916E25D21502}"/>
          </ac:picMkLst>
        </pc:picChg>
        <pc:picChg chg="mod">
          <ac:chgData name="Mathilda Händén" userId="c86d09dc-e4d8-4bba-a0b2-6bb6c20761f9" providerId="ADAL" clId="{AF4EB1B8-07A6-4481-91DF-B2D5D61615A8}" dt="2023-02-10T11:33:14.551" v="12242"/>
          <ac:picMkLst>
            <pc:docMk/>
            <pc:sldMk cId="1721059059" sldId="3135"/>
            <ac:picMk id="266" creationId="{57F5C548-697B-D143-FF37-BF3E60379D9C}"/>
          </ac:picMkLst>
        </pc:picChg>
        <pc:cxnChg chg="add mod">
          <ac:chgData name="Mathilda Händén" userId="c86d09dc-e4d8-4bba-a0b2-6bb6c20761f9" providerId="ADAL" clId="{AF4EB1B8-07A6-4481-91DF-B2D5D61615A8}" dt="2023-02-10T09:45:04.686" v="10407" actId="1076"/>
          <ac:cxnSpMkLst>
            <pc:docMk/>
            <pc:sldMk cId="1721059059" sldId="3135"/>
            <ac:cxnSpMk id="2" creationId="{92509AA9-9FD4-CEA3-AF48-2E47DFC3DD79}"/>
          </ac:cxnSpMkLst>
        </pc:cxnChg>
        <pc:cxnChg chg="add del mod">
          <ac:chgData name="Mathilda Händén" userId="c86d09dc-e4d8-4bba-a0b2-6bb6c20761f9" providerId="ADAL" clId="{AF4EB1B8-07A6-4481-91DF-B2D5D61615A8}" dt="2023-02-09T20:15:21.943" v="9797" actId="478"/>
          <ac:cxnSpMkLst>
            <pc:docMk/>
            <pc:sldMk cId="1721059059" sldId="3135"/>
            <ac:cxnSpMk id="3" creationId="{7FBB4811-28C5-67B4-974A-0105FC0DE203}"/>
          </ac:cxnSpMkLst>
        </pc:cxnChg>
        <pc:cxnChg chg="del">
          <ac:chgData name="Mathilda Händén" userId="c86d09dc-e4d8-4bba-a0b2-6bb6c20761f9" providerId="ADAL" clId="{AF4EB1B8-07A6-4481-91DF-B2D5D61615A8}" dt="2023-02-09T20:08:40.610" v="9672" actId="478"/>
          <ac:cxnSpMkLst>
            <pc:docMk/>
            <pc:sldMk cId="1721059059" sldId="3135"/>
            <ac:cxnSpMk id="6" creationId="{0BC6C8CC-1BA2-AD89-9C7F-9FF931E280B6}"/>
          </ac:cxnSpMkLst>
        </pc:cxnChg>
        <pc:cxnChg chg="del mod">
          <ac:chgData name="Mathilda Händén" userId="c86d09dc-e4d8-4bba-a0b2-6bb6c20761f9" providerId="ADAL" clId="{AF4EB1B8-07A6-4481-91DF-B2D5D61615A8}" dt="2023-02-09T20:15:23.555" v="9799" actId="478"/>
          <ac:cxnSpMkLst>
            <pc:docMk/>
            <pc:sldMk cId="1721059059" sldId="3135"/>
            <ac:cxnSpMk id="9" creationId="{73E26C8D-879C-C1E9-8527-7355FA5C8644}"/>
          </ac:cxnSpMkLst>
        </pc:cxnChg>
        <pc:cxnChg chg="del">
          <ac:chgData name="Mathilda Händén" userId="c86d09dc-e4d8-4bba-a0b2-6bb6c20761f9" providerId="ADAL" clId="{AF4EB1B8-07A6-4481-91DF-B2D5D61615A8}" dt="2023-02-09T20:07:02.651" v="9582" actId="478"/>
          <ac:cxnSpMkLst>
            <pc:docMk/>
            <pc:sldMk cId="1721059059" sldId="3135"/>
            <ac:cxnSpMk id="10" creationId="{71F477DD-C9A7-74F5-45A0-1A12A05265B1}"/>
          </ac:cxnSpMkLst>
        </pc:cxnChg>
        <pc:cxnChg chg="add mod">
          <ac:chgData name="Mathilda Händén" userId="c86d09dc-e4d8-4bba-a0b2-6bb6c20761f9" providerId="ADAL" clId="{AF4EB1B8-07A6-4481-91DF-B2D5D61615A8}" dt="2023-02-10T09:44:55.719" v="10401" actId="1076"/>
          <ac:cxnSpMkLst>
            <pc:docMk/>
            <pc:sldMk cId="1721059059" sldId="3135"/>
            <ac:cxnSpMk id="14" creationId="{EE462CCC-DCF7-4B0A-F535-F6FC05422D12}"/>
          </ac:cxnSpMkLst>
        </pc:cxnChg>
        <pc:cxnChg chg="add del mod">
          <ac:chgData name="Mathilda Händén" userId="c86d09dc-e4d8-4bba-a0b2-6bb6c20761f9" providerId="ADAL" clId="{AF4EB1B8-07A6-4481-91DF-B2D5D61615A8}" dt="2023-02-10T09:40:53.797" v="10307" actId="478"/>
          <ac:cxnSpMkLst>
            <pc:docMk/>
            <pc:sldMk cId="1721059059" sldId="3135"/>
            <ac:cxnSpMk id="16" creationId="{74E89A80-D720-ADF0-E320-8A3A0C078FF5}"/>
          </ac:cxnSpMkLst>
        </pc:cxnChg>
        <pc:cxnChg chg="add del mod">
          <ac:chgData name="Mathilda Händén" userId="c86d09dc-e4d8-4bba-a0b2-6bb6c20761f9" providerId="ADAL" clId="{AF4EB1B8-07A6-4481-91DF-B2D5D61615A8}" dt="2023-02-10T09:43:10.065" v="10344" actId="478"/>
          <ac:cxnSpMkLst>
            <pc:docMk/>
            <pc:sldMk cId="1721059059" sldId="3135"/>
            <ac:cxnSpMk id="31" creationId="{16E3ED74-DE01-295B-3A10-AF56A5D371CC}"/>
          </ac:cxnSpMkLst>
        </pc:cxnChg>
        <pc:cxnChg chg="add mod ord">
          <ac:chgData name="Mathilda Händén" userId="c86d09dc-e4d8-4bba-a0b2-6bb6c20761f9" providerId="ADAL" clId="{AF4EB1B8-07A6-4481-91DF-B2D5D61615A8}" dt="2023-02-10T11:06:08.659" v="11483" actId="14100"/>
          <ac:cxnSpMkLst>
            <pc:docMk/>
            <pc:sldMk cId="1721059059" sldId="3135"/>
            <ac:cxnSpMk id="82" creationId="{BFBC0CBB-1D32-23CA-E943-F38486659759}"/>
          </ac:cxnSpMkLst>
        </pc:cxnChg>
        <pc:cxnChg chg="add del mod ord">
          <ac:chgData name="Mathilda Händén" userId="c86d09dc-e4d8-4bba-a0b2-6bb6c20761f9" providerId="ADAL" clId="{AF4EB1B8-07A6-4481-91DF-B2D5D61615A8}" dt="2023-02-10T11:08:13.309" v="11502" actId="478"/>
          <ac:cxnSpMkLst>
            <pc:docMk/>
            <pc:sldMk cId="1721059059" sldId="3135"/>
            <ac:cxnSpMk id="83" creationId="{0EA60A23-4329-F8CE-6DB3-7269B1C649E0}"/>
          </ac:cxnSpMkLst>
        </pc:cxnChg>
        <pc:cxnChg chg="add del mod ord">
          <ac:chgData name="Mathilda Händén" userId="c86d09dc-e4d8-4bba-a0b2-6bb6c20761f9" providerId="ADAL" clId="{AF4EB1B8-07A6-4481-91DF-B2D5D61615A8}" dt="2023-02-10T11:08:13.309" v="11502" actId="478"/>
          <ac:cxnSpMkLst>
            <pc:docMk/>
            <pc:sldMk cId="1721059059" sldId="3135"/>
            <ac:cxnSpMk id="84" creationId="{4623F39E-B113-14AF-3D44-B31E8B903208}"/>
          </ac:cxnSpMkLst>
        </pc:cxnChg>
        <pc:cxnChg chg="add del mod ord">
          <ac:chgData name="Mathilda Händén" userId="c86d09dc-e4d8-4bba-a0b2-6bb6c20761f9" providerId="ADAL" clId="{AF4EB1B8-07A6-4481-91DF-B2D5D61615A8}" dt="2023-02-10T11:08:13.309" v="11502" actId="478"/>
          <ac:cxnSpMkLst>
            <pc:docMk/>
            <pc:sldMk cId="1721059059" sldId="3135"/>
            <ac:cxnSpMk id="85" creationId="{E544669F-41C0-075E-CC85-4E55EF805BF4}"/>
          </ac:cxnSpMkLst>
        </pc:cxnChg>
        <pc:cxnChg chg="add del mod ord">
          <ac:chgData name="Mathilda Händén" userId="c86d09dc-e4d8-4bba-a0b2-6bb6c20761f9" providerId="ADAL" clId="{AF4EB1B8-07A6-4481-91DF-B2D5D61615A8}" dt="2023-02-10T11:08:13.309" v="11502" actId="478"/>
          <ac:cxnSpMkLst>
            <pc:docMk/>
            <pc:sldMk cId="1721059059" sldId="3135"/>
            <ac:cxnSpMk id="86" creationId="{F94CD40C-A582-39E5-7A58-667A48414AD8}"/>
          </ac:cxnSpMkLst>
        </pc:cxnChg>
        <pc:cxnChg chg="add del mod ord">
          <ac:chgData name="Mathilda Händén" userId="c86d09dc-e4d8-4bba-a0b2-6bb6c20761f9" providerId="ADAL" clId="{AF4EB1B8-07A6-4481-91DF-B2D5D61615A8}" dt="2023-02-10T11:08:13.309" v="11502" actId="478"/>
          <ac:cxnSpMkLst>
            <pc:docMk/>
            <pc:sldMk cId="1721059059" sldId="3135"/>
            <ac:cxnSpMk id="87" creationId="{EA0EE938-13AF-B8B6-E407-39DA3FF91433}"/>
          </ac:cxnSpMkLst>
        </pc:cxnChg>
        <pc:cxnChg chg="add del mod ord">
          <ac:chgData name="Mathilda Händén" userId="c86d09dc-e4d8-4bba-a0b2-6bb6c20761f9" providerId="ADAL" clId="{AF4EB1B8-07A6-4481-91DF-B2D5D61615A8}" dt="2023-02-10T11:08:13.309" v="11502" actId="478"/>
          <ac:cxnSpMkLst>
            <pc:docMk/>
            <pc:sldMk cId="1721059059" sldId="3135"/>
            <ac:cxnSpMk id="88" creationId="{C074A9A2-A7B7-70B9-600D-637C5E955732}"/>
          </ac:cxnSpMkLst>
        </pc:cxnChg>
        <pc:cxnChg chg="add del mod ord">
          <ac:chgData name="Mathilda Händén" userId="c86d09dc-e4d8-4bba-a0b2-6bb6c20761f9" providerId="ADAL" clId="{AF4EB1B8-07A6-4481-91DF-B2D5D61615A8}" dt="2023-02-10T11:08:13.309" v="11502" actId="478"/>
          <ac:cxnSpMkLst>
            <pc:docMk/>
            <pc:sldMk cId="1721059059" sldId="3135"/>
            <ac:cxnSpMk id="89" creationId="{BA81F86D-EF69-4190-C4AB-19054C6A38F8}"/>
          </ac:cxnSpMkLst>
        </pc:cxnChg>
        <pc:cxnChg chg="add del mod ord">
          <ac:chgData name="Mathilda Händén" userId="c86d09dc-e4d8-4bba-a0b2-6bb6c20761f9" providerId="ADAL" clId="{AF4EB1B8-07A6-4481-91DF-B2D5D61615A8}" dt="2023-02-10T11:08:13.309" v="11502" actId="478"/>
          <ac:cxnSpMkLst>
            <pc:docMk/>
            <pc:sldMk cId="1721059059" sldId="3135"/>
            <ac:cxnSpMk id="90" creationId="{664B89F1-F21B-2E1B-A959-B2C3FA33204C}"/>
          </ac:cxnSpMkLst>
        </pc:cxnChg>
        <pc:cxnChg chg="add del mod ord">
          <ac:chgData name="Mathilda Händén" userId="c86d09dc-e4d8-4bba-a0b2-6bb6c20761f9" providerId="ADAL" clId="{AF4EB1B8-07A6-4481-91DF-B2D5D61615A8}" dt="2023-02-10T11:08:13.309" v="11502" actId="478"/>
          <ac:cxnSpMkLst>
            <pc:docMk/>
            <pc:sldMk cId="1721059059" sldId="3135"/>
            <ac:cxnSpMk id="91" creationId="{3A3CFFE8-AFC4-155E-4C0A-9791BED4877B}"/>
          </ac:cxnSpMkLst>
        </pc:cxnChg>
        <pc:cxnChg chg="add del mod ord">
          <ac:chgData name="Mathilda Händén" userId="c86d09dc-e4d8-4bba-a0b2-6bb6c20761f9" providerId="ADAL" clId="{AF4EB1B8-07A6-4481-91DF-B2D5D61615A8}" dt="2023-02-10T11:08:13.309" v="11502" actId="478"/>
          <ac:cxnSpMkLst>
            <pc:docMk/>
            <pc:sldMk cId="1721059059" sldId="3135"/>
            <ac:cxnSpMk id="92" creationId="{0DF8E4A9-0C72-0698-E8F3-C61DA3A6CC2A}"/>
          </ac:cxnSpMkLst>
        </pc:cxnChg>
        <pc:cxnChg chg="add del mod ord">
          <ac:chgData name="Mathilda Händén" userId="c86d09dc-e4d8-4bba-a0b2-6bb6c20761f9" providerId="ADAL" clId="{AF4EB1B8-07A6-4481-91DF-B2D5D61615A8}" dt="2023-02-10T11:08:13.309" v="11502" actId="478"/>
          <ac:cxnSpMkLst>
            <pc:docMk/>
            <pc:sldMk cId="1721059059" sldId="3135"/>
            <ac:cxnSpMk id="93" creationId="{92720BC5-8EAC-B3A9-B748-864CC6C745F1}"/>
          </ac:cxnSpMkLst>
        </pc:cxnChg>
        <pc:cxnChg chg="add del mod ord">
          <ac:chgData name="Mathilda Händén" userId="c86d09dc-e4d8-4bba-a0b2-6bb6c20761f9" providerId="ADAL" clId="{AF4EB1B8-07A6-4481-91DF-B2D5D61615A8}" dt="2023-02-10T11:08:13.309" v="11502" actId="478"/>
          <ac:cxnSpMkLst>
            <pc:docMk/>
            <pc:sldMk cId="1721059059" sldId="3135"/>
            <ac:cxnSpMk id="94" creationId="{3771C874-CFDF-53F6-CD01-7602043C556B}"/>
          </ac:cxnSpMkLst>
        </pc:cxnChg>
        <pc:cxnChg chg="add del mod ord">
          <ac:chgData name="Mathilda Händén" userId="c86d09dc-e4d8-4bba-a0b2-6bb6c20761f9" providerId="ADAL" clId="{AF4EB1B8-07A6-4481-91DF-B2D5D61615A8}" dt="2023-02-10T11:08:13.309" v="11502" actId="478"/>
          <ac:cxnSpMkLst>
            <pc:docMk/>
            <pc:sldMk cId="1721059059" sldId="3135"/>
            <ac:cxnSpMk id="95" creationId="{4FE09010-9A51-2794-AF13-9673E23407EE}"/>
          </ac:cxnSpMkLst>
        </pc:cxnChg>
        <pc:cxnChg chg="add del mod ord">
          <ac:chgData name="Mathilda Händén" userId="c86d09dc-e4d8-4bba-a0b2-6bb6c20761f9" providerId="ADAL" clId="{AF4EB1B8-07A6-4481-91DF-B2D5D61615A8}" dt="2023-02-10T11:08:13.309" v="11502" actId="478"/>
          <ac:cxnSpMkLst>
            <pc:docMk/>
            <pc:sldMk cId="1721059059" sldId="3135"/>
            <ac:cxnSpMk id="96" creationId="{7C82CC23-1A10-7D01-E27A-3B8F52FFD162}"/>
          </ac:cxnSpMkLst>
        </pc:cxnChg>
        <pc:cxnChg chg="add del mod ord">
          <ac:chgData name="Mathilda Händén" userId="c86d09dc-e4d8-4bba-a0b2-6bb6c20761f9" providerId="ADAL" clId="{AF4EB1B8-07A6-4481-91DF-B2D5D61615A8}" dt="2023-02-10T11:08:13.309" v="11502" actId="478"/>
          <ac:cxnSpMkLst>
            <pc:docMk/>
            <pc:sldMk cId="1721059059" sldId="3135"/>
            <ac:cxnSpMk id="97" creationId="{281B132C-7331-33FE-406E-0C06150EB2F3}"/>
          </ac:cxnSpMkLst>
        </pc:cxnChg>
        <pc:cxnChg chg="add del mod ord">
          <ac:chgData name="Mathilda Händén" userId="c86d09dc-e4d8-4bba-a0b2-6bb6c20761f9" providerId="ADAL" clId="{AF4EB1B8-07A6-4481-91DF-B2D5D61615A8}" dt="2023-02-10T11:08:13.309" v="11502" actId="478"/>
          <ac:cxnSpMkLst>
            <pc:docMk/>
            <pc:sldMk cId="1721059059" sldId="3135"/>
            <ac:cxnSpMk id="98" creationId="{55A7F848-9699-4841-B669-13455A67FD4B}"/>
          </ac:cxnSpMkLst>
        </pc:cxn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0T10:41:05.612" v="11183"/>
              <pc2:cmMkLst xmlns:pc2="http://schemas.microsoft.com/office/powerpoint/2019/9/main/command">
                <pc:docMk/>
                <pc:sldMk cId="1721059059" sldId="3135"/>
                <pc2:cmMk id="{C054AC2A-CA74-4366-9EAD-34C1A92A5B34}"/>
              </pc2:cmMkLst>
            </pc226:cmChg>
            <pc226:cmChg xmlns:pc226="http://schemas.microsoft.com/office/powerpoint/2022/06/main/command" chg="add del">
              <pc226:chgData name="Mathilda Händén" userId="c86d09dc-e4d8-4bba-a0b2-6bb6c20761f9" providerId="ADAL" clId="{AF4EB1B8-07A6-4481-91DF-B2D5D61615A8}" dt="2023-02-15T14:02:51.820" v="19416"/>
              <pc2:cmMkLst xmlns:pc2="http://schemas.microsoft.com/office/powerpoint/2019/9/main/command">
                <pc:docMk/>
                <pc:sldMk cId="1721059059" sldId="3135"/>
                <pc2:cmMk id="{6A1066FD-0ECA-4D3A-A9E5-6AEEB0EFAE01}"/>
              </pc2:cmMkLst>
              <pc226:cmRplyChg chg="add del">
                <pc226:chgData name="Mathilda Händén" userId="c86d09dc-e4d8-4bba-a0b2-6bb6c20761f9" providerId="ADAL" clId="{AF4EB1B8-07A6-4481-91DF-B2D5D61615A8}" dt="2023-02-15T14:02:48.057" v="19415"/>
                <pc2:cmRplyMkLst xmlns:pc2="http://schemas.microsoft.com/office/powerpoint/2019/9/main/command">
                  <pc:docMk/>
                  <pc:sldMk cId="1721059059" sldId="3135"/>
                  <pc2:cmMk id="{6A1066FD-0ECA-4D3A-A9E5-6AEEB0EFAE01}"/>
                  <pc2:cmRplyMk id="{A3D120AB-8480-4EE6-A6FF-D662525FB03E}"/>
                </pc2:cmRplyMkLst>
              </pc226:cmRplyChg>
            </pc226:cmChg>
          </p:ext>
        </pc:extLst>
      </pc:sldChg>
      <pc:sldChg chg="add del">
        <pc:chgData name="Mathilda Händén" userId="c86d09dc-e4d8-4bba-a0b2-6bb6c20761f9" providerId="ADAL" clId="{AF4EB1B8-07A6-4481-91DF-B2D5D61615A8}" dt="2023-02-09T19:43:43.314" v="9353" actId="47"/>
        <pc:sldMkLst>
          <pc:docMk/>
          <pc:sldMk cId="2378006979" sldId="3135"/>
        </pc:sldMkLst>
      </pc:sldChg>
      <pc:sldChg chg="add del">
        <pc:chgData name="Mathilda Händén" userId="c86d09dc-e4d8-4bba-a0b2-6bb6c20761f9" providerId="ADAL" clId="{AF4EB1B8-07A6-4481-91DF-B2D5D61615A8}" dt="2023-02-09T20:00:20.926" v="9568"/>
        <pc:sldMkLst>
          <pc:docMk/>
          <pc:sldMk cId="2518157378" sldId="3136"/>
        </pc:sldMkLst>
      </pc:sldChg>
      <pc:sldChg chg="addSp delSp modSp add mod modTransition modAnim">
        <pc:chgData name="Mathilda Händén" userId="c86d09dc-e4d8-4bba-a0b2-6bb6c20761f9" providerId="ADAL" clId="{AF4EB1B8-07A6-4481-91DF-B2D5D61615A8}" dt="2023-02-27T09:02:32.226" v="30790" actId="1076"/>
        <pc:sldMkLst>
          <pc:docMk/>
          <pc:sldMk cId="2698908868" sldId="3136"/>
        </pc:sldMkLst>
        <pc:spChg chg="add del mod">
          <ac:chgData name="Mathilda Händén" userId="c86d09dc-e4d8-4bba-a0b2-6bb6c20761f9" providerId="ADAL" clId="{AF4EB1B8-07A6-4481-91DF-B2D5D61615A8}" dt="2023-02-09T20:37:09.414" v="10107" actId="478"/>
          <ac:spMkLst>
            <pc:docMk/>
            <pc:sldMk cId="2698908868" sldId="3136"/>
            <ac:spMk id="2" creationId="{3F9C6D55-DE4F-0E43-8C93-68A8931C9C26}"/>
          </ac:spMkLst>
        </pc:spChg>
        <pc:spChg chg="add mod ord">
          <ac:chgData name="Mathilda Händén" userId="c86d09dc-e4d8-4bba-a0b2-6bb6c20761f9" providerId="ADAL" clId="{AF4EB1B8-07A6-4481-91DF-B2D5D61615A8}" dt="2023-02-16T13:42:10.782" v="23142" actId="164"/>
          <ac:spMkLst>
            <pc:docMk/>
            <pc:sldMk cId="2698908868" sldId="3136"/>
            <ac:spMk id="2" creationId="{7F6FD295-42E9-3F84-4548-A53DC25EB5E0}"/>
          </ac:spMkLst>
        </pc:spChg>
        <pc:spChg chg="add del mod">
          <ac:chgData name="Mathilda Händén" userId="c86d09dc-e4d8-4bba-a0b2-6bb6c20761f9" providerId="ADAL" clId="{AF4EB1B8-07A6-4481-91DF-B2D5D61615A8}" dt="2023-02-10T10:13:51.414" v="10695" actId="478"/>
          <ac:spMkLst>
            <pc:docMk/>
            <pc:sldMk cId="2698908868" sldId="3136"/>
            <ac:spMk id="2" creationId="{C60775DA-4DC5-B06C-1B33-B37A40162F6F}"/>
          </ac:spMkLst>
        </pc:spChg>
        <pc:spChg chg="add mod ord">
          <ac:chgData name="Mathilda Händén" userId="c86d09dc-e4d8-4bba-a0b2-6bb6c20761f9" providerId="ADAL" clId="{AF4EB1B8-07A6-4481-91DF-B2D5D61615A8}" dt="2023-02-16T13:31:19.201" v="23080" actId="164"/>
          <ac:spMkLst>
            <pc:docMk/>
            <pc:sldMk cId="2698908868" sldId="3136"/>
            <ac:spMk id="3" creationId="{6846E852-6827-EB17-E431-2DF5D9150FCE}"/>
          </ac:spMkLst>
        </pc:spChg>
        <pc:spChg chg="mod topLvl">
          <ac:chgData name="Mathilda Händén" userId="c86d09dc-e4d8-4bba-a0b2-6bb6c20761f9" providerId="ADAL" clId="{AF4EB1B8-07A6-4481-91DF-B2D5D61615A8}" dt="2023-02-14T08:36:34.333" v="16550" actId="164"/>
          <ac:spMkLst>
            <pc:docMk/>
            <pc:sldMk cId="2698908868" sldId="3136"/>
            <ac:spMk id="3" creationId="{6C812B22-3B85-BA99-6950-9F189D4050CD}"/>
          </ac:spMkLst>
        </pc:spChg>
        <pc:spChg chg="add del mod">
          <ac:chgData name="Mathilda Händén" userId="c86d09dc-e4d8-4bba-a0b2-6bb6c20761f9" providerId="ADAL" clId="{AF4EB1B8-07A6-4481-91DF-B2D5D61615A8}" dt="2023-02-10T10:13:52.541" v="10696" actId="478"/>
          <ac:spMkLst>
            <pc:docMk/>
            <pc:sldMk cId="2698908868" sldId="3136"/>
            <ac:spMk id="3" creationId="{96AE5274-70CB-8989-D629-6E8466A7163C}"/>
          </ac:spMkLst>
        </pc:spChg>
        <pc:spChg chg="mod topLvl">
          <ac:chgData name="Mathilda Händén" userId="c86d09dc-e4d8-4bba-a0b2-6bb6c20761f9" providerId="ADAL" clId="{AF4EB1B8-07A6-4481-91DF-B2D5D61615A8}" dt="2023-02-14T08:36:34.333" v="16550" actId="164"/>
          <ac:spMkLst>
            <pc:docMk/>
            <pc:sldMk cId="2698908868" sldId="3136"/>
            <ac:spMk id="4" creationId="{05371799-2F6C-6385-40AE-6A08AA1304F9}"/>
          </ac:spMkLst>
        </pc:spChg>
        <pc:spChg chg="mod topLvl">
          <ac:chgData name="Mathilda Händén" userId="c86d09dc-e4d8-4bba-a0b2-6bb6c20761f9" providerId="ADAL" clId="{AF4EB1B8-07A6-4481-91DF-B2D5D61615A8}" dt="2023-02-14T08:36:34.333" v="16550" actId="164"/>
          <ac:spMkLst>
            <pc:docMk/>
            <pc:sldMk cId="2698908868" sldId="3136"/>
            <ac:spMk id="5" creationId="{615C0939-9E86-8BC9-52FD-73116B49C62B}"/>
          </ac:spMkLst>
        </pc:spChg>
        <pc:spChg chg="add del mod">
          <ac:chgData name="Mathilda Händén" userId="c86d09dc-e4d8-4bba-a0b2-6bb6c20761f9" providerId="ADAL" clId="{AF4EB1B8-07A6-4481-91DF-B2D5D61615A8}" dt="2023-02-16T13:45:08.683" v="23175" actId="21"/>
          <ac:spMkLst>
            <pc:docMk/>
            <pc:sldMk cId="2698908868" sldId="3136"/>
            <ac:spMk id="6" creationId="{A1ED5B85-D264-EC4C-647A-A8F7D53F3BB5}"/>
          </ac:spMkLst>
        </pc:spChg>
        <pc:spChg chg="mod topLvl">
          <ac:chgData name="Mathilda Händén" userId="c86d09dc-e4d8-4bba-a0b2-6bb6c20761f9" providerId="ADAL" clId="{AF4EB1B8-07A6-4481-91DF-B2D5D61615A8}" dt="2023-02-14T08:36:34.333" v="16550" actId="164"/>
          <ac:spMkLst>
            <pc:docMk/>
            <pc:sldMk cId="2698908868" sldId="3136"/>
            <ac:spMk id="6" creationId="{E30B7335-6427-2912-3DF9-67F93140696A}"/>
          </ac:spMkLst>
        </pc:spChg>
        <pc:spChg chg="mod topLvl">
          <ac:chgData name="Mathilda Händén" userId="c86d09dc-e4d8-4bba-a0b2-6bb6c20761f9" providerId="ADAL" clId="{AF4EB1B8-07A6-4481-91DF-B2D5D61615A8}" dt="2023-02-14T08:36:34.333" v="16550" actId="164"/>
          <ac:spMkLst>
            <pc:docMk/>
            <pc:sldMk cId="2698908868" sldId="3136"/>
            <ac:spMk id="7" creationId="{2C4E352A-4537-ADB1-FF37-1121D35ED264}"/>
          </ac:spMkLst>
        </pc:spChg>
        <pc:spChg chg="del mod">
          <ac:chgData name="Mathilda Händén" userId="c86d09dc-e4d8-4bba-a0b2-6bb6c20761f9" providerId="ADAL" clId="{AF4EB1B8-07A6-4481-91DF-B2D5D61615A8}" dt="2023-02-09T20:36:29.133" v="10085" actId="478"/>
          <ac:spMkLst>
            <pc:docMk/>
            <pc:sldMk cId="2698908868" sldId="3136"/>
            <ac:spMk id="7" creationId="{5B9ECD1F-5A41-2341-D444-66AE1D4F900E}"/>
          </ac:spMkLst>
        </pc:spChg>
        <pc:spChg chg="mod topLvl">
          <ac:chgData name="Mathilda Händén" userId="c86d09dc-e4d8-4bba-a0b2-6bb6c20761f9" providerId="ADAL" clId="{AF4EB1B8-07A6-4481-91DF-B2D5D61615A8}" dt="2023-02-14T08:36:34.333" v="16550" actId="164"/>
          <ac:spMkLst>
            <pc:docMk/>
            <pc:sldMk cId="2698908868" sldId="3136"/>
            <ac:spMk id="8" creationId="{6D11989D-76EA-E957-1361-E252A2D79DE2}"/>
          </ac:spMkLst>
        </pc:spChg>
        <pc:spChg chg="del">
          <ac:chgData name="Mathilda Händén" userId="c86d09dc-e4d8-4bba-a0b2-6bb6c20761f9" providerId="ADAL" clId="{AF4EB1B8-07A6-4481-91DF-B2D5D61615A8}" dt="2023-02-09T20:23:21.525" v="9957" actId="478"/>
          <ac:spMkLst>
            <pc:docMk/>
            <pc:sldMk cId="2698908868" sldId="3136"/>
            <ac:spMk id="8" creationId="{7FC9A882-DB2F-450B-828E-37415F6EE918}"/>
          </ac:spMkLst>
        </pc:spChg>
        <pc:spChg chg="mod topLvl">
          <ac:chgData name="Mathilda Händén" userId="c86d09dc-e4d8-4bba-a0b2-6bb6c20761f9" providerId="ADAL" clId="{AF4EB1B8-07A6-4481-91DF-B2D5D61615A8}" dt="2023-02-15T09:29:02.159" v="18427" actId="164"/>
          <ac:spMkLst>
            <pc:docMk/>
            <pc:sldMk cId="2698908868" sldId="3136"/>
            <ac:spMk id="10" creationId="{354AA57E-0B5F-E51C-B48C-A122F035F930}"/>
          </ac:spMkLst>
        </pc:spChg>
        <pc:spChg chg="del mod">
          <ac:chgData name="Mathilda Händén" userId="c86d09dc-e4d8-4bba-a0b2-6bb6c20761f9" providerId="ADAL" clId="{AF4EB1B8-07A6-4481-91DF-B2D5D61615A8}" dt="2023-02-09T20:36:33.424" v="10087" actId="478"/>
          <ac:spMkLst>
            <pc:docMk/>
            <pc:sldMk cId="2698908868" sldId="3136"/>
            <ac:spMk id="11" creationId="{77EC4C15-9253-551E-171D-39E729991D53}"/>
          </ac:spMkLst>
        </pc:spChg>
        <pc:spChg chg="del">
          <ac:chgData name="Mathilda Händén" userId="c86d09dc-e4d8-4bba-a0b2-6bb6c20761f9" providerId="ADAL" clId="{AF4EB1B8-07A6-4481-91DF-B2D5D61615A8}" dt="2023-02-09T20:12:07.242" v="9749" actId="478"/>
          <ac:spMkLst>
            <pc:docMk/>
            <pc:sldMk cId="2698908868" sldId="3136"/>
            <ac:spMk id="12" creationId="{E52691DB-3446-A6DD-1A13-3ED016DB3892}"/>
          </ac:spMkLst>
        </pc:spChg>
        <pc:spChg chg="add mod">
          <ac:chgData name="Mathilda Händén" userId="c86d09dc-e4d8-4bba-a0b2-6bb6c20761f9" providerId="ADAL" clId="{AF4EB1B8-07A6-4481-91DF-B2D5D61615A8}" dt="2023-02-15T10:53:32.471" v="18843" actId="20577"/>
          <ac:spMkLst>
            <pc:docMk/>
            <pc:sldMk cId="2698908868" sldId="3136"/>
            <ac:spMk id="13" creationId="{3F52E92E-5AF6-6C5D-103F-D7AF7C9ED8A9}"/>
          </ac:spMkLst>
        </pc:spChg>
        <pc:spChg chg="del mod ord topLvl">
          <ac:chgData name="Mathilda Händén" userId="c86d09dc-e4d8-4bba-a0b2-6bb6c20761f9" providerId="ADAL" clId="{AF4EB1B8-07A6-4481-91DF-B2D5D61615A8}" dt="2023-02-09T20:21:48.184" v="9930" actId="478"/>
          <ac:spMkLst>
            <pc:docMk/>
            <pc:sldMk cId="2698908868" sldId="3136"/>
            <ac:spMk id="14" creationId="{A0DE3008-0656-6D85-9CAD-6A6E45212289}"/>
          </ac:spMkLst>
        </pc:spChg>
        <pc:spChg chg="add mod">
          <ac:chgData name="Mathilda Händén" userId="c86d09dc-e4d8-4bba-a0b2-6bb6c20761f9" providerId="ADAL" clId="{AF4EB1B8-07A6-4481-91DF-B2D5D61615A8}" dt="2023-02-10T09:45:43.510" v="10420"/>
          <ac:spMkLst>
            <pc:docMk/>
            <pc:sldMk cId="2698908868" sldId="3136"/>
            <ac:spMk id="15" creationId="{D2CD12E8-F7CE-4FF1-F4CA-F4070864D08C}"/>
          </ac:spMkLst>
        </pc:spChg>
        <pc:spChg chg="mod topLvl">
          <ac:chgData name="Mathilda Händén" userId="c86d09dc-e4d8-4bba-a0b2-6bb6c20761f9" providerId="ADAL" clId="{AF4EB1B8-07A6-4481-91DF-B2D5D61615A8}" dt="2023-02-15T09:29:02.159" v="18427" actId="164"/>
          <ac:spMkLst>
            <pc:docMk/>
            <pc:sldMk cId="2698908868" sldId="3136"/>
            <ac:spMk id="16" creationId="{6B9C22D5-638A-04EE-3AF6-B35089EF64DB}"/>
          </ac:spMkLst>
        </pc:spChg>
        <pc:spChg chg="add mod ord topLvl">
          <ac:chgData name="Mathilda Händén" userId="c86d09dc-e4d8-4bba-a0b2-6bb6c20761f9" providerId="ADAL" clId="{AF4EB1B8-07A6-4481-91DF-B2D5D61615A8}" dt="2023-02-09T20:45:15.705" v="10280" actId="164"/>
          <ac:spMkLst>
            <pc:docMk/>
            <pc:sldMk cId="2698908868" sldId="3136"/>
            <ac:spMk id="16" creationId="{B2C44872-1334-4EEB-E959-30862E12B5A7}"/>
          </ac:spMkLst>
        </pc:spChg>
        <pc:spChg chg="add del mod">
          <ac:chgData name="Mathilda Händén" userId="c86d09dc-e4d8-4bba-a0b2-6bb6c20761f9" providerId="ADAL" clId="{AF4EB1B8-07A6-4481-91DF-B2D5D61615A8}" dt="2023-02-09T20:22:33.674" v="9941" actId="478"/>
          <ac:spMkLst>
            <pc:docMk/>
            <pc:sldMk cId="2698908868" sldId="3136"/>
            <ac:spMk id="17" creationId="{6BBEEC23-6C97-4347-4C08-46570D8147BA}"/>
          </ac:spMkLst>
        </pc:spChg>
        <pc:spChg chg="add mod ord">
          <ac:chgData name="Mathilda Händén" userId="c86d09dc-e4d8-4bba-a0b2-6bb6c20761f9" providerId="ADAL" clId="{AF4EB1B8-07A6-4481-91DF-B2D5D61615A8}" dt="2023-02-16T13:32:02.523" v="23090" actId="1076"/>
          <ac:spMkLst>
            <pc:docMk/>
            <pc:sldMk cId="2698908868" sldId="3136"/>
            <ac:spMk id="18" creationId="{643F2102-EF92-12A2-5029-C50E2C7EB77E}"/>
          </ac:spMkLst>
        </pc:spChg>
        <pc:spChg chg="add del mod">
          <ac:chgData name="Mathilda Händén" userId="c86d09dc-e4d8-4bba-a0b2-6bb6c20761f9" providerId="ADAL" clId="{AF4EB1B8-07A6-4481-91DF-B2D5D61615A8}" dt="2023-02-09T20:23:10.538" v="9954" actId="478"/>
          <ac:spMkLst>
            <pc:docMk/>
            <pc:sldMk cId="2698908868" sldId="3136"/>
            <ac:spMk id="20" creationId="{BCF7A2A7-C058-D94B-411F-2FC7F068E227}"/>
          </ac:spMkLst>
        </pc:spChg>
        <pc:spChg chg="add mod">
          <ac:chgData name="Mathilda Händén" userId="c86d09dc-e4d8-4bba-a0b2-6bb6c20761f9" providerId="ADAL" clId="{AF4EB1B8-07A6-4481-91DF-B2D5D61615A8}" dt="2023-02-16T13:32:02.523" v="23090" actId="1076"/>
          <ac:spMkLst>
            <pc:docMk/>
            <pc:sldMk cId="2698908868" sldId="3136"/>
            <ac:spMk id="20" creationId="{DD45C197-1228-5761-6D82-6F87BA0AA039}"/>
          </ac:spMkLst>
        </pc:spChg>
        <pc:spChg chg="add del mod">
          <ac:chgData name="Mathilda Händén" userId="c86d09dc-e4d8-4bba-a0b2-6bb6c20761f9" providerId="ADAL" clId="{AF4EB1B8-07A6-4481-91DF-B2D5D61615A8}" dt="2023-02-09T20:21:48.184" v="9930" actId="478"/>
          <ac:spMkLst>
            <pc:docMk/>
            <pc:sldMk cId="2698908868" sldId="3136"/>
            <ac:spMk id="21" creationId="{BB37C171-A3F1-4234-322C-B98647D56066}"/>
          </ac:spMkLst>
        </pc:spChg>
        <pc:spChg chg="add mod">
          <ac:chgData name="Mathilda Händén" userId="c86d09dc-e4d8-4bba-a0b2-6bb6c20761f9" providerId="ADAL" clId="{AF4EB1B8-07A6-4481-91DF-B2D5D61615A8}" dt="2023-02-16T13:32:02.523" v="23090" actId="1076"/>
          <ac:spMkLst>
            <pc:docMk/>
            <pc:sldMk cId="2698908868" sldId="3136"/>
            <ac:spMk id="21" creationId="{EB6766D0-4970-B95F-C730-22AB78537C62}"/>
          </ac:spMkLst>
        </pc:spChg>
        <pc:spChg chg="add mod topLvl">
          <ac:chgData name="Mathilda Händén" userId="c86d09dc-e4d8-4bba-a0b2-6bb6c20761f9" providerId="ADAL" clId="{AF4EB1B8-07A6-4481-91DF-B2D5D61615A8}" dt="2023-02-09T20:45:15.705" v="10280" actId="164"/>
          <ac:spMkLst>
            <pc:docMk/>
            <pc:sldMk cId="2698908868" sldId="3136"/>
            <ac:spMk id="22" creationId="{71953784-B582-B207-2543-EB41B3AD5E00}"/>
          </ac:spMkLst>
        </pc:spChg>
        <pc:spChg chg="mod topLvl">
          <ac:chgData name="Mathilda Händén" userId="c86d09dc-e4d8-4bba-a0b2-6bb6c20761f9" providerId="ADAL" clId="{AF4EB1B8-07A6-4481-91DF-B2D5D61615A8}" dt="2023-02-15T09:28:50.520" v="18425" actId="164"/>
          <ac:spMkLst>
            <pc:docMk/>
            <pc:sldMk cId="2698908868" sldId="3136"/>
            <ac:spMk id="22" creationId="{F2EE0FE0-7D7E-0C5C-E612-BB4030202BC8}"/>
          </ac:spMkLst>
        </pc:spChg>
        <pc:spChg chg="add mod">
          <ac:chgData name="Mathilda Händén" userId="c86d09dc-e4d8-4bba-a0b2-6bb6c20761f9" providerId="ADAL" clId="{AF4EB1B8-07A6-4481-91DF-B2D5D61615A8}" dt="2023-02-16T13:32:02.523" v="23090" actId="1076"/>
          <ac:spMkLst>
            <pc:docMk/>
            <pc:sldMk cId="2698908868" sldId="3136"/>
            <ac:spMk id="23" creationId="{DB26959B-8A0A-B485-009F-FC513D717E85}"/>
          </ac:spMkLst>
        </pc:spChg>
        <pc:spChg chg="add del mod">
          <ac:chgData name="Mathilda Händén" userId="c86d09dc-e4d8-4bba-a0b2-6bb6c20761f9" providerId="ADAL" clId="{AF4EB1B8-07A6-4481-91DF-B2D5D61615A8}" dt="2023-02-16T13:32:02.523" v="23090" actId="1076"/>
          <ac:spMkLst>
            <pc:docMk/>
            <pc:sldMk cId="2698908868" sldId="3136"/>
            <ac:spMk id="24" creationId="{8FF33562-51BA-B86E-362D-3C88847CCF1B}"/>
          </ac:spMkLst>
        </pc:spChg>
        <pc:spChg chg="add mod ord topLvl">
          <ac:chgData name="Mathilda Händén" userId="c86d09dc-e4d8-4bba-a0b2-6bb6c20761f9" providerId="ADAL" clId="{AF4EB1B8-07A6-4481-91DF-B2D5D61615A8}" dt="2023-02-09T20:45:10.700" v="10279" actId="164"/>
          <ac:spMkLst>
            <pc:docMk/>
            <pc:sldMk cId="2698908868" sldId="3136"/>
            <ac:spMk id="25" creationId="{DD12376A-7A4B-355D-6B66-F6710E59BFB7}"/>
          </ac:spMkLst>
        </pc:spChg>
        <pc:spChg chg="add del mod ord">
          <ac:chgData name="Mathilda Händén" userId="c86d09dc-e4d8-4bba-a0b2-6bb6c20761f9" providerId="ADAL" clId="{AF4EB1B8-07A6-4481-91DF-B2D5D61615A8}" dt="2023-02-10T10:29:07.981" v="11049" actId="478"/>
          <ac:spMkLst>
            <pc:docMk/>
            <pc:sldMk cId="2698908868" sldId="3136"/>
            <ac:spMk id="26" creationId="{015DCB8D-BF5A-31D2-2655-0B328C25610D}"/>
          </ac:spMkLst>
        </pc:spChg>
        <pc:spChg chg="mod topLvl">
          <ac:chgData name="Mathilda Händén" userId="c86d09dc-e4d8-4bba-a0b2-6bb6c20761f9" providerId="ADAL" clId="{AF4EB1B8-07A6-4481-91DF-B2D5D61615A8}" dt="2023-02-15T09:28:50.520" v="18425" actId="164"/>
          <ac:spMkLst>
            <pc:docMk/>
            <pc:sldMk cId="2698908868" sldId="3136"/>
            <ac:spMk id="26" creationId="{C479C73B-3BA1-CF3E-1D95-520BAED47A31}"/>
          </ac:spMkLst>
        </pc:spChg>
        <pc:spChg chg="add mod topLvl">
          <ac:chgData name="Mathilda Händén" userId="c86d09dc-e4d8-4bba-a0b2-6bb6c20761f9" providerId="ADAL" clId="{AF4EB1B8-07A6-4481-91DF-B2D5D61615A8}" dt="2023-02-09T20:45:10.700" v="10279" actId="164"/>
          <ac:spMkLst>
            <pc:docMk/>
            <pc:sldMk cId="2698908868" sldId="3136"/>
            <ac:spMk id="27" creationId="{37721EA7-BCD3-B793-AC4D-0BAE7A9C40EC}"/>
          </ac:spMkLst>
        </pc:spChg>
        <pc:spChg chg="add mod ord">
          <ac:chgData name="Mathilda Händén" userId="c86d09dc-e4d8-4bba-a0b2-6bb6c20761f9" providerId="ADAL" clId="{AF4EB1B8-07A6-4481-91DF-B2D5D61615A8}" dt="2023-02-16T13:32:02.523" v="23090" actId="1076"/>
          <ac:spMkLst>
            <pc:docMk/>
            <pc:sldMk cId="2698908868" sldId="3136"/>
            <ac:spMk id="28" creationId="{3B2BB74A-6A7C-A568-4ED5-F24600CD5476}"/>
          </ac:spMkLst>
        </pc:spChg>
        <pc:spChg chg="add mod ord topLvl">
          <ac:chgData name="Mathilda Händén" userId="c86d09dc-e4d8-4bba-a0b2-6bb6c20761f9" providerId="ADAL" clId="{AF4EB1B8-07A6-4481-91DF-B2D5D61615A8}" dt="2023-02-09T20:45:06.372" v="10278" actId="164"/>
          <ac:spMkLst>
            <pc:docMk/>
            <pc:sldMk cId="2698908868" sldId="3136"/>
            <ac:spMk id="29" creationId="{DBFE4703-19DB-4D98-37B3-1490D981E13C}"/>
          </ac:spMkLst>
        </pc:spChg>
        <pc:spChg chg="add del mod">
          <ac:chgData name="Mathilda Händén" userId="c86d09dc-e4d8-4bba-a0b2-6bb6c20761f9" providerId="ADAL" clId="{AF4EB1B8-07A6-4481-91DF-B2D5D61615A8}" dt="2023-02-10T10:18:04.109" v="10823" actId="478"/>
          <ac:spMkLst>
            <pc:docMk/>
            <pc:sldMk cId="2698908868" sldId="3136"/>
            <ac:spMk id="30" creationId="{C90563FE-35CF-DA1C-0D1B-D718A563C209}"/>
          </ac:spMkLst>
        </pc:spChg>
        <pc:spChg chg="add mod">
          <ac:chgData name="Mathilda Händén" userId="c86d09dc-e4d8-4bba-a0b2-6bb6c20761f9" providerId="ADAL" clId="{AF4EB1B8-07A6-4481-91DF-B2D5D61615A8}" dt="2023-02-15T09:28:07.410" v="18411" actId="164"/>
          <ac:spMkLst>
            <pc:docMk/>
            <pc:sldMk cId="2698908868" sldId="3136"/>
            <ac:spMk id="31" creationId="{18807817-5500-58F0-D131-913187FC64C9}"/>
          </ac:spMkLst>
        </pc:spChg>
        <pc:spChg chg="add mod topLvl">
          <ac:chgData name="Mathilda Händén" userId="c86d09dc-e4d8-4bba-a0b2-6bb6c20761f9" providerId="ADAL" clId="{AF4EB1B8-07A6-4481-91DF-B2D5D61615A8}" dt="2023-02-09T20:45:06.372" v="10278" actId="164"/>
          <ac:spMkLst>
            <pc:docMk/>
            <pc:sldMk cId="2698908868" sldId="3136"/>
            <ac:spMk id="31" creationId="{5B8F64AE-C52D-866F-0BFC-C3B71DDEE781}"/>
          </ac:spMkLst>
        </pc:spChg>
        <pc:spChg chg="mod">
          <ac:chgData name="Mathilda Händén" userId="c86d09dc-e4d8-4bba-a0b2-6bb6c20761f9" providerId="ADAL" clId="{AF4EB1B8-07A6-4481-91DF-B2D5D61615A8}" dt="2023-02-10T10:14:07.895" v="10700"/>
          <ac:spMkLst>
            <pc:docMk/>
            <pc:sldMk cId="2698908868" sldId="3136"/>
            <ac:spMk id="33" creationId="{2B1C2017-672D-DB59-E942-2748FD038EC0}"/>
          </ac:spMkLst>
        </pc:spChg>
        <pc:spChg chg="mod">
          <ac:chgData name="Mathilda Händén" userId="c86d09dc-e4d8-4bba-a0b2-6bb6c20761f9" providerId="ADAL" clId="{AF4EB1B8-07A6-4481-91DF-B2D5D61615A8}" dt="2023-02-10T10:14:07.895" v="10700"/>
          <ac:spMkLst>
            <pc:docMk/>
            <pc:sldMk cId="2698908868" sldId="3136"/>
            <ac:spMk id="34" creationId="{2561BCE9-8304-AFEC-14DE-D490B4F3D0CC}"/>
          </ac:spMkLst>
        </pc:spChg>
        <pc:spChg chg="add del mod">
          <ac:chgData name="Mathilda Händén" userId="c86d09dc-e4d8-4bba-a0b2-6bb6c20761f9" providerId="ADAL" clId="{AF4EB1B8-07A6-4481-91DF-B2D5D61615A8}" dt="2023-02-10T09:45:41.024" v="10418" actId="478"/>
          <ac:spMkLst>
            <pc:docMk/>
            <pc:sldMk cId="2698908868" sldId="3136"/>
            <ac:spMk id="36" creationId="{4BCEE6BB-2645-DB88-B494-D3E3EE80CBCB}"/>
          </ac:spMkLst>
        </pc:spChg>
        <pc:spChg chg="mod">
          <ac:chgData name="Mathilda Händén" userId="c86d09dc-e4d8-4bba-a0b2-6bb6c20761f9" providerId="ADAL" clId="{AF4EB1B8-07A6-4481-91DF-B2D5D61615A8}" dt="2023-02-15T09:30:16.157" v="18444"/>
          <ac:spMkLst>
            <pc:docMk/>
            <pc:sldMk cId="2698908868" sldId="3136"/>
            <ac:spMk id="36" creationId="{FF6399B5-A10D-B6FF-2AF3-A406D152F80B}"/>
          </ac:spMkLst>
        </pc:spChg>
        <pc:spChg chg="mod">
          <ac:chgData name="Mathilda Händén" userId="c86d09dc-e4d8-4bba-a0b2-6bb6c20761f9" providerId="ADAL" clId="{AF4EB1B8-07A6-4481-91DF-B2D5D61615A8}" dt="2023-02-15T09:30:16.157" v="18444"/>
          <ac:spMkLst>
            <pc:docMk/>
            <pc:sldMk cId="2698908868" sldId="3136"/>
            <ac:spMk id="37" creationId="{1CEF6A50-9011-9681-443B-86659ECE97AC}"/>
          </ac:spMkLst>
        </pc:spChg>
        <pc:spChg chg="add del mod">
          <ac:chgData name="Mathilda Händén" userId="c86d09dc-e4d8-4bba-a0b2-6bb6c20761f9" providerId="ADAL" clId="{AF4EB1B8-07A6-4481-91DF-B2D5D61615A8}" dt="2023-02-09T20:44:12.523" v="10264" actId="478"/>
          <ac:spMkLst>
            <pc:docMk/>
            <pc:sldMk cId="2698908868" sldId="3136"/>
            <ac:spMk id="38" creationId="{06CE4745-DBCB-B080-8A13-19FCE998A6E4}"/>
          </ac:spMkLst>
        </pc:spChg>
        <pc:spChg chg="add mod ord">
          <ac:chgData name="Mathilda Händén" userId="c86d09dc-e4d8-4bba-a0b2-6bb6c20761f9" providerId="ADAL" clId="{AF4EB1B8-07A6-4481-91DF-B2D5D61615A8}" dt="2023-02-27T09:02:05.077" v="30789" actId="20577"/>
          <ac:spMkLst>
            <pc:docMk/>
            <pc:sldMk cId="2698908868" sldId="3136"/>
            <ac:spMk id="40" creationId="{02218C4F-0AD2-7B09-81C2-CDC78473123A}"/>
          </ac:spMkLst>
        </pc:spChg>
        <pc:spChg chg="mod">
          <ac:chgData name="Mathilda Händén" userId="c86d09dc-e4d8-4bba-a0b2-6bb6c20761f9" providerId="ADAL" clId="{AF4EB1B8-07A6-4481-91DF-B2D5D61615A8}" dt="2023-02-15T09:30:16.157" v="18444"/>
          <ac:spMkLst>
            <pc:docMk/>
            <pc:sldMk cId="2698908868" sldId="3136"/>
            <ac:spMk id="42" creationId="{74D68F1D-3BCC-4687-4A64-7BB332961444}"/>
          </ac:spMkLst>
        </pc:spChg>
        <pc:spChg chg="add del mod">
          <ac:chgData name="Mathilda Händén" userId="c86d09dc-e4d8-4bba-a0b2-6bb6c20761f9" providerId="ADAL" clId="{AF4EB1B8-07A6-4481-91DF-B2D5D61615A8}" dt="2023-02-10T09:45:43.130" v="10419" actId="478"/>
          <ac:spMkLst>
            <pc:docMk/>
            <pc:sldMk cId="2698908868" sldId="3136"/>
            <ac:spMk id="42" creationId="{FEECDAFD-EB46-141A-ABF2-493C4D88791A}"/>
          </ac:spMkLst>
        </pc:spChg>
        <pc:spChg chg="mod">
          <ac:chgData name="Mathilda Händén" userId="c86d09dc-e4d8-4bba-a0b2-6bb6c20761f9" providerId="ADAL" clId="{AF4EB1B8-07A6-4481-91DF-B2D5D61615A8}" dt="2023-02-15T09:30:16.157" v="18444"/>
          <ac:spMkLst>
            <pc:docMk/>
            <pc:sldMk cId="2698908868" sldId="3136"/>
            <ac:spMk id="43" creationId="{AC1DDAD9-4D9C-F2CD-ED0A-CE846E0D344A}"/>
          </ac:spMkLst>
        </pc:spChg>
        <pc:spChg chg="mod">
          <ac:chgData name="Mathilda Händén" userId="c86d09dc-e4d8-4bba-a0b2-6bb6c20761f9" providerId="ADAL" clId="{AF4EB1B8-07A6-4481-91DF-B2D5D61615A8}" dt="2023-02-15T09:30:16.157" v="18444"/>
          <ac:spMkLst>
            <pc:docMk/>
            <pc:sldMk cId="2698908868" sldId="3136"/>
            <ac:spMk id="46" creationId="{9CDFEC72-F718-A1C7-C60A-0B0509414141}"/>
          </ac:spMkLst>
        </pc:spChg>
        <pc:spChg chg="mod">
          <ac:chgData name="Mathilda Händén" userId="c86d09dc-e4d8-4bba-a0b2-6bb6c20761f9" providerId="ADAL" clId="{AF4EB1B8-07A6-4481-91DF-B2D5D61615A8}" dt="2023-02-10T10:14:07.895" v="10700"/>
          <ac:spMkLst>
            <pc:docMk/>
            <pc:sldMk cId="2698908868" sldId="3136"/>
            <ac:spMk id="46" creationId="{EC31EC20-6C88-7ED9-7BDB-E10524D26FD2}"/>
          </ac:spMkLst>
        </pc:spChg>
        <pc:spChg chg="mod">
          <ac:chgData name="Mathilda Händén" userId="c86d09dc-e4d8-4bba-a0b2-6bb6c20761f9" providerId="ADAL" clId="{AF4EB1B8-07A6-4481-91DF-B2D5D61615A8}" dt="2023-02-15T10:54:25.471" v="18862" actId="1076"/>
          <ac:spMkLst>
            <pc:docMk/>
            <pc:sldMk cId="2698908868" sldId="3136"/>
            <ac:spMk id="48" creationId="{3948479E-11E7-4977-82A4-56F754EE49DC}"/>
          </ac:spMkLst>
        </pc:spChg>
        <pc:spChg chg="mod">
          <ac:chgData name="Mathilda Händén" userId="c86d09dc-e4d8-4bba-a0b2-6bb6c20761f9" providerId="ADAL" clId="{AF4EB1B8-07A6-4481-91DF-B2D5D61615A8}" dt="2023-02-10T10:14:07.895" v="10700"/>
          <ac:spMkLst>
            <pc:docMk/>
            <pc:sldMk cId="2698908868" sldId="3136"/>
            <ac:spMk id="48" creationId="{9D8551D2-C9D1-66FD-9C91-6169EE9CD0E7}"/>
          </ac:spMkLst>
        </pc:spChg>
        <pc:spChg chg="add mod">
          <ac:chgData name="Mathilda Händén" userId="c86d09dc-e4d8-4bba-a0b2-6bb6c20761f9" providerId="ADAL" clId="{AF4EB1B8-07A6-4481-91DF-B2D5D61615A8}" dt="2023-02-10T10:14:57.638" v="10708" actId="164"/>
          <ac:spMkLst>
            <pc:docMk/>
            <pc:sldMk cId="2698908868" sldId="3136"/>
            <ac:spMk id="49" creationId="{95E1D27F-CCDE-1992-3FA7-A94A78F758D8}"/>
          </ac:spMkLst>
        </pc:spChg>
        <pc:spChg chg="mod">
          <ac:chgData name="Mathilda Händén" userId="c86d09dc-e4d8-4bba-a0b2-6bb6c20761f9" providerId="ADAL" clId="{AF4EB1B8-07A6-4481-91DF-B2D5D61615A8}" dt="2023-02-15T10:54:21.383" v="18860" actId="20577"/>
          <ac:spMkLst>
            <pc:docMk/>
            <pc:sldMk cId="2698908868" sldId="3136"/>
            <ac:spMk id="49" creationId="{FA16B207-DBE3-AC47-BA3C-07BF2DD35B11}"/>
          </ac:spMkLst>
        </pc:spChg>
        <pc:spChg chg="add mod">
          <ac:chgData name="Mathilda Händén" userId="c86d09dc-e4d8-4bba-a0b2-6bb6c20761f9" providerId="ADAL" clId="{AF4EB1B8-07A6-4481-91DF-B2D5D61615A8}" dt="2023-02-10T10:14:57.638" v="10708" actId="164"/>
          <ac:spMkLst>
            <pc:docMk/>
            <pc:sldMk cId="2698908868" sldId="3136"/>
            <ac:spMk id="51" creationId="{2F17E15A-7BF1-74C2-FABE-5003C0ADCCAE}"/>
          </ac:spMkLst>
        </pc:spChg>
        <pc:spChg chg="mod">
          <ac:chgData name="Mathilda Händén" userId="c86d09dc-e4d8-4bba-a0b2-6bb6c20761f9" providerId="ADAL" clId="{AF4EB1B8-07A6-4481-91DF-B2D5D61615A8}" dt="2023-02-15T10:54:14.741" v="18852"/>
          <ac:spMkLst>
            <pc:docMk/>
            <pc:sldMk cId="2698908868" sldId="3136"/>
            <ac:spMk id="52" creationId="{AAF78AF2-7A5E-0929-5400-9DD0CA7B86D8}"/>
          </ac:spMkLst>
        </pc:spChg>
        <pc:spChg chg="add del mod ord">
          <ac:chgData name="Mathilda Händén" userId="c86d09dc-e4d8-4bba-a0b2-6bb6c20761f9" providerId="ADAL" clId="{AF4EB1B8-07A6-4481-91DF-B2D5D61615A8}" dt="2023-02-10T10:21:31.357" v="10878" actId="478"/>
          <ac:spMkLst>
            <pc:docMk/>
            <pc:sldMk cId="2698908868" sldId="3136"/>
            <ac:spMk id="52" creationId="{D2E9E467-5363-D777-3D23-4EF97F4E893A}"/>
          </ac:spMkLst>
        </pc:spChg>
        <pc:spChg chg="mod">
          <ac:chgData name="Mathilda Händén" userId="c86d09dc-e4d8-4bba-a0b2-6bb6c20761f9" providerId="ADAL" clId="{AF4EB1B8-07A6-4481-91DF-B2D5D61615A8}" dt="2023-02-15T14:03:12.662" v="19418"/>
          <ac:spMkLst>
            <pc:docMk/>
            <pc:sldMk cId="2698908868" sldId="3136"/>
            <ac:spMk id="54" creationId="{565F5A50-38AE-4887-88B9-EAAC858DB1BB}"/>
          </ac:spMkLst>
        </pc:spChg>
        <pc:spChg chg="mod topLvl">
          <ac:chgData name="Mathilda Händén" userId="c86d09dc-e4d8-4bba-a0b2-6bb6c20761f9" providerId="ADAL" clId="{AF4EB1B8-07A6-4481-91DF-B2D5D61615A8}" dt="2023-02-10T10:16:27.854" v="10730" actId="164"/>
          <ac:spMkLst>
            <pc:docMk/>
            <pc:sldMk cId="2698908868" sldId="3136"/>
            <ac:spMk id="55" creationId="{083C88BB-9A2B-EE16-D727-EE41920262B1}"/>
          </ac:spMkLst>
        </pc:spChg>
        <pc:spChg chg="mod">
          <ac:chgData name="Mathilda Händén" userId="c86d09dc-e4d8-4bba-a0b2-6bb6c20761f9" providerId="ADAL" clId="{AF4EB1B8-07A6-4481-91DF-B2D5D61615A8}" dt="2023-02-15T14:03:12.662" v="19418"/>
          <ac:spMkLst>
            <pc:docMk/>
            <pc:sldMk cId="2698908868" sldId="3136"/>
            <ac:spMk id="55" creationId="{ED967A85-8636-AC57-D0D5-FDDFE37F82D5}"/>
          </ac:spMkLst>
        </pc:spChg>
        <pc:spChg chg="mod ord topLvl">
          <ac:chgData name="Mathilda Händén" userId="c86d09dc-e4d8-4bba-a0b2-6bb6c20761f9" providerId="ADAL" clId="{AF4EB1B8-07A6-4481-91DF-B2D5D61615A8}" dt="2023-02-10T10:19:00.682" v="10841" actId="404"/>
          <ac:spMkLst>
            <pc:docMk/>
            <pc:sldMk cId="2698908868" sldId="3136"/>
            <ac:spMk id="57" creationId="{558C3945-40A7-E893-259C-F5C1F45BCFB7}"/>
          </ac:spMkLst>
        </pc:spChg>
        <pc:spChg chg="mod">
          <ac:chgData name="Mathilda Händén" userId="c86d09dc-e4d8-4bba-a0b2-6bb6c20761f9" providerId="ADAL" clId="{AF4EB1B8-07A6-4481-91DF-B2D5D61615A8}" dt="2023-02-15T14:03:12.662" v="19418"/>
          <ac:spMkLst>
            <pc:docMk/>
            <pc:sldMk cId="2698908868" sldId="3136"/>
            <ac:spMk id="57" creationId="{7E4A686B-FE68-CE1C-1260-974254202231}"/>
          </ac:spMkLst>
        </pc:spChg>
        <pc:spChg chg="mod">
          <ac:chgData name="Mathilda Händén" userId="c86d09dc-e4d8-4bba-a0b2-6bb6c20761f9" providerId="ADAL" clId="{AF4EB1B8-07A6-4481-91DF-B2D5D61615A8}" dt="2023-02-15T14:03:12.662" v="19418"/>
          <ac:spMkLst>
            <pc:docMk/>
            <pc:sldMk cId="2698908868" sldId="3136"/>
            <ac:spMk id="58" creationId="{2AE24FBB-4B51-A08D-12ED-30E063543D16}"/>
          </ac:spMkLst>
        </pc:spChg>
        <pc:spChg chg="mod">
          <ac:chgData name="Mathilda Händén" userId="c86d09dc-e4d8-4bba-a0b2-6bb6c20761f9" providerId="ADAL" clId="{AF4EB1B8-07A6-4481-91DF-B2D5D61615A8}" dt="2023-02-15T14:03:12.662" v="19418"/>
          <ac:spMkLst>
            <pc:docMk/>
            <pc:sldMk cId="2698908868" sldId="3136"/>
            <ac:spMk id="60" creationId="{D493E518-B681-8DF6-F6F4-25917D96D7AD}"/>
          </ac:spMkLst>
        </pc:spChg>
        <pc:spChg chg="add mod">
          <ac:chgData name="Mathilda Händén" userId="c86d09dc-e4d8-4bba-a0b2-6bb6c20761f9" providerId="ADAL" clId="{AF4EB1B8-07A6-4481-91DF-B2D5D61615A8}" dt="2023-02-10T10:27:52.530" v="11029" actId="164"/>
          <ac:spMkLst>
            <pc:docMk/>
            <pc:sldMk cId="2698908868" sldId="3136"/>
            <ac:spMk id="60" creationId="{F50B36B2-6FFD-74C3-0060-5F6AC8C7E289}"/>
          </ac:spMkLst>
        </pc:spChg>
        <pc:spChg chg="add mod">
          <ac:chgData name="Mathilda Händén" userId="c86d09dc-e4d8-4bba-a0b2-6bb6c20761f9" providerId="ADAL" clId="{AF4EB1B8-07A6-4481-91DF-B2D5D61615A8}" dt="2023-02-10T10:27:52.530" v="11029" actId="164"/>
          <ac:spMkLst>
            <pc:docMk/>
            <pc:sldMk cId="2698908868" sldId="3136"/>
            <ac:spMk id="61" creationId="{97AF8013-4CC4-601B-4A0E-11CE2BD3BD7D}"/>
          </ac:spMkLst>
        </pc:spChg>
        <pc:spChg chg="mod">
          <ac:chgData name="Mathilda Händén" userId="c86d09dc-e4d8-4bba-a0b2-6bb6c20761f9" providerId="ADAL" clId="{AF4EB1B8-07A6-4481-91DF-B2D5D61615A8}" dt="2023-02-15T14:03:12.662" v="19418"/>
          <ac:spMkLst>
            <pc:docMk/>
            <pc:sldMk cId="2698908868" sldId="3136"/>
            <ac:spMk id="61" creationId="{A7F202FC-69A2-9E4D-49C9-5587D4EA9B52}"/>
          </ac:spMkLst>
        </pc:spChg>
        <pc:spChg chg="add mod">
          <ac:chgData name="Mathilda Händén" userId="c86d09dc-e4d8-4bba-a0b2-6bb6c20761f9" providerId="ADAL" clId="{AF4EB1B8-07A6-4481-91DF-B2D5D61615A8}" dt="2023-02-10T10:27:52.530" v="11029" actId="164"/>
          <ac:spMkLst>
            <pc:docMk/>
            <pc:sldMk cId="2698908868" sldId="3136"/>
            <ac:spMk id="62" creationId="{0C687946-95A9-E628-77A5-CAFC126C135E}"/>
          </ac:spMkLst>
        </pc:spChg>
        <pc:spChg chg="add mod">
          <ac:chgData name="Mathilda Händén" userId="c86d09dc-e4d8-4bba-a0b2-6bb6c20761f9" providerId="ADAL" clId="{AF4EB1B8-07A6-4481-91DF-B2D5D61615A8}" dt="2023-02-10T10:27:52.530" v="11029" actId="164"/>
          <ac:spMkLst>
            <pc:docMk/>
            <pc:sldMk cId="2698908868" sldId="3136"/>
            <ac:spMk id="63" creationId="{C0254E60-D7EB-1E82-801B-EB1F5C2AA071}"/>
          </ac:spMkLst>
        </pc:spChg>
        <pc:spChg chg="mod">
          <ac:chgData name="Mathilda Händén" userId="c86d09dc-e4d8-4bba-a0b2-6bb6c20761f9" providerId="ADAL" clId="{AF4EB1B8-07A6-4481-91DF-B2D5D61615A8}" dt="2023-02-15T14:03:12.662" v="19418"/>
          <ac:spMkLst>
            <pc:docMk/>
            <pc:sldMk cId="2698908868" sldId="3136"/>
            <ac:spMk id="63" creationId="{D3626CA2-C0B0-3F55-495F-12BE4F004427}"/>
          </ac:spMkLst>
        </pc:spChg>
        <pc:spChg chg="mod">
          <ac:chgData name="Mathilda Händén" userId="c86d09dc-e4d8-4bba-a0b2-6bb6c20761f9" providerId="ADAL" clId="{AF4EB1B8-07A6-4481-91DF-B2D5D61615A8}" dt="2023-02-15T14:03:12.662" v="19418"/>
          <ac:spMkLst>
            <pc:docMk/>
            <pc:sldMk cId="2698908868" sldId="3136"/>
            <ac:spMk id="64" creationId="{7401726B-462F-DB14-D5A6-68FC850AD564}"/>
          </ac:spMkLst>
        </pc:spChg>
        <pc:spChg chg="add del mod">
          <ac:chgData name="Mathilda Händén" userId="c86d09dc-e4d8-4bba-a0b2-6bb6c20761f9" providerId="ADAL" clId="{AF4EB1B8-07A6-4481-91DF-B2D5D61615A8}" dt="2023-02-10T10:20:18.286" v="10851" actId="478"/>
          <ac:spMkLst>
            <pc:docMk/>
            <pc:sldMk cId="2698908868" sldId="3136"/>
            <ac:spMk id="65" creationId="{6A8726B3-90BF-7432-5D46-C1C13B476294}"/>
          </ac:spMkLst>
        </pc:spChg>
        <pc:spChg chg="mod">
          <ac:chgData name="Mathilda Händén" userId="c86d09dc-e4d8-4bba-a0b2-6bb6c20761f9" providerId="ADAL" clId="{AF4EB1B8-07A6-4481-91DF-B2D5D61615A8}" dt="2023-02-15T14:04:08.004" v="19426"/>
          <ac:spMkLst>
            <pc:docMk/>
            <pc:sldMk cId="2698908868" sldId="3136"/>
            <ac:spMk id="66" creationId="{A0C684E2-0828-5BE1-C27A-20AC28501930}"/>
          </ac:spMkLst>
        </pc:spChg>
        <pc:spChg chg="mod">
          <ac:chgData name="Mathilda Händén" userId="c86d09dc-e4d8-4bba-a0b2-6bb6c20761f9" providerId="ADAL" clId="{AF4EB1B8-07A6-4481-91DF-B2D5D61615A8}" dt="2023-02-10T10:36:54.407" v="11149" actId="12788"/>
          <ac:spMkLst>
            <pc:docMk/>
            <pc:sldMk cId="2698908868" sldId="3136"/>
            <ac:spMk id="68" creationId="{54581440-2671-64EB-C768-0F3CB3832C2E}"/>
          </ac:spMkLst>
        </pc:spChg>
        <pc:spChg chg="mod">
          <ac:chgData name="Mathilda Händén" userId="c86d09dc-e4d8-4bba-a0b2-6bb6c20761f9" providerId="ADAL" clId="{AF4EB1B8-07A6-4481-91DF-B2D5D61615A8}" dt="2023-02-10T10:37:00.623" v="11150" actId="1076"/>
          <ac:spMkLst>
            <pc:docMk/>
            <pc:sldMk cId="2698908868" sldId="3136"/>
            <ac:spMk id="70" creationId="{C08733A5-BCDA-A4B6-1FD4-DC6D54AB775B}"/>
          </ac:spMkLst>
        </pc:spChg>
        <pc:spChg chg="mod">
          <ac:chgData name="Mathilda Händén" userId="c86d09dc-e4d8-4bba-a0b2-6bb6c20761f9" providerId="ADAL" clId="{AF4EB1B8-07A6-4481-91DF-B2D5D61615A8}" dt="2023-02-10T10:28:53.511" v="11041"/>
          <ac:spMkLst>
            <pc:docMk/>
            <pc:sldMk cId="2698908868" sldId="3136"/>
            <ac:spMk id="72" creationId="{A44CCD5B-E552-1AD1-0F6C-2DD00B14CE91}"/>
          </ac:spMkLst>
        </pc:spChg>
        <pc:spChg chg="mod">
          <ac:chgData name="Mathilda Händén" userId="c86d09dc-e4d8-4bba-a0b2-6bb6c20761f9" providerId="ADAL" clId="{AF4EB1B8-07A6-4481-91DF-B2D5D61615A8}" dt="2023-02-15T14:04:08.004" v="19426"/>
          <ac:spMkLst>
            <pc:docMk/>
            <pc:sldMk cId="2698908868" sldId="3136"/>
            <ac:spMk id="72" creationId="{F232F4E2-C11D-76E0-7DD1-7AB478A02392}"/>
          </ac:spMkLst>
        </pc:spChg>
        <pc:spChg chg="mod">
          <ac:chgData name="Mathilda Händén" userId="c86d09dc-e4d8-4bba-a0b2-6bb6c20761f9" providerId="ADAL" clId="{AF4EB1B8-07A6-4481-91DF-B2D5D61615A8}" dt="2023-02-15T14:04:08.004" v="19426"/>
          <ac:spMkLst>
            <pc:docMk/>
            <pc:sldMk cId="2698908868" sldId="3136"/>
            <ac:spMk id="74" creationId="{8DE8EA9A-6FF3-444B-B63F-47262F27FCEC}"/>
          </ac:spMkLst>
        </pc:spChg>
        <pc:spChg chg="mod">
          <ac:chgData name="Mathilda Händén" userId="c86d09dc-e4d8-4bba-a0b2-6bb6c20761f9" providerId="ADAL" clId="{AF4EB1B8-07A6-4481-91DF-B2D5D61615A8}" dt="2023-02-10T10:28:53.511" v="11041"/>
          <ac:spMkLst>
            <pc:docMk/>
            <pc:sldMk cId="2698908868" sldId="3136"/>
            <ac:spMk id="74" creationId="{C633535A-EF80-6773-053B-EC7D68D72164}"/>
          </ac:spMkLst>
        </pc:spChg>
        <pc:spChg chg="add mod">
          <ac:chgData name="Mathilda Händén" userId="c86d09dc-e4d8-4bba-a0b2-6bb6c20761f9" providerId="ADAL" clId="{AF4EB1B8-07A6-4481-91DF-B2D5D61615A8}" dt="2023-02-16T13:32:02.523" v="23090" actId="1076"/>
          <ac:spMkLst>
            <pc:docMk/>
            <pc:sldMk cId="2698908868" sldId="3136"/>
            <ac:spMk id="75" creationId="{56AE80E4-DEF5-08E7-BFF4-81119E7AE297}"/>
          </ac:spMkLst>
        </pc:spChg>
        <pc:spChg chg="add mod">
          <ac:chgData name="Mathilda Händén" userId="c86d09dc-e4d8-4bba-a0b2-6bb6c20761f9" providerId="ADAL" clId="{AF4EB1B8-07A6-4481-91DF-B2D5D61615A8}" dt="2023-02-16T13:32:02.523" v="23090" actId="1076"/>
          <ac:spMkLst>
            <pc:docMk/>
            <pc:sldMk cId="2698908868" sldId="3136"/>
            <ac:spMk id="76" creationId="{D543AC96-DE49-42A6-FC99-AD11CD54B72B}"/>
          </ac:spMkLst>
        </pc:spChg>
        <pc:spChg chg="mod">
          <ac:chgData name="Mathilda Händén" userId="c86d09dc-e4d8-4bba-a0b2-6bb6c20761f9" providerId="ADAL" clId="{AF4EB1B8-07A6-4481-91DF-B2D5D61615A8}" dt="2023-02-10T10:29:12.895" v="11051"/>
          <ac:spMkLst>
            <pc:docMk/>
            <pc:sldMk cId="2698908868" sldId="3136"/>
            <ac:spMk id="78" creationId="{40EB7413-F230-348A-2327-3CF83F6637A7}"/>
          </ac:spMkLst>
        </pc:spChg>
        <pc:spChg chg="mod">
          <ac:chgData name="Mathilda Händén" userId="c86d09dc-e4d8-4bba-a0b2-6bb6c20761f9" providerId="ADAL" clId="{AF4EB1B8-07A6-4481-91DF-B2D5D61615A8}" dt="2023-02-10T10:36:10.871" v="11131" actId="404"/>
          <ac:spMkLst>
            <pc:docMk/>
            <pc:sldMk cId="2698908868" sldId="3136"/>
            <ac:spMk id="80" creationId="{D77CF6D1-ED8A-25B9-A864-09463285101E}"/>
          </ac:spMkLst>
        </pc:spChg>
        <pc:spChg chg="mod">
          <ac:chgData name="Mathilda Händén" userId="c86d09dc-e4d8-4bba-a0b2-6bb6c20761f9" providerId="ADAL" clId="{AF4EB1B8-07A6-4481-91DF-B2D5D61615A8}" dt="2023-02-15T14:12:14.898" v="19549" actId="207"/>
          <ac:spMkLst>
            <pc:docMk/>
            <pc:sldMk cId="2698908868" sldId="3136"/>
            <ac:spMk id="82" creationId="{93715189-B6D1-A098-C0C5-82E2D1A0C790}"/>
          </ac:spMkLst>
        </pc:spChg>
        <pc:spChg chg="mod">
          <ac:chgData name="Mathilda Händén" userId="c86d09dc-e4d8-4bba-a0b2-6bb6c20761f9" providerId="ADAL" clId="{AF4EB1B8-07A6-4481-91DF-B2D5D61615A8}" dt="2023-02-10T10:36:20.028" v="11137" actId="20577"/>
          <ac:spMkLst>
            <pc:docMk/>
            <pc:sldMk cId="2698908868" sldId="3136"/>
            <ac:spMk id="83" creationId="{1CD72568-EF7C-8B59-FC02-A804F73795A9}"/>
          </ac:spMkLst>
        </pc:spChg>
        <pc:spChg chg="del mod topLvl">
          <ac:chgData name="Mathilda Händén" userId="c86d09dc-e4d8-4bba-a0b2-6bb6c20761f9" providerId="ADAL" clId="{AF4EB1B8-07A6-4481-91DF-B2D5D61615A8}" dt="2023-02-15T14:12:30.590" v="19556" actId="478"/>
          <ac:spMkLst>
            <pc:docMk/>
            <pc:sldMk cId="2698908868" sldId="3136"/>
            <ac:spMk id="86" creationId="{9F5EC844-AA0B-D3EC-0EB1-A2F8E1E0EF95}"/>
          </ac:spMkLst>
        </pc:spChg>
        <pc:spChg chg="mod topLvl">
          <ac:chgData name="Mathilda Händén" userId="c86d09dc-e4d8-4bba-a0b2-6bb6c20761f9" providerId="ADAL" clId="{AF4EB1B8-07A6-4481-91DF-B2D5D61615A8}" dt="2023-02-15T14:12:48.419" v="19561" actId="164"/>
          <ac:spMkLst>
            <pc:docMk/>
            <pc:sldMk cId="2698908868" sldId="3136"/>
            <ac:spMk id="88" creationId="{8EE777EA-603E-F855-3F85-DBD72140837A}"/>
          </ac:spMkLst>
        </pc:spChg>
        <pc:spChg chg="add del mod">
          <ac:chgData name="Mathilda Händén" userId="c86d09dc-e4d8-4bba-a0b2-6bb6c20761f9" providerId="ADAL" clId="{AF4EB1B8-07A6-4481-91DF-B2D5D61615A8}" dt="2023-02-10T10:37:59.467" v="11175"/>
          <ac:spMkLst>
            <pc:docMk/>
            <pc:sldMk cId="2698908868" sldId="3136"/>
            <ac:spMk id="89" creationId="{7BDF2092-5F36-6D32-5ADA-B9C3D58D5BCE}"/>
          </ac:spMkLst>
        </pc:spChg>
        <pc:spChg chg="mod">
          <ac:chgData name="Mathilda Händén" userId="c86d09dc-e4d8-4bba-a0b2-6bb6c20761f9" providerId="ADAL" clId="{AF4EB1B8-07A6-4481-91DF-B2D5D61615A8}" dt="2023-02-15T14:04:08.004" v="19426"/>
          <ac:spMkLst>
            <pc:docMk/>
            <pc:sldMk cId="2698908868" sldId="3136"/>
            <ac:spMk id="90" creationId="{C6033F1B-F4DD-04D8-F32E-EF9A14D0BD1F}"/>
          </ac:spMkLst>
        </pc:spChg>
        <pc:spChg chg="mod">
          <ac:chgData name="Mathilda Händén" userId="c86d09dc-e4d8-4bba-a0b2-6bb6c20761f9" providerId="ADAL" clId="{AF4EB1B8-07A6-4481-91DF-B2D5D61615A8}" dt="2023-02-15T14:04:08.004" v="19426"/>
          <ac:spMkLst>
            <pc:docMk/>
            <pc:sldMk cId="2698908868" sldId="3136"/>
            <ac:spMk id="92" creationId="{9811D7EF-3257-5672-C48F-F9C894894BD5}"/>
          </ac:spMkLst>
        </pc:spChg>
        <pc:spChg chg="mod">
          <ac:chgData name="Mathilda Händén" userId="c86d09dc-e4d8-4bba-a0b2-6bb6c20761f9" providerId="ADAL" clId="{AF4EB1B8-07A6-4481-91DF-B2D5D61615A8}" dt="2023-02-15T14:04:21.637" v="19429" actId="20577"/>
          <ac:spMkLst>
            <pc:docMk/>
            <pc:sldMk cId="2698908868" sldId="3136"/>
            <ac:spMk id="93" creationId="{540443AD-1925-8E45-40D3-7CA794B59D75}"/>
          </ac:spMkLst>
        </pc:spChg>
        <pc:spChg chg="mod">
          <ac:chgData name="Mathilda Händén" userId="c86d09dc-e4d8-4bba-a0b2-6bb6c20761f9" providerId="ADAL" clId="{AF4EB1B8-07A6-4481-91DF-B2D5D61615A8}" dt="2023-02-15T14:04:08.004" v="19426"/>
          <ac:spMkLst>
            <pc:docMk/>
            <pc:sldMk cId="2698908868" sldId="3136"/>
            <ac:spMk id="96" creationId="{5A22AF62-D98D-F6A6-42D4-97B63E5A3034}"/>
          </ac:spMkLst>
        </pc:spChg>
        <pc:spChg chg="mod">
          <ac:chgData name="Mathilda Händén" userId="c86d09dc-e4d8-4bba-a0b2-6bb6c20761f9" providerId="ADAL" clId="{AF4EB1B8-07A6-4481-91DF-B2D5D61615A8}" dt="2023-02-15T14:04:08.004" v="19426"/>
          <ac:spMkLst>
            <pc:docMk/>
            <pc:sldMk cId="2698908868" sldId="3136"/>
            <ac:spMk id="97" creationId="{05757D4B-E626-D173-83B7-E1E1A917075D}"/>
          </ac:spMkLst>
        </pc:spChg>
        <pc:spChg chg="mod">
          <ac:chgData name="Mathilda Händén" userId="c86d09dc-e4d8-4bba-a0b2-6bb6c20761f9" providerId="ADAL" clId="{AF4EB1B8-07A6-4481-91DF-B2D5D61615A8}" dt="2023-02-15T14:04:08.004" v="19426"/>
          <ac:spMkLst>
            <pc:docMk/>
            <pc:sldMk cId="2698908868" sldId="3136"/>
            <ac:spMk id="100" creationId="{3BEDF598-85D3-8151-A24B-359CEA72C3D8}"/>
          </ac:spMkLst>
        </pc:spChg>
        <pc:spChg chg="del mod">
          <ac:chgData name="Mathilda Händén" userId="c86d09dc-e4d8-4bba-a0b2-6bb6c20761f9" providerId="ADAL" clId="{AF4EB1B8-07A6-4481-91DF-B2D5D61615A8}" dt="2023-02-15T14:15:33.136" v="19607" actId="478"/>
          <ac:spMkLst>
            <pc:docMk/>
            <pc:sldMk cId="2698908868" sldId="3136"/>
            <ac:spMk id="102" creationId="{8C03AF99-D45B-D969-FCF7-BDCBF1ED94CE}"/>
          </ac:spMkLst>
        </pc:spChg>
        <pc:spChg chg="mod topLvl">
          <ac:chgData name="Mathilda Händén" userId="c86d09dc-e4d8-4bba-a0b2-6bb6c20761f9" providerId="ADAL" clId="{AF4EB1B8-07A6-4481-91DF-B2D5D61615A8}" dt="2023-02-16T13:42:10.782" v="23142" actId="164"/>
          <ac:spMkLst>
            <pc:docMk/>
            <pc:sldMk cId="2698908868" sldId="3136"/>
            <ac:spMk id="103" creationId="{9CD0A827-32FB-E368-AE0A-F31E4781093F}"/>
          </ac:spMkLst>
        </pc:spChg>
        <pc:spChg chg="del mod topLvl">
          <ac:chgData name="Mathilda Händén" userId="c86d09dc-e4d8-4bba-a0b2-6bb6c20761f9" providerId="ADAL" clId="{AF4EB1B8-07A6-4481-91DF-B2D5D61615A8}" dt="2023-02-15T14:15:54.417" v="19615" actId="478"/>
          <ac:spMkLst>
            <pc:docMk/>
            <pc:sldMk cId="2698908868" sldId="3136"/>
            <ac:spMk id="106" creationId="{18096259-DA99-893D-3E4B-5425BDDD0392}"/>
          </ac:spMkLst>
        </pc:spChg>
        <pc:spChg chg="mod topLvl">
          <ac:chgData name="Mathilda Händén" userId="c86d09dc-e4d8-4bba-a0b2-6bb6c20761f9" providerId="ADAL" clId="{AF4EB1B8-07A6-4481-91DF-B2D5D61615A8}" dt="2023-02-16T13:31:19.201" v="23080" actId="164"/>
          <ac:spMkLst>
            <pc:docMk/>
            <pc:sldMk cId="2698908868" sldId="3136"/>
            <ac:spMk id="108" creationId="{C0591A5B-4B0B-D937-1F3A-E4E8C152F827}"/>
          </ac:spMkLst>
        </pc:spChg>
        <pc:spChg chg="add del mod">
          <ac:chgData name="Mathilda Händén" userId="c86d09dc-e4d8-4bba-a0b2-6bb6c20761f9" providerId="ADAL" clId="{AF4EB1B8-07A6-4481-91DF-B2D5D61615A8}" dt="2023-02-15T14:11:54.164" v="19547" actId="478"/>
          <ac:spMkLst>
            <pc:docMk/>
            <pc:sldMk cId="2698908868" sldId="3136"/>
            <ac:spMk id="109" creationId="{33C48E5E-8CDD-CC0E-A30F-06875F026222}"/>
          </ac:spMkLst>
        </pc:spChg>
        <pc:spChg chg="add del mod">
          <ac:chgData name="Mathilda Händén" userId="c86d09dc-e4d8-4bba-a0b2-6bb6c20761f9" providerId="ADAL" clId="{AF4EB1B8-07A6-4481-91DF-B2D5D61615A8}" dt="2023-02-15T14:11:54.164" v="19547" actId="478"/>
          <ac:spMkLst>
            <pc:docMk/>
            <pc:sldMk cId="2698908868" sldId="3136"/>
            <ac:spMk id="110" creationId="{AC00D539-C38B-0FDA-5ACD-9A0F2BCCDAF3}"/>
          </ac:spMkLst>
        </pc:spChg>
        <pc:spChg chg="add mod ord">
          <ac:chgData name="Mathilda Händén" userId="c86d09dc-e4d8-4bba-a0b2-6bb6c20761f9" providerId="ADAL" clId="{AF4EB1B8-07A6-4481-91DF-B2D5D61615A8}" dt="2023-02-15T14:12:48.419" v="19561" actId="164"/>
          <ac:spMkLst>
            <pc:docMk/>
            <pc:sldMk cId="2698908868" sldId="3136"/>
            <ac:spMk id="111" creationId="{E3FAAC96-0E1A-253E-56CE-436F77A27867}"/>
          </ac:spMkLst>
        </pc:spChg>
        <pc:spChg chg="add del mod">
          <ac:chgData name="Mathilda Händén" userId="c86d09dc-e4d8-4bba-a0b2-6bb6c20761f9" providerId="ADAL" clId="{AF4EB1B8-07A6-4481-91DF-B2D5D61615A8}" dt="2023-02-15T14:12:20.580" v="19552" actId="478"/>
          <ac:spMkLst>
            <pc:docMk/>
            <pc:sldMk cId="2698908868" sldId="3136"/>
            <ac:spMk id="112" creationId="{A93A43CF-AAD4-B561-2925-C7A7F93EFA55}"/>
          </ac:spMkLst>
        </pc:spChg>
        <pc:spChg chg="mod">
          <ac:chgData name="Mathilda Händén" userId="c86d09dc-e4d8-4bba-a0b2-6bb6c20761f9" providerId="ADAL" clId="{AF4EB1B8-07A6-4481-91DF-B2D5D61615A8}" dt="2023-02-15T14:13:59.957" v="19584"/>
          <ac:spMkLst>
            <pc:docMk/>
            <pc:sldMk cId="2698908868" sldId="3136"/>
            <ac:spMk id="115" creationId="{D9B5A099-745E-AA15-2BC8-A972DB17879D}"/>
          </ac:spMkLst>
        </pc:spChg>
        <pc:spChg chg="mod">
          <ac:chgData name="Mathilda Händén" userId="c86d09dc-e4d8-4bba-a0b2-6bb6c20761f9" providerId="ADAL" clId="{AF4EB1B8-07A6-4481-91DF-B2D5D61615A8}" dt="2023-02-15T14:13:59.957" v="19584"/>
          <ac:spMkLst>
            <pc:docMk/>
            <pc:sldMk cId="2698908868" sldId="3136"/>
            <ac:spMk id="116" creationId="{218EB4E8-D166-0843-3CAD-090138A0ECF9}"/>
          </ac:spMkLst>
        </pc:spChg>
        <pc:spChg chg="mod">
          <ac:chgData name="Mathilda Händén" userId="c86d09dc-e4d8-4bba-a0b2-6bb6c20761f9" providerId="ADAL" clId="{AF4EB1B8-07A6-4481-91DF-B2D5D61615A8}" dt="2023-02-15T14:13:59.957" v="19584"/>
          <ac:spMkLst>
            <pc:docMk/>
            <pc:sldMk cId="2698908868" sldId="3136"/>
            <ac:spMk id="118" creationId="{67B364D3-AB90-EF51-9D6C-4EE977E18B6B}"/>
          </ac:spMkLst>
        </pc:spChg>
        <pc:spChg chg="mod">
          <ac:chgData name="Mathilda Händén" userId="c86d09dc-e4d8-4bba-a0b2-6bb6c20761f9" providerId="ADAL" clId="{AF4EB1B8-07A6-4481-91DF-B2D5D61615A8}" dt="2023-02-15T14:13:59.957" v="19584"/>
          <ac:spMkLst>
            <pc:docMk/>
            <pc:sldMk cId="2698908868" sldId="3136"/>
            <ac:spMk id="119" creationId="{9513BBE5-28D5-8717-65E2-03BAA1FB6AB7}"/>
          </ac:spMkLst>
        </pc:spChg>
        <pc:spChg chg="mod">
          <ac:chgData name="Mathilda Händén" userId="c86d09dc-e4d8-4bba-a0b2-6bb6c20761f9" providerId="ADAL" clId="{AF4EB1B8-07A6-4481-91DF-B2D5D61615A8}" dt="2023-02-15T14:13:59.957" v="19584"/>
          <ac:spMkLst>
            <pc:docMk/>
            <pc:sldMk cId="2698908868" sldId="3136"/>
            <ac:spMk id="121" creationId="{B4EE39E5-B762-A263-A59C-664E6C8FC65A}"/>
          </ac:spMkLst>
        </pc:spChg>
        <pc:spChg chg="mod">
          <ac:chgData name="Mathilda Händén" userId="c86d09dc-e4d8-4bba-a0b2-6bb6c20761f9" providerId="ADAL" clId="{AF4EB1B8-07A6-4481-91DF-B2D5D61615A8}" dt="2023-02-15T14:13:59.957" v="19584"/>
          <ac:spMkLst>
            <pc:docMk/>
            <pc:sldMk cId="2698908868" sldId="3136"/>
            <ac:spMk id="122" creationId="{1FB7AA4C-E970-E19B-B356-58B326A7F37C}"/>
          </ac:spMkLst>
        </pc:spChg>
        <pc:spChg chg="mod">
          <ac:chgData name="Mathilda Händén" userId="c86d09dc-e4d8-4bba-a0b2-6bb6c20761f9" providerId="ADAL" clId="{AF4EB1B8-07A6-4481-91DF-B2D5D61615A8}" dt="2023-02-15T14:13:59.957" v="19584"/>
          <ac:spMkLst>
            <pc:docMk/>
            <pc:sldMk cId="2698908868" sldId="3136"/>
            <ac:spMk id="124" creationId="{5681575C-D212-319C-A9EF-C89226F33D07}"/>
          </ac:spMkLst>
        </pc:spChg>
        <pc:spChg chg="mod">
          <ac:chgData name="Mathilda Händén" userId="c86d09dc-e4d8-4bba-a0b2-6bb6c20761f9" providerId="ADAL" clId="{AF4EB1B8-07A6-4481-91DF-B2D5D61615A8}" dt="2023-02-16T14:47:08.205" v="23810" actId="20577"/>
          <ac:spMkLst>
            <pc:docMk/>
            <pc:sldMk cId="2698908868" sldId="3136"/>
            <ac:spMk id="125" creationId="{D86B234E-37D0-7E49-7108-EE085965B543}"/>
          </ac:spMkLst>
        </pc:spChg>
        <pc:spChg chg="add del mod ord">
          <ac:chgData name="Mathilda Händén" userId="c86d09dc-e4d8-4bba-a0b2-6bb6c20761f9" providerId="ADAL" clId="{AF4EB1B8-07A6-4481-91DF-B2D5D61615A8}" dt="2023-02-16T13:30:17.198" v="23060" actId="478"/>
          <ac:spMkLst>
            <pc:docMk/>
            <pc:sldMk cId="2698908868" sldId="3136"/>
            <ac:spMk id="126" creationId="{577C86AC-B851-DFB1-CDAC-E6CF5D8FBD43}"/>
          </ac:spMkLst>
        </pc:spChg>
        <pc:spChg chg="add del mod ord topLvl">
          <ac:chgData name="Mathilda Händén" userId="c86d09dc-e4d8-4bba-a0b2-6bb6c20761f9" providerId="ADAL" clId="{AF4EB1B8-07A6-4481-91DF-B2D5D61615A8}" dt="2023-02-16T13:32:16.351" v="23093" actId="478"/>
          <ac:spMkLst>
            <pc:docMk/>
            <pc:sldMk cId="2698908868" sldId="3136"/>
            <ac:spMk id="127" creationId="{C1427DE7-BBB9-3581-3F4E-FE80D4835717}"/>
          </ac:spMkLst>
        </pc:spChg>
        <pc:spChg chg="add del mod">
          <ac:chgData name="Mathilda Händén" userId="c86d09dc-e4d8-4bba-a0b2-6bb6c20761f9" providerId="ADAL" clId="{AF4EB1B8-07A6-4481-91DF-B2D5D61615A8}" dt="2023-02-16T14:04:18.498" v="23357" actId="478"/>
          <ac:spMkLst>
            <pc:docMk/>
            <pc:sldMk cId="2698908868" sldId="3136"/>
            <ac:spMk id="131" creationId="{11FE8145-BDD3-0616-DE0C-9DCAB95D25FA}"/>
          </ac:spMkLst>
        </pc:spChg>
        <pc:grpChg chg="add del mod">
          <ac:chgData name="Mathilda Händén" userId="c86d09dc-e4d8-4bba-a0b2-6bb6c20761f9" providerId="ADAL" clId="{AF4EB1B8-07A6-4481-91DF-B2D5D61615A8}" dt="2023-02-15T09:28:58.536" v="18426" actId="165"/>
          <ac:grpSpMkLst>
            <pc:docMk/>
            <pc:sldMk cId="2698908868" sldId="3136"/>
            <ac:grpSpMk id="2" creationId="{B0A03405-8144-EC49-08A2-65D32F82E4BC}"/>
          </ac:grpSpMkLst>
        </pc:grpChg>
        <pc:grpChg chg="add del mod">
          <ac:chgData name="Mathilda Händén" userId="c86d09dc-e4d8-4bba-a0b2-6bb6c20761f9" providerId="ADAL" clId="{AF4EB1B8-07A6-4481-91DF-B2D5D61615A8}" dt="2023-02-14T08:35:49.523" v="16545" actId="165"/>
          <ac:grpSpMkLst>
            <pc:docMk/>
            <pc:sldMk cId="2698908868" sldId="3136"/>
            <ac:grpSpMk id="2" creationId="{FBCC9314-FC4F-E490-6F5B-DCF8CF3F6D2A}"/>
          </ac:grpSpMkLst>
        </pc:grpChg>
        <pc:grpChg chg="add mod">
          <ac:chgData name="Mathilda Händén" userId="c86d09dc-e4d8-4bba-a0b2-6bb6c20761f9" providerId="ADAL" clId="{AF4EB1B8-07A6-4481-91DF-B2D5D61615A8}" dt="2023-02-16T13:32:02.523" v="23090" actId="1076"/>
          <ac:grpSpMkLst>
            <pc:docMk/>
            <pc:sldMk cId="2698908868" sldId="3136"/>
            <ac:grpSpMk id="4" creationId="{9F790880-25B1-26AD-F9EA-5B7AA31EEA38}"/>
          </ac:grpSpMkLst>
        </pc:grpChg>
        <pc:grpChg chg="add mod">
          <ac:chgData name="Mathilda Händén" userId="c86d09dc-e4d8-4bba-a0b2-6bb6c20761f9" providerId="ADAL" clId="{AF4EB1B8-07A6-4481-91DF-B2D5D61615A8}" dt="2023-02-16T13:42:10.782" v="23142" actId="164"/>
          <ac:grpSpMkLst>
            <pc:docMk/>
            <pc:sldMk cId="2698908868" sldId="3136"/>
            <ac:grpSpMk id="5" creationId="{5C678C9D-CC69-7A13-73F6-8E355BC80F15}"/>
          </ac:grpSpMkLst>
        </pc:grpChg>
        <pc:grpChg chg="add del mod">
          <ac:chgData name="Mathilda Händén" userId="c86d09dc-e4d8-4bba-a0b2-6bb6c20761f9" providerId="ADAL" clId="{AF4EB1B8-07A6-4481-91DF-B2D5D61615A8}" dt="2023-02-15T14:03:12.381" v="19417" actId="478"/>
          <ac:grpSpMkLst>
            <pc:docMk/>
            <pc:sldMk cId="2698908868" sldId="3136"/>
            <ac:grpSpMk id="9" creationId="{F084C971-F228-F928-8695-8D61EF74BB0F}"/>
          </ac:grpSpMkLst>
        </pc:grpChg>
        <pc:grpChg chg="add del mod">
          <ac:chgData name="Mathilda Händén" userId="c86d09dc-e4d8-4bba-a0b2-6bb6c20761f9" providerId="ADAL" clId="{AF4EB1B8-07A6-4481-91DF-B2D5D61615A8}" dt="2023-02-09T20:16:22.752" v="9815" actId="478"/>
          <ac:grpSpMkLst>
            <pc:docMk/>
            <pc:sldMk cId="2698908868" sldId="3136"/>
            <ac:grpSpMk id="13" creationId="{1DF69094-9F79-AABB-C7E4-2598CED1C3B0}"/>
          </ac:grpSpMkLst>
        </pc:grpChg>
        <pc:grpChg chg="add del mod">
          <ac:chgData name="Mathilda Händén" userId="c86d09dc-e4d8-4bba-a0b2-6bb6c20761f9" providerId="ADAL" clId="{AF4EB1B8-07A6-4481-91DF-B2D5D61615A8}" dt="2023-02-15T09:27:37.583" v="18404" actId="165"/>
          <ac:grpSpMkLst>
            <pc:docMk/>
            <pc:sldMk cId="2698908868" sldId="3136"/>
            <ac:grpSpMk id="19" creationId="{9A438010-EC78-7DDE-EE30-06EF86307511}"/>
          </ac:grpSpMkLst>
        </pc:grpChg>
        <pc:grpChg chg="add del mod">
          <ac:chgData name="Mathilda Händén" userId="c86d09dc-e4d8-4bba-a0b2-6bb6c20761f9" providerId="ADAL" clId="{AF4EB1B8-07A6-4481-91DF-B2D5D61615A8}" dt="2023-02-09T20:44:43.391" v="10270" actId="165"/>
          <ac:grpSpMkLst>
            <pc:docMk/>
            <pc:sldMk cId="2698908868" sldId="3136"/>
            <ac:grpSpMk id="28" creationId="{7BC6676B-C9AD-EB0C-0F56-61E55D4BB0F3}"/>
          </ac:grpSpMkLst>
        </pc:grpChg>
        <pc:grpChg chg="add mod">
          <ac:chgData name="Mathilda Händén" userId="c86d09dc-e4d8-4bba-a0b2-6bb6c20761f9" providerId="ADAL" clId="{AF4EB1B8-07A6-4481-91DF-B2D5D61615A8}" dt="2023-02-15T09:28:50.520" v="18425" actId="164"/>
          <ac:grpSpMkLst>
            <pc:docMk/>
            <pc:sldMk cId="2698908868" sldId="3136"/>
            <ac:grpSpMk id="32" creationId="{3E2D8E2E-A33F-A044-E81E-AF4A560B1164}"/>
          </ac:grpSpMkLst>
        </pc:grpChg>
        <pc:grpChg chg="add del mod">
          <ac:chgData name="Mathilda Händén" userId="c86d09dc-e4d8-4bba-a0b2-6bb6c20761f9" providerId="ADAL" clId="{AF4EB1B8-07A6-4481-91DF-B2D5D61615A8}" dt="2023-02-10T10:29:54.780" v="11064" actId="478"/>
          <ac:grpSpMkLst>
            <pc:docMk/>
            <pc:sldMk cId="2698908868" sldId="3136"/>
            <ac:grpSpMk id="32" creationId="{41CE0192-0B0E-F34C-2795-EF56D5CDCB97}"/>
          </ac:grpSpMkLst>
        </pc:grpChg>
        <pc:grpChg chg="add del mod">
          <ac:chgData name="Mathilda Händén" userId="c86d09dc-e4d8-4bba-a0b2-6bb6c20761f9" providerId="ADAL" clId="{AF4EB1B8-07A6-4481-91DF-B2D5D61615A8}" dt="2023-02-09T20:23:17.986" v="9956" actId="165"/>
          <ac:grpSpMkLst>
            <pc:docMk/>
            <pc:sldMk cId="2698908868" sldId="3136"/>
            <ac:grpSpMk id="32" creationId="{43DE16F6-8B9C-6FE2-CF11-6AA4A8400C02}"/>
          </ac:grpSpMkLst>
        </pc:grpChg>
        <pc:grpChg chg="add del mod">
          <ac:chgData name="Mathilda Händén" userId="c86d09dc-e4d8-4bba-a0b2-6bb6c20761f9" providerId="ADAL" clId="{AF4EB1B8-07A6-4481-91DF-B2D5D61615A8}" dt="2023-02-15T09:30:22.791" v="18446" actId="478"/>
          <ac:grpSpMkLst>
            <pc:docMk/>
            <pc:sldMk cId="2698908868" sldId="3136"/>
            <ac:grpSpMk id="33" creationId="{047D9978-FA3F-EF1E-49F9-9C57C9DAFD7D}"/>
          </ac:grpSpMkLst>
        </pc:grpChg>
        <pc:grpChg chg="add del mod">
          <ac:chgData name="Mathilda Händén" userId="c86d09dc-e4d8-4bba-a0b2-6bb6c20761f9" providerId="ADAL" clId="{AF4EB1B8-07A6-4481-91DF-B2D5D61615A8}" dt="2023-02-09T20:44:43.391" v="10270" actId="165"/>
          <ac:grpSpMkLst>
            <pc:docMk/>
            <pc:sldMk cId="2698908868" sldId="3136"/>
            <ac:grpSpMk id="33" creationId="{1EF3C521-6FD4-7E86-F534-F73A4FA6B1B5}"/>
          </ac:grpSpMkLst>
        </pc:grpChg>
        <pc:grpChg chg="add del mod">
          <ac:chgData name="Mathilda Händén" userId="c86d09dc-e4d8-4bba-a0b2-6bb6c20761f9" providerId="ADAL" clId="{AF4EB1B8-07A6-4481-91DF-B2D5D61615A8}" dt="2023-02-15T09:30:22.791" v="18446" actId="478"/>
          <ac:grpSpMkLst>
            <pc:docMk/>
            <pc:sldMk cId="2698908868" sldId="3136"/>
            <ac:grpSpMk id="34" creationId="{25711789-6602-2DEE-9CD5-44F3627E6CD1}"/>
          </ac:grpSpMkLst>
        </pc:grpChg>
        <pc:grpChg chg="add del mod">
          <ac:chgData name="Mathilda Händén" userId="c86d09dc-e4d8-4bba-a0b2-6bb6c20761f9" providerId="ADAL" clId="{AF4EB1B8-07A6-4481-91DF-B2D5D61615A8}" dt="2023-02-09T20:44:43.391" v="10270" actId="165"/>
          <ac:grpSpMkLst>
            <pc:docMk/>
            <pc:sldMk cId="2698908868" sldId="3136"/>
            <ac:grpSpMk id="34" creationId="{FFA12306-735D-8A26-3D55-F858101EC06C}"/>
          </ac:grpSpMkLst>
        </pc:grpChg>
        <pc:grpChg chg="add del mod">
          <ac:chgData name="Mathilda Händén" userId="c86d09dc-e4d8-4bba-a0b2-6bb6c20761f9" providerId="ADAL" clId="{AF4EB1B8-07A6-4481-91DF-B2D5D61615A8}" dt="2023-02-15T14:05:00.997" v="19438" actId="478"/>
          <ac:grpSpMkLst>
            <pc:docMk/>
            <pc:sldMk cId="2698908868" sldId="3136"/>
            <ac:grpSpMk id="35" creationId="{3424C5A7-B6B9-08DC-D94C-9E0B3874AAE9}"/>
          </ac:grpSpMkLst>
        </pc:grpChg>
        <pc:grpChg chg="add del mod">
          <ac:chgData name="Mathilda Händén" userId="c86d09dc-e4d8-4bba-a0b2-6bb6c20761f9" providerId="ADAL" clId="{AF4EB1B8-07A6-4481-91DF-B2D5D61615A8}" dt="2023-02-10T10:30:06.749" v="11068" actId="478"/>
          <ac:grpSpMkLst>
            <pc:docMk/>
            <pc:sldMk cId="2698908868" sldId="3136"/>
            <ac:grpSpMk id="38" creationId="{57AEA6C2-2581-E682-2403-067533D5CACD}"/>
          </ac:grpSpMkLst>
        </pc:grpChg>
        <pc:grpChg chg="add del mod">
          <ac:chgData name="Mathilda Händén" userId="c86d09dc-e4d8-4bba-a0b2-6bb6c20761f9" providerId="ADAL" clId="{AF4EB1B8-07A6-4481-91DF-B2D5D61615A8}" dt="2023-02-15T14:04:31.500" v="19432" actId="478"/>
          <ac:grpSpMkLst>
            <pc:docMk/>
            <pc:sldMk cId="2698908868" sldId="3136"/>
            <ac:grpSpMk id="41" creationId="{4D04161D-01AC-00E0-0B54-A29BFFCF110C}"/>
          </ac:grpSpMkLst>
        </pc:grpChg>
        <pc:grpChg chg="add del mod">
          <ac:chgData name="Mathilda Händén" userId="c86d09dc-e4d8-4bba-a0b2-6bb6c20761f9" providerId="ADAL" clId="{AF4EB1B8-07A6-4481-91DF-B2D5D61615A8}" dt="2023-02-10T10:14:07.535" v="10699" actId="478"/>
          <ac:grpSpMkLst>
            <pc:docMk/>
            <pc:sldMk cId="2698908868" sldId="3136"/>
            <ac:grpSpMk id="43" creationId="{03DC2A6F-48CD-5998-03DE-ACC3175FE741}"/>
          </ac:grpSpMkLst>
        </pc:grpChg>
        <pc:grpChg chg="mod">
          <ac:chgData name="Mathilda Händén" userId="c86d09dc-e4d8-4bba-a0b2-6bb6c20761f9" providerId="ADAL" clId="{AF4EB1B8-07A6-4481-91DF-B2D5D61615A8}" dt="2023-02-15T09:30:16.157" v="18444"/>
          <ac:grpSpMkLst>
            <pc:docMk/>
            <pc:sldMk cId="2698908868" sldId="3136"/>
            <ac:grpSpMk id="44" creationId="{41FADFF1-07F0-1EB8-A54A-9CDC0B809BBC}"/>
          </ac:grpSpMkLst>
        </pc:grpChg>
        <pc:grpChg chg="add del mod">
          <ac:chgData name="Mathilda Händén" userId="c86d09dc-e4d8-4bba-a0b2-6bb6c20761f9" providerId="ADAL" clId="{AF4EB1B8-07A6-4481-91DF-B2D5D61615A8}" dt="2023-02-10T10:14:07.535" v="10699" actId="478"/>
          <ac:grpSpMkLst>
            <pc:docMk/>
            <pc:sldMk cId="2698908868" sldId="3136"/>
            <ac:grpSpMk id="44" creationId="{E607F043-D653-E38B-F424-0DD6865015AB}"/>
          </ac:grpSpMkLst>
        </pc:grpChg>
        <pc:grpChg chg="add del mod">
          <ac:chgData name="Mathilda Händén" userId="c86d09dc-e4d8-4bba-a0b2-6bb6c20761f9" providerId="ADAL" clId="{AF4EB1B8-07A6-4481-91DF-B2D5D61615A8}" dt="2023-02-10T10:14:07.535" v="10699" actId="478"/>
          <ac:grpSpMkLst>
            <pc:docMk/>
            <pc:sldMk cId="2698908868" sldId="3136"/>
            <ac:grpSpMk id="45" creationId="{C1CE422C-EBA1-78F5-B24F-EDA52679019F}"/>
          </ac:grpSpMkLst>
        </pc:grpChg>
        <pc:grpChg chg="add del mod">
          <ac:chgData name="Mathilda Händén" userId="c86d09dc-e4d8-4bba-a0b2-6bb6c20761f9" providerId="ADAL" clId="{AF4EB1B8-07A6-4481-91DF-B2D5D61615A8}" dt="2023-02-15T14:04:26.389" v="19430" actId="478"/>
          <ac:grpSpMkLst>
            <pc:docMk/>
            <pc:sldMk cId="2698908868" sldId="3136"/>
            <ac:grpSpMk id="47" creationId="{B77C8683-057A-EF97-D697-97222F7E8353}"/>
          </ac:grpSpMkLst>
        </pc:grpChg>
        <pc:grpChg chg="mod">
          <ac:chgData name="Mathilda Händén" userId="c86d09dc-e4d8-4bba-a0b2-6bb6c20761f9" providerId="ADAL" clId="{AF4EB1B8-07A6-4481-91DF-B2D5D61615A8}" dt="2023-02-15T10:54:14.741" v="18852"/>
          <ac:grpSpMkLst>
            <pc:docMk/>
            <pc:sldMk cId="2698908868" sldId="3136"/>
            <ac:grpSpMk id="50" creationId="{FB501F37-9D55-9759-28D0-EB47192C7060}"/>
          </ac:grpSpMkLst>
        </pc:grpChg>
        <pc:grpChg chg="add del mod">
          <ac:chgData name="Mathilda Händén" userId="c86d09dc-e4d8-4bba-a0b2-6bb6c20761f9" providerId="ADAL" clId="{AF4EB1B8-07A6-4481-91DF-B2D5D61615A8}" dt="2023-02-15T14:13:58.039" v="19582" actId="478"/>
          <ac:grpSpMkLst>
            <pc:docMk/>
            <pc:sldMk cId="2698908868" sldId="3136"/>
            <ac:grpSpMk id="53" creationId="{5CE894D1-1BE2-9D3A-1FA4-AB1656FA9758}"/>
          </ac:grpSpMkLst>
        </pc:grpChg>
        <pc:grpChg chg="add del mod">
          <ac:chgData name="Mathilda Händén" userId="c86d09dc-e4d8-4bba-a0b2-6bb6c20761f9" providerId="ADAL" clId="{AF4EB1B8-07A6-4481-91DF-B2D5D61615A8}" dt="2023-02-10T10:29:21.014" v="11055" actId="478"/>
          <ac:grpSpMkLst>
            <pc:docMk/>
            <pc:sldMk cId="2698908868" sldId="3136"/>
            <ac:grpSpMk id="53" creationId="{B6374200-A080-31A3-4F49-CF461677B89E}"/>
          </ac:grpSpMkLst>
        </pc:grpChg>
        <pc:grpChg chg="add del mod">
          <ac:chgData name="Mathilda Händén" userId="c86d09dc-e4d8-4bba-a0b2-6bb6c20761f9" providerId="ADAL" clId="{AF4EB1B8-07A6-4481-91DF-B2D5D61615A8}" dt="2023-02-10T10:15:56.215" v="10722" actId="165"/>
          <ac:grpSpMkLst>
            <pc:docMk/>
            <pc:sldMk cId="2698908868" sldId="3136"/>
            <ac:grpSpMk id="54" creationId="{B10C832D-4C1B-E075-7928-522C7F516CA1}"/>
          </ac:grpSpMkLst>
        </pc:grpChg>
        <pc:grpChg chg="add del mod">
          <ac:chgData name="Mathilda Händén" userId="c86d09dc-e4d8-4bba-a0b2-6bb6c20761f9" providerId="ADAL" clId="{AF4EB1B8-07A6-4481-91DF-B2D5D61615A8}" dt="2023-02-15T14:13:59.646" v="19583" actId="478"/>
          <ac:grpSpMkLst>
            <pc:docMk/>
            <pc:sldMk cId="2698908868" sldId="3136"/>
            <ac:grpSpMk id="56" creationId="{5BCD1288-87CA-8927-5CE6-324817C07035}"/>
          </ac:grpSpMkLst>
        </pc:grpChg>
        <pc:grpChg chg="add del mod">
          <ac:chgData name="Mathilda Händén" userId="c86d09dc-e4d8-4bba-a0b2-6bb6c20761f9" providerId="ADAL" clId="{AF4EB1B8-07A6-4481-91DF-B2D5D61615A8}" dt="2023-02-15T14:13:58.039" v="19582" actId="478"/>
          <ac:grpSpMkLst>
            <pc:docMk/>
            <pc:sldMk cId="2698908868" sldId="3136"/>
            <ac:grpSpMk id="59" creationId="{26D15634-81EF-8894-B319-C4833C367AB1}"/>
          </ac:grpSpMkLst>
        </pc:grpChg>
        <pc:grpChg chg="add del mod ord">
          <ac:chgData name="Mathilda Händén" userId="c86d09dc-e4d8-4bba-a0b2-6bb6c20761f9" providerId="ADAL" clId="{AF4EB1B8-07A6-4481-91DF-B2D5D61615A8}" dt="2023-02-10T10:28:51.012" v="11040" actId="478"/>
          <ac:grpSpMkLst>
            <pc:docMk/>
            <pc:sldMk cId="2698908868" sldId="3136"/>
            <ac:grpSpMk id="59" creationId="{AF39AB20-E05A-4FF4-01AC-A3F20BEBA909}"/>
          </ac:grpSpMkLst>
        </pc:grpChg>
        <pc:grpChg chg="add del mod">
          <ac:chgData name="Mathilda Händén" userId="c86d09dc-e4d8-4bba-a0b2-6bb6c20761f9" providerId="ADAL" clId="{AF4EB1B8-07A6-4481-91DF-B2D5D61615A8}" dt="2023-02-15T14:13:58.039" v="19582" actId="478"/>
          <ac:grpSpMkLst>
            <pc:docMk/>
            <pc:sldMk cId="2698908868" sldId="3136"/>
            <ac:grpSpMk id="62" creationId="{3DF4D161-7F42-EE90-19C2-30B632694F77}"/>
          </ac:grpSpMkLst>
        </pc:grpChg>
        <pc:grpChg chg="add mod">
          <ac:chgData name="Mathilda Händén" userId="c86d09dc-e4d8-4bba-a0b2-6bb6c20761f9" providerId="ADAL" clId="{AF4EB1B8-07A6-4481-91DF-B2D5D61615A8}" dt="2023-02-16T13:32:02.523" v="23090" actId="1076"/>
          <ac:grpSpMkLst>
            <pc:docMk/>
            <pc:sldMk cId="2698908868" sldId="3136"/>
            <ac:grpSpMk id="65" creationId="{30E281FE-0974-385B-8E09-703DDE41C614}"/>
          </ac:grpSpMkLst>
        </pc:grpChg>
        <pc:grpChg chg="add del mod">
          <ac:chgData name="Mathilda Händén" userId="c86d09dc-e4d8-4bba-a0b2-6bb6c20761f9" providerId="ADAL" clId="{AF4EB1B8-07A6-4481-91DF-B2D5D61615A8}" dt="2023-02-10T13:25:13.376" v="12951" actId="478"/>
          <ac:grpSpMkLst>
            <pc:docMk/>
            <pc:sldMk cId="2698908868" sldId="3136"/>
            <ac:grpSpMk id="66" creationId="{29BE7196-64B0-EB6C-619D-1C60D32DFFA6}"/>
          </ac:grpSpMkLst>
        </pc:grpChg>
        <pc:grpChg chg="add del mod ord">
          <ac:chgData name="Mathilda Händén" userId="c86d09dc-e4d8-4bba-a0b2-6bb6c20761f9" providerId="ADAL" clId="{AF4EB1B8-07A6-4481-91DF-B2D5D61615A8}" dt="2023-02-15T14:04:44.229" v="19436" actId="478"/>
          <ac:grpSpMkLst>
            <pc:docMk/>
            <pc:sldMk cId="2698908868" sldId="3136"/>
            <ac:grpSpMk id="67" creationId="{B3EA64DB-02B6-AEF1-4BE0-A138B3D388AF}"/>
          </ac:grpSpMkLst>
        </pc:grpChg>
        <pc:grpChg chg="add del mod">
          <ac:chgData name="Mathilda Händén" userId="c86d09dc-e4d8-4bba-a0b2-6bb6c20761f9" providerId="ADAL" clId="{AF4EB1B8-07A6-4481-91DF-B2D5D61615A8}" dt="2023-02-10T10:28:55.900" v="11042" actId="478"/>
          <ac:grpSpMkLst>
            <pc:docMk/>
            <pc:sldMk cId="2698908868" sldId="3136"/>
            <ac:grpSpMk id="71" creationId="{A9C4037C-5DD3-AA90-5498-F047E04BD93E}"/>
          </ac:grpSpMkLst>
        </pc:grpChg>
        <pc:grpChg chg="add mod">
          <ac:chgData name="Mathilda Händén" userId="c86d09dc-e4d8-4bba-a0b2-6bb6c20761f9" providerId="ADAL" clId="{AF4EB1B8-07A6-4481-91DF-B2D5D61615A8}" dt="2023-02-16T13:32:02.523" v="23090" actId="1076"/>
          <ac:grpSpMkLst>
            <pc:docMk/>
            <pc:sldMk cId="2698908868" sldId="3136"/>
            <ac:grpSpMk id="73" creationId="{63B32773-A0B8-5F7C-FDF1-C7EF524DD06E}"/>
          </ac:grpSpMkLst>
        </pc:grpChg>
        <pc:grpChg chg="add del mod ord">
          <ac:chgData name="Mathilda Händén" userId="c86d09dc-e4d8-4bba-a0b2-6bb6c20761f9" providerId="ADAL" clId="{AF4EB1B8-07A6-4481-91DF-B2D5D61615A8}" dt="2023-02-15T14:11:14.131" v="19539" actId="478"/>
          <ac:grpSpMkLst>
            <pc:docMk/>
            <pc:sldMk cId="2698908868" sldId="3136"/>
            <ac:grpSpMk id="77" creationId="{A573ED80-1039-1F35-474F-6EA83A71D528}"/>
          </ac:grpSpMkLst>
        </pc:grpChg>
        <pc:grpChg chg="add mod ord">
          <ac:chgData name="Mathilda Händén" userId="c86d09dc-e4d8-4bba-a0b2-6bb6c20761f9" providerId="ADAL" clId="{AF4EB1B8-07A6-4481-91DF-B2D5D61615A8}" dt="2023-02-16T13:32:14.596" v="23092" actId="1076"/>
          <ac:grpSpMkLst>
            <pc:docMk/>
            <pc:sldMk cId="2698908868" sldId="3136"/>
            <ac:grpSpMk id="81" creationId="{73FA1AE9-2FE9-905B-5298-0854407605EC}"/>
          </ac:grpSpMkLst>
        </pc:grpChg>
        <pc:grpChg chg="add del mod ord">
          <ac:chgData name="Mathilda Händén" userId="c86d09dc-e4d8-4bba-a0b2-6bb6c20761f9" providerId="ADAL" clId="{AF4EB1B8-07A6-4481-91DF-B2D5D61615A8}" dt="2023-02-15T14:12:27.392" v="19555" actId="165"/>
          <ac:grpSpMkLst>
            <pc:docMk/>
            <pc:sldMk cId="2698908868" sldId="3136"/>
            <ac:grpSpMk id="85" creationId="{991AEB99-0BC1-9217-0379-223ADEC9C9BD}"/>
          </ac:grpSpMkLst>
        </pc:grpChg>
        <pc:grpChg chg="add mod">
          <ac:chgData name="Mathilda Händén" userId="c86d09dc-e4d8-4bba-a0b2-6bb6c20761f9" providerId="ADAL" clId="{AF4EB1B8-07A6-4481-91DF-B2D5D61615A8}" dt="2023-02-16T13:32:02.523" v="23090" actId="1076"/>
          <ac:grpSpMkLst>
            <pc:docMk/>
            <pc:sldMk cId="2698908868" sldId="3136"/>
            <ac:grpSpMk id="91" creationId="{8E2D5670-B5AE-AC53-05DE-785B9CF9DFB9}"/>
          </ac:grpSpMkLst>
        </pc:grpChg>
        <pc:grpChg chg="add mod">
          <ac:chgData name="Mathilda Händén" userId="c86d09dc-e4d8-4bba-a0b2-6bb6c20761f9" providerId="ADAL" clId="{AF4EB1B8-07A6-4481-91DF-B2D5D61615A8}" dt="2023-02-16T13:32:02.523" v="23090" actId="1076"/>
          <ac:grpSpMkLst>
            <pc:docMk/>
            <pc:sldMk cId="2698908868" sldId="3136"/>
            <ac:grpSpMk id="95" creationId="{FCAFBAF1-9429-DF2F-F3F5-1FB8E39E1150}"/>
          </ac:grpSpMkLst>
        </pc:grpChg>
        <pc:grpChg chg="mod">
          <ac:chgData name="Mathilda Händén" userId="c86d09dc-e4d8-4bba-a0b2-6bb6c20761f9" providerId="ADAL" clId="{AF4EB1B8-07A6-4481-91DF-B2D5D61615A8}" dt="2023-02-15T14:04:08.004" v="19426"/>
          <ac:grpSpMkLst>
            <pc:docMk/>
            <pc:sldMk cId="2698908868" sldId="3136"/>
            <ac:grpSpMk id="98" creationId="{B5C46CC3-89CE-4434-FE33-861D552FACB0}"/>
          </ac:grpSpMkLst>
        </pc:grpChg>
        <pc:grpChg chg="add del mod ord">
          <ac:chgData name="Mathilda Händén" userId="c86d09dc-e4d8-4bba-a0b2-6bb6c20761f9" providerId="ADAL" clId="{AF4EB1B8-07A6-4481-91DF-B2D5D61615A8}" dt="2023-02-15T14:16:17.305" v="19622" actId="165"/>
          <ac:grpSpMkLst>
            <pc:docMk/>
            <pc:sldMk cId="2698908868" sldId="3136"/>
            <ac:grpSpMk id="101" creationId="{D6C21139-DF31-400F-8497-97B493122DA5}"/>
          </ac:grpSpMkLst>
        </pc:grpChg>
        <pc:grpChg chg="add del mod ord">
          <ac:chgData name="Mathilda Händén" userId="c86d09dc-e4d8-4bba-a0b2-6bb6c20761f9" providerId="ADAL" clId="{AF4EB1B8-07A6-4481-91DF-B2D5D61615A8}" dt="2023-02-15T14:15:39.216" v="19610" actId="165"/>
          <ac:grpSpMkLst>
            <pc:docMk/>
            <pc:sldMk cId="2698908868" sldId="3136"/>
            <ac:grpSpMk id="105" creationId="{9E7FD537-5C3C-7AD1-D923-96B9C4621C24}"/>
          </ac:grpSpMkLst>
        </pc:grpChg>
        <pc:grpChg chg="add mod">
          <ac:chgData name="Mathilda Händén" userId="c86d09dc-e4d8-4bba-a0b2-6bb6c20761f9" providerId="ADAL" clId="{AF4EB1B8-07A6-4481-91DF-B2D5D61615A8}" dt="2023-02-16T13:32:10.021" v="23091" actId="1076"/>
          <ac:grpSpMkLst>
            <pc:docMk/>
            <pc:sldMk cId="2698908868" sldId="3136"/>
            <ac:grpSpMk id="113" creationId="{F4414D84-488B-77B2-0403-396655C3340F}"/>
          </ac:grpSpMkLst>
        </pc:grpChg>
        <pc:grpChg chg="add mod">
          <ac:chgData name="Mathilda Händén" userId="c86d09dc-e4d8-4bba-a0b2-6bb6c20761f9" providerId="ADAL" clId="{AF4EB1B8-07A6-4481-91DF-B2D5D61615A8}" dt="2023-02-15T14:14:19.040" v="19585" actId="1076"/>
          <ac:grpSpMkLst>
            <pc:docMk/>
            <pc:sldMk cId="2698908868" sldId="3136"/>
            <ac:grpSpMk id="114" creationId="{CC3AD1E7-E760-E80F-F81D-85601C3DED5A}"/>
          </ac:grpSpMkLst>
        </pc:grpChg>
        <pc:grpChg chg="add mod">
          <ac:chgData name="Mathilda Händén" userId="c86d09dc-e4d8-4bba-a0b2-6bb6c20761f9" providerId="ADAL" clId="{AF4EB1B8-07A6-4481-91DF-B2D5D61615A8}" dt="2023-02-15T14:14:19.040" v="19585" actId="1076"/>
          <ac:grpSpMkLst>
            <pc:docMk/>
            <pc:sldMk cId="2698908868" sldId="3136"/>
            <ac:grpSpMk id="117" creationId="{6B15BD3A-F22D-067F-36AD-4AC32BD4DE1F}"/>
          </ac:grpSpMkLst>
        </pc:grpChg>
        <pc:grpChg chg="add mod">
          <ac:chgData name="Mathilda Händén" userId="c86d09dc-e4d8-4bba-a0b2-6bb6c20761f9" providerId="ADAL" clId="{AF4EB1B8-07A6-4481-91DF-B2D5D61615A8}" dt="2023-02-15T14:14:19.040" v="19585" actId="1076"/>
          <ac:grpSpMkLst>
            <pc:docMk/>
            <pc:sldMk cId="2698908868" sldId="3136"/>
            <ac:grpSpMk id="120" creationId="{D15573D6-E4CA-74DA-F514-23A72C18EDBA}"/>
          </ac:grpSpMkLst>
        </pc:grpChg>
        <pc:grpChg chg="add mod">
          <ac:chgData name="Mathilda Händén" userId="c86d09dc-e4d8-4bba-a0b2-6bb6c20761f9" providerId="ADAL" clId="{AF4EB1B8-07A6-4481-91DF-B2D5D61615A8}" dt="2023-02-15T14:14:19.040" v="19585" actId="1076"/>
          <ac:grpSpMkLst>
            <pc:docMk/>
            <pc:sldMk cId="2698908868" sldId="3136"/>
            <ac:grpSpMk id="123" creationId="{8CEDF44F-75AB-0AE6-F885-AC6F2BB8F72C}"/>
          </ac:grpSpMkLst>
        </pc:grpChg>
        <pc:grpChg chg="add del mod ord topLvl">
          <ac:chgData name="Mathilda Händén" userId="c86d09dc-e4d8-4bba-a0b2-6bb6c20761f9" providerId="ADAL" clId="{AF4EB1B8-07A6-4481-91DF-B2D5D61615A8}" dt="2023-02-16T13:30:01.187" v="23054" actId="165"/>
          <ac:grpSpMkLst>
            <pc:docMk/>
            <pc:sldMk cId="2698908868" sldId="3136"/>
            <ac:grpSpMk id="128" creationId="{4EF54C6A-BBE2-17EB-E838-607EA5158A06}"/>
          </ac:grpSpMkLst>
        </pc:grpChg>
        <pc:grpChg chg="add del mod">
          <ac:chgData name="Mathilda Händén" userId="c86d09dc-e4d8-4bba-a0b2-6bb6c20761f9" providerId="ADAL" clId="{AF4EB1B8-07A6-4481-91DF-B2D5D61615A8}" dt="2023-02-16T13:29:52.952" v="23053" actId="165"/>
          <ac:grpSpMkLst>
            <pc:docMk/>
            <pc:sldMk cId="2698908868" sldId="3136"/>
            <ac:grpSpMk id="129" creationId="{434462D1-DAD9-1818-B2F8-E66FF3475A60}"/>
          </ac:grpSpMkLst>
        </pc:grpChg>
        <pc:picChg chg="add mod topLvl">
          <ac:chgData name="Mathilda Händén" userId="c86d09dc-e4d8-4bba-a0b2-6bb6c20761f9" providerId="ADAL" clId="{AF4EB1B8-07A6-4481-91DF-B2D5D61615A8}" dt="2023-02-09T20:45:10.700" v="10279" actId="164"/>
          <ac:picMkLst>
            <pc:docMk/>
            <pc:sldMk cId="2698908868" sldId="3136"/>
            <ac:picMk id="4" creationId="{34D25DA3-78DC-8C1B-D5F7-B3D079CAAD83}"/>
          </ac:picMkLst>
        </pc:picChg>
        <pc:picChg chg="add mod topLvl">
          <ac:chgData name="Mathilda Händén" userId="c86d09dc-e4d8-4bba-a0b2-6bb6c20761f9" providerId="ADAL" clId="{AF4EB1B8-07A6-4481-91DF-B2D5D61615A8}" dt="2023-02-09T20:45:15.705" v="10280" actId="164"/>
          <ac:picMkLst>
            <pc:docMk/>
            <pc:sldMk cId="2698908868" sldId="3136"/>
            <ac:picMk id="5" creationId="{A37A27D1-C5D8-896C-1B28-903434C5C67A}"/>
          </ac:picMkLst>
        </pc:picChg>
        <pc:picChg chg="del mod">
          <ac:chgData name="Mathilda Händén" userId="c86d09dc-e4d8-4bba-a0b2-6bb6c20761f9" providerId="ADAL" clId="{AF4EB1B8-07A6-4481-91DF-B2D5D61615A8}" dt="2023-02-15T09:27:00.511" v="18396" actId="478"/>
          <ac:picMkLst>
            <pc:docMk/>
            <pc:sldMk cId="2698908868" sldId="3136"/>
            <ac:picMk id="11" creationId="{98D69CCE-1F4C-8267-EE5D-5EF9F3F67C52}"/>
          </ac:picMkLst>
        </pc:picChg>
        <pc:picChg chg="del mod topLvl">
          <ac:chgData name="Mathilda Händén" userId="c86d09dc-e4d8-4bba-a0b2-6bb6c20761f9" providerId="ADAL" clId="{AF4EB1B8-07A6-4481-91DF-B2D5D61615A8}" dt="2023-02-09T20:16:22.752" v="9815" actId="478"/>
          <ac:picMkLst>
            <pc:docMk/>
            <pc:sldMk cId="2698908868" sldId="3136"/>
            <ac:picMk id="15" creationId="{45EB4198-413D-478C-0DAE-A1A5C5EF8369}"/>
          </ac:picMkLst>
        </pc:picChg>
        <pc:picChg chg="add del mod ord">
          <ac:chgData name="Mathilda Händén" userId="c86d09dc-e4d8-4bba-a0b2-6bb6c20761f9" providerId="ADAL" clId="{AF4EB1B8-07A6-4481-91DF-B2D5D61615A8}" dt="2023-02-15T10:51:47.246" v="18810" actId="478"/>
          <ac:picMkLst>
            <pc:docMk/>
            <pc:sldMk cId="2698908868" sldId="3136"/>
            <ac:picMk id="17" creationId="{53B160EA-9F0C-32CF-F4D1-1B6718D1292A}"/>
          </ac:picMkLst>
        </pc:picChg>
        <pc:picChg chg="add del mod">
          <ac:chgData name="Mathilda Händén" userId="c86d09dc-e4d8-4bba-a0b2-6bb6c20761f9" providerId="ADAL" clId="{AF4EB1B8-07A6-4481-91DF-B2D5D61615A8}" dt="2023-02-09T20:17:50.358" v="9853" actId="478"/>
          <ac:picMkLst>
            <pc:docMk/>
            <pc:sldMk cId="2698908868" sldId="3136"/>
            <ac:picMk id="18" creationId="{62257B91-85CF-C37D-59CF-33061C86A915}"/>
          </ac:picMkLst>
        </pc:picChg>
        <pc:picChg chg="add mod topLvl">
          <ac:chgData name="Mathilda Händén" userId="c86d09dc-e4d8-4bba-a0b2-6bb6c20761f9" providerId="ADAL" clId="{AF4EB1B8-07A6-4481-91DF-B2D5D61615A8}" dt="2023-02-09T20:45:06.372" v="10278" actId="164"/>
          <ac:picMkLst>
            <pc:docMk/>
            <pc:sldMk cId="2698908868" sldId="3136"/>
            <ac:picMk id="19" creationId="{FD6787B5-7C94-1BD8-B692-EFCF29AF74E1}"/>
          </ac:picMkLst>
        </pc:picChg>
        <pc:picChg chg="del mod topLvl">
          <ac:chgData name="Mathilda Händén" userId="c86d09dc-e4d8-4bba-a0b2-6bb6c20761f9" providerId="ADAL" clId="{AF4EB1B8-07A6-4481-91DF-B2D5D61615A8}" dt="2023-02-15T09:27:39.679" v="18405" actId="478"/>
          <ac:picMkLst>
            <pc:docMk/>
            <pc:sldMk cId="2698908868" sldId="3136"/>
            <ac:picMk id="25" creationId="{4E202D1A-B201-ADEE-874D-39BCDDFF9E2C}"/>
          </ac:picMkLst>
        </pc:picChg>
        <pc:picChg chg="add del mod">
          <ac:chgData name="Mathilda Händén" userId="c86d09dc-e4d8-4bba-a0b2-6bb6c20761f9" providerId="ADAL" clId="{AF4EB1B8-07A6-4481-91DF-B2D5D61615A8}" dt="2023-02-09T20:21:22.824" v="9919" actId="478"/>
          <ac:picMkLst>
            <pc:docMk/>
            <pc:sldMk cId="2698908868" sldId="3136"/>
            <ac:picMk id="26" creationId="{C87C6716-A217-9277-74EA-F89C3CF3F937}"/>
          </ac:picMkLst>
        </pc:picChg>
        <pc:picChg chg="add mod">
          <ac:chgData name="Mathilda Händén" userId="c86d09dc-e4d8-4bba-a0b2-6bb6c20761f9" providerId="ADAL" clId="{AF4EB1B8-07A6-4481-91DF-B2D5D61615A8}" dt="2023-02-15T09:29:02.159" v="18427" actId="164"/>
          <ac:picMkLst>
            <pc:docMk/>
            <pc:sldMk cId="2698908868" sldId="3136"/>
            <ac:picMk id="27" creationId="{E19E4F90-A137-8F51-6C73-19A4D4B09773}"/>
          </ac:picMkLst>
        </pc:picChg>
        <pc:picChg chg="add del mod">
          <ac:chgData name="Mathilda Händén" userId="c86d09dc-e4d8-4bba-a0b2-6bb6c20761f9" providerId="ADAL" clId="{AF4EB1B8-07A6-4481-91DF-B2D5D61615A8}" dt="2023-02-15T09:27:28.622" v="18402" actId="478"/>
          <ac:picMkLst>
            <pc:docMk/>
            <pc:sldMk cId="2698908868" sldId="3136"/>
            <ac:picMk id="29" creationId="{1038D244-74D0-2797-9AFA-7073EBE73D78}"/>
          </ac:picMkLst>
        </pc:picChg>
        <pc:picChg chg="add mod">
          <ac:chgData name="Mathilda Händén" userId="c86d09dc-e4d8-4bba-a0b2-6bb6c20761f9" providerId="ADAL" clId="{AF4EB1B8-07A6-4481-91DF-B2D5D61615A8}" dt="2023-02-15T09:28:07.410" v="18411" actId="164"/>
          <ac:picMkLst>
            <pc:docMk/>
            <pc:sldMk cId="2698908868" sldId="3136"/>
            <ac:picMk id="30" creationId="{693CDC60-3833-BB1B-0E27-E6E8681D75BF}"/>
          </ac:picMkLst>
        </pc:picChg>
        <pc:picChg chg="add del mod">
          <ac:chgData name="Mathilda Händén" userId="c86d09dc-e4d8-4bba-a0b2-6bb6c20761f9" providerId="ADAL" clId="{AF4EB1B8-07A6-4481-91DF-B2D5D61615A8}" dt="2023-02-09T20:22:41.712" v="9946" actId="478"/>
          <ac:picMkLst>
            <pc:docMk/>
            <pc:sldMk cId="2698908868" sldId="3136"/>
            <ac:picMk id="30" creationId="{8F29497A-2FE7-73A2-367B-8815831D6582}"/>
          </ac:picMkLst>
        </pc:picChg>
        <pc:picChg chg="mod">
          <ac:chgData name="Mathilda Händén" userId="c86d09dc-e4d8-4bba-a0b2-6bb6c20761f9" providerId="ADAL" clId="{AF4EB1B8-07A6-4481-91DF-B2D5D61615A8}" dt="2023-02-10T10:21:54.855" v="10884" actId="1076"/>
          <ac:picMkLst>
            <pc:docMk/>
            <pc:sldMk cId="2698908868" sldId="3136"/>
            <ac:picMk id="37" creationId="{D01E9263-F85F-EB82-DBC7-AAD228BEC45A}"/>
          </ac:picMkLst>
        </pc:picChg>
        <pc:picChg chg="mod">
          <ac:chgData name="Mathilda Händén" userId="c86d09dc-e4d8-4bba-a0b2-6bb6c20761f9" providerId="ADAL" clId="{AF4EB1B8-07A6-4481-91DF-B2D5D61615A8}" dt="2023-02-15T09:30:16.157" v="18444"/>
          <ac:picMkLst>
            <pc:docMk/>
            <pc:sldMk cId="2698908868" sldId="3136"/>
            <ac:picMk id="38" creationId="{8B0824DB-143C-0B0E-C454-821547AF5536}"/>
          </ac:picMkLst>
        </pc:picChg>
        <pc:picChg chg="add mod">
          <ac:chgData name="Mathilda Händén" userId="c86d09dc-e4d8-4bba-a0b2-6bb6c20761f9" providerId="ADAL" clId="{AF4EB1B8-07A6-4481-91DF-B2D5D61615A8}" dt="2023-02-27T09:02:32.226" v="30790" actId="1076"/>
          <ac:picMkLst>
            <pc:docMk/>
            <pc:sldMk cId="2698908868" sldId="3136"/>
            <ac:picMk id="39" creationId="{8E79E717-B4CD-4F00-D75C-F0EF7073375F}"/>
          </ac:picMkLst>
        </pc:picChg>
        <pc:picChg chg="mod">
          <ac:chgData name="Mathilda Händén" userId="c86d09dc-e4d8-4bba-a0b2-6bb6c20761f9" providerId="ADAL" clId="{AF4EB1B8-07A6-4481-91DF-B2D5D61615A8}" dt="2023-02-15T09:30:16.157" v="18444"/>
          <ac:picMkLst>
            <pc:docMk/>
            <pc:sldMk cId="2698908868" sldId="3136"/>
            <ac:picMk id="45" creationId="{378C809E-9F80-EEC2-F997-C5B7F1926AFE}"/>
          </ac:picMkLst>
        </pc:picChg>
        <pc:picChg chg="mod">
          <ac:chgData name="Mathilda Händén" userId="c86d09dc-e4d8-4bba-a0b2-6bb6c20761f9" providerId="ADAL" clId="{AF4EB1B8-07A6-4481-91DF-B2D5D61615A8}" dt="2023-02-10T10:14:07.895" v="10700"/>
          <ac:picMkLst>
            <pc:docMk/>
            <pc:sldMk cId="2698908868" sldId="3136"/>
            <ac:picMk id="47" creationId="{7541C8CE-87FF-C7DC-875A-CF331B2E3B00}"/>
          </ac:picMkLst>
        </pc:picChg>
        <pc:picChg chg="add del mod">
          <ac:chgData name="Mathilda Händén" userId="c86d09dc-e4d8-4bba-a0b2-6bb6c20761f9" providerId="ADAL" clId="{AF4EB1B8-07A6-4481-91DF-B2D5D61615A8}" dt="2023-02-10T10:29:19.861" v="11054" actId="478"/>
          <ac:picMkLst>
            <pc:docMk/>
            <pc:sldMk cId="2698908868" sldId="3136"/>
            <ac:picMk id="50" creationId="{7C6709DA-D5FB-0935-C74D-F8B8225D8A5D}"/>
          </ac:picMkLst>
        </pc:picChg>
        <pc:picChg chg="mod">
          <ac:chgData name="Mathilda Händén" userId="c86d09dc-e4d8-4bba-a0b2-6bb6c20761f9" providerId="ADAL" clId="{AF4EB1B8-07A6-4481-91DF-B2D5D61615A8}" dt="2023-02-15T10:54:14.741" v="18852"/>
          <ac:picMkLst>
            <pc:docMk/>
            <pc:sldMk cId="2698908868" sldId="3136"/>
            <ac:picMk id="51" creationId="{55D84352-5B15-9670-BC54-D2AEC4A8CAD5}"/>
          </ac:picMkLst>
        </pc:picChg>
        <pc:picChg chg="del mod topLvl">
          <ac:chgData name="Mathilda Händén" userId="c86d09dc-e4d8-4bba-a0b2-6bb6c20761f9" providerId="ADAL" clId="{AF4EB1B8-07A6-4481-91DF-B2D5D61615A8}" dt="2023-02-10T10:15:57.718" v="10723" actId="478"/>
          <ac:picMkLst>
            <pc:docMk/>
            <pc:sldMk cId="2698908868" sldId="3136"/>
            <ac:picMk id="56" creationId="{FCC63C95-31D0-48DC-89AD-B2283D701F48}"/>
          </ac:picMkLst>
        </pc:picChg>
        <pc:picChg chg="add mod">
          <ac:chgData name="Mathilda Händén" userId="c86d09dc-e4d8-4bba-a0b2-6bb6c20761f9" providerId="ADAL" clId="{AF4EB1B8-07A6-4481-91DF-B2D5D61615A8}" dt="2023-02-10T10:16:27.854" v="10730" actId="164"/>
          <ac:picMkLst>
            <pc:docMk/>
            <pc:sldMk cId="2698908868" sldId="3136"/>
            <ac:picMk id="58" creationId="{F2FCE744-606C-645C-A648-D2538BC43A54}"/>
          </ac:picMkLst>
        </pc:picChg>
        <pc:picChg chg="mod">
          <ac:chgData name="Mathilda Händén" userId="c86d09dc-e4d8-4bba-a0b2-6bb6c20761f9" providerId="ADAL" clId="{AF4EB1B8-07A6-4481-91DF-B2D5D61615A8}" dt="2023-02-10T10:28:49.590" v="11039"/>
          <ac:picMkLst>
            <pc:docMk/>
            <pc:sldMk cId="2698908868" sldId="3136"/>
            <ac:picMk id="69" creationId="{E97FFDE1-5033-81B8-B666-48DDF2AA8F2C}"/>
          </ac:picMkLst>
        </pc:picChg>
        <pc:picChg chg="mod">
          <ac:chgData name="Mathilda Händén" userId="c86d09dc-e4d8-4bba-a0b2-6bb6c20761f9" providerId="ADAL" clId="{AF4EB1B8-07A6-4481-91DF-B2D5D61615A8}" dt="2023-02-15T14:04:08.004" v="19426"/>
          <ac:picMkLst>
            <pc:docMk/>
            <pc:sldMk cId="2698908868" sldId="3136"/>
            <ac:picMk id="71" creationId="{216E769D-E394-1099-5E4B-E042EA1B7814}"/>
          </ac:picMkLst>
        </pc:picChg>
        <pc:picChg chg="mod">
          <ac:chgData name="Mathilda Händén" userId="c86d09dc-e4d8-4bba-a0b2-6bb6c20761f9" providerId="ADAL" clId="{AF4EB1B8-07A6-4481-91DF-B2D5D61615A8}" dt="2023-02-10T10:28:53.511" v="11041"/>
          <ac:picMkLst>
            <pc:docMk/>
            <pc:sldMk cId="2698908868" sldId="3136"/>
            <ac:picMk id="73" creationId="{97FB122D-2E5A-540E-FEB7-1E874B435858}"/>
          </ac:picMkLst>
        </pc:picChg>
        <pc:picChg chg="mod">
          <ac:chgData name="Mathilda Händén" userId="c86d09dc-e4d8-4bba-a0b2-6bb6c20761f9" providerId="ADAL" clId="{AF4EB1B8-07A6-4481-91DF-B2D5D61615A8}" dt="2023-02-10T10:29:12.895" v="11051"/>
          <ac:picMkLst>
            <pc:docMk/>
            <pc:sldMk cId="2698908868" sldId="3136"/>
            <ac:picMk id="79" creationId="{5449A7BD-C107-046D-6300-ECA3413FE03D}"/>
          </ac:picMkLst>
        </pc:picChg>
        <pc:picChg chg="mod">
          <ac:chgData name="Mathilda Händén" userId="c86d09dc-e4d8-4bba-a0b2-6bb6c20761f9" providerId="ADAL" clId="{AF4EB1B8-07A6-4481-91DF-B2D5D61615A8}" dt="2023-02-16T13:31:27.557" v="23084" actId="1076"/>
          <ac:picMkLst>
            <pc:docMk/>
            <pc:sldMk cId="2698908868" sldId="3136"/>
            <ac:picMk id="84" creationId="{1DFEE711-C827-02AB-F7A7-92326707B26B}"/>
          </ac:picMkLst>
        </pc:picChg>
        <pc:picChg chg="mod topLvl">
          <ac:chgData name="Mathilda Händén" userId="c86d09dc-e4d8-4bba-a0b2-6bb6c20761f9" providerId="ADAL" clId="{AF4EB1B8-07A6-4481-91DF-B2D5D61615A8}" dt="2023-02-15T14:12:48.419" v="19561" actId="164"/>
          <ac:picMkLst>
            <pc:docMk/>
            <pc:sldMk cId="2698908868" sldId="3136"/>
            <ac:picMk id="87" creationId="{C83CCE18-0B81-B2A5-0698-A3B1F3D65FDD}"/>
          </ac:picMkLst>
        </pc:picChg>
        <pc:picChg chg="mod">
          <ac:chgData name="Mathilda Händén" userId="c86d09dc-e4d8-4bba-a0b2-6bb6c20761f9" providerId="ADAL" clId="{AF4EB1B8-07A6-4481-91DF-B2D5D61615A8}" dt="2023-02-15T14:04:08.004" v="19426"/>
          <ac:picMkLst>
            <pc:docMk/>
            <pc:sldMk cId="2698908868" sldId="3136"/>
            <ac:picMk id="89" creationId="{C12793B0-4DA8-AA6D-C03E-485601C76B94}"/>
          </ac:picMkLst>
        </pc:picChg>
        <pc:picChg chg="mod">
          <ac:chgData name="Mathilda Händén" userId="c86d09dc-e4d8-4bba-a0b2-6bb6c20761f9" providerId="ADAL" clId="{AF4EB1B8-07A6-4481-91DF-B2D5D61615A8}" dt="2023-02-15T14:04:08.004" v="19426"/>
          <ac:picMkLst>
            <pc:docMk/>
            <pc:sldMk cId="2698908868" sldId="3136"/>
            <ac:picMk id="94" creationId="{6B6B3ADF-8089-0B4C-7E90-99347B640AA8}"/>
          </ac:picMkLst>
        </pc:picChg>
        <pc:picChg chg="mod">
          <ac:chgData name="Mathilda Händén" userId="c86d09dc-e4d8-4bba-a0b2-6bb6c20761f9" providerId="ADAL" clId="{AF4EB1B8-07A6-4481-91DF-B2D5D61615A8}" dt="2023-02-15T14:04:08.004" v="19426"/>
          <ac:picMkLst>
            <pc:docMk/>
            <pc:sldMk cId="2698908868" sldId="3136"/>
            <ac:picMk id="99" creationId="{1B5187FC-A60B-C31B-C2CA-039388A8E0A0}"/>
          </ac:picMkLst>
        </pc:picChg>
        <pc:picChg chg="mod ord topLvl">
          <ac:chgData name="Mathilda Händén" userId="c86d09dc-e4d8-4bba-a0b2-6bb6c20761f9" providerId="ADAL" clId="{AF4EB1B8-07A6-4481-91DF-B2D5D61615A8}" dt="2023-02-16T13:42:10.782" v="23142" actId="164"/>
          <ac:picMkLst>
            <pc:docMk/>
            <pc:sldMk cId="2698908868" sldId="3136"/>
            <ac:picMk id="104" creationId="{2D41A360-4206-9449-3E8D-4927708FBA89}"/>
          </ac:picMkLst>
        </pc:picChg>
        <pc:picChg chg="mod ord topLvl">
          <ac:chgData name="Mathilda Händén" userId="c86d09dc-e4d8-4bba-a0b2-6bb6c20761f9" providerId="ADAL" clId="{AF4EB1B8-07A6-4481-91DF-B2D5D61615A8}" dt="2023-02-16T13:31:19.201" v="23080" actId="164"/>
          <ac:picMkLst>
            <pc:docMk/>
            <pc:sldMk cId="2698908868" sldId="3136"/>
            <ac:picMk id="107" creationId="{CA3DFEAC-722D-79F5-A19F-9F19209D8ECB}"/>
          </ac:picMkLst>
        </pc:picChg>
        <pc:picChg chg="add mod ord">
          <ac:chgData name="Mathilda Händén" userId="c86d09dc-e4d8-4bba-a0b2-6bb6c20761f9" providerId="ADAL" clId="{AF4EB1B8-07A6-4481-91DF-B2D5D61615A8}" dt="2023-02-15T14:18:03.882" v="19642" actId="167"/>
          <ac:picMkLst>
            <pc:docMk/>
            <pc:sldMk cId="2698908868" sldId="3136"/>
            <ac:picMk id="130" creationId="{F7A5BDA6-E362-2331-78D1-12E35186CC00}"/>
          </ac:picMkLst>
        </pc:picChg>
        <pc:cxnChg chg="del mod">
          <ac:chgData name="Mathilda Händén" userId="c86d09dc-e4d8-4bba-a0b2-6bb6c20761f9" providerId="ADAL" clId="{AF4EB1B8-07A6-4481-91DF-B2D5D61615A8}" dt="2023-02-09T20:36:29.133" v="10085" actId="478"/>
          <ac:cxnSpMkLst>
            <pc:docMk/>
            <pc:sldMk cId="2698908868" sldId="3136"/>
            <ac:cxnSpMk id="3" creationId="{7FBB4811-28C5-67B4-974A-0105FC0DE203}"/>
          </ac:cxnSpMkLst>
        </pc:cxnChg>
        <pc:cxnChg chg="add del mod">
          <ac:chgData name="Mathilda Händén" userId="c86d09dc-e4d8-4bba-a0b2-6bb6c20761f9" providerId="ADAL" clId="{AF4EB1B8-07A6-4481-91DF-B2D5D61615A8}" dt="2023-02-10T09:40:30.220" v="10303" actId="478"/>
          <ac:cxnSpMkLst>
            <pc:docMk/>
            <pc:sldMk cId="2698908868" sldId="3136"/>
            <ac:cxnSpMk id="6" creationId="{6C6E6E08-D221-0D5F-7CBD-959983371CF4}"/>
          </ac:cxnSpMkLst>
        </pc:cxnChg>
        <pc:cxnChg chg="add del mod">
          <ac:chgData name="Mathilda Händén" userId="c86d09dc-e4d8-4bba-a0b2-6bb6c20761f9" providerId="ADAL" clId="{AF4EB1B8-07A6-4481-91DF-B2D5D61615A8}" dt="2023-02-10T09:40:12.336" v="10300" actId="478"/>
          <ac:cxnSpMkLst>
            <pc:docMk/>
            <pc:sldMk cId="2698908868" sldId="3136"/>
            <ac:cxnSpMk id="9" creationId="{3D1FECE0-4228-B54B-EDE8-C1FE7404DA1A}"/>
          </ac:cxnSpMkLst>
        </pc:cxnChg>
        <pc:cxnChg chg="del mod">
          <ac:chgData name="Mathilda Händén" userId="c86d09dc-e4d8-4bba-a0b2-6bb6c20761f9" providerId="ADAL" clId="{AF4EB1B8-07A6-4481-91DF-B2D5D61615A8}" dt="2023-02-09T20:36:31.992" v="10086" actId="478"/>
          <ac:cxnSpMkLst>
            <pc:docMk/>
            <pc:sldMk cId="2698908868" sldId="3136"/>
            <ac:cxnSpMk id="9" creationId="{73E26C8D-879C-C1E9-8527-7355FA5C8644}"/>
          </ac:cxnSpMkLst>
        </pc:cxnChg>
        <pc:cxnChg chg="add mod">
          <ac:chgData name="Mathilda Händén" userId="c86d09dc-e4d8-4bba-a0b2-6bb6c20761f9" providerId="ADAL" clId="{AF4EB1B8-07A6-4481-91DF-B2D5D61615A8}" dt="2023-02-10T09:45:43.510" v="10420"/>
          <ac:cxnSpMkLst>
            <pc:docMk/>
            <pc:sldMk cId="2698908868" sldId="3136"/>
            <ac:cxnSpMk id="12" creationId="{084E6E56-20CA-94DE-6442-47564AFBC3A6}"/>
          </ac:cxnSpMkLst>
        </pc:cxnChg>
        <pc:cxnChg chg="add mod">
          <ac:chgData name="Mathilda Händén" userId="c86d09dc-e4d8-4bba-a0b2-6bb6c20761f9" providerId="ADAL" clId="{AF4EB1B8-07A6-4481-91DF-B2D5D61615A8}" dt="2023-02-10T09:45:43.510" v="10420"/>
          <ac:cxnSpMkLst>
            <pc:docMk/>
            <pc:sldMk cId="2698908868" sldId="3136"/>
            <ac:cxnSpMk id="14" creationId="{EEBDFE98-0ACD-9504-FF5B-77103BB99B0D}"/>
          </ac:cxnSpMkLst>
        </pc:cxnChg>
        <pc:cxnChg chg="add del mod">
          <ac:chgData name="Mathilda Händén" userId="c86d09dc-e4d8-4bba-a0b2-6bb6c20761f9" providerId="ADAL" clId="{AF4EB1B8-07A6-4481-91DF-B2D5D61615A8}" dt="2023-02-10T09:45:41.024" v="10418" actId="478"/>
          <ac:cxnSpMkLst>
            <pc:docMk/>
            <pc:sldMk cId="2698908868" sldId="3136"/>
            <ac:cxnSpMk id="35" creationId="{109004F4-9280-8391-49A3-AF057072D448}"/>
          </ac:cxnSpMkLst>
        </pc:cxnChg>
        <pc:cxnChg chg="add del mod">
          <ac:chgData name="Mathilda Händén" userId="c86d09dc-e4d8-4bba-a0b2-6bb6c20761f9" providerId="ADAL" clId="{AF4EB1B8-07A6-4481-91DF-B2D5D61615A8}" dt="2023-02-09T20:44:11.173" v="10263" actId="478"/>
          <ac:cxnSpMkLst>
            <pc:docMk/>
            <pc:sldMk cId="2698908868" sldId="3136"/>
            <ac:cxnSpMk id="37" creationId="{6BD5E073-3C02-745E-ABF1-C12028942D82}"/>
          </ac:cxnSpMkLst>
        </pc:cxnChg>
        <pc:cxnChg chg="add del mod">
          <ac:chgData name="Mathilda Händén" userId="c86d09dc-e4d8-4bba-a0b2-6bb6c20761f9" providerId="ADAL" clId="{AF4EB1B8-07A6-4481-91DF-B2D5D61615A8}" dt="2023-02-10T09:45:43.130" v="10419" actId="478"/>
          <ac:cxnSpMkLst>
            <pc:docMk/>
            <pc:sldMk cId="2698908868" sldId="3136"/>
            <ac:cxnSpMk id="41" creationId="{FA265A04-8A5B-72E2-0925-AF03CB464BFE}"/>
          </ac:cxnSpMkLst>
        </pc:cxnChg>
      </pc:sldChg>
      <pc:sldChg chg="addSp delSp modSp add mod modTransition modAnim addCm delCm">
        <pc:chgData name="Mathilda Händén" userId="c86d09dc-e4d8-4bba-a0b2-6bb6c20761f9" providerId="ADAL" clId="{AF4EB1B8-07A6-4481-91DF-B2D5D61615A8}" dt="2023-02-27T09:01:53.157" v="30778" actId="1076"/>
        <pc:sldMkLst>
          <pc:docMk/>
          <pc:sldMk cId="1107026938" sldId="3137"/>
        </pc:sldMkLst>
        <pc:spChg chg="add mod ord topLvl">
          <ac:chgData name="Mathilda Händén" userId="c86d09dc-e4d8-4bba-a0b2-6bb6c20761f9" providerId="ADAL" clId="{AF4EB1B8-07A6-4481-91DF-B2D5D61615A8}" dt="2023-02-16T13:43:42.493" v="23172" actId="167"/>
          <ac:spMkLst>
            <pc:docMk/>
            <pc:sldMk cId="1107026938" sldId="3137"/>
            <ac:spMk id="2" creationId="{E66455ED-9EDD-2740-525F-BD3D5B2F235D}"/>
          </ac:spMkLst>
        </pc:spChg>
        <pc:spChg chg="mod">
          <ac:chgData name="Mathilda Händén" userId="c86d09dc-e4d8-4bba-a0b2-6bb6c20761f9" providerId="ADAL" clId="{AF4EB1B8-07A6-4481-91DF-B2D5D61615A8}" dt="2023-02-10T13:25:17.120" v="12954"/>
          <ac:spMkLst>
            <pc:docMk/>
            <pc:sldMk cId="1107026938" sldId="3137"/>
            <ac:spMk id="3" creationId="{1A9369FF-573E-E299-0993-DB6B219234B0}"/>
          </ac:spMkLst>
        </pc:spChg>
        <pc:spChg chg="add del mod">
          <ac:chgData name="Mathilda Händén" userId="c86d09dc-e4d8-4bba-a0b2-6bb6c20761f9" providerId="ADAL" clId="{AF4EB1B8-07A6-4481-91DF-B2D5D61615A8}" dt="2023-02-10T09:45:48.425" v="10421" actId="478"/>
          <ac:spMkLst>
            <pc:docMk/>
            <pc:sldMk cId="1107026938" sldId="3137"/>
            <ac:spMk id="3" creationId="{28337A67-FAEA-EBA8-79EA-D00E6A8F6506}"/>
          </ac:spMkLst>
        </pc:spChg>
        <pc:spChg chg="mod">
          <ac:chgData name="Mathilda Händén" userId="c86d09dc-e4d8-4bba-a0b2-6bb6c20761f9" providerId="ADAL" clId="{AF4EB1B8-07A6-4481-91DF-B2D5D61615A8}" dt="2023-02-15T09:30:19.404" v="18445"/>
          <ac:spMkLst>
            <pc:docMk/>
            <pc:sldMk cId="1107026938" sldId="3137"/>
            <ac:spMk id="3" creationId="{69ED8581-8986-5D2F-315B-64E7C48F698B}"/>
          </ac:spMkLst>
        </pc:spChg>
        <pc:spChg chg="add del mod">
          <ac:chgData name="Mathilda Händén" userId="c86d09dc-e4d8-4bba-a0b2-6bb6c20761f9" providerId="ADAL" clId="{AF4EB1B8-07A6-4481-91DF-B2D5D61615A8}" dt="2023-02-09T20:36:40.874" v="10089" actId="478"/>
          <ac:spMkLst>
            <pc:docMk/>
            <pc:sldMk cId="1107026938" sldId="3137"/>
            <ac:spMk id="4" creationId="{A1290B51-C955-76E9-1599-42B06DEA4CA5}"/>
          </ac:spMkLst>
        </pc:spChg>
        <pc:spChg chg="add mod">
          <ac:chgData name="Mathilda Händén" userId="c86d09dc-e4d8-4bba-a0b2-6bb6c20761f9" providerId="ADAL" clId="{AF4EB1B8-07A6-4481-91DF-B2D5D61615A8}" dt="2023-02-10T09:45:48.817" v="10422"/>
          <ac:spMkLst>
            <pc:docMk/>
            <pc:sldMk cId="1107026938" sldId="3137"/>
            <ac:spMk id="5" creationId="{E9E81105-39F9-DCB0-82C0-5CF8E571E2E6}"/>
          </ac:spMkLst>
        </pc:spChg>
        <pc:spChg chg="add del mod">
          <ac:chgData name="Mathilda Händén" userId="c86d09dc-e4d8-4bba-a0b2-6bb6c20761f9" providerId="ADAL" clId="{AF4EB1B8-07A6-4481-91DF-B2D5D61615A8}" dt="2023-02-09T20:36:42.347" v="10091" actId="478"/>
          <ac:spMkLst>
            <pc:docMk/>
            <pc:sldMk cId="1107026938" sldId="3137"/>
            <ac:spMk id="6" creationId="{1CFC74ED-C120-5C86-BF95-CB887ADA33AD}"/>
          </ac:spMkLst>
        </pc:spChg>
        <pc:spChg chg="del">
          <ac:chgData name="Mathilda Händén" userId="c86d09dc-e4d8-4bba-a0b2-6bb6c20761f9" providerId="ADAL" clId="{AF4EB1B8-07A6-4481-91DF-B2D5D61615A8}" dt="2023-02-09T20:15:17.260" v="9793" actId="478"/>
          <ac:spMkLst>
            <pc:docMk/>
            <pc:sldMk cId="1107026938" sldId="3137"/>
            <ac:spMk id="7" creationId="{5B9ECD1F-5A41-2341-D444-66AE1D4F900E}"/>
          </ac:spMkLst>
        </pc:spChg>
        <pc:spChg chg="add mod">
          <ac:chgData name="Mathilda Händén" userId="c86d09dc-e4d8-4bba-a0b2-6bb6c20761f9" providerId="ADAL" clId="{AF4EB1B8-07A6-4481-91DF-B2D5D61615A8}" dt="2023-02-10T09:45:48.817" v="10422"/>
          <ac:spMkLst>
            <pc:docMk/>
            <pc:sldMk cId="1107026938" sldId="3137"/>
            <ac:spMk id="7" creationId="{A1CB7D30-79EF-6DF5-2265-A727C707AC1A}"/>
          </ac:spMkLst>
        </pc:spChg>
        <pc:spChg chg="del">
          <ac:chgData name="Mathilda Händén" userId="c86d09dc-e4d8-4bba-a0b2-6bb6c20761f9" providerId="ADAL" clId="{AF4EB1B8-07A6-4481-91DF-B2D5D61615A8}" dt="2023-02-09T20:15:14.041" v="9792" actId="478"/>
          <ac:spMkLst>
            <pc:docMk/>
            <pc:sldMk cId="1107026938" sldId="3137"/>
            <ac:spMk id="8" creationId="{7FC9A882-DB2F-450B-828E-37415F6EE918}"/>
          </ac:spMkLst>
        </pc:spChg>
        <pc:spChg chg="add mod">
          <ac:chgData name="Mathilda Händén" userId="c86d09dc-e4d8-4bba-a0b2-6bb6c20761f9" providerId="ADAL" clId="{AF4EB1B8-07A6-4481-91DF-B2D5D61615A8}" dt="2023-02-15T14:20:00.289" v="19658" actId="207"/>
          <ac:spMkLst>
            <pc:docMk/>
            <pc:sldMk cId="1107026938" sldId="3137"/>
            <ac:spMk id="9" creationId="{29B7C20B-5442-29D5-82B8-46C44BF13A2A}"/>
          </ac:spMkLst>
        </pc:spChg>
        <pc:spChg chg="mod">
          <ac:chgData name="Mathilda Händén" userId="c86d09dc-e4d8-4bba-a0b2-6bb6c20761f9" providerId="ADAL" clId="{AF4EB1B8-07A6-4481-91DF-B2D5D61615A8}" dt="2023-02-15T09:30:19.404" v="18445"/>
          <ac:spMkLst>
            <pc:docMk/>
            <pc:sldMk cId="1107026938" sldId="3137"/>
            <ac:spMk id="10" creationId="{5277F2FF-13F9-7BE5-1E91-DA86AEE0AB34}"/>
          </ac:spMkLst>
        </pc:spChg>
        <pc:spChg chg="mod">
          <ac:chgData name="Mathilda Händén" userId="c86d09dc-e4d8-4bba-a0b2-6bb6c20761f9" providerId="ADAL" clId="{AF4EB1B8-07A6-4481-91DF-B2D5D61615A8}" dt="2023-02-10T13:25:17.120" v="12954"/>
          <ac:spMkLst>
            <pc:docMk/>
            <pc:sldMk cId="1107026938" sldId="3137"/>
            <ac:spMk id="10" creationId="{782509C9-A71B-CD4F-5F1A-B1D370BBE60E}"/>
          </ac:spMkLst>
        </pc:spChg>
        <pc:spChg chg="mod">
          <ac:chgData name="Mathilda Händén" userId="c86d09dc-e4d8-4bba-a0b2-6bb6c20761f9" providerId="ADAL" clId="{AF4EB1B8-07A6-4481-91DF-B2D5D61615A8}" dt="2023-02-16T13:41:33.348" v="23133"/>
          <ac:spMkLst>
            <pc:docMk/>
            <pc:sldMk cId="1107026938" sldId="3137"/>
            <ac:spMk id="10" creationId="{8627031E-A935-279F-598D-6FEFD7303C10}"/>
          </ac:spMkLst>
        </pc:spChg>
        <pc:spChg chg="add mod">
          <ac:chgData name="Mathilda Händén" userId="c86d09dc-e4d8-4bba-a0b2-6bb6c20761f9" providerId="ADAL" clId="{AF4EB1B8-07A6-4481-91DF-B2D5D61615A8}" dt="2023-02-15T14:20:00.289" v="19658" actId="207"/>
          <ac:spMkLst>
            <pc:docMk/>
            <pc:sldMk cId="1107026938" sldId="3137"/>
            <ac:spMk id="11" creationId="{5AA08580-A697-C4C5-3620-46B516D5E1E3}"/>
          </ac:spMkLst>
        </pc:spChg>
        <pc:spChg chg="del">
          <ac:chgData name="Mathilda Händén" userId="c86d09dc-e4d8-4bba-a0b2-6bb6c20761f9" providerId="ADAL" clId="{AF4EB1B8-07A6-4481-91DF-B2D5D61615A8}" dt="2023-02-09T20:15:14.041" v="9792" actId="478"/>
          <ac:spMkLst>
            <pc:docMk/>
            <pc:sldMk cId="1107026938" sldId="3137"/>
            <ac:spMk id="11" creationId="{77EC4C15-9253-551E-171D-39E729991D53}"/>
          </ac:spMkLst>
        </pc:spChg>
        <pc:spChg chg="del mod">
          <ac:chgData name="Mathilda Händén" userId="c86d09dc-e4d8-4bba-a0b2-6bb6c20761f9" providerId="ADAL" clId="{AF4EB1B8-07A6-4481-91DF-B2D5D61615A8}" dt="2023-02-09T20:37:15.213" v="10108" actId="478"/>
          <ac:spMkLst>
            <pc:docMk/>
            <pc:sldMk cId="1107026938" sldId="3137"/>
            <ac:spMk id="12" creationId="{E52691DB-3446-A6DD-1A13-3ED016DB3892}"/>
          </ac:spMkLst>
        </pc:spChg>
        <pc:spChg chg="add del mod">
          <ac:chgData name="Mathilda Händén" userId="c86d09dc-e4d8-4bba-a0b2-6bb6c20761f9" providerId="ADAL" clId="{AF4EB1B8-07A6-4481-91DF-B2D5D61615A8}" dt="2023-02-10T09:45:48.425" v="10421" actId="478"/>
          <ac:spMkLst>
            <pc:docMk/>
            <pc:sldMk cId="1107026938" sldId="3137"/>
            <ac:spMk id="13" creationId="{23B2A74B-BD81-6DEC-B7FA-733309448403}"/>
          </ac:spMkLst>
        </pc:spChg>
        <pc:spChg chg="mod">
          <ac:chgData name="Mathilda Händén" userId="c86d09dc-e4d8-4bba-a0b2-6bb6c20761f9" providerId="ADAL" clId="{AF4EB1B8-07A6-4481-91DF-B2D5D61615A8}" dt="2023-02-10T13:25:17.120" v="12954"/>
          <ac:spMkLst>
            <pc:docMk/>
            <pc:sldMk cId="1107026938" sldId="3137"/>
            <ac:spMk id="13" creationId="{2D953E6B-D305-D0B1-38B7-791FC6C1D451}"/>
          </ac:spMkLst>
        </pc:spChg>
        <pc:spChg chg="mod">
          <ac:chgData name="Mathilda Händén" userId="c86d09dc-e4d8-4bba-a0b2-6bb6c20761f9" providerId="ADAL" clId="{AF4EB1B8-07A6-4481-91DF-B2D5D61615A8}" dt="2023-02-16T13:41:33.348" v="23133"/>
          <ac:spMkLst>
            <pc:docMk/>
            <pc:sldMk cId="1107026938" sldId="3137"/>
            <ac:spMk id="13" creationId="{D7EB7048-23D9-7908-A02B-10F2CF9B749F}"/>
          </ac:spMkLst>
        </pc:spChg>
        <pc:spChg chg="mod">
          <ac:chgData name="Mathilda Händén" userId="c86d09dc-e4d8-4bba-a0b2-6bb6c20761f9" providerId="ADAL" clId="{AF4EB1B8-07A6-4481-91DF-B2D5D61615A8}" dt="2023-02-15T14:19:03.142" v="19650" actId="207"/>
          <ac:spMkLst>
            <pc:docMk/>
            <pc:sldMk cId="1107026938" sldId="3137"/>
            <ac:spMk id="14" creationId="{D257B097-F87F-EF70-BB56-064CBF7BEE43}"/>
          </ac:spMkLst>
        </pc:spChg>
        <pc:spChg chg="add del mod">
          <ac:chgData name="Mathilda Händén" userId="c86d09dc-e4d8-4bba-a0b2-6bb6c20761f9" providerId="ADAL" clId="{AF4EB1B8-07A6-4481-91DF-B2D5D61615A8}" dt="2023-02-09T20:44:17.480" v="10267" actId="478"/>
          <ac:spMkLst>
            <pc:docMk/>
            <pc:sldMk cId="1107026938" sldId="3137"/>
            <ac:spMk id="15" creationId="{1CBC45E6-E75E-26C9-455D-D9AF9BFE1709}"/>
          </ac:spMkLst>
        </pc:spChg>
        <pc:spChg chg="mod">
          <ac:chgData name="Mathilda Händén" userId="c86d09dc-e4d8-4bba-a0b2-6bb6c20761f9" providerId="ADAL" clId="{AF4EB1B8-07A6-4481-91DF-B2D5D61615A8}" dt="2023-02-15T14:18:58.992" v="19649" actId="207"/>
          <ac:spMkLst>
            <pc:docMk/>
            <pc:sldMk cId="1107026938" sldId="3137"/>
            <ac:spMk id="15" creationId="{E372CE12-63B9-78CD-8CA3-45695F741EEF}"/>
          </ac:spMkLst>
        </pc:spChg>
        <pc:spChg chg="add mod">
          <ac:chgData name="Mathilda Händén" userId="c86d09dc-e4d8-4bba-a0b2-6bb6c20761f9" providerId="ADAL" clId="{AF4EB1B8-07A6-4481-91DF-B2D5D61615A8}" dt="2023-02-10T10:33:29.052" v="11087" actId="20577"/>
          <ac:spMkLst>
            <pc:docMk/>
            <pc:sldMk cId="1107026938" sldId="3137"/>
            <ac:spMk id="16" creationId="{19F64B74-CB33-3C9A-6F65-6A228D03B0C1}"/>
          </ac:spMkLst>
        </pc:spChg>
        <pc:spChg chg="mod">
          <ac:chgData name="Mathilda Händén" userId="c86d09dc-e4d8-4bba-a0b2-6bb6c20761f9" providerId="ADAL" clId="{AF4EB1B8-07A6-4481-91DF-B2D5D61615A8}" dt="2023-02-10T13:25:17.120" v="12954"/>
          <ac:spMkLst>
            <pc:docMk/>
            <pc:sldMk cId="1107026938" sldId="3137"/>
            <ac:spMk id="18" creationId="{0A01635B-1586-4C7A-7127-B479569F0602}"/>
          </ac:spMkLst>
        </pc:spChg>
        <pc:spChg chg="add del mod">
          <ac:chgData name="Mathilda Händén" userId="c86d09dc-e4d8-4bba-a0b2-6bb6c20761f9" providerId="ADAL" clId="{AF4EB1B8-07A6-4481-91DF-B2D5D61615A8}" dt="2023-02-10T09:40:57.829" v="10309" actId="478"/>
          <ac:spMkLst>
            <pc:docMk/>
            <pc:sldMk cId="1107026938" sldId="3137"/>
            <ac:spMk id="19" creationId="{04E6194F-1FB4-F045-8570-BC3E4E41A1DF}"/>
          </ac:spMkLst>
        </pc:spChg>
        <pc:spChg chg="mod">
          <ac:chgData name="Mathilda Händén" userId="c86d09dc-e4d8-4bba-a0b2-6bb6c20761f9" providerId="ADAL" clId="{AF4EB1B8-07A6-4481-91DF-B2D5D61615A8}" dt="2023-02-10T13:25:17.120" v="12954"/>
          <ac:spMkLst>
            <pc:docMk/>
            <pc:sldMk cId="1107026938" sldId="3137"/>
            <ac:spMk id="19" creationId="{158E71E8-B42B-C9C5-5D74-0108D5E68105}"/>
          </ac:spMkLst>
        </pc:spChg>
        <pc:spChg chg="mod">
          <ac:chgData name="Mathilda Händén" userId="c86d09dc-e4d8-4bba-a0b2-6bb6c20761f9" providerId="ADAL" clId="{AF4EB1B8-07A6-4481-91DF-B2D5D61615A8}" dt="2023-02-15T09:30:19.404" v="18445"/>
          <ac:spMkLst>
            <pc:docMk/>
            <pc:sldMk cId="1107026938" sldId="3137"/>
            <ac:spMk id="19" creationId="{ABA1D0C7-9CC6-66A8-F534-BE02F7BEE806}"/>
          </ac:spMkLst>
        </pc:spChg>
        <pc:spChg chg="mod">
          <ac:chgData name="Mathilda Händén" userId="c86d09dc-e4d8-4bba-a0b2-6bb6c20761f9" providerId="ADAL" clId="{AF4EB1B8-07A6-4481-91DF-B2D5D61615A8}" dt="2023-02-15T14:18:53.734" v="19647" actId="207"/>
          <ac:spMkLst>
            <pc:docMk/>
            <pc:sldMk cId="1107026938" sldId="3137"/>
            <ac:spMk id="22" creationId="{8F32F3E5-9A77-183B-44C9-EB4A25BAFCBD}"/>
          </ac:spMkLst>
        </pc:spChg>
        <pc:spChg chg="mod">
          <ac:chgData name="Mathilda Händén" userId="c86d09dc-e4d8-4bba-a0b2-6bb6c20761f9" providerId="ADAL" clId="{AF4EB1B8-07A6-4481-91DF-B2D5D61615A8}" dt="2023-02-15T14:18:46.460" v="19646" actId="207"/>
          <ac:spMkLst>
            <pc:docMk/>
            <pc:sldMk cId="1107026938" sldId="3137"/>
            <ac:spMk id="24" creationId="{6EEED54E-B490-8E10-C710-2B0B29B42C76}"/>
          </ac:spMkLst>
        </pc:spChg>
        <pc:spChg chg="del mod topLvl">
          <ac:chgData name="Mathilda Händén" userId="c86d09dc-e4d8-4bba-a0b2-6bb6c20761f9" providerId="ADAL" clId="{AF4EB1B8-07A6-4481-91DF-B2D5D61615A8}" dt="2023-02-16T13:28:07.981" v="23042" actId="478"/>
          <ac:spMkLst>
            <pc:docMk/>
            <pc:sldMk cId="1107026938" sldId="3137"/>
            <ac:spMk id="26" creationId="{2BCE97FA-5215-EEAF-C280-AFB04118E9C0}"/>
          </ac:spMkLst>
        </pc:spChg>
        <pc:spChg chg="mod topLvl">
          <ac:chgData name="Mathilda Händén" userId="c86d09dc-e4d8-4bba-a0b2-6bb6c20761f9" providerId="ADAL" clId="{AF4EB1B8-07A6-4481-91DF-B2D5D61615A8}" dt="2023-02-16T13:43:40.366" v="23171" actId="165"/>
          <ac:spMkLst>
            <pc:docMk/>
            <pc:sldMk cId="1107026938" sldId="3137"/>
            <ac:spMk id="28" creationId="{41D01D96-0C5B-794E-6B85-3FB3DDDCB96F}"/>
          </ac:spMkLst>
        </pc:spChg>
        <pc:spChg chg="mod">
          <ac:chgData name="Mathilda Händén" userId="c86d09dc-e4d8-4bba-a0b2-6bb6c20761f9" providerId="ADAL" clId="{AF4EB1B8-07A6-4481-91DF-B2D5D61615A8}" dt="2023-02-15T09:30:19.404" v="18445"/>
          <ac:spMkLst>
            <pc:docMk/>
            <pc:sldMk cId="1107026938" sldId="3137"/>
            <ac:spMk id="29" creationId="{64B86B38-65B7-D513-9C1B-B5B0223ADB13}"/>
          </ac:spMkLst>
        </pc:spChg>
        <pc:spChg chg="add del mod">
          <ac:chgData name="Mathilda Händén" userId="c86d09dc-e4d8-4bba-a0b2-6bb6c20761f9" providerId="ADAL" clId="{AF4EB1B8-07A6-4481-91DF-B2D5D61615A8}" dt="2023-02-10T10:31:01.135" v="11073" actId="478"/>
          <ac:spMkLst>
            <pc:docMk/>
            <pc:sldMk cId="1107026938" sldId="3137"/>
            <ac:spMk id="29" creationId="{8CD5BD25-02B9-D304-F471-C5559CCB3A83}"/>
          </ac:spMkLst>
        </pc:spChg>
        <pc:spChg chg="mod">
          <ac:chgData name="Mathilda Händén" userId="c86d09dc-e4d8-4bba-a0b2-6bb6c20761f9" providerId="ADAL" clId="{AF4EB1B8-07A6-4481-91DF-B2D5D61615A8}" dt="2023-02-10T13:25:17.120" v="12954"/>
          <ac:spMkLst>
            <pc:docMk/>
            <pc:sldMk cId="1107026938" sldId="3137"/>
            <ac:spMk id="29" creationId="{DB8F38E8-2E1B-EF89-3B09-73499E8BE82A}"/>
          </ac:spMkLst>
        </pc:spChg>
        <pc:spChg chg="add del mod">
          <ac:chgData name="Mathilda Händén" userId="c86d09dc-e4d8-4bba-a0b2-6bb6c20761f9" providerId="ADAL" clId="{AF4EB1B8-07A6-4481-91DF-B2D5D61615A8}" dt="2023-02-10T10:31:00.639" v="11072" actId="478"/>
          <ac:spMkLst>
            <pc:docMk/>
            <pc:sldMk cId="1107026938" sldId="3137"/>
            <ac:spMk id="30" creationId="{8BEFF144-CFE6-2628-0B24-63930DBF308A}"/>
          </ac:spMkLst>
        </pc:spChg>
        <pc:spChg chg="del mod topLvl">
          <ac:chgData name="Mathilda Händén" userId="c86d09dc-e4d8-4bba-a0b2-6bb6c20761f9" providerId="ADAL" clId="{AF4EB1B8-07A6-4481-91DF-B2D5D61615A8}" dt="2023-02-16T13:42:54.792" v="23157" actId="478"/>
          <ac:spMkLst>
            <pc:docMk/>
            <pc:sldMk cId="1107026938" sldId="3137"/>
            <ac:spMk id="30" creationId="{C4BAB6C7-7F94-ABB6-C6AD-6482FF9BCD3C}"/>
          </ac:spMkLst>
        </pc:spChg>
        <pc:spChg chg="add mod">
          <ac:chgData name="Mathilda Händén" userId="c86d09dc-e4d8-4bba-a0b2-6bb6c20761f9" providerId="ADAL" clId="{AF4EB1B8-07A6-4481-91DF-B2D5D61615A8}" dt="2023-02-15T14:20:00.289" v="19658" actId="207"/>
          <ac:spMkLst>
            <pc:docMk/>
            <pc:sldMk cId="1107026938" sldId="3137"/>
            <ac:spMk id="31" creationId="{9A39007F-86E0-9601-A081-15DDE8D6115A}"/>
          </ac:spMkLst>
        </pc:spChg>
        <pc:spChg chg="add mod">
          <ac:chgData name="Mathilda Händén" userId="c86d09dc-e4d8-4bba-a0b2-6bb6c20761f9" providerId="ADAL" clId="{AF4EB1B8-07A6-4481-91DF-B2D5D61615A8}" dt="2023-02-15T14:20:00.289" v="19658" actId="207"/>
          <ac:spMkLst>
            <pc:docMk/>
            <pc:sldMk cId="1107026938" sldId="3137"/>
            <ac:spMk id="32" creationId="{5F49EF3D-9E95-8901-3D3B-61AE7DB1A3E9}"/>
          </ac:spMkLst>
        </pc:spChg>
        <pc:spChg chg="mod topLvl">
          <ac:chgData name="Mathilda Händén" userId="c86d09dc-e4d8-4bba-a0b2-6bb6c20761f9" providerId="ADAL" clId="{AF4EB1B8-07A6-4481-91DF-B2D5D61615A8}" dt="2023-02-16T13:43:07.928" v="23161" actId="164"/>
          <ac:spMkLst>
            <pc:docMk/>
            <pc:sldMk cId="1107026938" sldId="3137"/>
            <ac:spMk id="33" creationId="{3D422191-B3F8-634F-25A1-0B7A4F859E2D}"/>
          </ac:spMkLst>
        </pc:spChg>
        <pc:spChg chg="add del mod">
          <ac:chgData name="Mathilda Händén" userId="c86d09dc-e4d8-4bba-a0b2-6bb6c20761f9" providerId="ADAL" clId="{AF4EB1B8-07A6-4481-91DF-B2D5D61615A8}" dt="2023-02-15T14:19:49.515" v="19657" actId="478"/>
          <ac:spMkLst>
            <pc:docMk/>
            <pc:sldMk cId="1107026938" sldId="3137"/>
            <ac:spMk id="33" creationId="{CBA4C904-9358-1FB5-91A7-D61D7AA63A01}"/>
          </ac:spMkLst>
        </pc:spChg>
        <pc:spChg chg="add mod">
          <ac:chgData name="Mathilda Händén" userId="c86d09dc-e4d8-4bba-a0b2-6bb6c20761f9" providerId="ADAL" clId="{AF4EB1B8-07A6-4481-91DF-B2D5D61615A8}" dt="2023-02-15T14:20:00.289" v="19658" actId="207"/>
          <ac:spMkLst>
            <pc:docMk/>
            <pc:sldMk cId="1107026938" sldId="3137"/>
            <ac:spMk id="34" creationId="{358E3BB7-042B-D26B-407E-B16BCA3114E4}"/>
          </ac:spMkLst>
        </pc:spChg>
        <pc:spChg chg="mod">
          <ac:chgData name="Mathilda Händén" userId="c86d09dc-e4d8-4bba-a0b2-6bb6c20761f9" providerId="ADAL" clId="{AF4EB1B8-07A6-4481-91DF-B2D5D61615A8}" dt="2023-02-10T10:30:41.620" v="11069"/>
          <ac:spMkLst>
            <pc:docMk/>
            <pc:sldMk cId="1107026938" sldId="3137"/>
            <ac:spMk id="36" creationId="{0986F522-63FD-9541-64C1-BBCB809B8F3C}"/>
          </ac:spMkLst>
        </pc:spChg>
        <pc:spChg chg="mod">
          <ac:chgData name="Mathilda Händén" userId="c86d09dc-e4d8-4bba-a0b2-6bb6c20761f9" providerId="ADAL" clId="{AF4EB1B8-07A6-4481-91DF-B2D5D61615A8}" dt="2023-02-16T13:42:34.348" v="23147"/>
          <ac:spMkLst>
            <pc:docMk/>
            <pc:sldMk cId="1107026938" sldId="3137"/>
            <ac:spMk id="37" creationId="{86CB1C38-FADC-DA24-E9A2-2C0E067D7E63}"/>
          </ac:spMkLst>
        </pc:spChg>
        <pc:spChg chg="mod">
          <ac:chgData name="Mathilda Händén" userId="c86d09dc-e4d8-4bba-a0b2-6bb6c20761f9" providerId="ADAL" clId="{AF4EB1B8-07A6-4481-91DF-B2D5D61615A8}" dt="2023-02-10T10:37:47.777" v="11171" actId="1076"/>
          <ac:spMkLst>
            <pc:docMk/>
            <pc:sldMk cId="1107026938" sldId="3137"/>
            <ac:spMk id="38" creationId="{22A11432-4419-21BC-13C2-EC3F3AC7439C}"/>
          </ac:spMkLst>
        </pc:spChg>
        <pc:spChg chg="mod">
          <ac:chgData name="Mathilda Händén" userId="c86d09dc-e4d8-4bba-a0b2-6bb6c20761f9" providerId="ADAL" clId="{AF4EB1B8-07A6-4481-91DF-B2D5D61615A8}" dt="2023-02-16T13:42:34.348" v="23147"/>
          <ac:spMkLst>
            <pc:docMk/>
            <pc:sldMk cId="1107026938" sldId="3137"/>
            <ac:spMk id="38" creationId="{322CEE14-24F9-923A-9F8E-13CDCA2508A0}"/>
          </ac:spMkLst>
        </pc:spChg>
        <pc:spChg chg="mod">
          <ac:chgData name="Mathilda Händén" userId="c86d09dc-e4d8-4bba-a0b2-6bb6c20761f9" providerId="ADAL" clId="{AF4EB1B8-07A6-4481-91DF-B2D5D61615A8}" dt="2023-02-14T08:36:47.171" v="16554"/>
          <ac:spMkLst>
            <pc:docMk/>
            <pc:sldMk cId="1107026938" sldId="3137"/>
            <ac:spMk id="39" creationId="{D8FA402E-2A20-7BAE-FDE3-7F315EE54E54}"/>
          </ac:spMkLst>
        </pc:spChg>
        <pc:spChg chg="mod">
          <ac:chgData name="Mathilda Händén" userId="c86d09dc-e4d8-4bba-a0b2-6bb6c20761f9" providerId="ADAL" clId="{AF4EB1B8-07A6-4481-91DF-B2D5D61615A8}" dt="2023-02-14T08:36:47.171" v="16554"/>
          <ac:spMkLst>
            <pc:docMk/>
            <pc:sldMk cId="1107026938" sldId="3137"/>
            <ac:spMk id="40" creationId="{A71E17D4-AA0D-3AAB-BE72-A6116E981F00}"/>
          </ac:spMkLst>
        </pc:spChg>
        <pc:spChg chg="mod">
          <ac:chgData name="Mathilda Händén" userId="c86d09dc-e4d8-4bba-a0b2-6bb6c20761f9" providerId="ADAL" clId="{AF4EB1B8-07A6-4481-91DF-B2D5D61615A8}" dt="2023-02-10T10:30:46.128" v="11070"/>
          <ac:spMkLst>
            <pc:docMk/>
            <pc:sldMk cId="1107026938" sldId="3137"/>
            <ac:spMk id="40" creationId="{C8D6736A-0B3C-5EE3-3596-EA444462D087}"/>
          </ac:spMkLst>
        </pc:spChg>
        <pc:spChg chg="mod">
          <ac:chgData name="Mathilda Händén" userId="c86d09dc-e4d8-4bba-a0b2-6bb6c20761f9" providerId="ADAL" clId="{AF4EB1B8-07A6-4481-91DF-B2D5D61615A8}" dt="2023-02-14T08:36:47.171" v="16554"/>
          <ac:spMkLst>
            <pc:docMk/>
            <pc:sldMk cId="1107026938" sldId="3137"/>
            <ac:spMk id="41" creationId="{2A556750-62F9-EDC9-61E0-1755ECB7D411}"/>
          </ac:spMkLst>
        </pc:spChg>
        <pc:spChg chg="mod">
          <ac:chgData name="Mathilda Händén" userId="c86d09dc-e4d8-4bba-a0b2-6bb6c20761f9" providerId="ADAL" clId="{AF4EB1B8-07A6-4481-91DF-B2D5D61615A8}" dt="2023-02-16T13:42:40.757" v="23150"/>
          <ac:spMkLst>
            <pc:docMk/>
            <pc:sldMk cId="1107026938" sldId="3137"/>
            <ac:spMk id="41" creationId="{C328E54F-359F-39A6-A42A-528CF58D17FF}"/>
          </ac:spMkLst>
        </pc:spChg>
        <pc:spChg chg="mod">
          <ac:chgData name="Mathilda Händén" userId="c86d09dc-e4d8-4bba-a0b2-6bb6c20761f9" providerId="ADAL" clId="{AF4EB1B8-07A6-4481-91DF-B2D5D61615A8}" dt="2023-02-10T13:25:16.853" v="12953" actId="6549"/>
          <ac:spMkLst>
            <pc:docMk/>
            <pc:sldMk cId="1107026938" sldId="3137"/>
            <ac:spMk id="41" creationId="{DEA38DC3-4CAA-F65B-A27E-C8D47EA492E6}"/>
          </ac:spMkLst>
        </pc:spChg>
        <pc:spChg chg="mod">
          <ac:chgData name="Mathilda Händén" userId="c86d09dc-e4d8-4bba-a0b2-6bb6c20761f9" providerId="ADAL" clId="{AF4EB1B8-07A6-4481-91DF-B2D5D61615A8}" dt="2023-02-16T13:42:40.757" v="23150"/>
          <ac:spMkLst>
            <pc:docMk/>
            <pc:sldMk cId="1107026938" sldId="3137"/>
            <ac:spMk id="42" creationId="{161BED14-E963-898E-904F-48C68B3E1646}"/>
          </ac:spMkLst>
        </pc:spChg>
        <pc:spChg chg="mod">
          <ac:chgData name="Mathilda Händén" userId="c86d09dc-e4d8-4bba-a0b2-6bb6c20761f9" providerId="ADAL" clId="{AF4EB1B8-07A6-4481-91DF-B2D5D61615A8}" dt="2023-02-10T10:30:46.128" v="11070"/>
          <ac:spMkLst>
            <pc:docMk/>
            <pc:sldMk cId="1107026938" sldId="3137"/>
            <ac:spMk id="42" creationId="{3CAF3401-50BA-1686-F91E-E6168603721F}"/>
          </ac:spMkLst>
        </pc:spChg>
        <pc:spChg chg="mod">
          <ac:chgData name="Mathilda Händén" userId="c86d09dc-e4d8-4bba-a0b2-6bb6c20761f9" providerId="ADAL" clId="{AF4EB1B8-07A6-4481-91DF-B2D5D61615A8}" dt="2023-02-14T08:36:47.171" v="16554"/>
          <ac:spMkLst>
            <pc:docMk/>
            <pc:sldMk cId="1107026938" sldId="3137"/>
            <ac:spMk id="42" creationId="{F9D5C49C-B268-20EB-B214-7FD3C10BEF58}"/>
          </ac:spMkLst>
        </pc:spChg>
        <pc:spChg chg="mod">
          <ac:chgData name="Mathilda Händén" userId="c86d09dc-e4d8-4bba-a0b2-6bb6c20761f9" providerId="ADAL" clId="{AF4EB1B8-07A6-4481-91DF-B2D5D61615A8}" dt="2023-02-10T10:30:46.128" v="11070"/>
          <ac:spMkLst>
            <pc:docMk/>
            <pc:sldMk cId="1107026938" sldId="3137"/>
            <ac:spMk id="43" creationId="{3C83248D-D650-98E9-D389-6514D32DF80B}"/>
          </ac:spMkLst>
        </pc:spChg>
        <pc:spChg chg="mod">
          <ac:chgData name="Mathilda Händén" userId="c86d09dc-e4d8-4bba-a0b2-6bb6c20761f9" providerId="ADAL" clId="{AF4EB1B8-07A6-4481-91DF-B2D5D61615A8}" dt="2023-02-14T08:36:47.171" v="16554"/>
          <ac:spMkLst>
            <pc:docMk/>
            <pc:sldMk cId="1107026938" sldId="3137"/>
            <ac:spMk id="43" creationId="{77DB0509-184F-75E3-2ADE-17D33BFCA1D3}"/>
          </ac:spMkLst>
        </pc:spChg>
        <pc:spChg chg="add mod">
          <ac:chgData name="Mathilda Händén" userId="c86d09dc-e4d8-4bba-a0b2-6bb6c20761f9" providerId="ADAL" clId="{AF4EB1B8-07A6-4481-91DF-B2D5D61615A8}" dt="2023-02-15T14:20:05.790" v="19659" actId="692"/>
          <ac:spMkLst>
            <pc:docMk/>
            <pc:sldMk cId="1107026938" sldId="3137"/>
            <ac:spMk id="44" creationId="{71CEE731-9796-150D-C0C2-742355655622}"/>
          </ac:spMkLst>
        </pc:spChg>
        <pc:spChg chg="add mod">
          <ac:chgData name="Mathilda Händén" userId="c86d09dc-e4d8-4bba-a0b2-6bb6c20761f9" providerId="ADAL" clId="{AF4EB1B8-07A6-4481-91DF-B2D5D61615A8}" dt="2023-02-15T14:20:00.289" v="19658" actId="207"/>
          <ac:spMkLst>
            <pc:docMk/>
            <pc:sldMk cId="1107026938" sldId="3137"/>
            <ac:spMk id="45" creationId="{B3357FF0-89AC-FB90-F041-C17C61E1C480}"/>
          </ac:spMkLst>
        </pc:spChg>
        <pc:spChg chg="add mod ord">
          <ac:chgData name="Mathilda Händén" userId="c86d09dc-e4d8-4bba-a0b2-6bb6c20761f9" providerId="ADAL" clId="{AF4EB1B8-07A6-4481-91DF-B2D5D61615A8}" dt="2023-02-15T14:20:00.289" v="19658" actId="207"/>
          <ac:spMkLst>
            <pc:docMk/>
            <pc:sldMk cId="1107026938" sldId="3137"/>
            <ac:spMk id="46" creationId="{4E93687A-6117-9A03-8D22-1960027B583D}"/>
          </ac:spMkLst>
        </pc:spChg>
        <pc:spChg chg="add mod ord">
          <ac:chgData name="Mathilda Händén" userId="c86d09dc-e4d8-4bba-a0b2-6bb6c20761f9" providerId="ADAL" clId="{AF4EB1B8-07A6-4481-91DF-B2D5D61615A8}" dt="2023-02-16T13:43:07.928" v="23161" actId="164"/>
          <ac:spMkLst>
            <pc:docMk/>
            <pc:sldMk cId="1107026938" sldId="3137"/>
            <ac:spMk id="47" creationId="{B96CC8C0-026E-A25E-30AC-C5B2D0942112}"/>
          </ac:spMkLst>
        </pc:spChg>
        <pc:spChg chg="mod">
          <ac:chgData name="Mathilda Händén" userId="c86d09dc-e4d8-4bba-a0b2-6bb6c20761f9" providerId="ADAL" clId="{AF4EB1B8-07A6-4481-91DF-B2D5D61615A8}" dt="2023-02-14T08:36:47.171" v="16554"/>
          <ac:spMkLst>
            <pc:docMk/>
            <pc:sldMk cId="1107026938" sldId="3137"/>
            <ac:spMk id="47" creationId="{EDA81F0F-7E2F-4D31-0635-41EF44113658}"/>
          </ac:spMkLst>
        </pc:spChg>
        <pc:spChg chg="mod">
          <ac:chgData name="Mathilda Händén" userId="c86d09dc-e4d8-4bba-a0b2-6bb6c20761f9" providerId="ADAL" clId="{AF4EB1B8-07A6-4481-91DF-B2D5D61615A8}" dt="2023-02-15T09:30:19.404" v="18445"/>
          <ac:spMkLst>
            <pc:docMk/>
            <pc:sldMk cId="1107026938" sldId="3137"/>
            <ac:spMk id="50" creationId="{DA3C7ADB-6A53-935B-972F-B590AD00B9C8}"/>
          </ac:spMkLst>
        </pc:spChg>
        <pc:spChg chg="mod">
          <ac:chgData name="Mathilda Händén" userId="c86d09dc-e4d8-4bba-a0b2-6bb6c20761f9" providerId="ADAL" clId="{AF4EB1B8-07A6-4481-91DF-B2D5D61615A8}" dt="2023-02-15T14:17:58.672" v="19640"/>
          <ac:spMkLst>
            <pc:docMk/>
            <pc:sldMk cId="1107026938" sldId="3137"/>
            <ac:spMk id="52" creationId="{761B5F63-7AAB-ED53-9CF2-1FE6DC2D5C0D}"/>
          </ac:spMkLst>
        </pc:spChg>
        <pc:spChg chg="mod">
          <ac:chgData name="Mathilda Händén" userId="c86d09dc-e4d8-4bba-a0b2-6bb6c20761f9" providerId="ADAL" clId="{AF4EB1B8-07A6-4481-91DF-B2D5D61615A8}" dt="2023-02-15T14:17:58.672" v="19640"/>
          <ac:spMkLst>
            <pc:docMk/>
            <pc:sldMk cId="1107026938" sldId="3137"/>
            <ac:spMk id="53" creationId="{C022E860-9F02-755F-5C2E-0F8B3CEED3A3}"/>
          </ac:spMkLst>
        </pc:spChg>
        <pc:spChg chg="mod">
          <ac:chgData name="Mathilda Händén" userId="c86d09dc-e4d8-4bba-a0b2-6bb6c20761f9" providerId="ADAL" clId="{AF4EB1B8-07A6-4481-91DF-B2D5D61615A8}" dt="2023-02-15T14:17:58.672" v="19640"/>
          <ac:spMkLst>
            <pc:docMk/>
            <pc:sldMk cId="1107026938" sldId="3137"/>
            <ac:spMk id="55" creationId="{DD221B5C-F358-EADD-B4CD-721D0C7E0F85}"/>
          </ac:spMkLst>
        </pc:spChg>
        <pc:spChg chg="mod">
          <ac:chgData name="Mathilda Händén" userId="c86d09dc-e4d8-4bba-a0b2-6bb6c20761f9" providerId="ADAL" clId="{AF4EB1B8-07A6-4481-91DF-B2D5D61615A8}" dt="2023-02-15T14:17:58.672" v="19640"/>
          <ac:spMkLst>
            <pc:docMk/>
            <pc:sldMk cId="1107026938" sldId="3137"/>
            <ac:spMk id="56" creationId="{EF3613E1-818A-DE6C-80CC-7C482A6DF94B}"/>
          </ac:spMkLst>
        </pc:spChg>
        <pc:spChg chg="mod">
          <ac:chgData name="Mathilda Händén" userId="c86d09dc-e4d8-4bba-a0b2-6bb6c20761f9" providerId="ADAL" clId="{AF4EB1B8-07A6-4481-91DF-B2D5D61615A8}" dt="2023-02-15T14:17:58.672" v="19640"/>
          <ac:spMkLst>
            <pc:docMk/>
            <pc:sldMk cId="1107026938" sldId="3137"/>
            <ac:spMk id="58" creationId="{37244858-DA3C-593A-98EF-FF98D1461A9D}"/>
          </ac:spMkLst>
        </pc:spChg>
        <pc:spChg chg="mod">
          <ac:chgData name="Mathilda Händén" userId="c86d09dc-e4d8-4bba-a0b2-6bb6c20761f9" providerId="ADAL" clId="{AF4EB1B8-07A6-4481-91DF-B2D5D61615A8}" dt="2023-02-15T14:17:58.672" v="19640"/>
          <ac:spMkLst>
            <pc:docMk/>
            <pc:sldMk cId="1107026938" sldId="3137"/>
            <ac:spMk id="59" creationId="{A18EFD53-1D59-4702-1A57-1A861901B0F2}"/>
          </ac:spMkLst>
        </pc:spChg>
        <pc:spChg chg="mod">
          <ac:chgData name="Mathilda Händén" userId="c86d09dc-e4d8-4bba-a0b2-6bb6c20761f9" providerId="ADAL" clId="{AF4EB1B8-07A6-4481-91DF-B2D5D61615A8}" dt="2023-02-15T14:17:58.672" v="19640"/>
          <ac:spMkLst>
            <pc:docMk/>
            <pc:sldMk cId="1107026938" sldId="3137"/>
            <ac:spMk id="61" creationId="{A9A8C237-3922-D06D-E529-05A0D92D0D7A}"/>
          </ac:spMkLst>
        </pc:spChg>
        <pc:spChg chg="mod">
          <ac:chgData name="Mathilda Händén" userId="c86d09dc-e4d8-4bba-a0b2-6bb6c20761f9" providerId="ADAL" clId="{AF4EB1B8-07A6-4481-91DF-B2D5D61615A8}" dt="2023-02-16T14:44:52.517" v="23808" actId="20577"/>
          <ac:spMkLst>
            <pc:docMk/>
            <pc:sldMk cId="1107026938" sldId="3137"/>
            <ac:spMk id="62" creationId="{1B6CD8A2-7EEA-0E57-0EB4-CE39C95EC7D4}"/>
          </ac:spMkLst>
        </pc:spChg>
        <pc:spChg chg="mod">
          <ac:chgData name="Mathilda Händén" userId="c86d09dc-e4d8-4bba-a0b2-6bb6c20761f9" providerId="ADAL" clId="{AF4EB1B8-07A6-4481-91DF-B2D5D61615A8}" dt="2023-02-15T14:19:27.491" v="19653"/>
          <ac:spMkLst>
            <pc:docMk/>
            <pc:sldMk cId="1107026938" sldId="3137"/>
            <ac:spMk id="64" creationId="{18F1022C-43FD-81D1-D75A-501F016A82D1}"/>
          </ac:spMkLst>
        </pc:spChg>
        <pc:spChg chg="mod">
          <ac:chgData name="Mathilda Händén" userId="c86d09dc-e4d8-4bba-a0b2-6bb6c20761f9" providerId="ADAL" clId="{AF4EB1B8-07A6-4481-91DF-B2D5D61615A8}" dt="2023-02-15T14:19:27.491" v="19653"/>
          <ac:spMkLst>
            <pc:docMk/>
            <pc:sldMk cId="1107026938" sldId="3137"/>
            <ac:spMk id="66" creationId="{F8CF3543-4438-9E68-E2DB-1DEFB9C200DB}"/>
          </ac:spMkLst>
        </pc:spChg>
        <pc:spChg chg="mod">
          <ac:chgData name="Mathilda Händén" userId="c86d09dc-e4d8-4bba-a0b2-6bb6c20761f9" providerId="ADAL" clId="{AF4EB1B8-07A6-4481-91DF-B2D5D61615A8}" dt="2023-02-15T14:19:27.491" v="19653"/>
          <ac:spMkLst>
            <pc:docMk/>
            <pc:sldMk cId="1107026938" sldId="3137"/>
            <ac:spMk id="68" creationId="{C998D7D7-6834-CD78-D966-2D119D4BB9BB}"/>
          </ac:spMkLst>
        </pc:spChg>
        <pc:spChg chg="mod">
          <ac:chgData name="Mathilda Händén" userId="c86d09dc-e4d8-4bba-a0b2-6bb6c20761f9" providerId="ADAL" clId="{AF4EB1B8-07A6-4481-91DF-B2D5D61615A8}" dt="2023-02-15T14:19:27.491" v="19653"/>
          <ac:spMkLst>
            <pc:docMk/>
            <pc:sldMk cId="1107026938" sldId="3137"/>
            <ac:spMk id="70" creationId="{4B69EBDA-5074-E4F9-6576-CDFB4A272F92}"/>
          </ac:spMkLst>
        </pc:spChg>
        <pc:spChg chg="mod">
          <ac:chgData name="Mathilda Händén" userId="c86d09dc-e4d8-4bba-a0b2-6bb6c20761f9" providerId="ADAL" clId="{AF4EB1B8-07A6-4481-91DF-B2D5D61615A8}" dt="2023-02-15T14:19:27.491" v="19653"/>
          <ac:spMkLst>
            <pc:docMk/>
            <pc:sldMk cId="1107026938" sldId="3137"/>
            <ac:spMk id="72" creationId="{5B6AA40B-B5BA-BD61-0A5B-5098F534CCD9}"/>
          </ac:spMkLst>
        </pc:spChg>
        <pc:spChg chg="mod">
          <ac:chgData name="Mathilda Händén" userId="c86d09dc-e4d8-4bba-a0b2-6bb6c20761f9" providerId="ADAL" clId="{AF4EB1B8-07A6-4481-91DF-B2D5D61615A8}" dt="2023-02-15T14:19:27.491" v="19653"/>
          <ac:spMkLst>
            <pc:docMk/>
            <pc:sldMk cId="1107026938" sldId="3137"/>
            <ac:spMk id="73" creationId="{DB96EDC8-DFD5-14B8-58D3-8BF2D4F0D206}"/>
          </ac:spMkLst>
        </pc:spChg>
        <pc:spChg chg="mod">
          <ac:chgData name="Mathilda Händén" userId="c86d09dc-e4d8-4bba-a0b2-6bb6c20761f9" providerId="ADAL" clId="{AF4EB1B8-07A6-4481-91DF-B2D5D61615A8}" dt="2023-02-15T14:19:27.491" v="19653"/>
          <ac:spMkLst>
            <pc:docMk/>
            <pc:sldMk cId="1107026938" sldId="3137"/>
            <ac:spMk id="76" creationId="{069D577E-C7C1-7118-4763-B75D7CFA47D9}"/>
          </ac:spMkLst>
        </pc:spChg>
        <pc:spChg chg="mod">
          <ac:chgData name="Mathilda Händén" userId="c86d09dc-e4d8-4bba-a0b2-6bb6c20761f9" providerId="ADAL" clId="{AF4EB1B8-07A6-4481-91DF-B2D5D61615A8}" dt="2023-02-15T14:19:27.491" v="19653"/>
          <ac:spMkLst>
            <pc:docMk/>
            <pc:sldMk cId="1107026938" sldId="3137"/>
            <ac:spMk id="77" creationId="{A749B0FB-1BC6-5135-9CCF-F4868ECB7CB1}"/>
          </ac:spMkLst>
        </pc:spChg>
        <pc:spChg chg="mod">
          <ac:chgData name="Mathilda Händén" userId="c86d09dc-e4d8-4bba-a0b2-6bb6c20761f9" providerId="ADAL" clId="{AF4EB1B8-07A6-4481-91DF-B2D5D61615A8}" dt="2023-02-15T14:19:27.491" v="19653"/>
          <ac:spMkLst>
            <pc:docMk/>
            <pc:sldMk cId="1107026938" sldId="3137"/>
            <ac:spMk id="80" creationId="{76E9FB41-AC49-D4B0-5D79-18B788EE2221}"/>
          </ac:spMkLst>
        </pc:spChg>
        <pc:spChg chg="add del mod">
          <ac:chgData name="Mathilda Händén" userId="c86d09dc-e4d8-4bba-a0b2-6bb6c20761f9" providerId="ADAL" clId="{AF4EB1B8-07A6-4481-91DF-B2D5D61615A8}" dt="2023-02-16T14:04:28.153" v="23358" actId="478"/>
          <ac:spMkLst>
            <pc:docMk/>
            <pc:sldMk cId="1107026938" sldId="3137"/>
            <ac:spMk id="81" creationId="{BB545AEA-0280-E77E-5BC0-7B9487D92E92}"/>
          </ac:spMkLst>
        </pc:spChg>
        <pc:grpChg chg="add del mod">
          <ac:chgData name="Mathilda Händén" userId="c86d09dc-e4d8-4bba-a0b2-6bb6c20761f9" providerId="ADAL" clId="{AF4EB1B8-07A6-4481-91DF-B2D5D61615A8}" dt="2023-02-15T14:19:39.781" v="19655" actId="478"/>
          <ac:grpSpMkLst>
            <pc:docMk/>
            <pc:sldMk cId="1107026938" sldId="3137"/>
            <ac:grpSpMk id="2" creationId="{25532BFD-D436-4054-473D-F676323D9AAF}"/>
          </ac:grpSpMkLst>
        </pc:grpChg>
        <pc:grpChg chg="add del mod">
          <ac:chgData name="Mathilda Händén" userId="c86d09dc-e4d8-4bba-a0b2-6bb6c20761f9" providerId="ADAL" clId="{AF4EB1B8-07A6-4481-91DF-B2D5D61615A8}" dt="2023-02-14T08:36:45.662" v="16553" actId="478"/>
          <ac:grpSpMkLst>
            <pc:docMk/>
            <pc:sldMk cId="1107026938" sldId="3137"/>
            <ac:grpSpMk id="2" creationId="{5A39BA21-689E-5558-281E-E4586CC0E144}"/>
          </ac:grpSpMkLst>
        </pc:grpChg>
        <pc:grpChg chg="add del mod">
          <ac:chgData name="Mathilda Händén" userId="c86d09dc-e4d8-4bba-a0b2-6bb6c20761f9" providerId="ADAL" clId="{AF4EB1B8-07A6-4481-91DF-B2D5D61615A8}" dt="2023-02-16T13:41:44.792" v="23135" actId="478"/>
          <ac:grpSpMkLst>
            <pc:docMk/>
            <pc:sldMk cId="1107026938" sldId="3137"/>
            <ac:grpSpMk id="3" creationId="{CD0DB3D0-385D-0BA3-DBA3-C5CB434DFA4F}"/>
          </ac:grpSpMkLst>
        </pc:grpChg>
        <pc:grpChg chg="add mod">
          <ac:chgData name="Mathilda Händén" userId="c86d09dc-e4d8-4bba-a0b2-6bb6c20761f9" providerId="ADAL" clId="{AF4EB1B8-07A6-4481-91DF-B2D5D61615A8}" dt="2023-02-15T14:18:58.992" v="19649" actId="207"/>
          <ac:grpSpMkLst>
            <pc:docMk/>
            <pc:sldMk cId="1107026938" sldId="3137"/>
            <ac:grpSpMk id="12" creationId="{F2A88F99-CA2E-9F1A-E4C9-E1BF61300339}"/>
          </ac:grpSpMkLst>
        </pc:grpChg>
        <pc:grpChg chg="add del mod">
          <ac:chgData name="Mathilda Händén" userId="c86d09dc-e4d8-4bba-a0b2-6bb6c20761f9" providerId="ADAL" clId="{AF4EB1B8-07A6-4481-91DF-B2D5D61615A8}" dt="2023-02-15T14:19:39.781" v="19655" actId="478"/>
          <ac:grpSpMkLst>
            <pc:docMk/>
            <pc:sldMk cId="1107026938" sldId="3137"/>
            <ac:grpSpMk id="18" creationId="{56447697-0A8E-26C3-A5EE-F2A5DF0C935A}"/>
          </ac:grpSpMkLst>
        </pc:grpChg>
        <pc:grpChg chg="add del mod ord">
          <ac:chgData name="Mathilda Händén" userId="c86d09dc-e4d8-4bba-a0b2-6bb6c20761f9" providerId="ADAL" clId="{AF4EB1B8-07A6-4481-91DF-B2D5D61615A8}" dt="2023-02-16T13:42:45.374" v="23153" actId="165"/>
          <ac:grpSpMkLst>
            <pc:docMk/>
            <pc:sldMk cId="1107026938" sldId="3137"/>
            <ac:grpSpMk id="19" creationId="{A94C3724-343F-7A25-FD42-B0B4379848B5}"/>
          </ac:grpSpMkLst>
        </pc:grpChg>
        <pc:grpChg chg="add mod">
          <ac:chgData name="Mathilda Händén" userId="c86d09dc-e4d8-4bba-a0b2-6bb6c20761f9" providerId="ADAL" clId="{AF4EB1B8-07A6-4481-91DF-B2D5D61615A8}" dt="2023-02-15T14:18:46.460" v="19646" actId="207"/>
          <ac:grpSpMkLst>
            <pc:docMk/>
            <pc:sldMk cId="1107026938" sldId="3137"/>
            <ac:grpSpMk id="21" creationId="{F57BF67F-EA92-4F6A-C6A5-DCD055330839}"/>
          </ac:grpSpMkLst>
        </pc:grpChg>
        <pc:grpChg chg="add del mod">
          <ac:chgData name="Mathilda Händén" userId="c86d09dc-e4d8-4bba-a0b2-6bb6c20761f9" providerId="ADAL" clId="{AF4EB1B8-07A6-4481-91DF-B2D5D61615A8}" dt="2023-02-16T13:28:05.761" v="23041" actId="165"/>
          <ac:grpSpMkLst>
            <pc:docMk/>
            <pc:sldMk cId="1107026938" sldId="3137"/>
            <ac:grpSpMk id="25" creationId="{C1F275E4-EDD1-E2A3-6D28-D0D511FD31AF}"/>
          </ac:grpSpMkLst>
        </pc:grpChg>
        <pc:grpChg chg="add del mod">
          <ac:chgData name="Mathilda Händén" userId="c86d09dc-e4d8-4bba-a0b2-6bb6c20761f9" providerId="ADAL" clId="{AF4EB1B8-07A6-4481-91DF-B2D5D61615A8}" dt="2023-02-16T13:42:50.693" v="23156" actId="165"/>
          <ac:grpSpMkLst>
            <pc:docMk/>
            <pc:sldMk cId="1107026938" sldId="3137"/>
            <ac:grpSpMk id="29" creationId="{79E52074-076C-D9FC-35E6-ABB33756E56C}"/>
          </ac:grpSpMkLst>
        </pc:grpChg>
        <pc:grpChg chg="add del mod">
          <ac:chgData name="Mathilda Händén" userId="c86d09dc-e4d8-4bba-a0b2-6bb6c20761f9" providerId="ADAL" clId="{AF4EB1B8-07A6-4481-91DF-B2D5D61615A8}" dt="2023-02-15T14:17:58.212" v="19639" actId="478"/>
          <ac:grpSpMkLst>
            <pc:docMk/>
            <pc:sldMk cId="1107026938" sldId="3137"/>
            <ac:grpSpMk id="30" creationId="{70F8CE15-005A-683E-8C0B-B7812D8FF6F9}"/>
          </ac:grpSpMkLst>
        </pc:grpChg>
        <pc:grpChg chg="add del mod">
          <ac:chgData name="Mathilda Händén" userId="c86d09dc-e4d8-4bba-a0b2-6bb6c20761f9" providerId="ADAL" clId="{AF4EB1B8-07A6-4481-91DF-B2D5D61615A8}" dt="2023-02-15T14:19:39.781" v="19655" actId="478"/>
          <ac:grpSpMkLst>
            <pc:docMk/>
            <pc:sldMk cId="1107026938" sldId="3137"/>
            <ac:grpSpMk id="35" creationId="{8EA5D74A-6343-1676-D21F-5CCB8F0EF42D}"/>
          </ac:grpSpMkLst>
        </pc:grpChg>
        <pc:grpChg chg="add del mod">
          <ac:chgData name="Mathilda Händén" userId="c86d09dc-e4d8-4bba-a0b2-6bb6c20761f9" providerId="ADAL" clId="{AF4EB1B8-07A6-4481-91DF-B2D5D61615A8}" dt="2023-02-16T13:42:37.868" v="23149" actId="478"/>
          <ac:grpSpMkLst>
            <pc:docMk/>
            <pc:sldMk cId="1107026938" sldId="3137"/>
            <ac:grpSpMk id="36" creationId="{BA03D5AC-EA2B-2A5F-18BA-39CD952B6C13}"/>
          </ac:grpSpMkLst>
        </pc:grpChg>
        <pc:grpChg chg="add del mod">
          <ac:chgData name="Mathilda Händén" userId="c86d09dc-e4d8-4bba-a0b2-6bb6c20761f9" providerId="ADAL" clId="{AF4EB1B8-07A6-4481-91DF-B2D5D61615A8}" dt="2023-02-10T13:25:18.987" v="12955" actId="478"/>
          <ac:grpSpMkLst>
            <pc:docMk/>
            <pc:sldMk cId="1107026938" sldId="3137"/>
            <ac:grpSpMk id="39" creationId="{35C67D82-4D2F-0B18-E16B-C2D9541E4147}"/>
          </ac:grpSpMkLst>
        </pc:grpChg>
        <pc:grpChg chg="add del mod">
          <ac:chgData name="Mathilda Händén" userId="c86d09dc-e4d8-4bba-a0b2-6bb6c20761f9" providerId="ADAL" clId="{AF4EB1B8-07A6-4481-91DF-B2D5D61615A8}" dt="2023-02-16T13:42:42.776" v="23152" actId="478"/>
          <ac:grpSpMkLst>
            <pc:docMk/>
            <pc:sldMk cId="1107026938" sldId="3137"/>
            <ac:grpSpMk id="40" creationId="{0D03DCC9-821D-69B0-5201-B5D53E50A83D}"/>
          </ac:grpSpMkLst>
        </pc:grpChg>
        <pc:grpChg chg="mod">
          <ac:chgData name="Mathilda Händén" userId="c86d09dc-e4d8-4bba-a0b2-6bb6c20761f9" providerId="ADAL" clId="{AF4EB1B8-07A6-4481-91DF-B2D5D61615A8}" dt="2023-02-15T09:30:19.404" v="18445"/>
          <ac:grpSpMkLst>
            <pc:docMk/>
            <pc:sldMk cId="1107026938" sldId="3137"/>
            <ac:grpSpMk id="48" creationId="{52347828-856B-0C6F-97AF-C9A8CC11B622}"/>
          </ac:grpSpMkLst>
        </pc:grpChg>
        <pc:grpChg chg="add mod">
          <ac:chgData name="Mathilda Händén" userId="c86d09dc-e4d8-4bba-a0b2-6bb6c20761f9" providerId="ADAL" clId="{AF4EB1B8-07A6-4481-91DF-B2D5D61615A8}" dt="2023-02-16T13:43:11.531" v="23162" actId="1076"/>
          <ac:grpSpMkLst>
            <pc:docMk/>
            <pc:sldMk cId="1107026938" sldId="3137"/>
            <ac:grpSpMk id="48" creationId="{A39349A0-8C89-BD08-E49B-997B5AED1EAA}"/>
          </ac:grpSpMkLst>
        </pc:grpChg>
        <pc:grpChg chg="add del mod ord">
          <ac:chgData name="Mathilda Händén" userId="c86d09dc-e4d8-4bba-a0b2-6bb6c20761f9" providerId="ADAL" clId="{AF4EB1B8-07A6-4481-91DF-B2D5D61615A8}" dt="2023-02-16T13:43:40.366" v="23171" actId="165"/>
          <ac:grpSpMkLst>
            <pc:docMk/>
            <pc:sldMk cId="1107026938" sldId="3137"/>
            <ac:grpSpMk id="49" creationId="{C9CA52C8-C7A3-1157-559D-6953DA2B6613}"/>
          </ac:grpSpMkLst>
        </pc:grpChg>
        <pc:grpChg chg="add mod">
          <ac:chgData name="Mathilda Händén" userId="c86d09dc-e4d8-4bba-a0b2-6bb6c20761f9" providerId="ADAL" clId="{AF4EB1B8-07A6-4481-91DF-B2D5D61615A8}" dt="2023-02-15T14:17:58.672" v="19640"/>
          <ac:grpSpMkLst>
            <pc:docMk/>
            <pc:sldMk cId="1107026938" sldId="3137"/>
            <ac:grpSpMk id="51" creationId="{84DA009F-EE36-7B5C-59B6-34416CE574EE}"/>
          </ac:grpSpMkLst>
        </pc:grpChg>
        <pc:grpChg chg="add mod">
          <ac:chgData name="Mathilda Händén" userId="c86d09dc-e4d8-4bba-a0b2-6bb6c20761f9" providerId="ADAL" clId="{AF4EB1B8-07A6-4481-91DF-B2D5D61615A8}" dt="2023-02-15T14:17:58.672" v="19640"/>
          <ac:grpSpMkLst>
            <pc:docMk/>
            <pc:sldMk cId="1107026938" sldId="3137"/>
            <ac:grpSpMk id="54" creationId="{B964B475-BF73-17E3-0DCE-8F1DDD222D3B}"/>
          </ac:grpSpMkLst>
        </pc:grpChg>
        <pc:grpChg chg="add mod">
          <ac:chgData name="Mathilda Händén" userId="c86d09dc-e4d8-4bba-a0b2-6bb6c20761f9" providerId="ADAL" clId="{AF4EB1B8-07A6-4481-91DF-B2D5D61615A8}" dt="2023-02-15T14:17:58.672" v="19640"/>
          <ac:grpSpMkLst>
            <pc:docMk/>
            <pc:sldMk cId="1107026938" sldId="3137"/>
            <ac:grpSpMk id="57" creationId="{63E7BCC4-62C0-B407-A503-DDB261E6F1C2}"/>
          </ac:grpSpMkLst>
        </pc:grpChg>
        <pc:grpChg chg="add mod">
          <ac:chgData name="Mathilda Händén" userId="c86d09dc-e4d8-4bba-a0b2-6bb6c20761f9" providerId="ADAL" clId="{AF4EB1B8-07A6-4481-91DF-B2D5D61615A8}" dt="2023-02-15T14:17:58.672" v="19640"/>
          <ac:grpSpMkLst>
            <pc:docMk/>
            <pc:sldMk cId="1107026938" sldId="3137"/>
            <ac:grpSpMk id="60" creationId="{5779658C-2F67-1E4B-1707-905FC354A045}"/>
          </ac:grpSpMkLst>
        </pc:grpChg>
        <pc:grpChg chg="add mod">
          <ac:chgData name="Mathilda Händén" userId="c86d09dc-e4d8-4bba-a0b2-6bb6c20761f9" providerId="ADAL" clId="{AF4EB1B8-07A6-4481-91DF-B2D5D61615A8}" dt="2023-02-15T14:20:14.936" v="19662" actId="1076"/>
          <ac:grpSpMkLst>
            <pc:docMk/>
            <pc:sldMk cId="1107026938" sldId="3137"/>
            <ac:grpSpMk id="63" creationId="{0F2E6837-19D1-A47F-1359-2D4A9D0BBB93}"/>
          </ac:grpSpMkLst>
        </pc:grpChg>
        <pc:grpChg chg="add mod">
          <ac:chgData name="Mathilda Händén" userId="c86d09dc-e4d8-4bba-a0b2-6bb6c20761f9" providerId="ADAL" clId="{AF4EB1B8-07A6-4481-91DF-B2D5D61615A8}" dt="2023-02-15T14:20:17.158" v="19663" actId="1076"/>
          <ac:grpSpMkLst>
            <pc:docMk/>
            <pc:sldMk cId="1107026938" sldId="3137"/>
            <ac:grpSpMk id="67" creationId="{BC0CF378-0ED5-E417-FBFB-1710B8CB2FFE}"/>
          </ac:grpSpMkLst>
        </pc:grpChg>
        <pc:grpChg chg="add mod">
          <ac:chgData name="Mathilda Händén" userId="c86d09dc-e4d8-4bba-a0b2-6bb6c20761f9" providerId="ADAL" clId="{AF4EB1B8-07A6-4481-91DF-B2D5D61615A8}" dt="2023-02-15T14:20:11.522" v="19660" actId="1076"/>
          <ac:grpSpMkLst>
            <pc:docMk/>
            <pc:sldMk cId="1107026938" sldId="3137"/>
            <ac:grpSpMk id="71" creationId="{2507AF3C-B342-51D2-DD91-50398AC3D4EB}"/>
          </ac:grpSpMkLst>
        </pc:grpChg>
        <pc:grpChg chg="add mod ord">
          <ac:chgData name="Mathilda Händén" userId="c86d09dc-e4d8-4bba-a0b2-6bb6c20761f9" providerId="ADAL" clId="{AF4EB1B8-07A6-4481-91DF-B2D5D61615A8}" dt="2023-02-16T13:44:27.708" v="23173" actId="166"/>
          <ac:grpSpMkLst>
            <pc:docMk/>
            <pc:sldMk cId="1107026938" sldId="3137"/>
            <ac:grpSpMk id="75" creationId="{38B5C26A-A853-A7CC-00C7-DF8E4A3C23CC}"/>
          </ac:grpSpMkLst>
        </pc:grpChg>
        <pc:grpChg chg="mod">
          <ac:chgData name="Mathilda Händén" userId="c86d09dc-e4d8-4bba-a0b2-6bb6c20761f9" providerId="ADAL" clId="{AF4EB1B8-07A6-4481-91DF-B2D5D61615A8}" dt="2023-02-15T14:19:27.491" v="19653"/>
          <ac:grpSpMkLst>
            <pc:docMk/>
            <pc:sldMk cId="1107026938" sldId="3137"/>
            <ac:grpSpMk id="78" creationId="{46B45DA3-D7C0-57EC-5A7E-559BFA16AFBC}"/>
          </ac:grpSpMkLst>
        </pc:grpChg>
        <pc:picChg chg="add mod ord">
          <ac:chgData name="Mathilda Händén" userId="c86d09dc-e4d8-4bba-a0b2-6bb6c20761f9" providerId="ADAL" clId="{AF4EB1B8-07A6-4481-91DF-B2D5D61615A8}" dt="2023-02-10T09:46:53.295" v="10434" actId="167"/>
          <ac:picMkLst>
            <pc:docMk/>
            <pc:sldMk cId="1107026938" sldId="3137"/>
            <ac:picMk id="8" creationId="{0206344E-1A52-13E6-F20D-FBD8E4D2BD6E}"/>
          </ac:picMkLst>
        </pc:picChg>
        <pc:picChg chg="mod">
          <ac:chgData name="Mathilda Händén" userId="c86d09dc-e4d8-4bba-a0b2-6bb6c20761f9" providerId="ADAL" clId="{AF4EB1B8-07A6-4481-91DF-B2D5D61615A8}" dt="2023-02-15T09:30:19.404" v="18445"/>
          <ac:picMkLst>
            <pc:docMk/>
            <pc:sldMk cId="1107026938" sldId="3137"/>
            <ac:picMk id="13" creationId="{F99CD0FE-BDE5-69A0-E12F-C9FF02925002}"/>
          </ac:picMkLst>
        </pc:picChg>
        <pc:picChg chg="add mod">
          <ac:chgData name="Mathilda Händén" userId="c86d09dc-e4d8-4bba-a0b2-6bb6c20761f9" providerId="ADAL" clId="{AF4EB1B8-07A6-4481-91DF-B2D5D61615A8}" dt="2023-02-27T09:01:53.157" v="30778" actId="1076"/>
          <ac:picMkLst>
            <pc:docMk/>
            <pc:sldMk cId="1107026938" sldId="3137"/>
            <ac:picMk id="17" creationId="{8F9CC3EC-5B6D-ED28-E9DD-348B31525B68}"/>
          </ac:picMkLst>
        </pc:picChg>
        <pc:picChg chg="mod">
          <ac:chgData name="Mathilda Händén" userId="c86d09dc-e4d8-4bba-a0b2-6bb6c20761f9" providerId="ADAL" clId="{AF4EB1B8-07A6-4481-91DF-B2D5D61615A8}" dt="2023-02-16T13:41:33.348" v="23133"/>
          <ac:picMkLst>
            <pc:docMk/>
            <pc:sldMk cId="1107026938" sldId="3137"/>
            <ac:picMk id="18" creationId="{EFFF2ED7-6102-2026-F758-CE5691605134}"/>
          </ac:picMkLst>
        </pc:picChg>
        <pc:picChg chg="mod">
          <ac:chgData name="Mathilda Händén" userId="c86d09dc-e4d8-4bba-a0b2-6bb6c20761f9" providerId="ADAL" clId="{AF4EB1B8-07A6-4481-91DF-B2D5D61615A8}" dt="2023-02-15T14:18:58.992" v="19649" actId="207"/>
          <ac:picMkLst>
            <pc:docMk/>
            <pc:sldMk cId="1107026938" sldId="3137"/>
            <ac:picMk id="20" creationId="{9C7CF78D-8B06-A08D-C5D6-EE523788213C}"/>
          </ac:picMkLst>
        </pc:picChg>
        <pc:picChg chg="mod">
          <ac:chgData name="Mathilda Händén" userId="c86d09dc-e4d8-4bba-a0b2-6bb6c20761f9" providerId="ADAL" clId="{AF4EB1B8-07A6-4481-91DF-B2D5D61615A8}" dt="2023-02-15T14:18:46.460" v="19646" actId="207"/>
          <ac:picMkLst>
            <pc:docMk/>
            <pc:sldMk cId="1107026938" sldId="3137"/>
            <ac:picMk id="23" creationId="{C596F16F-14B2-913F-DEEC-DB32D0BC1A50}"/>
          </ac:picMkLst>
        </pc:picChg>
        <pc:picChg chg="mod topLvl">
          <ac:chgData name="Mathilda Händén" userId="c86d09dc-e4d8-4bba-a0b2-6bb6c20761f9" providerId="ADAL" clId="{AF4EB1B8-07A6-4481-91DF-B2D5D61615A8}" dt="2023-02-16T13:43:40.366" v="23171" actId="165"/>
          <ac:picMkLst>
            <pc:docMk/>
            <pc:sldMk cId="1107026938" sldId="3137"/>
            <ac:picMk id="27" creationId="{BF493D22-90BA-31C8-1826-3B3043BD8892}"/>
          </ac:picMkLst>
        </pc:picChg>
        <pc:picChg chg="mod topLvl">
          <ac:chgData name="Mathilda Händén" userId="c86d09dc-e4d8-4bba-a0b2-6bb6c20761f9" providerId="ADAL" clId="{AF4EB1B8-07A6-4481-91DF-B2D5D61615A8}" dt="2023-02-16T13:43:07.928" v="23161" actId="164"/>
          <ac:picMkLst>
            <pc:docMk/>
            <pc:sldMk cId="1107026938" sldId="3137"/>
            <ac:picMk id="35" creationId="{B60AEC4B-B00A-5313-178D-32BFF6C990DE}"/>
          </ac:picMkLst>
        </pc:picChg>
        <pc:picChg chg="mod">
          <ac:chgData name="Mathilda Händén" userId="c86d09dc-e4d8-4bba-a0b2-6bb6c20761f9" providerId="ADAL" clId="{AF4EB1B8-07A6-4481-91DF-B2D5D61615A8}" dt="2023-02-10T10:30:41.620" v="11069"/>
          <ac:picMkLst>
            <pc:docMk/>
            <pc:sldMk cId="1107026938" sldId="3137"/>
            <ac:picMk id="37" creationId="{F47A9BA0-F76A-5EF6-06FA-017C3729A19C}"/>
          </ac:picMkLst>
        </pc:picChg>
        <pc:picChg chg="del mod">
          <ac:chgData name="Mathilda Händén" userId="c86d09dc-e4d8-4bba-a0b2-6bb6c20761f9" providerId="ADAL" clId="{AF4EB1B8-07A6-4481-91DF-B2D5D61615A8}" dt="2023-02-16T13:42:36.480" v="23148" actId="478"/>
          <ac:picMkLst>
            <pc:docMk/>
            <pc:sldMk cId="1107026938" sldId="3137"/>
            <ac:picMk id="39" creationId="{EE067823-96D2-9806-6A40-3FDAEC3121A5}"/>
          </ac:picMkLst>
        </pc:picChg>
        <pc:picChg chg="mod">
          <ac:chgData name="Mathilda Händén" userId="c86d09dc-e4d8-4bba-a0b2-6bb6c20761f9" providerId="ADAL" clId="{AF4EB1B8-07A6-4481-91DF-B2D5D61615A8}" dt="2023-02-16T13:42:40.757" v="23150"/>
          <ac:picMkLst>
            <pc:docMk/>
            <pc:sldMk cId="1107026938" sldId="3137"/>
            <ac:picMk id="43" creationId="{F73EF784-CC71-DCC2-F18A-1BE771568EA9}"/>
          </ac:picMkLst>
        </pc:picChg>
        <pc:picChg chg="mod">
          <ac:chgData name="Mathilda Händén" userId="c86d09dc-e4d8-4bba-a0b2-6bb6c20761f9" providerId="ADAL" clId="{AF4EB1B8-07A6-4481-91DF-B2D5D61615A8}" dt="2023-02-15T09:30:19.404" v="18445"/>
          <ac:picMkLst>
            <pc:docMk/>
            <pc:sldMk cId="1107026938" sldId="3137"/>
            <ac:picMk id="49" creationId="{CF6AE81A-9190-8CE7-99E3-31698391E5C1}"/>
          </ac:picMkLst>
        </pc:picChg>
        <pc:picChg chg="mod">
          <ac:chgData name="Mathilda Händén" userId="c86d09dc-e4d8-4bba-a0b2-6bb6c20761f9" providerId="ADAL" clId="{AF4EB1B8-07A6-4481-91DF-B2D5D61615A8}" dt="2023-02-15T14:19:27.491" v="19653"/>
          <ac:picMkLst>
            <pc:docMk/>
            <pc:sldMk cId="1107026938" sldId="3137"/>
            <ac:picMk id="65" creationId="{5274C8C5-32EC-2A20-5458-C12FBA29310C}"/>
          </ac:picMkLst>
        </pc:picChg>
        <pc:picChg chg="mod">
          <ac:chgData name="Mathilda Händén" userId="c86d09dc-e4d8-4bba-a0b2-6bb6c20761f9" providerId="ADAL" clId="{AF4EB1B8-07A6-4481-91DF-B2D5D61615A8}" dt="2023-02-15T14:19:27.491" v="19653"/>
          <ac:picMkLst>
            <pc:docMk/>
            <pc:sldMk cId="1107026938" sldId="3137"/>
            <ac:picMk id="69" creationId="{F7E225B4-BD5B-3CB4-7478-E0356A43B1E5}"/>
          </ac:picMkLst>
        </pc:picChg>
        <pc:picChg chg="mod">
          <ac:chgData name="Mathilda Händén" userId="c86d09dc-e4d8-4bba-a0b2-6bb6c20761f9" providerId="ADAL" clId="{AF4EB1B8-07A6-4481-91DF-B2D5D61615A8}" dt="2023-02-15T14:19:27.491" v="19653"/>
          <ac:picMkLst>
            <pc:docMk/>
            <pc:sldMk cId="1107026938" sldId="3137"/>
            <ac:picMk id="74" creationId="{288DFB5B-E533-1188-2633-5D4D1D3FDAA0}"/>
          </ac:picMkLst>
        </pc:picChg>
        <pc:picChg chg="mod">
          <ac:chgData name="Mathilda Händén" userId="c86d09dc-e4d8-4bba-a0b2-6bb6c20761f9" providerId="ADAL" clId="{AF4EB1B8-07A6-4481-91DF-B2D5D61615A8}" dt="2023-02-15T14:19:27.491" v="19653"/>
          <ac:picMkLst>
            <pc:docMk/>
            <pc:sldMk cId="1107026938" sldId="3137"/>
            <ac:picMk id="79" creationId="{F86251B7-161E-91CF-1A1D-F07316A8C509}"/>
          </ac:picMkLst>
        </pc:picChg>
        <pc:cxnChg chg="add del mod">
          <ac:chgData name="Mathilda Händén" userId="c86d09dc-e4d8-4bba-a0b2-6bb6c20761f9" providerId="ADAL" clId="{AF4EB1B8-07A6-4481-91DF-B2D5D61615A8}" dt="2023-02-10T09:45:48.425" v="10421" actId="478"/>
          <ac:cxnSpMkLst>
            <pc:docMk/>
            <pc:sldMk cId="1107026938" sldId="3137"/>
            <ac:cxnSpMk id="2" creationId="{02FCD278-D167-35C2-C81C-DD021192ECB7}"/>
          </ac:cxnSpMkLst>
        </pc:cxnChg>
        <pc:cxnChg chg="add del mod">
          <ac:chgData name="Mathilda Händén" userId="c86d09dc-e4d8-4bba-a0b2-6bb6c20761f9" providerId="ADAL" clId="{AF4EB1B8-07A6-4481-91DF-B2D5D61615A8}" dt="2023-02-09T20:36:41.391" v="10090" actId="478"/>
          <ac:cxnSpMkLst>
            <pc:docMk/>
            <pc:sldMk cId="1107026938" sldId="3137"/>
            <ac:cxnSpMk id="2" creationId="{ECF36E70-CAA4-CD15-3A9B-8FAED5FBB526}"/>
          </ac:cxnSpMkLst>
        </pc:cxnChg>
        <pc:cxnChg chg="del">
          <ac:chgData name="Mathilda Händén" userId="c86d09dc-e4d8-4bba-a0b2-6bb6c20761f9" providerId="ADAL" clId="{AF4EB1B8-07A6-4481-91DF-B2D5D61615A8}" dt="2023-02-09T20:15:18.053" v="9794" actId="478"/>
          <ac:cxnSpMkLst>
            <pc:docMk/>
            <pc:sldMk cId="1107026938" sldId="3137"/>
            <ac:cxnSpMk id="3" creationId="{7FBB4811-28C5-67B4-974A-0105FC0DE203}"/>
          </ac:cxnSpMkLst>
        </pc:cxnChg>
        <pc:cxnChg chg="add mod">
          <ac:chgData name="Mathilda Händén" userId="c86d09dc-e4d8-4bba-a0b2-6bb6c20761f9" providerId="ADAL" clId="{AF4EB1B8-07A6-4481-91DF-B2D5D61615A8}" dt="2023-02-10T09:45:48.817" v="10422"/>
          <ac:cxnSpMkLst>
            <pc:docMk/>
            <pc:sldMk cId="1107026938" sldId="3137"/>
            <ac:cxnSpMk id="4" creationId="{597615D2-9F86-485C-A315-514A4434ABCD}"/>
          </ac:cxnSpMkLst>
        </pc:cxnChg>
        <pc:cxnChg chg="add del mod">
          <ac:chgData name="Mathilda Händén" userId="c86d09dc-e4d8-4bba-a0b2-6bb6c20761f9" providerId="ADAL" clId="{AF4EB1B8-07A6-4481-91DF-B2D5D61615A8}" dt="2023-02-09T20:36:42.971" v="10092" actId="478"/>
          <ac:cxnSpMkLst>
            <pc:docMk/>
            <pc:sldMk cId="1107026938" sldId="3137"/>
            <ac:cxnSpMk id="5" creationId="{53FDCE6B-0C75-3635-923D-83A992F3B2C0}"/>
          </ac:cxnSpMkLst>
        </pc:cxnChg>
        <pc:cxnChg chg="add mod">
          <ac:chgData name="Mathilda Händén" userId="c86d09dc-e4d8-4bba-a0b2-6bb6c20761f9" providerId="ADAL" clId="{AF4EB1B8-07A6-4481-91DF-B2D5D61615A8}" dt="2023-02-10T09:45:48.817" v="10422"/>
          <ac:cxnSpMkLst>
            <pc:docMk/>
            <pc:sldMk cId="1107026938" sldId="3137"/>
            <ac:cxnSpMk id="6" creationId="{8FE9E308-D8C1-C8B9-1133-896FB209C86D}"/>
          </ac:cxnSpMkLst>
        </pc:cxnChg>
        <pc:cxnChg chg="del">
          <ac:chgData name="Mathilda Händén" userId="c86d09dc-e4d8-4bba-a0b2-6bb6c20761f9" providerId="ADAL" clId="{AF4EB1B8-07A6-4481-91DF-B2D5D61615A8}" dt="2023-02-09T20:15:14.041" v="9792" actId="478"/>
          <ac:cxnSpMkLst>
            <pc:docMk/>
            <pc:sldMk cId="1107026938" sldId="3137"/>
            <ac:cxnSpMk id="9" creationId="{73E26C8D-879C-C1E9-8527-7355FA5C8644}"/>
          </ac:cxnSpMkLst>
        </pc:cxnChg>
        <pc:cxnChg chg="add del mod">
          <ac:chgData name="Mathilda Händén" userId="c86d09dc-e4d8-4bba-a0b2-6bb6c20761f9" providerId="ADAL" clId="{AF4EB1B8-07A6-4481-91DF-B2D5D61615A8}" dt="2023-02-10T09:45:48.425" v="10421" actId="478"/>
          <ac:cxnSpMkLst>
            <pc:docMk/>
            <pc:sldMk cId="1107026938" sldId="3137"/>
            <ac:cxnSpMk id="10" creationId="{2383D159-3BE2-2184-8136-8868EABA98F7}"/>
          </ac:cxnSpMkLst>
        </pc:cxnChg>
        <pc:cxnChg chg="add del mod">
          <ac:chgData name="Mathilda Händén" userId="c86d09dc-e4d8-4bba-a0b2-6bb6c20761f9" providerId="ADAL" clId="{AF4EB1B8-07A6-4481-91DF-B2D5D61615A8}" dt="2023-02-09T20:44:16.551" v="10266" actId="478"/>
          <ac:cxnSpMkLst>
            <pc:docMk/>
            <pc:sldMk cId="1107026938" sldId="3137"/>
            <ac:cxnSpMk id="14" creationId="{0F5D10FE-CC83-0770-44CC-2C4940AB06A0}"/>
          </ac:cxnSpMkLst>
        </pc:cxnChg>
        <pc:cxnChg chg="add del mod">
          <ac:chgData name="Mathilda Händén" userId="c86d09dc-e4d8-4bba-a0b2-6bb6c20761f9" providerId="ADAL" clId="{AF4EB1B8-07A6-4481-91DF-B2D5D61615A8}" dt="2023-02-10T09:40:57.829" v="10309" actId="478"/>
          <ac:cxnSpMkLst>
            <pc:docMk/>
            <pc:sldMk cId="1107026938" sldId="3137"/>
            <ac:cxnSpMk id="18" creationId="{BF5629B2-EFEF-B024-769D-B23FDB1476C1}"/>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22T11:06:27.597" v="29204"/>
              <pc2:cmMkLst xmlns:pc2="http://schemas.microsoft.com/office/powerpoint/2019/9/main/command">
                <pc:docMk/>
                <pc:sldMk cId="1107026938" sldId="3137"/>
                <pc2:cmMk id="{FE6AEA8C-DD23-4282-973C-99421ED034B6}"/>
              </pc2:cmMkLst>
            </pc226:cmChg>
          </p:ext>
        </pc:extLst>
      </pc:sldChg>
      <pc:sldChg chg="addSp delSp modSp add del mod">
        <pc:chgData name="Mathilda Händén" userId="c86d09dc-e4d8-4bba-a0b2-6bb6c20761f9" providerId="ADAL" clId="{AF4EB1B8-07A6-4481-91DF-B2D5D61615A8}" dt="2023-02-16T10:35:46.806" v="21635" actId="47"/>
        <pc:sldMkLst>
          <pc:docMk/>
          <pc:sldMk cId="2683136222" sldId="3138"/>
        </pc:sldMkLst>
        <pc:spChg chg="mod">
          <ac:chgData name="Mathilda Händén" userId="c86d09dc-e4d8-4bba-a0b2-6bb6c20761f9" providerId="ADAL" clId="{AF4EB1B8-07A6-4481-91DF-B2D5D61615A8}" dt="2023-02-16T09:01:38.950" v="20535" actId="1076"/>
          <ac:spMkLst>
            <pc:docMk/>
            <pc:sldMk cId="2683136222" sldId="3138"/>
            <ac:spMk id="8" creationId="{5A50CEB6-B8D4-6033-9ACA-9555B17E89B3}"/>
          </ac:spMkLst>
        </pc:spChg>
        <pc:spChg chg="mod">
          <ac:chgData name="Mathilda Händén" userId="c86d09dc-e4d8-4bba-a0b2-6bb6c20761f9" providerId="ADAL" clId="{AF4EB1B8-07A6-4481-91DF-B2D5D61615A8}" dt="2023-02-16T09:02:29.273" v="20550" actId="1076"/>
          <ac:spMkLst>
            <pc:docMk/>
            <pc:sldMk cId="2683136222" sldId="3138"/>
            <ac:spMk id="19" creationId="{3CE12935-6C59-4244-AB37-5EC73530AB92}"/>
          </ac:spMkLst>
        </pc:spChg>
        <pc:picChg chg="add mod">
          <ac:chgData name="Mathilda Händén" userId="c86d09dc-e4d8-4bba-a0b2-6bb6c20761f9" providerId="ADAL" clId="{AF4EB1B8-07A6-4481-91DF-B2D5D61615A8}" dt="2023-02-16T09:02:19.175" v="20549" actId="1037"/>
          <ac:picMkLst>
            <pc:docMk/>
            <pc:sldMk cId="2683136222" sldId="3138"/>
            <ac:picMk id="3" creationId="{E076FA86-6C39-9867-5347-5093D6F51318}"/>
          </ac:picMkLst>
        </pc:picChg>
        <pc:picChg chg="mod">
          <ac:chgData name="Mathilda Händén" userId="c86d09dc-e4d8-4bba-a0b2-6bb6c20761f9" providerId="ADAL" clId="{AF4EB1B8-07A6-4481-91DF-B2D5D61615A8}" dt="2023-02-16T09:01:46.026" v="20537" actId="1076"/>
          <ac:picMkLst>
            <pc:docMk/>
            <pc:sldMk cId="2683136222" sldId="3138"/>
            <ac:picMk id="4" creationId="{08DEB9CD-5CD9-3B70-3765-1CE2D7EFC3A4}"/>
          </ac:picMkLst>
        </pc:picChg>
        <pc:picChg chg="mod">
          <ac:chgData name="Mathilda Händén" userId="c86d09dc-e4d8-4bba-a0b2-6bb6c20761f9" providerId="ADAL" clId="{AF4EB1B8-07A6-4481-91DF-B2D5D61615A8}" dt="2023-02-16T09:02:19.175" v="20549" actId="1037"/>
          <ac:picMkLst>
            <pc:docMk/>
            <pc:sldMk cId="2683136222" sldId="3138"/>
            <ac:picMk id="5" creationId="{869398D1-4B79-7A4E-6540-F447302307F5}"/>
          </ac:picMkLst>
        </pc:picChg>
        <pc:picChg chg="mod">
          <ac:chgData name="Mathilda Händén" userId="c86d09dc-e4d8-4bba-a0b2-6bb6c20761f9" providerId="ADAL" clId="{AF4EB1B8-07A6-4481-91DF-B2D5D61615A8}" dt="2023-02-16T09:01:46.026" v="20537" actId="1076"/>
          <ac:picMkLst>
            <pc:docMk/>
            <pc:sldMk cId="2683136222" sldId="3138"/>
            <ac:picMk id="10" creationId="{60623208-8EE8-942A-9239-AB912180E4A3}"/>
          </ac:picMkLst>
        </pc:picChg>
        <pc:picChg chg="mod">
          <ac:chgData name="Mathilda Händén" userId="c86d09dc-e4d8-4bba-a0b2-6bb6c20761f9" providerId="ADAL" clId="{AF4EB1B8-07A6-4481-91DF-B2D5D61615A8}" dt="2023-02-16T09:01:46.026" v="20537" actId="1076"/>
          <ac:picMkLst>
            <pc:docMk/>
            <pc:sldMk cId="2683136222" sldId="3138"/>
            <ac:picMk id="12" creationId="{397D7C06-AA55-BFA4-5ECC-D2CCDA940114}"/>
          </ac:picMkLst>
        </pc:picChg>
        <pc:picChg chg="del mod">
          <ac:chgData name="Mathilda Händén" userId="c86d09dc-e4d8-4bba-a0b2-6bb6c20761f9" providerId="ADAL" clId="{AF4EB1B8-07A6-4481-91DF-B2D5D61615A8}" dt="2023-02-16T09:02:04.146" v="20542" actId="478"/>
          <ac:picMkLst>
            <pc:docMk/>
            <pc:sldMk cId="2683136222" sldId="3138"/>
            <ac:picMk id="18" creationId="{8CA3F996-2D3E-4969-865C-C3AE02209D03}"/>
          </ac:picMkLst>
        </pc:picChg>
      </pc:sldChg>
      <pc:sldChg chg="delSp modSp add del mod ord modShow">
        <pc:chgData name="Mathilda Händén" userId="c86d09dc-e4d8-4bba-a0b2-6bb6c20761f9" providerId="ADAL" clId="{AF4EB1B8-07A6-4481-91DF-B2D5D61615A8}" dt="2023-02-15T14:20:55.059" v="19665" actId="47"/>
        <pc:sldMkLst>
          <pc:docMk/>
          <pc:sldMk cId="2386365028" sldId="3139"/>
        </pc:sldMkLst>
        <pc:spChg chg="del mod">
          <ac:chgData name="Mathilda Händén" userId="c86d09dc-e4d8-4bba-a0b2-6bb6c20761f9" providerId="ADAL" clId="{AF4EB1B8-07A6-4481-91DF-B2D5D61615A8}" dt="2023-02-10T13:44:32.676" v="13220" actId="478"/>
          <ac:spMkLst>
            <pc:docMk/>
            <pc:sldMk cId="2386365028" sldId="3139"/>
            <ac:spMk id="9" creationId="{CB776604-29DD-10C3-2A87-8995C9E1DFDA}"/>
          </ac:spMkLst>
        </pc:spChg>
        <pc:picChg chg="mod">
          <ac:chgData name="Mathilda Händén" userId="c86d09dc-e4d8-4bba-a0b2-6bb6c20761f9" providerId="ADAL" clId="{AF4EB1B8-07A6-4481-91DF-B2D5D61615A8}" dt="2023-02-10T13:55:09.096" v="13301" actId="1076"/>
          <ac:picMkLst>
            <pc:docMk/>
            <pc:sldMk cId="2386365028" sldId="3139"/>
            <ac:picMk id="7" creationId="{BAC9BBB3-47DA-443A-002C-9052C18F6272}"/>
          </ac:picMkLst>
        </pc:picChg>
      </pc:sldChg>
      <pc:sldChg chg="addSp delSp modSp add del mod delAnim modAnim addCm modCm">
        <pc:chgData name="Mathilda Händén" userId="c86d09dc-e4d8-4bba-a0b2-6bb6c20761f9" providerId="ADAL" clId="{AF4EB1B8-07A6-4481-91DF-B2D5D61615A8}" dt="2023-02-15T14:43:15.411" v="19689" actId="47"/>
        <pc:sldMkLst>
          <pc:docMk/>
          <pc:sldMk cId="1767951297" sldId="3140"/>
        </pc:sldMkLst>
        <pc:spChg chg="add mod">
          <ac:chgData name="Mathilda Händén" userId="c86d09dc-e4d8-4bba-a0b2-6bb6c20761f9" providerId="ADAL" clId="{AF4EB1B8-07A6-4481-91DF-B2D5D61615A8}" dt="2023-02-10T14:06:19.507" v="13407" actId="1076"/>
          <ac:spMkLst>
            <pc:docMk/>
            <pc:sldMk cId="1767951297" sldId="3140"/>
            <ac:spMk id="2" creationId="{4513CC02-0E76-D0E0-DD20-B38F4686FE1A}"/>
          </ac:spMkLst>
        </pc:spChg>
        <pc:spChg chg="add del mod">
          <ac:chgData name="Mathilda Händén" userId="c86d09dc-e4d8-4bba-a0b2-6bb6c20761f9" providerId="ADAL" clId="{AF4EB1B8-07A6-4481-91DF-B2D5D61615A8}" dt="2023-02-10T10:48:13.772" v="11257" actId="478"/>
          <ac:spMkLst>
            <pc:docMk/>
            <pc:sldMk cId="1767951297" sldId="3140"/>
            <ac:spMk id="3" creationId="{2B85313F-189B-D3D3-1291-CEEA2F18EF60}"/>
          </ac:spMkLst>
        </pc:spChg>
        <pc:spChg chg="add mod">
          <ac:chgData name="Mathilda Händén" userId="c86d09dc-e4d8-4bba-a0b2-6bb6c20761f9" providerId="ADAL" clId="{AF4EB1B8-07A6-4481-91DF-B2D5D61615A8}" dt="2023-02-10T14:19:22.617" v="13507" actId="11530"/>
          <ac:spMkLst>
            <pc:docMk/>
            <pc:sldMk cId="1767951297" sldId="3140"/>
            <ac:spMk id="3" creationId="{C12231E9-1F97-E778-94EF-E0074F1DE6CE}"/>
          </ac:spMkLst>
        </pc:spChg>
        <pc:spChg chg="add del mod">
          <ac:chgData name="Mathilda Händén" userId="c86d09dc-e4d8-4bba-a0b2-6bb6c20761f9" providerId="ADAL" clId="{AF4EB1B8-07A6-4481-91DF-B2D5D61615A8}" dt="2023-02-10T11:15:27.672" v="11760" actId="478"/>
          <ac:spMkLst>
            <pc:docMk/>
            <pc:sldMk cId="1767951297" sldId="3140"/>
            <ac:spMk id="4" creationId="{462E6C20-DC55-A25D-977B-521B0A87BD61}"/>
          </ac:spMkLst>
        </pc:spChg>
        <pc:spChg chg="add mod">
          <ac:chgData name="Mathilda Händén" userId="c86d09dc-e4d8-4bba-a0b2-6bb6c20761f9" providerId="ADAL" clId="{AF4EB1B8-07A6-4481-91DF-B2D5D61615A8}" dt="2023-02-10T14:19:20.279" v="13506" actId="11530"/>
          <ac:spMkLst>
            <pc:docMk/>
            <pc:sldMk cId="1767951297" sldId="3140"/>
            <ac:spMk id="5" creationId="{9CA69C6F-975C-1E74-D0B8-75DE0C8921C2}"/>
          </ac:spMkLst>
        </pc:spChg>
        <pc:spChg chg="mod topLvl">
          <ac:chgData name="Mathilda Händén" userId="c86d09dc-e4d8-4bba-a0b2-6bb6c20761f9" providerId="ADAL" clId="{AF4EB1B8-07A6-4481-91DF-B2D5D61615A8}" dt="2023-02-10T12:55:29.154" v="12649" actId="164"/>
          <ac:spMkLst>
            <pc:docMk/>
            <pc:sldMk cId="1767951297" sldId="3140"/>
            <ac:spMk id="6" creationId="{0400AB00-E44B-713B-25BD-E43FDA8234F7}"/>
          </ac:spMkLst>
        </pc:spChg>
        <pc:spChg chg="del">
          <ac:chgData name="Mathilda Händén" userId="c86d09dc-e4d8-4bba-a0b2-6bb6c20761f9" providerId="ADAL" clId="{AF4EB1B8-07A6-4481-91DF-B2D5D61615A8}" dt="2023-02-10T10:43:50.911" v="11203" actId="478"/>
          <ac:spMkLst>
            <pc:docMk/>
            <pc:sldMk cId="1767951297" sldId="3140"/>
            <ac:spMk id="7" creationId="{17BA26F9-58C6-4254-A8A5-705CA754B828}"/>
          </ac:spMkLst>
        </pc:spChg>
        <pc:spChg chg="add mod">
          <ac:chgData name="Mathilda Händén" userId="c86d09dc-e4d8-4bba-a0b2-6bb6c20761f9" providerId="ADAL" clId="{AF4EB1B8-07A6-4481-91DF-B2D5D61615A8}" dt="2023-02-10T14:06:14.025" v="13406" actId="1036"/>
          <ac:spMkLst>
            <pc:docMk/>
            <pc:sldMk cId="1767951297" sldId="3140"/>
            <ac:spMk id="7" creationId="{C2237096-D5A8-0DD7-A674-E676B8AB5D6D}"/>
          </ac:spMkLst>
        </pc:spChg>
        <pc:spChg chg="mod topLvl">
          <ac:chgData name="Mathilda Händén" userId="c86d09dc-e4d8-4bba-a0b2-6bb6c20761f9" providerId="ADAL" clId="{AF4EB1B8-07A6-4481-91DF-B2D5D61615A8}" dt="2023-02-10T12:55:44.687" v="12652" actId="6549"/>
          <ac:spMkLst>
            <pc:docMk/>
            <pc:sldMk cId="1767951297" sldId="3140"/>
            <ac:spMk id="8" creationId="{850ED2F6-5AF6-DEC6-21B6-1DE1825DCAF7}"/>
          </ac:spMkLst>
        </pc:spChg>
        <pc:spChg chg="mod topLvl">
          <ac:chgData name="Mathilda Händén" userId="c86d09dc-e4d8-4bba-a0b2-6bb6c20761f9" providerId="ADAL" clId="{AF4EB1B8-07A6-4481-91DF-B2D5D61615A8}" dt="2023-02-10T12:55:29.154" v="12649" actId="164"/>
          <ac:spMkLst>
            <pc:docMk/>
            <pc:sldMk cId="1767951297" sldId="3140"/>
            <ac:spMk id="9" creationId="{A9248C77-D443-9C84-5FD6-980BA559D7A3}"/>
          </ac:spMkLst>
        </pc:spChg>
        <pc:spChg chg="mod topLvl">
          <ac:chgData name="Mathilda Händén" userId="c86d09dc-e4d8-4bba-a0b2-6bb6c20761f9" providerId="ADAL" clId="{AF4EB1B8-07A6-4481-91DF-B2D5D61615A8}" dt="2023-02-10T12:55:29.154" v="12649" actId="164"/>
          <ac:spMkLst>
            <pc:docMk/>
            <pc:sldMk cId="1767951297" sldId="3140"/>
            <ac:spMk id="10" creationId="{3467F0F9-CE5F-EADD-3088-A79EDCB38FE2}"/>
          </ac:spMkLst>
        </pc:spChg>
        <pc:spChg chg="add mod">
          <ac:chgData name="Mathilda Händén" userId="c86d09dc-e4d8-4bba-a0b2-6bb6c20761f9" providerId="ADAL" clId="{AF4EB1B8-07A6-4481-91DF-B2D5D61615A8}" dt="2023-02-10T14:06:14.025" v="13406" actId="1036"/>
          <ac:spMkLst>
            <pc:docMk/>
            <pc:sldMk cId="1767951297" sldId="3140"/>
            <ac:spMk id="11" creationId="{7E11A744-6496-FA9D-252C-04DF9CEA9462}"/>
          </ac:spMkLst>
        </pc:spChg>
        <pc:spChg chg="del mod">
          <ac:chgData name="Mathilda Händén" userId="c86d09dc-e4d8-4bba-a0b2-6bb6c20761f9" providerId="ADAL" clId="{AF4EB1B8-07A6-4481-91DF-B2D5D61615A8}" dt="2023-02-10T10:51:35.694" v="11310" actId="478"/>
          <ac:spMkLst>
            <pc:docMk/>
            <pc:sldMk cId="1767951297" sldId="3140"/>
            <ac:spMk id="11" creationId="{F8DA9E89-3288-45C6-859B-18489B57231E}"/>
          </ac:spMkLst>
        </pc:spChg>
        <pc:spChg chg="add del mod">
          <ac:chgData name="Mathilda Händén" userId="c86d09dc-e4d8-4bba-a0b2-6bb6c20761f9" providerId="ADAL" clId="{AF4EB1B8-07A6-4481-91DF-B2D5D61615A8}" dt="2023-02-10T11:31:29.876" v="12228" actId="478"/>
          <ac:spMkLst>
            <pc:docMk/>
            <pc:sldMk cId="1767951297" sldId="3140"/>
            <ac:spMk id="12" creationId="{32DD8C1C-00B2-2F9A-9EB8-C8D85AE32F10}"/>
          </ac:spMkLst>
        </pc:spChg>
        <pc:spChg chg="add del mod">
          <ac:chgData name="Mathilda Händén" userId="c86d09dc-e4d8-4bba-a0b2-6bb6c20761f9" providerId="ADAL" clId="{AF4EB1B8-07A6-4481-91DF-B2D5D61615A8}" dt="2023-02-10T11:31:27.354" v="12226" actId="478"/>
          <ac:spMkLst>
            <pc:docMk/>
            <pc:sldMk cId="1767951297" sldId="3140"/>
            <ac:spMk id="13" creationId="{4962666C-90A5-E16A-E80A-12BDCAED2587}"/>
          </ac:spMkLst>
        </pc:spChg>
        <pc:spChg chg="del mod topLvl">
          <ac:chgData name="Mathilda Händén" userId="c86d09dc-e4d8-4bba-a0b2-6bb6c20761f9" providerId="ADAL" clId="{AF4EB1B8-07A6-4481-91DF-B2D5D61615A8}" dt="2023-02-10T13:56:47.942" v="13319" actId="478"/>
          <ac:spMkLst>
            <pc:docMk/>
            <pc:sldMk cId="1767951297" sldId="3140"/>
            <ac:spMk id="16" creationId="{2A157D9C-74A5-770B-0E6F-37994DDB2376}"/>
          </ac:spMkLst>
        </pc:spChg>
        <pc:spChg chg="mod">
          <ac:chgData name="Mathilda Händén" userId="c86d09dc-e4d8-4bba-a0b2-6bb6c20761f9" providerId="ADAL" clId="{AF4EB1B8-07A6-4481-91DF-B2D5D61615A8}" dt="2023-02-10T14:06:14.025" v="13406" actId="1036"/>
          <ac:spMkLst>
            <pc:docMk/>
            <pc:sldMk cId="1767951297" sldId="3140"/>
            <ac:spMk id="18" creationId="{C3367F17-353E-421F-8F78-580A71BF6743}"/>
          </ac:spMkLst>
        </pc:spChg>
        <pc:spChg chg="del mod">
          <ac:chgData name="Mathilda Händén" userId="c86d09dc-e4d8-4bba-a0b2-6bb6c20761f9" providerId="ADAL" clId="{AF4EB1B8-07A6-4481-91DF-B2D5D61615A8}" dt="2023-02-10T10:46:17.718" v="11231" actId="478"/>
          <ac:spMkLst>
            <pc:docMk/>
            <pc:sldMk cId="1767951297" sldId="3140"/>
            <ac:spMk id="19" creationId="{22BDD5B7-3F9B-4BF5-B530-A1E0333B4C12}"/>
          </ac:spMkLst>
        </pc:spChg>
        <pc:spChg chg="add mod topLvl">
          <ac:chgData name="Mathilda Händén" userId="c86d09dc-e4d8-4bba-a0b2-6bb6c20761f9" providerId="ADAL" clId="{AF4EB1B8-07A6-4481-91DF-B2D5D61615A8}" dt="2023-02-14T08:40:53.404" v="16567" actId="404"/>
          <ac:spMkLst>
            <pc:docMk/>
            <pc:sldMk cId="1767951297" sldId="3140"/>
            <ac:spMk id="20" creationId="{F6451FC9-D3FE-CF20-CA40-4B1EDCB32F32}"/>
          </ac:spMkLst>
        </pc:spChg>
        <pc:spChg chg="add del mod topLvl">
          <ac:chgData name="Mathilda Händén" userId="c86d09dc-e4d8-4bba-a0b2-6bb6c20761f9" providerId="ADAL" clId="{AF4EB1B8-07A6-4481-91DF-B2D5D61615A8}" dt="2023-02-10T13:57:10.673" v="13324" actId="478"/>
          <ac:spMkLst>
            <pc:docMk/>
            <pc:sldMk cId="1767951297" sldId="3140"/>
            <ac:spMk id="21" creationId="{2A650395-AA5F-FCB2-1BCB-E226B3F1E9E6}"/>
          </ac:spMkLst>
        </pc:spChg>
        <pc:spChg chg="mod">
          <ac:chgData name="Mathilda Händén" userId="c86d09dc-e4d8-4bba-a0b2-6bb6c20761f9" providerId="ADAL" clId="{AF4EB1B8-07A6-4481-91DF-B2D5D61615A8}" dt="2023-02-15T10:13:50.523" v="18459"/>
          <ac:spMkLst>
            <pc:docMk/>
            <pc:sldMk cId="1767951297" sldId="3140"/>
            <ac:spMk id="21" creationId="{5DA12373-B4AE-6994-3DBD-16F73E0B18D8}"/>
          </ac:spMkLst>
        </pc:spChg>
        <pc:spChg chg="add mod topLvl">
          <ac:chgData name="Mathilda Händén" userId="c86d09dc-e4d8-4bba-a0b2-6bb6c20761f9" providerId="ADAL" clId="{AF4EB1B8-07A6-4481-91DF-B2D5D61615A8}" dt="2023-02-14T08:41:12.874" v="16573" actId="404"/>
          <ac:spMkLst>
            <pc:docMk/>
            <pc:sldMk cId="1767951297" sldId="3140"/>
            <ac:spMk id="23" creationId="{8F9BCDC7-3B7C-655D-7BF6-34B80CD6F50B}"/>
          </ac:spMkLst>
        </pc:spChg>
        <pc:spChg chg="mod">
          <ac:chgData name="Mathilda Händén" userId="c86d09dc-e4d8-4bba-a0b2-6bb6c20761f9" providerId="ADAL" clId="{AF4EB1B8-07A6-4481-91DF-B2D5D61615A8}" dt="2023-02-15T10:13:50.523" v="18459"/>
          <ac:spMkLst>
            <pc:docMk/>
            <pc:sldMk cId="1767951297" sldId="3140"/>
            <ac:spMk id="24" creationId="{E8DD78E1-C03B-90FE-1958-5A8C4A6B8C47}"/>
          </ac:spMkLst>
        </pc:spChg>
        <pc:spChg chg="del mod">
          <ac:chgData name="Mathilda Händén" userId="c86d09dc-e4d8-4bba-a0b2-6bb6c20761f9" providerId="ADAL" clId="{AF4EB1B8-07A6-4481-91DF-B2D5D61615A8}" dt="2023-02-10T11:29:22.613" v="12191" actId="478"/>
          <ac:spMkLst>
            <pc:docMk/>
            <pc:sldMk cId="1767951297" sldId="3140"/>
            <ac:spMk id="25" creationId="{AD0341D0-8019-4821-9820-3A38112806D5}"/>
          </ac:spMkLst>
        </pc:spChg>
        <pc:spChg chg="add del mod">
          <ac:chgData name="Mathilda Händén" userId="c86d09dc-e4d8-4bba-a0b2-6bb6c20761f9" providerId="ADAL" clId="{AF4EB1B8-07A6-4481-91DF-B2D5D61615A8}" dt="2023-02-10T11:28:51.261" v="12187" actId="478"/>
          <ac:spMkLst>
            <pc:docMk/>
            <pc:sldMk cId="1767951297" sldId="3140"/>
            <ac:spMk id="26" creationId="{DC383D45-C90C-DFAD-647D-FCE0E823642E}"/>
          </ac:spMkLst>
        </pc:spChg>
        <pc:spChg chg="mod ord">
          <ac:chgData name="Mathilda Händén" userId="c86d09dc-e4d8-4bba-a0b2-6bb6c20761f9" providerId="ADAL" clId="{AF4EB1B8-07A6-4481-91DF-B2D5D61615A8}" dt="2023-02-10T14:06:14.025" v="13406" actId="1036"/>
          <ac:spMkLst>
            <pc:docMk/>
            <pc:sldMk cId="1767951297" sldId="3140"/>
            <ac:spMk id="27" creationId="{D34A484C-443B-C278-4678-DF3D867A763A}"/>
          </ac:spMkLst>
        </pc:spChg>
        <pc:spChg chg="add del mod topLvl">
          <ac:chgData name="Mathilda Händén" userId="c86d09dc-e4d8-4bba-a0b2-6bb6c20761f9" providerId="ADAL" clId="{AF4EB1B8-07A6-4481-91DF-B2D5D61615A8}" dt="2023-02-10T13:56:16.042" v="13310" actId="478"/>
          <ac:spMkLst>
            <pc:docMk/>
            <pc:sldMk cId="1767951297" sldId="3140"/>
            <ac:spMk id="28" creationId="{528789FB-30FE-E157-6D63-9B5777F70554}"/>
          </ac:spMkLst>
        </pc:spChg>
        <pc:spChg chg="add mod topLvl">
          <ac:chgData name="Mathilda Händén" userId="c86d09dc-e4d8-4bba-a0b2-6bb6c20761f9" providerId="ADAL" clId="{AF4EB1B8-07A6-4481-91DF-B2D5D61615A8}" dt="2023-02-14T08:41:27.178" v="16579" actId="404"/>
          <ac:spMkLst>
            <pc:docMk/>
            <pc:sldMk cId="1767951297" sldId="3140"/>
            <ac:spMk id="29" creationId="{6D4DE055-786D-F9A7-5B71-C515A19A42A0}"/>
          </ac:spMkLst>
        </pc:spChg>
        <pc:spChg chg="mod">
          <ac:chgData name="Mathilda Händén" userId="c86d09dc-e4d8-4bba-a0b2-6bb6c20761f9" providerId="ADAL" clId="{AF4EB1B8-07A6-4481-91DF-B2D5D61615A8}" dt="2023-02-10T14:05:51.635" v="13397" actId="1036"/>
          <ac:spMkLst>
            <pc:docMk/>
            <pc:sldMk cId="1767951297" sldId="3140"/>
            <ac:spMk id="30" creationId="{79269D2E-AA7C-4379-9FE8-B33B28E765B9}"/>
          </ac:spMkLst>
        </pc:spChg>
        <pc:spChg chg="mod">
          <ac:chgData name="Mathilda Händén" userId="c86d09dc-e4d8-4bba-a0b2-6bb6c20761f9" providerId="ADAL" clId="{AF4EB1B8-07A6-4481-91DF-B2D5D61615A8}" dt="2023-02-10T14:06:14.025" v="13406" actId="1036"/>
          <ac:spMkLst>
            <pc:docMk/>
            <pc:sldMk cId="1767951297" sldId="3140"/>
            <ac:spMk id="31" creationId="{283AFB45-04CB-4FED-8BBC-EDA12A884066}"/>
          </ac:spMkLst>
        </pc:spChg>
        <pc:spChg chg="mod">
          <ac:chgData name="Mathilda Händén" userId="c86d09dc-e4d8-4bba-a0b2-6bb6c20761f9" providerId="ADAL" clId="{AF4EB1B8-07A6-4481-91DF-B2D5D61615A8}" dt="2023-02-10T14:06:14.025" v="13406" actId="1036"/>
          <ac:spMkLst>
            <pc:docMk/>
            <pc:sldMk cId="1767951297" sldId="3140"/>
            <ac:spMk id="32" creationId="{12636103-F4E1-4828-AABD-B3ACB2178242}"/>
          </ac:spMkLst>
        </pc:spChg>
        <pc:spChg chg="mod">
          <ac:chgData name="Mathilda Händén" userId="c86d09dc-e4d8-4bba-a0b2-6bb6c20761f9" providerId="ADAL" clId="{AF4EB1B8-07A6-4481-91DF-B2D5D61615A8}" dt="2023-02-10T11:33:17.025" v="12244"/>
          <ac:spMkLst>
            <pc:docMk/>
            <pc:sldMk cId="1767951297" sldId="3140"/>
            <ac:spMk id="36" creationId="{469D1636-A86A-68C0-06F7-671A2255CE65}"/>
          </ac:spMkLst>
        </pc:spChg>
        <pc:spChg chg="del mod">
          <ac:chgData name="Mathilda Händén" userId="c86d09dc-e4d8-4bba-a0b2-6bb6c20761f9" providerId="ADAL" clId="{AF4EB1B8-07A6-4481-91DF-B2D5D61615A8}" dt="2023-02-10T10:59:58.737" v="11459" actId="478"/>
          <ac:spMkLst>
            <pc:docMk/>
            <pc:sldMk cId="1767951297" sldId="3140"/>
            <ac:spMk id="38" creationId="{D6B3C103-8E51-3F99-1E01-0BA6BBD0E6B8}"/>
          </ac:spMkLst>
        </pc:spChg>
        <pc:spChg chg="mod">
          <ac:chgData name="Mathilda Händén" userId="c86d09dc-e4d8-4bba-a0b2-6bb6c20761f9" providerId="ADAL" clId="{AF4EB1B8-07A6-4481-91DF-B2D5D61615A8}" dt="2023-02-10T11:33:17.025" v="12244"/>
          <ac:spMkLst>
            <pc:docMk/>
            <pc:sldMk cId="1767951297" sldId="3140"/>
            <ac:spMk id="39" creationId="{C4D1AED3-7F1C-ECA5-5653-93D08BAD0B10}"/>
          </ac:spMkLst>
        </pc:spChg>
        <pc:spChg chg="mod">
          <ac:chgData name="Mathilda Händén" userId="c86d09dc-e4d8-4bba-a0b2-6bb6c20761f9" providerId="ADAL" clId="{AF4EB1B8-07A6-4481-91DF-B2D5D61615A8}" dt="2023-02-10T11:33:49.265" v="12253"/>
          <ac:spMkLst>
            <pc:docMk/>
            <pc:sldMk cId="1767951297" sldId="3140"/>
            <ac:spMk id="41" creationId="{638240E2-F7DB-308B-D16E-D234FFFB2E0F}"/>
          </ac:spMkLst>
        </pc:spChg>
        <pc:spChg chg="mod">
          <ac:chgData name="Mathilda Händén" userId="c86d09dc-e4d8-4bba-a0b2-6bb6c20761f9" providerId="ADAL" clId="{AF4EB1B8-07A6-4481-91DF-B2D5D61615A8}" dt="2023-02-10T11:33:49.265" v="12253"/>
          <ac:spMkLst>
            <pc:docMk/>
            <pc:sldMk cId="1767951297" sldId="3140"/>
            <ac:spMk id="42" creationId="{77D474DD-7D2A-72E5-C225-ED2F0C032ACA}"/>
          </ac:spMkLst>
        </pc:spChg>
        <pc:spChg chg="add mod">
          <ac:chgData name="Mathilda Händén" userId="c86d09dc-e4d8-4bba-a0b2-6bb6c20761f9" providerId="ADAL" clId="{AF4EB1B8-07A6-4481-91DF-B2D5D61615A8}" dt="2023-02-10T13:40:19.986" v="13213" actId="1076"/>
          <ac:spMkLst>
            <pc:docMk/>
            <pc:sldMk cId="1767951297" sldId="3140"/>
            <ac:spMk id="44" creationId="{22410FF1-E190-AB86-F22B-784E183DD053}"/>
          </ac:spMkLst>
        </pc:spChg>
        <pc:spChg chg="add del mod">
          <ac:chgData name="Mathilda Händén" userId="c86d09dc-e4d8-4bba-a0b2-6bb6c20761f9" providerId="ADAL" clId="{AF4EB1B8-07A6-4481-91DF-B2D5D61615A8}" dt="2023-02-10T11:36:54.060" v="12419" actId="478"/>
          <ac:spMkLst>
            <pc:docMk/>
            <pc:sldMk cId="1767951297" sldId="3140"/>
            <ac:spMk id="46" creationId="{C1B35FE1-6A01-F627-0665-DE2F444008C6}"/>
          </ac:spMkLst>
        </pc:spChg>
        <pc:spChg chg="mod ord">
          <ac:chgData name="Mathilda Händén" userId="c86d09dc-e4d8-4bba-a0b2-6bb6c20761f9" providerId="ADAL" clId="{AF4EB1B8-07A6-4481-91DF-B2D5D61615A8}" dt="2023-02-10T14:06:14.025" v="13406" actId="1036"/>
          <ac:spMkLst>
            <pc:docMk/>
            <pc:sldMk cId="1767951297" sldId="3140"/>
            <ac:spMk id="47" creationId="{B7F57945-E949-0001-1CCE-C26462F39EF4}"/>
          </ac:spMkLst>
        </pc:spChg>
        <pc:spChg chg="mod ord">
          <ac:chgData name="Mathilda Händén" userId="c86d09dc-e4d8-4bba-a0b2-6bb6c20761f9" providerId="ADAL" clId="{AF4EB1B8-07A6-4481-91DF-B2D5D61615A8}" dt="2023-02-10T14:06:14.025" v="13406" actId="1036"/>
          <ac:spMkLst>
            <pc:docMk/>
            <pc:sldMk cId="1767951297" sldId="3140"/>
            <ac:spMk id="48" creationId="{10A224A1-C0FE-0FE4-6F31-D0A2EEE93789}"/>
          </ac:spMkLst>
        </pc:spChg>
        <pc:spChg chg="add mod">
          <ac:chgData name="Mathilda Händén" userId="c86d09dc-e4d8-4bba-a0b2-6bb6c20761f9" providerId="ADAL" clId="{AF4EB1B8-07A6-4481-91DF-B2D5D61615A8}" dt="2023-02-10T13:40:19.986" v="13213" actId="1076"/>
          <ac:spMkLst>
            <pc:docMk/>
            <pc:sldMk cId="1767951297" sldId="3140"/>
            <ac:spMk id="51" creationId="{19D92B60-712E-43C9-8385-E59B505F90A6}"/>
          </ac:spMkLst>
        </pc:spChg>
        <pc:spChg chg="add mod">
          <ac:chgData name="Mathilda Händén" userId="c86d09dc-e4d8-4bba-a0b2-6bb6c20761f9" providerId="ADAL" clId="{AF4EB1B8-07A6-4481-91DF-B2D5D61615A8}" dt="2023-02-10T14:19:20.279" v="13506" actId="11530"/>
          <ac:spMkLst>
            <pc:docMk/>
            <pc:sldMk cId="1767951297" sldId="3140"/>
            <ac:spMk id="52" creationId="{CEFF28A6-374A-90A5-D354-57E0BF4F7D5C}"/>
          </ac:spMkLst>
        </pc:spChg>
        <pc:spChg chg="add mod">
          <ac:chgData name="Mathilda Händén" userId="c86d09dc-e4d8-4bba-a0b2-6bb6c20761f9" providerId="ADAL" clId="{AF4EB1B8-07A6-4481-91DF-B2D5D61615A8}" dt="2023-02-10T14:19:20.279" v="13506" actId="11530"/>
          <ac:spMkLst>
            <pc:docMk/>
            <pc:sldMk cId="1767951297" sldId="3140"/>
            <ac:spMk id="53" creationId="{7CA5A76E-200C-BAE6-E4ED-2F9320E8E18E}"/>
          </ac:spMkLst>
        </pc:spChg>
        <pc:spChg chg="add mod">
          <ac:chgData name="Mathilda Händén" userId="c86d09dc-e4d8-4bba-a0b2-6bb6c20761f9" providerId="ADAL" clId="{AF4EB1B8-07A6-4481-91DF-B2D5D61615A8}" dt="2023-02-10T14:19:20.279" v="13506" actId="11530"/>
          <ac:spMkLst>
            <pc:docMk/>
            <pc:sldMk cId="1767951297" sldId="3140"/>
            <ac:spMk id="55" creationId="{5D767019-7D8E-CF41-26B0-27E52A1CCC7B}"/>
          </ac:spMkLst>
        </pc:spChg>
        <pc:spChg chg="del mod">
          <ac:chgData name="Mathilda Händén" userId="c86d09dc-e4d8-4bba-a0b2-6bb6c20761f9" providerId="ADAL" clId="{AF4EB1B8-07A6-4481-91DF-B2D5D61615A8}" dt="2023-02-10T11:32:41.407" v="12235" actId="478"/>
          <ac:spMkLst>
            <pc:docMk/>
            <pc:sldMk cId="1767951297" sldId="3140"/>
            <ac:spMk id="55" creationId="{804B20A9-D6E5-44E2-BB23-4B792567D9BB}"/>
          </ac:spMkLst>
        </pc:spChg>
        <pc:spChg chg="del mod">
          <ac:chgData name="Mathilda Händén" userId="c86d09dc-e4d8-4bba-a0b2-6bb6c20761f9" providerId="ADAL" clId="{AF4EB1B8-07A6-4481-91DF-B2D5D61615A8}" dt="2023-02-10T11:32:44.166" v="12236" actId="478"/>
          <ac:spMkLst>
            <pc:docMk/>
            <pc:sldMk cId="1767951297" sldId="3140"/>
            <ac:spMk id="56" creationId="{F0D13ACA-3F02-4E31-B250-221143A68CD7}"/>
          </ac:spMkLst>
        </pc:spChg>
        <pc:spChg chg="add del mod">
          <ac:chgData name="Mathilda Händén" userId="c86d09dc-e4d8-4bba-a0b2-6bb6c20761f9" providerId="ADAL" clId="{AF4EB1B8-07A6-4481-91DF-B2D5D61615A8}" dt="2023-02-10T13:53:54.857" v="13261" actId="478"/>
          <ac:spMkLst>
            <pc:docMk/>
            <pc:sldMk cId="1767951297" sldId="3140"/>
            <ac:spMk id="56" creationId="{FE3F84D8-8A06-AD0B-4B36-DE771770C6CF}"/>
          </ac:spMkLst>
        </pc:spChg>
        <pc:spChg chg="del mod">
          <ac:chgData name="Mathilda Händén" userId="c86d09dc-e4d8-4bba-a0b2-6bb6c20761f9" providerId="ADAL" clId="{AF4EB1B8-07A6-4481-91DF-B2D5D61615A8}" dt="2023-02-10T11:32:56.298" v="12238" actId="478"/>
          <ac:spMkLst>
            <pc:docMk/>
            <pc:sldMk cId="1767951297" sldId="3140"/>
            <ac:spMk id="57" creationId="{0A7CFE5B-6626-B6D7-A1F4-5DB6E0330D12}"/>
          </ac:spMkLst>
        </pc:spChg>
        <pc:spChg chg="add mod">
          <ac:chgData name="Mathilda Händén" userId="c86d09dc-e4d8-4bba-a0b2-6bb6c20761f9" providerId="ADAL" clId="{AF4EB1B8-07A6-4481-91DF-B2D5D61615A8}" dt="2023-02-10T14:19:20.279" v="13506" actId="11530"/>
          <ac:spMkLst>
            <pc:docMk/>
            <pc:sldMk cId="1767951297" sldId="3140"/>
            <ac:spMk id="57" creationId="{B973518D-68DE-A0C9-BEC7-EFD2879B34CA}"/>
          </ac:spMkLst>
        </pc:spChg>
        <pc:spChg chg="add mod">
          <ac:chgData name="Mathilda Händén" userId="c86d09dc-e4d8-4bba-a0b2-6bb6c20761f9" providerId="ADAL" clId="{AF4EB1B8-07A6-4481-91DF-B2D5D61615A8}" dt="2023-02-10T14:19:20.279" v="13506" actId="11530"/>
          <ac:spMkLst>
            <pc:docMk/>
            <pc:sldMk cId="1767951297" sldId="3140"/>
            <ac:spMk id="58" creationId="{58AF6815-89DB-1224-5082-6F18BF203EA9}"/>
          </ac:spMkLst>
        </pc:spChg>
        <pc:spChg chg="add mod">
          <ac:chgData name="Mathilda Händén" userId="c86d09dc-e4d8-4bba-a0b2-6bb6c20761f9" providerId="ADAL" clId="{AF4EB1B8-07A6-4481-91DF-B2D5D61615A8}" dt="2023-02-10T14:06:14.025" v="13406" actId="1036"/>
          <ac:spMkLst>
            <pc:docMk/>
            <pc:sldMk cId="1767951297" sldId="3140"/>
            <ac:spMk id="59" creationId="{A3FA0A17-D182-254C-1378-42F4E44FA512}"/>
          </ac:spMkLst>
        </pc:spChg>
        <pc:spChg chg="add del mod ord">
          <ac:chgData name="Mathilda Händén" userId="c86d09dc-e4d8-4bba-a0b2-6bb6c20761f9" providerId="ADAL" clId="{AF4EB1B8-07A6-4481-91DF-B2D5D61615A8}" dt="2023-02-10T11:31:25.413" v="12224" actId="478"/>
          <ac:spMkLst>
            <pc:docMk/>
            <pc:sldMk cId="1767951297" sldId="3140"/>
            <ac:spMk id="61" creationId="{0E011C94-E32D-029E-0121-13CF46D83B74}"/>
          </ac:spMkLst>
        </pc:spChg>
        <pc:spChg chg="add mod">
          <ac:chgData name="Mathilda Händén" userId="c86d09dc-e4d8-4bba-a0b2-6bb6c20761f9" providerId="ADAL" clId="{AF4EB1B8-07A6-4481-91DF-B2D5D61615A8}" dt="2023-02-10T14:06:14.025" v="13406" actId="1036"/>
          <ac:spMkLst>
            <pc:docMk/>
            <pc:sldMk cId="1767951297" sldId="3140"/>
            <ac:spMk id="68" creationId="{4A25D32F-6EDD-4F47-E5C3-9AC4B8481E79}"/>
          </ac:spMkLst>
        </pc:spChg>
        <pc:spChg chg="del mod">
          <ac:chgData name="Mathilda Händén" userId="c86d09dc-e4d8-4bba-a0b2-6bb6c20761f9" providerId="ADAL" clId="{AF4EB1B8-07A6-4481-91DF-B2D5D61615A8}" dt="2023-02-10T10:57:35.703" v="11416" actId="478"/>
          <ac:spMkLst>
            <pc:docMk/>
            <pc:sldMk cId="1767951297" sldId="3140"/>
            <ac:spMk id="74" creationId="{397BEF5E-2981-2372-8228-7A00EBF7CADF}"/>
          </ac:spMkLst>
        </pc:spChg>
        <pc:spChg chg="del mod">
          <ac:chgData name="Mathilda Händén" userId="c86d09dc-e4d8-4bba-a0b2-6bb6c20761f9" providerId="ADAL" clId="{AF4EB1B8-07A6-4481-91DF-B2D5D61615A8}" dt="2023-02-10T11:31:30.771" v="12229" actId="478"/>
          <ac:spMkLst>
            <pc:docMk/>
            <pc:sldMk cId="1767951297" sldId="3140"/>
            <ac:spMk id="85" creationId="{7C933C2B-5724-C17A-E7D3-1167F01FBDCF}"/>
          </ac:spMkLst>
        </pc:spChg>
        <pc:spChg chg="del mod">
          <ac:chgData name="Mathilda Händén" userId="c86d09dc-e4d8-4bba-a0b2-6bb6c20761f9" providerId="ADAL" clId="{AF4EB1B8-07A6-4481-91DF-B2D5D61615A8}" dt="2023-02-10T11:33:42.925" v="12252" actId="478"/>
          <ac:spMkLst>
            <pc:docMk/>
            <pc:sldMk cId="1767951297" sldId="3140"/>
            <ac:spMk id="86" creationId="{780DECF8-183D-4612-463E-33ACB85FAA41}"/>
          </ac:spMkLst>
        </pc:spChg>
        <pc:spChg chg="del mod">
          <ac:chgData name="Mathilda Händén" userId="c86d09dc-e4d8-4bba-a0b2-6bb6c20761f9" providerId="ADAL" clId="{AF4EB1B8-07A6-4481-91DF-B2D5D61615A8}" dt="2023-02-10T11:33:21.669" v="12247" actId="478"/>
          <ac:spMkLst>
            <pc:docMk/>
            <pc:sldMk cId="1767951297" sldId="3140"/>
            <ac:spMk id="90" creationId="{00E1F459-2637-FA2C-9304-2DB4754C1C21}"/>
          </ac:spMkLst>
        </pc:spChg>
        <pc:spChg chg="add del mod topLvl">
          <ac:chgData name="Mathilda Händén" userId="c86d09dc-e4d8-4bba-a0b2-6bb6c20761f9" providerId="ADAL" clId="{AF4EB1B8-07A6-4481-91DF-B2D5D61615A8}" dt="2023-02-10T10:46:57.454" v="11239" actId="478"/>
          <ac:spMkLst>
            <pc:docMk/>
            <pc:sldMk cId="1767951297" sldId="3140"/>
            <ac:spMk id="100" creationId="{C4DFD4D9-5515-3C90-0397-A332DF4217EC}"/>
          </ac:spMkLst>
        </pc:spChg>
        <pc:spChg chg="add del mod topLvl">
          <ac:chgData name="Mathilda Händén" userId="c86d09dc-e4d8-4bba-a0b2-6bb6c20761f9" providerId="ADAL" clId="{AF4EB1B8-07A6-4481-91DF-B2D5D61615A8}" dt="2023-02-10T11:31:24.787" v="12223" actId="478"/>
          <ac:spMkLst>
            <pc:docMk/>
            <pc:sldMk cId="1767951297" sldId="3140"/>
            <ac:spMk id="106" creationId="{4E303D79-C039-CA41-C7C3-B27A1CA3AB84}"/>
          </ac:spMkLst>
        </pc:spChg>
        <pc:spChg chg="del mod topLvl">
          <ac:chgData name="Mathilda Händén" userId="c86d09dc-e4d8-4bba-a0b2-6bb6c20761f9" providerId="ADAL" clId="{AF4EB1B8-07A6-4481-91DF-B2D5D61615A8}" dt="2023-02-10T10:47:04.120" v="11242" actId="478"/>
          <ac:spMkLst>
            <pc:docMk/>
            <pc:sldMk cId="1767951297" sldId="3140"/>
            <ac:spMk id="109" creationId="{ED15B578-5D50-8453-7BFA-073E21406CCB}"/>
          </ac:spMkLst>
        </pc:spChg>
        <pc:spChg chg="del mod topLvl">
          <ac:chgData name="Mathilda Händén" userId="c86d09dc-e4d8-4bba-a0b2-6bb6c20761f9" providerId="ADAL" clId="{AF4EB1B8-07A6-4481-91DF-B2D5D61615A8}" dt="2023-02-10T11:31:24.236" v="12222" actId="478"/>
          <ac:spMkLst>
            <pc:docMk/>
            <pc:sldMk cId="1767951297" sldId="3140"/>
            <ac:spMk id="112" creationId="{C046D714-E1B7-23F6-AED9-8D3082B5411F}"/>
          </ac:spMkLst>
        </pc:spChg>
        <pc:spChg chg="del mod topLvl">
          <ac:chgData name="Mathilda Händén" userId="c86d09dc-e4d8-4bba-a0b2-6bb6c20761f9" providerId="ADAL" clId="{AF4EB1B8-07A6-4481-91DF-B2D5D61615A8}" dt="2023-02-10T10:47:13.996" v="11248" actId="478"/>
          <ac:spMkLst>
            <pc:docMk/>
            <pc:sldMk cId="1767951297" sldId="3140"/>
            <ac:spMk id="114" creationId="{7E183A1F-5FEA-651B-6D8E-008D326FEF7A}"/>
          </ac:spMkLst>
        </pc:spChg>
        <pc:spChg chg="del mod topLvl">
          <ac:chgData name="Mathilda Händén" userId="c86d09dc-e4d8-4bba-a0b2-6bb6c20761f9" providerId="ADAL" clId="{AF4EB1B8-07A6-4481-91DF-B2D5D61615A8}" dt="2023-02-10T11:31:22.569" v="12220" actId="478"/>
          <ac:spMkLst>
            <pc:docMk/>
            <pc:sldMk cId="1767951297" sldId="3140"/>
            <ac:spMk id="120" creationId="{017378AA-9014-5395-14E0-3ED9B1650D48}"/>
          </ac:spMkLst>
        </pc:spChg>
        <pc:spChg chg="del mod topLvl">
          <ac:chgData name="Mathilda Händén" userId="c86d09dc-e4d8-4bba-a0b2-6bb6c20761f9" providerId="ADAL" clId="{AF4EB1B8-07A6-4481-91DF-B2D5D61615A8}" dt="2023-02-10T10:47:28.221" v="11251" actId="478"/>
          <ac:spMkLst>
            <pc:docMk/>
            <pc:sldMk cId="1767951297" sldId="3140"/>
            <ac:spMk id="122" creationId="{D5067D2E-E46A-4F90-121E-62335233B1EB}"/>
          </ac:spMkLst>
        </pc:spChg>
        <pc:spChg chg="del mod topLvl">
          <ac:chgData name="Mathilda Händén" userId="c86d09dc-e4d8-4bba-a0b2-6bb6c20761f9" providerId="ADAL" clId="{AF4EB1B8-07A6-4481-91DF-B2D5D61615A8}" dt="2023-02-10T11:31:23.599" v="12221" actId="478"/>
          <ac:spMkLst>
            <pc:docMk/>
            <pc:sldMk cId="1767951297" sldId="3140"/>
            <ac:spMk id="125" creationId="{94510298-FB12-14E9-2F37-0191C048D03E}"/>
          </ac:spMkLst>
        </pc:spChg>
        <pc:grpChg chg="add del mod">
          <ac:chgData name="Mathilda Händén" userId="c86d09dc-e4d8-4bba-a0b2-6bb6c20761f9" providerId="ADAL" clId="{AF4EB1B8-07A6-4481-91DF-B2D5D61615A8}" dt="2023-02-10T11:30:14.620" v="12201" actId="165"/>
          <ac:grpSpMkLst>
            <pc:docMk/>
            <pc:sldMk cId="1767951297" sldId="3140"/>
            <ac:grpSpMk id="5" creationId="{03C81B13-D849-0E20-CF2A-7E46F87CF08A}"/>
          </ac:grpSpMkLst>
        </pc:grpChg>
        <pc:grpChg chg="add mod">
          <ac:chgData name="Mathilda Händén" userId="c86d09dc-e4d8-4bba-a0b2-6bb6c20761f9" providerId="ADAL" clId="{AF4EB1B8-07A6-4481-91DF-B2D5D61615A8}" dt="2023-02-15T10:14:28.181" v="18462" actId="1076"/>
          <ac:grpSpMkLst>
            <pc:docMk/>
            <pc:sldMk cId="1767951297" sldId="3140"/>
            <ac:grpSpMk id="19" creationId="{EFE6FA8E-1F5A-B53F-8F5F-DDD0F21DACD6}"/>
          </ac:grpSpMkLst>
        </pc:grpChg>
        <pc:grpChg chg="add mod">
          <ac:chgData name="Mathilda Händén" userId="c86d09dc-e4d8-4bba-a0b2-6bb6c20761f9" providerId="ADAL" clId="{AF4EB1B8-07A6-4481-91DF-B2D5D61615A8}" dt="2023-02-10T14:06:14.025" v="13406" actId="1036"/>
          <ac:grpSpMkLst>
            <pc:docMk/>
            <pc:sldMk cId="1767951297" sldId="3140"/>
            <ac:grpSpMk id="25" creationId="{95EE8A94-29F9-BB90-C4EC-4BC6264DB800}"/>
          </ac:grpSpMkLst>
        </pc:grpChg>
        <pc:grpChg chg="add mod">
          <ac:chgData name="Mathilda Händén" userId="c86d09dc-e4d8-4bba-a0b2-6bb6c20761f9" providerId="ADAL" clId="{AF4EB1B8-07A6-4481-91DF-B2D5D61615A8}" dt="2023-02-10T14:07:38.476" v="13418" actId="1076"/>
          <ac:grpSpMkLst>
            <pc:docMk/>
            <pc:sldMk cId="1767951297" sldId="3140"/>
            <ac:grpSpMk id="33" creationId="{0ED909EB-0163-F5C9-5593-637DF300387A}"/>
          </ac:grpSpMkLst>
        </pc:grpChg>
        <pc:grpChg chg="add del mod">
          <ac:chgData name="Mathilda Händén" userId="c86d09dc-e4d8-4bba-a0b2-6bb6c20761f9" providerId="ADAL" clId="{AF4EB1B8-07A6-4481-91DF-B2D5D61615A8}" dt="2023-02-10T11:30:39.611" v="12206" actId="165"/>
          <ac:grpSpMkLst>
            <pc:docMk/>
            <pc:sldMk cId="1767951297" sldId="3140"/>
            <ac:grpSpMk id="33" creationId="{C80A8E92-1EC7-3463-6710-D9F3BC71FDED}"/>
          </ac:grpSpMkLst>
        </pc:grpChg>
        <pc:grpChg chg="add mod ord">
          <ac:chgData name="Mathilda Händén" userId="c86d09dc-e4d8-4bba-a0b2-6bb6c20761f9" providerId="ADAL" clId="{AF4EB1B8-07A6-4481-91DF-B2D5D61615A8}" dt="2023-02-15T10:08:30.593" v="18448" actId="166"/>
          <ac:grpSpMkLst>
            <pc:docMk/>
            <pc:sldMk cId="1767951297" sldId="3140"/>
            <ac:grpSpMk id="35" creationId="{5E2035CD-CAAD-5F05-1955-A0FEC3BBA9B7}"/>
          </ac:grpSpMkLst>
        </pc:grpChg>
        <pc:grpChg chg="add del mod">
          <ac:chgData name="Mathilda Händén" userId="c86d09dc-e4d8-4bba-a0b2-6bb6c20761f9" providerId="ADAL" clId="{AF4EB1B8-07A6-4481-91DF-B2D5D61615A8}" dt="2023-02-10T13:57:10.673" v="13324" actId="478"/>
          <ac:grpSpMkLst>
            <pc:docMk/>
            <pc:sldMk cId="1767951297" sldId="3140"/>
            <ac:grpSpMk id="38" creationId="{B9CE6642-53D4-4922-879E-1C3A179BBA66}"/>
          </ac:grpSpMkLst>
        </pc:grpChg>
        <pc:grpChg chg="add mod ord">
          <ac:chgData name="Mathilda Händén" userId="c86d09dc-e4d8-4bba-a0b2-6bb6c20761f9" providerId="ADAL" clId="{AF4EB1B8-07A6-4481-91DF-B2D5D61615A8}" dt="2023-02-15T10:08:30.593" v="18448" actId="166"/>
          <ac:grpSpMkLst>
            <pc:docMk/>
            <pc:sldMk cId="1767951297" sldId="3140"/>
            <ac:grpSpMk id="40" creationId="{B119F997-9EEF-5AE8-9AAC-DACAEAD629EA}"/>
          </ac:grpSpMkLst>
        </pc:grpChg>
        <pc:grpChg chg="add del mod">
          <ac:chgData name="Mathilda Händén" userId="c86d09dc-e4d8-4bba-a0b2-6bb6c20761f9" providerId="ADAL" clId="{AF4EB1B8-07A6-4481-91DF-B2D5D61615A8}" dt="2023-02-10T13:45:48.330" v="13233" actId="165"/>
          <ac:grpSpMkLst>
            <pc:docMk/>
            <pc:sldMk cId="1767951297" sldId="3140"/>
            <ac:grpSpMk id="45" creationId="{890A884A-EFE2-4AA0-4C06-26D2BB910D76}"/>
          </ac:grpSpMkLst>
        </pc:grpChg>
        <pc:grpChg chg="add del mod">
          <ac:chgData name="Mathilda Händén" userId="c86d09dc-e4d8-4bba-a0b2-6bb6c20761f9" providerId="ADAL" clId="{AF4EB1B8-07A6-4481-91DF-B2D5D61615A8}" dt="2023-02-10T13:56:06.894" v="13306" actId="165"/>
          <ac:grpSpMkLst>
            <pc:docMk/>
            <pc:sldMk cId="1767951297" sldId="3140"/>
            <ac:grpSpMk id="46" creationId="{AAE5C1C1-19AA-AAA6-B399-12A745115F0F}"/>
          </ac:grpSpMkLst>
        </pc:grpChg>
        <pc:grpChg chg="del mod">
          <ac:chgData name="Mathilda Händén" userId="c86d09dc-e4d8-4bba-a0b2-6bb6c20761f9" providerId="ADAL" clId="{AF4EB1B8-07A6-4481-91DF-B2D5D61615A8}" dt="2023-02-10T10:46:49.925" v="11235" actId="165"/>
          <ac:grpSpMkLst>
            <pc:docMk/>
            <pc:sldMk cId="1767951297" sldId="3140"/>
            <ac:grpSpMk id="95" creationId="{86BB95E1-35A5-9515-3301-E7AF6287FD28}"/>
          </ac:grpSpMkLst>
        </pc:grpChg>
        <pc:grpChg chg="del mod">
          <ac:chgData name="Mathilda Händén" userId="c86d09dc-e4d8-4bba-a0b2-6bb6c20761f9" providerId="ADAL" clId="{AF4EB1B8-07A6-4481-91DF-B2D5D61615A8}" dt="2023-02-10T10:47:02.337" v="11241" actId="165"/>
          <ac:grpSpMkLst>
            <pc:docMk/>
            <pc:sldMk cId="1767951297" sldId="3140"/>
            <ac:grpSpMk id="107" creationId="{34BB0E38-8202-0196-845F-94D0F9473FE6}"/>
          </ac:grpSpMkLst>
        </pc:grpChg>
        <pc:grpChg chg="add del mod topLvl">
          <ac:chgData name="Mathilda Händén" userId="c86d09dc-e4d8-4bba-a0b2-6bb6c20761f9" providerId="ADAL" clId="{AF4EB1B8-07A6-4481-91DF-B2D5D61615A8}" dt="2023-02-10T10:47:09.026" v="11245" actId="165"/>
          <ac:grpSpMkLst>
            <pc:docMk/>
            <pc:sldMk cId="1767951297" sldId="3140"/>
            <ac:grpSpMk id="110" creationId="{9F1CAD6C-8D00-BC0F-2A6E-75FE4F136261}"/>
          </ac:grpSpMkLst>
        </pc:grpChg>
        <pc:grpChg chg="del mod">
          <ac:chgData name="Mathilda Händén" userId="c86d09dc-e4d8-4bba-a0b2-6bb6c20761f9" providerId="ADAL" clId="{AF4EB1B8-07A6-4481-91DF-B2D5D61615A8}" dt="2023-02-10T10:47:12.840" v="11247" actId="165"/>
          <ac:grpSpMkLst>
            <pc:docMk/>
            <pc:sldMk cId="1767951297" sldId="3140"/>
            <ac:grpSpMk id="113" creationId="{73E3BF80-9604-B27F-B6E5-FA9431FCD52B}"/>
          </ac:grpSpMkLst>
        </pc:grpChg>
        <pc:grpChg chg="del mod topLvl">
          <ac:chgData name="Mathilda Händén" userId="c86d09dc-e4d8-4bba-a0b2-6bb6c20761f9" providerId="ADAL" clId="{AF4EB1B8-07A6-4481-91DF-B2D5D61615A8}" dt="2023-02-10T10:47:15.295" v="11249" actId="478"/>
          <ac:grpSpMkLst>
            <pc:docMk/>
            <pc:sldMk cId="1767951297" sldId="3140"/>
            <ac:grpSpMk id="118" creationId="{364DE961-FEB1-2189-AFF5-44C781437937}"/>
          </ac:grpSpMkLst>
        </pc:grpChg>
        <pc:grpChg chg="del mod">
          <ac:chgData name="Mathilda Händén" userId="c86d09dc-e4d8-4bba-a0b2-6bb6c20761f9" providerId="ADAL" clId="{AF4EB1B8-07A6-4481-91DF-B2D5D61615A8}" dt="2023-02-10T10:47:26.681" v="11250" actId="165"/>
          <ac:grpSpMkLst>
            <pc:docMk/>
            <pc:sldMk cId="1767951297" sldId="3140"/>
            <ac:grpSpMk id="121" creationId="{10D3BA14-3B35-2939-4270-402FF683BE73}"/>
          </ac:grpSpMkLst>
        </pc:grpChg>
        <pc:grpChg chg="del mod topLvl">
          <ac:chgData name="Mathilda Händén" userId="c86d09dc-e4d8-4bba-a0b2-6bb6c20761f9" providerId="ADAL" clId="{AF4EB1B8-07A6-4481-91DF-B2D5D61615A8}" dt="2023-02-10T10:47:31.634" v="11252" actId="165"/>
          <ac:grpSpMkLst>
            <pc:docMk/>
            <pc:sldMk cId="1767951297" sldId="3140"/>
            <ac:grpSpMk id="123" creationId="{4EB7C08B-326A-C783-DE9A-DA1F795E3AFA}"/>
          </ac:grpSpMkLst>
        </pc:grpChg>
        <pc:picChg chg="mod">
          <ac:chgData name="Mathilda Händén" userId="c86d09dc-e4d8-4bba-a0b2-6bb6c20761f9" providerId="ADAL" clId="{AF4EB1B8-07A6-4481-91DF-B2D5D61615A8}" dt="2023-02-15T10:13:50.523" v="18459"/>
          <ac:picMkLst>
            <pc:docMk/>
            <pc:sldMk cId="1767951297" sldId="3140"/>
            <ac:picMk id="22" creationId="{63C145F3-0507-5CBE-7F51-558EE1F12213}"/>
          </ac:picMkLst>
        </pc:picChg>
        <pc:picChg chg="add mod">
          <ac:chgData name="Mathilda Händén" userId="c86d09dc-e4d8-4bba-a0b2-6bb6c20761f9" providerId="ADAL" clId="{AF4EB1B8-07A6-4481-91DF-B2D5D61615A8}" dt="2023-02-10T13:40:19.986" v="13213" actId="1076"/>
          <ac:picMkLst>
            <pc:docMk/>
            <pc:sldMk cId="1767951297" sldId="3140"/>
            <ac:picMk id="34" creationId="{3F9019B5-3D38-66A4-AD3A-D5B1FC38E5E4}"/>
          </ac:picMkLst>
        </pc:picChg>
        <pc:picChg chg="add del mod">
          <ac:chgData name="Mathilda Händén" userId="c86d09dc-e4d8-4bba-a0b2-6bb6c20761f9" providerId="ADAL" clId="{AF4EB1B8-07A6-4481-91DF-B2D5D61615A8}" dt="2023-02-10T11:33:20.226" v="12246" actId="478"/>
          <ac:picMkLst>
            <pc:docMk/>
            <pc:sldMk cId="1767951297" sldId="3140"/>
            <ac:picMk id="34" creationId="{84D2C90E-D72A-1BC0-C25C-B1D1B499E681}"/>
          </ac:picMkLst>
        </pc:picChg>
        <pc:picChg chg="mod">
          <ac:chgData name="Mathilda Händén" userId="c86d09dc-e4d8-4bba-a0b2-6bb6c20761f9" providerId="ADAL" clId="{AF4EB1B8-07A6-4481-91DF-B2D5D61615A8}" dt="2023-02-10T12:48:26.796" v="12582" actId="1076"/>
          <ac:picMkLst>
            <pc:docMk/>
            <pc:sldMk cId="1767951297" sldId="3140"/>
            <ac:picMk id="37" creationId="{90D85468-191A-3813-4CF3-FCECF2A3E6E5}"/>
          </ac:picMkLst>
        </pc:picChg>
        <pc:picChg chg="mod">
          <ac:chgData name="Mathilda Händén" userId="c86d09dc-e4d8-4bba-a0b2-6bb6c20761f9" providerId="ADAL" clId="{AF4EB1B8-07A6-4481-91DF-B2D5D61615A8}" dt="2023-02-10T11:33:49.265" v="12253"/>
          <ac:picMkLst>
            <pc:docMk/>
            <pc:sldMk cId="1767951297" sldId="3140"/>
            <ac:picMk id="43" creationId="{DFDE4939-FFC6-54D4-6C12-82D453A046D8}"/>
          </ac:picMkLst>
        </pc:picChg>
        <pc:picChg chg="add del mod">
          <ac:chgData name="Mathilda Händén" userId="c86d09dc-e4d8-4bba-a0b2-6bb6c20761f9" providerId="ADAL" clId="{AF4EB1B8-07A6-4481-91DF-B2D5D61615A8}" dt="2023-02-10T11:37:06.319" v="12421" actId="478"/>
          <ac:picMkLst>
            <pc:docMk/>
            <pc:sldMk cId="1767951297" sldId="3140"/>
            <ac:picMk id="45" creationId="{249E1834-A822-236A-766A-A2E2D30838BE}"/>
          </ac:picMkLst>
        </pc:picChg>
        <pc:picChg chg="add del mod">
          <ac:chgData name="Mathilda Händén" userId="c86d09dc-e4d8-4bba-a0b2-6bb6c20761f9" providerId="ADAL" clId="{AF4EB1B8-07A6-4481-91DF-B2D5D61615A8}" dt="2023-02-10T13:45:32.831" v="13229" actId="478"/>
          <ac:picMkLst>
            <pc:docMk/>
            <pc:sldMk cId="1767951297" sldId="3140"/>
            <ac:picMk id="49" creationId="{23BA75F2-9BB7-5F7B-FF6E-ABAE31DD9C12}"/>
          </ac:picMkLst>
        </pc:picChg>
        <pc:cxnChg chg="add mod">
          <ac:chgData name="Mathilda Händén" userId="c86d09dc-e4d8-4bba-a0b2-6bb6c20761f9" providerId="ADAL" clId="{AF4EB1B8-07A6-4481-91DF-B2D5D61615A8}" dt="2023-02-10T14:07:05.025" v="13412" actId="14100"/>
          <ac:cxnSpMkLst>
            <pc:docMk/>
            <pc:sldMk cId="1767951297" sldId="3140"/>
            <ac:cxnSpMk id="12" creationId="{471F0ADC-4972-77D8-B3B2-A19D72729E61}"/>
          </ac:cxnSpMkLst>
        </pc:cxnChg>
        <pc:cxnChg chg="add mod">
          <ac:chgData name="Mathilda Händén" userId="c86d09dc-e4d8-4bba-a0b2-6bb6c20761f9" providerId="ADAL" clId="{AF4EB1B8-07A6-4481-91DF-B2D5D61615A8}" dt="2023-02-10T14:07:15.533" v="13415" actId="14100"/>
          <ac:cxnSpMkLst>
            <pc:docMk/>
            <pc:sldMk cId="1767951297" sldId="3140"/>
            <ac:cxnSpMk id="13" creationId="{4ADEC19C-A2FC-61D3-CA82-9A9671895178}"/>
          </ac:cxnSpMkLst>
        </pc:cxnChg>
        <pc:cxnChg chg="mod">
          <ac:chgData name="Mathilda Händén" userId="c86d09dc-e4d8-4bba-a0b2-6bb6c20761f9" providerId="ADAL" clId="{AF4EB1B8-07A6-4481-91DF-B2D5D61615A8}" dt="2023-02-10T14:06:14.025" v="13406" actId="1036"/>
          <ac:cxnSpMkLst>
            <pc:docMk/>
            <pc:sldMk cId="1767951297" sldId="3140"/>
            <ac:cxnSpMk id="15" creationId="{C7BB18C2-40DC-48AB-BEA0-79D2775601FE}"/>
          </ac:cxnSpMkLst>
        </pc:cxnChg>
        <pc:cxnChg chg="mod">
          <ac:chgData name="Mathilda Händén" userId="c86d09dc-e4d8-4bba-a0b2-6bb6c20761f9" providerId="ADAL" clId="{AF4EB1B8-07A6-4481-91DF-B2D5D61615A8}" dt="2023-02-10T14:06:14.025" v="13406" actId="1036"/>
          <ac:cxnSpMkLst>
            <pc:docMk/>
            <pc:sldMk cId="1767951297" sldId="3140"/>
            <ac:cxnSpMk id="17" creationId="{78A3D623-A75A-4263-8D52-7245DA1655C1}"/>
          </ac:cxnSpMkLst>
        </pc:cxnChg>
        <pc:cxnChg chg="add del mod">
          <ac:chgData name="Mathilda Händén" userId="c86d09dc-e4d8-4bba-a0b2-6bb6c20761f9" providerId="ADAL" clId="{AF4EB1B8-07A6-4481-91DF-B2D5D61615A8}" dt="2023-02-10T11:31:26.186" v="12225" actId="478"/>
          <ac:cxnSpMkLst>
            <pc:docMk/>
            <pc:sldMk cId="1767951297" sldId="3140"/>
            <ac:cxnSpMk id="22" creationId="{AAC262A3-DC98-B874-AD63-334008CE35A8}"/>
          </ac:cxnSpMkLst>
        </pc:cxnChg>
        <pc:cxnChg chg="add del mod">
          <ac:chgData name="Mathilda Händén" userId="c86d09dc-e4d8-4bba-a0b2-6bb6c20761f9" providerId="ADAL" clId="{AF4EB1B8-07A6-4481-91DF-B2D5D61615A8}" dt="2023-02-10T11:31:22.151" v="12219" actId="478"/>
          <ac:cxnSpMkLst>
            <pc:docMk/>
            <pc:sldMk cId="1767951297" sldId="3140"/>
            <ac:cxnSpMk id="49" creationId="{00CD614C-A1E3-F601-65E9-F86E1F278D3B}"/>
          </ac:cxnSpMkLst>
        </pc:cxnChg>
        <pc:cxnChg chg="mod">
          <ac:chgData name="Mathilda Händén" userId="c86d09dc-e4d8-4bba-a0b2-6bb6c20761f9" providerId="ADAL" clId="{AF4EB1B8-07A6-4481-91DF-B2D5D61615A8}" dt="2023-02-10T12:54:22.110" v="12641" actId="164"/>
          <ac:cxnSpMkLst>
            <pc:docMk/>
            <pc:sldMk cId="1767951297" sldId="3140"/>
            <ac:cxnSpMk id="50" creationId="{00447B56-BA18-0FD3-18B0-E635308AD042}"/>
          </ac:cxnSpMkLst>
        </pc:cxnChg>
        <pc:cxnChg chg="add mod">
          <ac:chgData name="Mathilda Händén" userId="c86d09dc-e4d8-4bba-a0b2-6bb6c20761f9" providerId="ADAL" clId="{AF4EB1B8-07A6-4481-91DF-B2D5D61615A8}" dt="2023-02-10T14:06:14.025" v="13406" actId="1036"/>
          <ac:cxnSpMkLst>
            <pc:docMk/>
            <pc:sldMk cId="1767951297" sldId="3140"/>
            <ac:cxnSpMk id="54" creationId="{AF7940AD-2A13-7F8E-0649-27B4DB14AC5C}"/>
          </ac:cxnSpMkLst>
        </pc:cxnChg>
        <pc:cxnChg chg="mod">
          <ac:chgData name="Mathilda Händén" userId="c86d09dc-e4d8-4bba-a0b2-6bb6c20761f9" providerId="ADAL" clId="{AF4EB1B8-07A6-4481-91DF-B2D5D61615A8}" dt="2023-02-10T12:54:22.110" v="12641" actId="164"/>
          <ac:cxnSpMkLst>
            <pc:docMk/>
            <pc:sldMk cId="1767951297" sldId="3140"/>
            <ac:cxnSpMk id="64" creationId="{762E29CD-E336-AF3C-9FE6-B8DCBFB15388}"/>
          </ac:cxnSpMkLst>
        </pc:cxnChg>
        <pc:cxnChg chg="mod">
          <ac:chgData name="Mathilda Händén" userId="c86d09dc-e4d8-4bba-a0b2-6bb6c20761f9" providerId="ADAL" clId="{AF4EB1B8-07A6-4481-91DF-B2D5D61615A8}" dt="2023-02-10T12:54:22.110" v="12641" actId="164"/>
          <ac:cxnSpMkLst>
            <pc:docMk/>
            <pc:sldMk cId="1767951297" sldId="3140"/>
            <ac:cxnSpMk id="65" creationId="{A9729279-BCA4-AA15-7B46-CAB5E22B398D}"/>
          </ac:cxnSpMkLst>
        </pc:cxnChg>
        <pc:cxnChg chg="add mod">
          <ac:chgData name="Mathilda Händén" userId="c86d09dc-e4d8-4bba-a0b2-6bb6c20761f9" providerId="ADAL" clId="{AF4EB1B8-07A6-4481-91DF-B2D5D61615A8}" dt="2023-02-10T14:06:14.025" v="13406" actId="1036"/>
          <ac:cxnSpMkLst>
            <pc:docMk/>
            <pc:sldMk cId="1767951297" sldId="3140"/>
            <ac:cxnSpMk id="67" creationId="{16A99872-AC99-1EBB-D73A-B33DC1C7C1C6}"/>
          </ac:cxnSpMkLst>
        </pc:cxnChg>
        <pc:cxnChg chg="del mod">
          <ac:chgData name="Mathilda Händén" userId="c86d09dc-e4d8-4bba-a0b2-6bb6c20761f9" providerId="ADAL" clId="{AF4EB1B8-07A6-4481-91DF-B2D5D61615A8}" dt="2023-02-10T11:31:28.346" v="12227" actId="478"/>
          <ac:cxnSpMkLst>
            <pc:docMk/>
            <pc:sldMk cId="1767951297" sldId="3140"/>
            <ac:cxnSpMk id="76" creationId="{4B4F1569-8B84-E41C-F937-4C3E061EEE55}"/>
          </ac:cxnSpMkLst>
        </pc:cxnChg>
        <pc:cxnChg chg="mod">
          <ac:chgData name="Mathilda Händén" userId="c86d09dc-e4d8-4bba-a0b2-6bb6c20761f9" providerId="ADAL" clId="{AF4EB1B8-07A6-4481-91DF-B2D5D61615A8}" dt="2023-02-10T12:54:22.110" v="12641" actId="164"/>
          <ac:cxnSpMkLst>
            <pc:docMk/>
            <pc:sldMk cId="1767951297" sldId="3140"/>
            <ac:cxnSpMk id="82" creationId="{ACEA0019-46FF-498A-AF5F-FD0BBBA53DB9}"/>
          </ac:cxnSpMkLst>
        </pc:cxnChg>
        <pc:cxnChg chg="mod">
          <ac:chgData name="Mathilda Händén" userId="c86d09dc-e4d8-4bba-a0b2-6bb6c20761f9" providerId="ADAL" clId="{AF4EB1B8-07A6-4481-91DF-B2D5D61615A8}" dt="2023-02-10T12:54:22.110" v="12641" actId="164"/>
          <ac:cxnSpMkLst>
            <pc:docMk/>
            <pc:sldMk cId="1767951297" sldId="3140"/>
            <ac:cxnSpMk id="83" creationId="{D27C6521-2520-4B53-9D3E-71B68573C08C}"/>
          </ac:cxnSpMkLst>
        </pc:cxnChg>
        <pc:cxnChg chg="mod">
          <ac:chgData name="Mathilda Händén" userId="c86d09dc-e4d8-4bba-a0b2-6bb6c20761f9" providerId="ADAL" clId="{AF4EB1B8-07A6-4481-91DF-B2D5D61615A8}" dt="2023-02-10T12:54:22.110" v="12641" actId="164"/>
          <ac:cxnSpMkLst>
            <pc:docMk/>
            <pc:sldMk cId="1767951297" sldId="3140"/>
            <ac:cxnSpMk id="84" creationId="{9F82AB68-18E3-4FCF-A3C6-98455E176C12}"/>
          </ac:cxnSpMkLst>
        </pc:cxnChg>
        <pc:cxnChg chg="mod">
          <ac:chgData name="Mathilda Händén" userId="c86d09dc-e4d8-4bba-a0b2-6bb6c20761f9" providerId="ADAL" clId="{AF4EB1B8-07A6-4481-91DF-B2D5D61615A8}" dt="2023-02-10T12:54:22.110" v="12641" actId="164"/>
          <ac:cxnSpMkLst>
            <pc:docMk/>
            <pc:sldMk cId="1767951297" sldId="3140"/>
            <ac:cxnSpMk id="89" creationId="{1401547E-88F3-4D8D-BF76-3A7271545352}"/>
          </ac:cxnSpMkLst>
        </pc:cxnChg>
        <pc:cxnChg chg="mod">
          <ac:chgData name="Mathilda Händén" userId="c86d09dc-e4d8-4bba-a0b2-6bb6c20761f9" providerId="ADAL" clId="{AF4EB1B8-07A6-4481-91DF-B2D5D61615A8}" dt="2023-02-10T12:54:22.110" v="12641" actId="164"/>
          <ac:cxnSpMkLst>
            <pc:docMk/>
            <pc:sldMk cId="1767951297" sldId="3140"/>
            <ac:cxnSpMk id="91" creationId="{61727389-E554-4054-8304-7FDB425F131D}"/>
          </ac:cxnSpMkLst>
        </pc:cxnChg>
        <pc:cxnChg chg="mod">
          <ac:chgData name="Mathilda Händén" userId="c86d09dc-e4d8-4bba-a0b2-6bb6c20761f9" providerId="ADAL" clId="{AF4EB1B8-07A6-4481-91DF-B2D5D61615A8}" dt="2023-02-10T12:54:22.110" v="12641" actId="164"/>
          <ac:cxnSpMkLst>
            <pc:docMk/>
            <pc:sldMk cId="1767951297" sldId="3140"/>
            <ac:cxnSpMk id="92" creationId="{41AB589C-B96A-45FB-86EA-B29246F1F1AC}"/>
          </ac:cxnSpMkLst>
        </pc:cxnChg>
        <pc:cxnChg chg="mod">
          <ac:chgData name="Mathilda Händén" userId="c86d09dc-e4d8-4bba-a0b2-6bb6c20761f9" providerId="ADAL" clId="{AF4EB1B8-07A6-4481-91DF-B2D5D61615A8}" dt="2023-02-10T12:54:22.110" v="12641" actId="164"/>
          <ac:cxnSpMkLst>
            <pc:docMk/>
            <pc:sldMk cId="1767951297" sldId="3140"/>
            <ac:cxnSpMk id="93" creationId="{8F6F7E01-9E01-4F49-9090-3B88B5B5FE19}"/>
          </ac:cxnSpMkLst>
        </pc:cxnChg>
        <pc:cxnChg chg="mod">
          <ac:chgData name="Mathilda Händén" userId="c86d09dc-e4d8-4bba-a0b2-6bb6c20761f9" providerId="ADAL" clId="{AF4EB1B8-07A6-4481-91DF-B2D5D61615A8}" dt="2023-02-10T12:54:22.110" v="12641" actId="164"/>
          <ac:cxnSpMkLst>
            <pc:docMk/>
            <pc:sldMk cId="1767951297" sldId="3140"/>
            <ac:cxnSpMk id="94" creationId="{E01F81C9-8245-43B9-B95B-71E2B5BBA7F3}"/>
          </ac:cxnSpMkLst>
        </pc:cxnChg>
        <pc:cxnChg chg="mod">
          <ac:chgData name="Mathilda Händén" userId="c86d09dc-e4d8-4bba-a0b2-6bb6c20761f9" providerId="ADAL" clId="{AF4EB1B8-07A6-4481-91DF-B2D5D61615A8}" dt="2023-02-10T12:54:22.110" v="12641" actId="164"/>
          <ac:cxnSpMkLst>
            <pc:docMk/>
            <pc:sldMk cId="1767951297" sldId="3140"/>
            <ac:cxnSpMk id="96" creationId="{91A5436F-97DB-4868-ACE8-05F770D4E9C8}"/>
          </ac:cxnSpMkLst>
        </pc:cxnChg>
        <pc:cxnChg chg="mod">
          <ac:chgData name="Mathilda Händén" userId="c86d09dc-e4d8-4bba-a0b2-6bb6c20761f9" providerId="ADAL" clId="{AF4EB1B8-07A6-4481-91DF-B2D5D61615A8}" dt="2023-02-10T12:54:22.110" v="12641" actId="164"/>
          <ac:cxnSpMkLst>
            <pc:docMk/>
            <pc:sldMk cId="1767951297" sldId="3140"/>
            <ac:cxnSpMk id="97" creationId="{72B2D844-5502-45CF-9F67-5904FFA34E5E}"/>
          </ac:cxnSpMkLst>
        </pc:cxnChg>
        <pc:cxnChg chg="mod">
          <ac:chgData name="Mathilda Händén" userId="c86d09dc-e4d8-4bba-a0b2-6bb6c20761f9" providerId="ADAL" clId="{AF4EB1B8-07A6-4481-91DF-B2D5D61615A8}" dt="2023-02-10T12:54:22.110" v="12641" actId="164"/>
          <ac:cxnSpMkLst>
            <pc:docMk/>
            <pc:sldMk cId="1767951297" sldId="3140"/>
            <ac:cxnSpMk id="98" creationId="{98E9B58F-779B-4AA0-AEA0-81EED2BA1509}"/>
          </ac:cxnSpMkLst>
        </pc:cxnChg>
        <pc:cxnChg chg="mod">
          <ac:chgData name="Mathilda Händén" userId="c86d09dc-e4d8-4bba-a0b2-6bb6c20761f9" providerId="ADAL" clId="{AF4EB1B8-07A6-4481-91DF-B2D5D61615A8}" dt="2023-02-10T12:54:22.110" v="12641" actId="164"/>
          <ac:cxnSpMkLst>
            <pc:docMk/>
            <pc:sldMk cId="1767951297" sldId="3140"/>
            <ac:cxnSpMk id="99" creationId="{5CBDECD0-F290-4E8D-B707-12A2A9294DD6}"/>
          </ac:cxnSpMkLst>
        </pc:cxnChg>
        <pc:cxnChg chg="mod">
          <ac:chgData name="Mathilda Händén" userId="c86d09dc-e4d8-4bba-a0b2-6bb6c20761f9" providerId="ADAL" clId="{AF4EB1B8-07A6-4481-91DF-B2D5D61615A8}" dt="2023-02-10T12:54:22.110" v="12641" actId="164"/>
          <ac:cxnSpMkLst>
            <pc:docMk/>
            <pc:sldMk cId="1767951297" sldId="3140"/>
            <ac:cxnSpMk id="101" creationId="{09611E6C-F249-4D3A-8383-93316AE0A909}"/>
          </ac:cxnSpMkLst>
        </pc:cxnChg>
        <pc:cxnChg chg="mod">
          <ac:chgData name="Mathilda Händén" userId="c86d09dc-e4d8-4bba-a0b2-6bb6c20761f9" providerId="ADAL" clId="{AF4EB1B8-07A6-4481-91DF-B2D5D61615A8}" dt="2023-02-10T12:54:22.110" v="12641" actId="164"/>
          <ac:cxnSpMkLst>
            <pc:docMk/>
            <pc:sldMk cId="1767951297" sldId="3140"/>
            <ac:cxnSpMk id="102" creationId="{A3B862E5-E1B5-4B4A-B970-AB3E49FE84D3}"/>
          </ac:cxnSpMkLst>
        </pc:cxnChg>
        <pc:cxnChg chg="add del mod topLvl">
          <ac:chgData name="Mathilda Händén" userId="c86d09dc-e4d8-4bba-a0b2-6bb6c20761f9" providerId="ADAL" clId="{AF4EB1B8-07A6-4481-91DF-B2D5D61615A8}" dt="2023-02-10T10:46:58.536" v="11240" actId="478"/>
          <ac:cxnSpMkLst>
            <pc:docMk/>
            <pc:sldMk cId="1767951297" sldId="3140"/>
            <ac:cxnSpMk id="105" creationId="{C7F13347-D9E2-A01E-445F-E07BB5F28A20}"/>
          </ac:cxnSpMkLst>
        </pc:cxnChg>
        <pc:cxnChg chg="del mod topLvl">
          <ac:chgData name="Mathilda Händén" userId="c86d09dc-e4d8-4bba-a0b2-6bb6c20761f9" providerId="ADAL" clId="{AF4EB1B8-07A6-4481-91DF-B2D5D61615A8}" dt="2023-02-10T10:47:10.339" v="11246" actId="478"/>
          <ac:cxnSpMkLst>
            <pc:docMk/>
            <pc:sldMk cId="1767951297" sldId="3140"/>
            <ac:cxnSpMk id="111" creationId="{05E3F518-BB4F-7A73-EAF4-577F3416DD9F}"/>
          </ac:cxnSpMkLst>
        </pc:cxnChg>
        <pc:cxnChg chg="del mod topLvl">
          <ac:chgData name="Mathilda Händén" userId="c86d09dc-e4d8-4bba-a0b2-6bb6c20761f9" providerId="ADAL" clId="{AF4EB1B8-07A6-4481-91DF-B2D5D61615A8}" dt="2023-02-10T10:47:15.295" v="11249" actId="478"/>
          <ac:cxnSpMkLst>
            <pc:docMk/>
            <pc:sldMk cId="1767951297" sldId="3140"/>
            <ac:cxnSpMk id="119" creationId="{9EF092B7-4E95-AF19-C88A-37CCC42ED90F}"/>
          </ac:cxnSpMkLst>
        </pc:cxnChg>
        <pc:cxnChg chg="del mod topLvl">
          <ac:chgData name="Mathilda Händén" userId="c86d09dc-e4d8-4bba-a0b2-6bb6c20761f9" providerId="ADAL" clId="{AF4EB1B8-07A6-4481-91DF-B2D5D61615A8}" dt="2023-02-10T10:47:33.166" v="11253" actId="478"/>
          <ac:cxnSpMkLst>
            <pc:docMk/>
            <pc:sldMk cId="1767951297" sldId="3140"/>
            <ac:cxnSpMk id="124" creationId="{98D6F030-A986-40A8-371E-BD3EF47127AE}"/>
          </ac:cxnSpMkLst>
        </pc:cxn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5T10:09:17.242" v="18449"/>
              <pc2:cmMkLst xmlns:pc2="http://schemas.microsoft.com/office/powerpoint/2019/9/main/command">
                <pc:docMk/>
                <pc:sldMk cId="1767951297" sldId="3140"/>
                <pc2:cmMk id="{6438BDA6-B9A7-4B1F-A1D8-05226E584E9F}"/>
              </pc2:cmMkLst>
              <pc226:cmRplyChg chg="add">
                <pc226:chgData name="Mathilda Händén" userId="c86d09dc-e4d8-4bba-a0b2-6bb6c20761f9" providerId="ADAL" clId="{AF4EB1B8-07A6-4481-91DF-B2D5D61615A8}" dt="2023-02-15T10:09:17.242" v="18449"/>
                <pc2:cmRplyMkLst xmlns:pc2="http://schemas.microsoft.com/office/powerpoint/2019/9/main/command">
                  <pc:docMk/>
                  <pc:sldMk cId="1767951297" sldId="3140"/>
                  <pc2:cmMk id="{6438BDA6-B9A7-4B1F-A1D8-05226E584E9F}"/>
                  <pc2:cmRplyMk id="{B6FAE87E-D505-4A49-B38B-58D44F5D10C9}"/>
                </pc2:cmRplyMkLst>
              </pc226:cmRplyChg>
            </pc226:cmChg>
          </p:ext>
        </pc:extLst>
      </pc:sldChg>
      <pc:sldChg chg="add del">
        <pc:chgData name="Mathilda Händén" userId="c86d09dc-e4d8-4bba-a0b2-6bb6c20761f9" providerId="ADAL" clId="{AF4EB1B8-07A6-4481-91DF-B2D5D61615A8}" dt="2023-02-10T10:41:35.521" v="11185" actId="47"/>
        <pc:sldMkLst>
          <pc:docMk/>
          <pc:sldMk cId="1814228497" sldId="3140"/>
        </pc:sldMkLst>
      </pc:sldChg>
      <pc:sldChg chg="addSp modSp add del mod">
        <pc:chgData name="Mathilda Händén" userId="c86d09dc-e4d8-4bba-a0b2-6bb6c20761f9" providerId="ADAL" clId="{AF4EB1B8-07A6-4481-91DF-B2D5D61615A8}" dt="2023-02-10T12:56:40.706" v="12661" actId="47"/>
        <pc:sldMkLst>
          <pc:docMk/>
          <pc:sldMk cId="36494555" sldId="3141"/>
        </pc:sldMkLst>
        <pc:picChg chg="add mod ord">
          <ac:chgData name="Mathilda Händén" userId="c86d09dc-e4d8-4bba-a0b2-6bb6c20761f9" providerId="ADAL" clId="{AF4EB1B8-07A6-4481-91DF-B2D5D61615A8}" dt="2023-02-10T12:56:24.338" v="12660" actId="167"/>
          <ac:picMkLst>
            <pc:docMk/>
            <pc:sldMk cId="36494555" sldId="3141"/>
            <ac:picMk id="4" creationId="{439201FF-10F1-D3D8-1415-ED9C2AC5BD9C}"/>
          </ac:picMkLst>
        </pc:picChg>
      </pc:sldChg>
      <pc:sldChg chg="delSp modSp add del mod">
        <pc:chgData name="Mathilda Händén" userId="c86d09dc-e4d8-4bba-a0b2-6bb6c20761f9" providerId="ADAL" clId="{AF4EB1B8-07A6-4481-91DF-B2D5D61615A8}" dt="2023-02-10T12:54:04.359" v="12640" actId="47"/>
        <pc:sldMkLst>
          <pc:docMk/>
          <pc:sldMk cId="1722459726" sldId="3141"/>
        </pc:sldMkLst>
        <pc:spChg chg="mod">
          <ac:chgData name="Mathilda Händén" userId="c86d09dc-e4d8-4bba-a0b2-6bb6c20761f9" providerId="ADAL" clId="{AF4EB1B8-07A6-4481-91DF-B2D5D61615A8}" dt="2023-02-10T12:51:23.425" v="12619" actId="1076"/>
          <ac:spMkLst>
            <pc:docMk/>
            <pc:sldMk cId="1722459726" sldId="3141"/>
            <ac:spMk id="6" creationId="{0400AB00-E44B-713B-25BD-E43FDA8234F7}"/>
          </ac:spMkLst>
        </pc:spChg>
        <pc:spChg chg="mod">
          <ac:chgData name="Mathilda Händén" userId="c86d09dc-e4d8-4bba-a0b2-6bb6c20761f9" providerId="ADAL" clId="{AF4EB1B8-07A6-4481-91DF-B2D5D61615A8}" dt="2023-02-10T12:51:23.425" v="12619" actId="1076"/>
          <ac:spMkLst>
            <pc:docMk/>
            <pc:sldMk cId="1722459726" sldId="3141"/>
            <ac:spMk id="8" creationId="{850ED2F6-5AF6-DEC6-21B6-1DE1825DCAF7}"/>
          </ac:spMkLst>
        </pc:spChg>
        <pc:spChg chg="mod">
          <ac:chgData name="Mathilda Händén" userId="c86d09dc-e4d8-4bba-a0b2-6bb6c20761f9" providerId="ADAL" clId="{AF4EB1B8-07A6-4481-91DF-B2D5D61615A8}" dt="2023-02-10T12:51:23.425" v="12619" actId="1076"/>
          <ac:spMkLst>
            <pc:docMk/>
            <pc:sldMk cId="1722459726" sldId="3141"/>
            <ac:spMk id="9" creationId="{A9248C77-D443-9C84-5FD6-980BA559D7A3}"/>
          </ac:spMkLst>
        </pc:spChg>
        <pc:spChg chg="mod">
          <ac:chgData name="Mathilda Händén" userId="c86d09dc-e4d8-4bba-a0b2-6bb6c20761f9" providerId="ADAL" clId="{AF4EB1B8-07A6-4481-91DF-B2D5D61615A8}" dt="2023-02-10T12:51:23.425" v="12619" actId="1076"/>
          <ac:spMkLst>
            <pc:docMk/>
            <pc:sldMk cId="1722459726" sldId="3141"/>
            <ac:spMk id="10" creationId="{3467F0F9-CE5F-EADD-3088-A79EDCB38FE2}"/>
          </ac:spMkLst>
        </pc:spChg>
        <pc:cxnChg chg="del">
          <ac:chgData name="Mathilda Händén" userId="c86d09dc-e4d8-4bba-a0b2-6bb6c20761f9" providerId="ADAL" clId="{AF4EB1B8-07A6-4481-91DF-B2D5D61615A8}" dt="2023-02-10T12:51:06.404" v="12618" actId="478"/>
          <ac:cxnSpMkLst>
            <pc:docMk/>
            <pc:sldMk cId="1722459726" sldId="3141"/>
            <ac:cxnSpMk id="50" creationId="{00447B56-BA18-0FD3-18B0-E635308AD042}"/>
          </ac:cxnSpMkLst>
        </pc:cxnChg>
        <pc:cxnChg chg="del">
          <ac:chgData name="Mathilda Händén" userId="c86d09dc-e4d8-4bba-a0b2-6bb6c20761f9" providerId="ADAL" clId="{AF4EB1B8-07A6-4481-91DF-B2D5D61615A8}" dt="2023-02-10T12:51:06.404" v="12618" actId="478"/>
          <ac:cxnSpMkLst>
            <pc:docMk/>
            <pc:sldMk cId="1722459726" sldId="3141"/>
            <ac:cxnSpMk id="64" creationId="{762E29CD-E336-AF3C-9FE6-B8DCBFB15388}"/>
          </ac:cxnSpMkLst>
        </pc:cxnChg>
        <pc:cxnChg chg="del">
          <ac:chgData name="Mathilda Händén" userId="c86d09dc-e4d8-4bba-a0b2-6bb6c20761f9" providerId="ADAL" clId="{AF4EB1B8-07A6-4481-91DF-B2D5D61615A8}" dt="2023-02-10T12:50:56.600" v="12616" actId="478"/>
          <ac:cxnSpMkLst>
            <pc:docMk/>
            <pc:sldMk cId="1722459726" sldId="3141"/>
            <ac:cxnSpMk id="65" creationId="{A9729279-BCA4-AA15-7B46-CAB5E22B398D}"/>
          </ac:cxnSpMkLst>
        </pc:cxnChg>
        <pc:cxnChg chg="del">
          <ac:chgData name="Mathilda Händén" userId="c86d09dc-e4d8-4bba-a0b2-6bb6c20761f9" providerId="ADAL" clId="{AF4EB1B8-07A6-4481-91DF-B2D5D61615A8}" dt="2023-02-10T12:51:06.404" v="12618" actId="478"/>
          <ac:cxnSpMkLst>
            <pc:docMk/>
            <pc:sldMk cId="1722459726" sldId="3141"/>
            <ac:cxnSpMk id="82" creationId="{ACEA0019-46FF-498A-AF5F-FD0BBBA53DB9}"/>
          </ac:cxnSpMkLst>
        </pc:cxnChg>
        <pc:cxnChg chg="del">
          <ac:chgData name="Mathilda Händén" userId="c86d09dc-e4d8-4bba-a0b2-6bb6c20761f9" providerId="ADAL" clId="{AF4EB1B8-07A6-4481-91DF-B2D5D61615A8}" dt="2023-02-10T12:51:06.404" v="12618" actId="478"/>
          <ac:cxnSpMkLst>
            <pc:docMk/>
            <pc:sldMk cId="1722459726" sldId="3141"/>
            <ac:cxnSpMk id="83" creationId="{D27C6521-2520-4B53-9D3E-71B68573C08C}"/>
          </ac:cxnSpMkLst>
        </pc:cxnChg>
        <pc:cxnChg chg="del">
          <ac:chgData name="Mathilda Händén" userId="c86d09dc-e4d8-4bba-a0b2-6bb6c20761f9" providerId="ADAL" clId="{AF4EB1B8-07A6-4481-91DF-B2D5D61615A8}" dt="2023-02-10T12:51:06.404" v="12618" actId="478"/>
          <ac:cxnSpMkLst>
            <pc:docMk/>
            <pc:sldMk cId="1722459726" sldId="3141"/>
            <ac:cxnSpMk id="84" creationId="{9F82AB68-18E3-4FCF-A3C6-98455E176C12}"/>
          </ac:cxnSpMkLst>
        </pc:cxnChg>
        <pc:cxnChg chg="del">
          <ac:chgData name="Mathilda Händén" userId="c86d09dc-e4d8-4bba-a0b2-6bb6c20761f9" providerId="ADAL" clId="{AF4EB1B8-07A6-4481-91DF-B2D5D61615A8}" dt="2023-02-10T12:51:06.404" v="12618" actId="478"/>
          <ac:cxnSpMkLst>
            <pc:docMk/>
            <pc:sldMk cId="1722459726" sldId="3141"/>
            <ac:cxnSpMk id="89" creationId="{1401547E-88F3-4D8D-BF76-3A7271545352}"/>
          </ac:cxnSpMkLst>
        </pc:cxnChg>
        <pc:cxnChg chg="del">
          <ac:chgData name="Mathilda Händén" userId="c86d09dc-e4d8-4bba-a0b2-6bb6c20761f9" providerId="ADAL" clId="{AF4EB1B8-07A6-4481-91DF-B2D5D61615A8}" dt="2023-02-10T12:51:06.404" v="12618" actId="478"/>
          <ac:cxnSpMkLst>
            <pc:docMk/>
            <pc:sldMk cId="1722459726" sldId="3141"/>
            <ac:cxnSpMk id="91" creationId="{61727389-E554-4054-8304-7FDB425F131D}"/>
          </ac:cxnSpMkLst>
        </pc:cxnChg>
        <pc:cxnChg chg="del">
          <ac:chgData name="Mathilda Händén" userId="c86d09dc-e4d8-4bba-a0b2-6bb6c20761f9" providerId="ADAL" clId="{AF4EB1B8-07A6-4481-91DF-B2D5D61615A8}" dt="2023-02-10T12:51:06.404" v="12618" actId="478"/>
          <ac:cxnSpMkLst>
            <pc:docMk/>
            <pc:sldMk cId="1722459726" sldId="3141"/>
            <ac:cxnSpMk id="92" creationId="{41AB589C-B96A-45FB-86EA-B29246F1F1AC}"/>
          </ac:cxnSpMkLst>
        </pc:cxnChg>
        <pc:cxnChg chg="del">
          <ac:chgData name="Mathilda Händén" userId="c86d09dc-e4d8-4bba-a0b2-6bb6c20761f9" providerId="ADAL" clId="{AF4EB1B8-07A6-4481-91DF-B2D5D61615A8}" dt="2023-02-10T12:51:06.404" v="12618" actId="478"/>
          <ac:cxnSpMkLst>
            <pc:docMk/>
            <pc:sldMk cId="1722459726" sldId="3141"/>
            <ac:cxnSpMk id="93" creationId="{8F6F7E01-9E01-4F49-9090-3B88B5B5FE19}"/>
          </ac:cxnSpMkLst>
        </pc:cxnChg>
        <pc:cxnChg chg="del">
          <ac:chgData name="Mathilda Händén" userId="c86d09dc-e4d8-4bba-a0b2-6bb6c20761f9" providerId="ADAL" clId="{AF4EB1B8-07A6-4481-91DF-B2D5D61615A8}" dt="2023-02-10T12:51:06.404" v="12618" actId="478"/>
          <ac:cxnSpMkLst>
            <pc:docMk/>
            <pc:sldMk cId="1722459726" sldId="3141"/>
            <ac:cxnSpMk id="94" creationId="{E01F81C9-8245-43B9-B95B-71E2B5BBA7F3}"/>
          </ac:cxnSpMkLst>
        </pc:cxnChg>
        <pc:cxnChg chg="del">
          <ac:chgData name="Mathilda Händén" userId="c86d09dc-e4d8-4bba-a0b2-6bb6c20761f9" providerId="ADAL" clId="{AF4EB1B8-07A6-4481-91DF-B2D5D61615A8}" dt="2023-02-10T12:51:06.404" v="12618" actId="478"/>
          <ac:cxnSpMkLst>
            <pc:docMk/>
            <pc:sldMk cId="1722459726" sldId="3141"/>
            <ac:cxnSpMk id="96" creationId="{91A5436F-97DB-4868-ACE8-05F770D4E9C8}"/>
          </ac:cxnSpMkLst>
        </pc:cxnChg>
        <pc:cxnChg chg="del">
          <ac:chgData name="Mathilda Händén" userId="c86d09dc-e4d8-4bba-a0b2-6bb6c20761f9" providerId="ADAL" clId="{AF4EB1B8-07A6-4481-91DF-B2D5D61615A8}" dt="2023-02-10T12:51:06.404" v="12618" actId="478"/>
          <ac:cxnSpMkLst>
            <pc:docMk/>
            <pc:sldMk cId="1722459726" sldId="3141"/>
            <ac:cxnSpMk id="97" creationId="{72B2D844-5502-45CF-9F67-5904FFA34E5E}"/>
          </ac:cxnSpMkLst>
        </pc:cxnChg>
        <pc:cxnChg chg="del">
          <ac:chgData name="Mathilda Händén" userId="c86d09dc-e4d8-4bba-a0b2-6bb6c20761f9" providerId="ADAL" clId="{AF4EB1B8-07A6-4481-91DF-B2D5D61615A8}" dt="2023-02-10T12:51:06.404" v="12618" actId="478"/>
          <ac:cxnSpMkLst>
            <pc:docMk/>
            <pc:sldMk cId="1722459726" sldId="3141"/>
            <ac:cxnSpMk id="98" creationId="{98E9B58F-779B-4AA0-AEA0-81EED2BA1509}"/>
          </ac:cxnSpMkLst>
        </pc:cxnChg>
        <pc:cxnChg chg="del">
          <ac:chgData name="Mathilda Händén" userId="c86d09dc-e4d8-4bba-a0b2-6bb6c20761f9" providerId="ADAL" clId="{AF4EB1B8-07A6-4481-91DF-B2D5D61615A8}" dt="2023-02-10T12:50:57.153" v="12617" actId="478"/>
          <ac:cxnSpMkLst>
            <pc:docMk/>
            <pc:sldMk cId="1722459726" sldId="3141"/>
            <ac:cxnSpMk id="99" creationId="{5CBDECD0-F290-4E8D-B707-12A2A9294DD6}"/>
          </ac:cxnSpMkLst>
        </pc:cxnChg>
        <pc:cxnChg chg="del">
          <ac:chgData name="Mathilda Händén" userId="c86d09dc-e4d8-4bba-a0b2-6bb6c20761f9" providerId="ADAL" clId="{AF4EB1B8-07A6-4481-91DF-B2D5D61615A8}" dt="2023-02-10T12:50:56.024" v="12615" actId="478"/>
          <ac:cxnSpMkLst>
            <pc:docMk/>
            <pc:sldMk cId="1722459726" sldId="3141"/>
            <ac:cxnSpMk id="101" creationId="{09611E6C-F249-4D3A-8383-93316AE0A909}"/>
          </ac:cxnSpMkLst>
        </pc:cxnChg>
        <pc:cxnChg chg="del">
          <ac:chgData name="Mathilda Händén" userId="c86d09dc-e4d8-4bba-a0b2-6bb6c20761f9" providerId="ADAL" clId="{AF4EB1B8-07A6-4481-91DF-B2D5D61615A8}" dt="2023-02-10T12:50:55.574" v="12614" actId="478"/>
          <ac:cxnSpMkLst>
            <pc:docMk/>
            <pc:sldMk cId="1722459726" sldId="3141"/>
            <ac:cxnSpMk id="102" creationId="{A3B862E5-E1B5-4B4A-B970-AB3E49FE84D3}"/>
          </ac:cxnSpMkLst>
        </pc:cxnChg>
      </pc:sldChg>
      <pc:sldChg chg="addSp delSp modSp add mod modTransition addAnim delAnim modAnim modShow addCm modNotesTx">
        <pc:chgData name="Mathilda Händén" userId="c86d09dc-e4d8-4bba-a0b2-6bb6c20761f9" providerId="ADAL" clId="{AF4EB1B8-07A6-4481-91DF-B2D5D61615A8}" dt="2023-02-22T08:10:22.069" v="28040"/>
        <pc:sldMkLst>
          <pc:docMk/>
          <pc:sldMk cId="4250565897" sldId="3141"/>
        </pc:sldMkLst>
        <pc:spChg chg="mod topLvl">
          <ac:chgData name="Mathilda Händén" userId="c86d09dc-e4d8-4bba-a0b2-6bb6c20761f9" providerId="ADAL" clId="{AF4EB1B8-07A6-4481-91DF-B2D5D61615A8}" dt="2023-02-10T13:29:03.968" v="12989" actId="165"/>
          <ac:spMkLst>
            <pc:docMk/>
            <pc:sldMk cId="4250565897" sldId="3141"/>
            <ac:spMk id="5" creationId="{C3CB9680-E7A7-7B04-326E-A66DEF428259}"/>
          </ac:spMkLst>
        </pc:spChg>
        <pc:spChg chg="mod topLvl">
          <ac:chgData name="Mathilda Händén" userId="c86d09dc-e4d8-4bba-a0b2-6bb6c20761f9" providerId="ADAL" clId="{AF4EB1B8-07A6-4481-91DF-B2D5D61615A8}" dt="2023-02-15T13:35:46.263" v="19168" actId="20577"/>
          <ac:spMkLst>
            <pc:docMk/>
            <pc:sldMk cId="4250565897" sldId="3141"/>
            <ac:spMk id="6" creationId="{89A0F39C-FFE9-A365-B953-4CE97FAAE094}"/>
          </ac:spMkLst>
        </pc:spChg>
        <pc:spChg chg="mod topLvl">
          <ac:chgData name="Mathilda Händén" userId="c86d09dc-e4d8-4bba-a0b2-6bb6c20761f9" providerId="ADAL" clId="{AF4EB1B8-07A6-4481-91DF-B2D5D61615A8}" dt="2023-02-16T14:53:29.354" v="23903" actId="164"/>
          <ac:spMkLst>
            <pc:docMk/>
            <pc:sldMk cId="4250565897" sldId="3141"/>
            <ac:spMk id="6" creationId="{BA6D1A91-3CC2-1FF0-590C-BBE25141E379}"/>
          </ac:spMkLst>
        </pc:spChg>
        <pc:spChg chg="mod">
          <ac:chgData name="Mathilda Händén" userId="c86d09dc-e4d8-4bba-a0b2-6bb6c20761f9" providerId="ADAL" clId="{AF4EB1B8-07A6-4481-91DF-B2D5D61615A8}" dt="2023-02-15T13:42:54.199" v="19200" actId="207"/>
          <ac:spMkLst>
            <pc:docMk/>
            <pc:sldMk cId="4250565897" sldId="3141"/>
            <ac:spMk id="7" creationId="{11DB3695-453D-FDC2-A648-9993BBB33B12}"/>
          </ac:spMkLst>
        </pc:spChg>
        <pc:spChg chg="del">
          <ac:chgData name="Mathilda Händén" userId="c86d09dc-e4d8-4bba-a0b2-6bb6c20761f9" providerId="ADAL" clId="{AF4EB1B8-07A6-4481-91DF-B2D5D61615A8}" dt="2023-02-10T13:09:32.871" v="12733" actId="478"/>
          <ac:spMkLst>
            <pc:docMk/>
            <pc:sldMk cId="4250565897" sldId="3141"/>
            <ac:spMk id="7" creationId="{17BA26F9-58C6-4254-A8A5-705CA754B828}"/>
          </ac:spMkLst>
        </pc:spChg>
        <pc:spChg chg="del mod">
          <ac:chgData name="Mathilda Händén" userId="c86d09dc-e4d8-4bba-a0b2-6bb6c20761f9" providerId="ADAL" clId="{AF4EB1B8-07A6-4481-91DF-B2D5D61615A8}" dt="2023-02-10T13:26:48.673" v="12962" actId="478"/>
          <ac:spMkLst>
            <pc:docMk/>
            <pc:sldMk cId="4250565897" sldId="3141"/>
            <ac:spMk id="8" creationId="{C642563C-85DF-C220-ED56-918084FF81B5}"/>
          </ac:spMkLst>
        </pc:spChg>
        <pc:spChg chg="mod topLvl">
          <ac:chgData name="Mathilda Händén" userId="c86d09dc-e4d8-4bba-a0b2-6bb6c20761f9" providerId="ADAL" clId="{AF4EB1B8-07A6-4481-91DF-B2D5D61615A8}" dt="2023-02-16T14:53:29.354" v="23903" actId="164"/>
          <ac:spMkLst>
            <pc:docMk/>
            <pc:sldMk cId="4250565897" sldId="3141"/>
            <ac:spMk id="9" creationId="{23067A4D-EBFC-59CD-E11A-67F73498EF33}"/>
          </ac:spMkLst>
        </pc:spChg>
        <pc:spChg chg="mod">
          <ac:chgData name="Mathilda Händén" userId="c86d09dc-e4d8-4bba-a0b2-6bb6c20761f9" providerId="ADAL" clId="{AF4EB1B8-07A6-4481-91DF-B2D5D61615A8}" dt="2023-02-15T10:10:24.529" v="18451"/>
          <ac:spMkLst>
            <pc:docMk/>
            <pc:sldMk cId="4250565897" sldId="3141"/>
            <ac:spMk id="10" creationId="{3C7B5A36-A3E9-A3B7-0966-C83607BBE53D}"/>
          </ac:spMkLst>
        </pc:spChg>
        <pc:spChg chg="mod topLvl">
          <ac:chgData name="Mathilda Händén" userId="c86d09dc-e4d8-4bba-a0b2-6bb6c20761f9" providerId="ADAL" clId="{AF4EB1B8-07A6-4481-91DF-B2D5D61615A8}" dt="2023-02-10T13:29:03.968" v="12989" actId="165"/>
          <ac:spMkLst>
            <pc:docMk/>
            <pc:sldMk cId="4250565897" sldId="3141"/>
            <ac:spMk id="11" creationId="{105CCA4C-EFFF-1F00-F6FA-9F842953A0CB}"/>
          </ac:spMkLst>
        </pc:spChg>
        <pc:spChg chg="mod">
          <ac:chgData name="Mathilda Händén" userId="c86d09dc-e4d8-4bba-a0b2-6bb6c20761f9" providerId="ADAL" clId="{AF4EB1B8-07A6-4481-91DF-B2D5D61615A8}" dt="2023-02-15T13:43:55.955" v="19219" actId="207"/>
          <ac:spMkLst>
            <pc:docMk/>
            <pc:sldMk cId="4250565897" sldId="3141"/>
            <ac:spMk id="12" creationId="{CAB55025-B52A-BEF1-3996-5716FB8236F0}"/>
          </ac:spMkLst>
        </pc:spChg>
        <pc:spChg chg="mod topLvl">
          <ac:chgData name="Mathilda Händén" userId="c86d09dc-e4d8-4bba-a0b2-6bb6c20761f9" providerId="ADAL" clId="{AF4EB1B8-07A6-4481-91DF-B2D5D61615A8}" dt="2023-02-15T13:42:32.613" v="19195" actId="207"/>
          <ac:spMkLst>
            <pc:docMk/>
            <pc:sldMk cId="4250565897" sldId="3141"/>
            <ac:spMk id="13" creationId="{47F04E5B-366D-8374-4E68-69A827FB4B61}"/>
          </ac:spMkLst>
        </pc:spChg>
        <pc:spChg chg="mod topLvl">
          <ac:chgData name="Mathilda Händén" userId="c86d09dc-e4d8-4bba-a0b2-6bb6c20761f9" providerId="ADAL" clId="{AF4EB1B8-07A6-4481-91DF-B2D5D61615A8}" dt="2023-02-10T13:29:03.968" v="12989" actId="165"/>
          <ac:spMkLst>
            <pc:docMk/>
            <pc:sldMk cId="4250565897" sldId="3141"/>
            <ac:spMk id="16" creationId="{423337E0-35FD-9E11-2AB8-B75D701FADC8}"/>
          </ac:spMkLst>
        </pc:spChg>
        <pc:spChg chg="mod">
          <ac:chgData name="Mathilda Händén" userId="c86d09dc-e4d8-4bba-a0b2-6bb6c20761f9" providerId="ADAL" clId="{AF4EB1B8-07A6-4481-91DF-B2D5D61615A8}" dt="2023-02-15T13:43:11.337" v="19203" actId="207"/>
          <ac:spMkLst>
            <pc:docMk/>
            <pc:sldMk cId="4250565897" sldId="3141"/>
            <ac:spMk id="17" creationId="{12EAFF4A-438F-975A-BF98-A30AFBCF4662}"/>
          </ac:spMkLst>
        </pc:spChg>
        <pc:spChg chg="mod">
          <ac:chgData name="Mathilda Händén" userId="c86d09dc-e4d8-4bba-a0b2-6bb6c20761f9" providerId="ADAL" clId="{AF4EB1B8-07A6-4481-91DF-B2D5D61615A8}" dt="2023-02-15T10:10:24.529" v="18451"/>
          <ac:spMkLst>
            <pc:docMk/>
            <pc:sldMk cId="4250565897" sldId="3141"/>
            <ac:spMk id="18" creationId="{B152DEBF-E7BC-9BB8-8525-55F0E2896901}"/>
          </ac:spMkLst>
        </pc:spChg>
        <pc:spChg chg="del">
          <ac:chgData name="Mathilda Händén" userId="c86d09dc-e4d8-4bba-a0b2-6bb6c20761f9" providerId="ADAL" clId="{AF4EB1B8-07A6-4481-91DF-B2D5D61615A8}" dt="2023-02-10T13:02:22.262" v="12678" actId="478"/>
          <ac:spMkLst>
            <pc:docMk/>
            <pc:sldMk cId="4250565897" sldId="3141"/>
            <ac:spMk id="18" creationId="{C3367F17-353E-421F-8F78-580A71BF6743}"/>
          </ac:spMkLst>
        </pc:spChg>
        <pc:spChg chg="del mod">
          <ac:chgData name="Mathilda Händén" userId="c86d09dc-e4d8-4bba-a0b2-6bb6c20761f9" providerId="ADAL" clId="{AF4EB1B8-07A6-4481-91DF-B2D5D61615A8}" dt="2023-02-10T13:09:50.841" v="12738" actId="478"/>
          <ac:spMkLst>
            <pc:docMk/>
            <pc:sldMk cId="4250565897" sldId="3141"/>
            <ac:spMk id="19" creationId="{22BDD5B7-3F9B-4BF5-B530-A1E0333B4C12}"/>
          </ac:spMkLst>
        </pc:spChg>
        <pc:spChg chg="mod">
          <ac:chgData name="Mathilda Händén" userId="c86d09dc-e4d8-4bba-a0b2-6bb6c20761f9" providerId="ADAL" clId="{AF4EB1B8-07A6-4481-91DF-B2D5D61615A8}" dt="2023-02-15T13:31:05.784" v="19154" actId="1038"/>
          <ac:spMkLst>
            <pc:docMk/>
            <pc:sldMk cId="4250565897" sldId="3141"/>
            <ac:spMk id="20" creationId="{2A72B649-FC7F-1339-101D-C2BBB1B0B14D}"/>
          </ac:spMkLst>
        </pc:spChg>
        <pc:spChg chg="mod">
          <ac:chgData name="Mathilda Händén" userId="c86d09dc-e4d8-4bba-a0b2-6bb6c20761f9" providerId="ADAL" clId="{AF4EB1B8-07A6-4481-91DF-B2D5D61615A8}" dt="2023-02-15T13:29:46.523" v="19144" actId="165"/>
          <ac:spMkLst>
            <pc:docMk/>
            <pc:sldMk cId="4250565897" sldId="3141"/>
            <ac:spMk id="21" creationId="{197FF78E-4F63-3D3A-B6C9-1BD172F32BD0}"/>
          </ac:spMkLst>
        </pc:spChg>
        <pc:spChg chg="mod">
          <ac:chgData name="Mathilda Händén" userId="c86d09dc-e4d8-4bba-a0b2-6bb6c20761f9" providerId="ADAL" clId="{AF4EB1B8-07A6-4481-91DF-B2D5D61615A8}" dt="2023-02-15T13:29:46.523" v="19144" actId="165"/>
          <ac:spMkLst>
            <pc:docMk/>
            <pc:sldMk cId="4250565897" sldId="3141"/>
            <ac:spMk id="23" creationId="{895F8CF5-DC7C-A8FF-4487-294495D49E39}"/>
          </ac:spMkLst>
        </pc:spChg>
        <pc:spChg chg="mod ord">
          <ac:chgData name="Mathilda Händén" userId="c86d09dc-e4d8-4bba-a0b2-6bb6c20761f9" providerId="ADAL" clId="{AF4EB1B8-07A6-4481-91DF-B2D5D61615A8}" dt="2023-02-15T13:29:46.523" v="19144" actId="165"/>
          <ac:spMkLst>
            <pc:docMk/>
            <pc:sldMk cId="4250565897" sldId="3141"/>
            <ac:spMk id="24" creationId="{2BFFE8D8-70FA-EA90-242C-3544D637CBB4}"/>
          </ac:spMkLst>
        </pc:spChg>
        <pc:spChg chg="add mod topLvl">
          <ac:chgData name="Mathilda Händén" userId="c86d09dc-e4d8-4bba-a0b2-6bb6c20761f9" providerId="ADAL" clId="{AF4EB1B8-07A6-4481-91DF-B2D5D61615A8}" dt="2023-02-10T13:29:03.968" v="12989" actId="165"/>
          <ac:spMkLst>
            <pc:docMk/>
            <pc:sldMk cId="4250565897" sldId="3141"/>
            <ac:spMk id="25" creationId="{2F4E96EC-CA7F-8959-1393-DF0757DA1015}"/>
          </ac:spMkLst>
        </pc:spChg>
        <pc:spChg chg="add mod topLvl">
          <ac:chgData name="Mathilda Händén" userId="c86d09dc-e4d8-4bba-a0b2-6bb6c20761f9" providerId="ADAL" clId="{AF4EB1B8-07A6-4481-91DF-B2D5D61615A8}" dt="2023-02-10T13:29:03.968" v="12989" actId="165"/>
          <ac:spMkLst>
            <pc:docMk/>
            <pc:sldMk cId="4250565897" sldId="3141"/>
            <ac:spMk id="26" creationId="{968CD872-E7B1-505E-3484-AA8624F6E72C}"/>
          </ac:spMkLst>
        </pc:spChg>
        <pc:spChg chg="mod">
          <ac:chgData name="Mathilda Händén" userId="c86d09dc-e4d8-4bba-a0b2-6bb6c20761f9" providerId="ADAL" clId="{AF4EB1B8-07A6-4481-91DF-B2D5D61615A8}" dt="2023-02-15T13:43:04.293" v="19202" actId="207"/>
          <ac:spMkLst>
            <pc:docMk/>
            <pc:sldMk cId="4250565897" sldId="3141"/>
            <ac:spMk id="27" creationId="{077FD471-3DAE-3947-70CC-D84A54CD4455}"/>
          </ac:spMkLst>
        </pc:spChg>
        <pc:spChg chg="add del mod">
          <ac:chgData name="Mathilda Händén" userId="c86d09dc-e4d8-4bba-a0b2-6bb6c20761f9" providerId="ADAL" clId="{AF4EB1B8-07A6-4481-91DF-B2D5D61615A8}" dt="2023-02-10T13:12:31.391" v="12775" actId="478"/>
          <ac:spMkLst>
            <pc:docMk/>
            <pc:sldMk cId="4250565897" sldId="3141"/>
            <ac:spMk id="27" creationId="{D34A484C-443B-C278-4678-DF3D867A763A}"/>
          </ac:spMkLst>
        </pc:spChg>
        <pc:spChg chg="mod">
          <ac:chgData name="Mathilda Händén" userId="c86d09dc-e4d8-4bba-a0b2-6bb6c20761f9" providerId="ADAL" clId="{AF4EB1B8-07A6-4481-91DF-B2D5D61615A8}" dt="2023-02-15T13:43:49.125" v="19216" actId="207"/>
          <ac:spMkLst>
            <pc:docMk/>
            <pc:sldMk cId="4250565897" sldId="3141"/>
            <ac:spMk id="29" creationId="{7353503A-6B53-682A-3141-6A8B6D979117}"/>
          </ac:spMkLst>
        </pc:spChg>
        <pc:spChg chg="del">
          <ac:chgData name="Mathilda Händén" userId="c86d09dc-e4d8-4bba-a0b2-6bb6c20761f9" providerId="ADAL" clId="{AF4EB1B8-07A6-4481-91DF-B2D5D61615A8}" dt="2023-02-10T13:02:22.262" v="12678" actId="478"/>
          <ac:spMkLst>
            <pc:docMk/>
            <pc:sldMk cId="4250565897" sldId="3141"/>
            <ac:spMk id="30" creationId="{79269D2E-AA7C-4379-9FE8-B33B28E765B9}"/>
          </ac:spMkLst>
        </pc:spChg>
        <pc:spChg chg="mod">
          <ac:chgData name="Mathilda Händén" userId="c86d09dc-e4d8-4bba-a0b2-6bb6c20761f9" providerId="ADAL" clId="{AF4EB1B8-07A6-4481-91DF-B2D5D61615A8}" dt="2023-02-15T10:10:24.529" v="18451"/>
          <ac:spMkLst>
            <pc:docMk/>
            <pc:sldMk cId="4250565897" sldId="3141"/>
            <ac:spMk id="30" creationId="{C033C259-A743-0C1C-8926-C08528C5E57E}"/>
          </ac:spMkLst>
        </pc:spChg>
        <pc:spChg chg="del">
          <ac:chgData name="Mathilda Händén" userId="c86d09dc-e4d8-4bba-a0b2-6bb6c20761f9" providerId="ADAL" clId="{AF4EB1B8-07A6-4481-91DF-B2D5D61615A8}" dt="2023-02-10T13:02:22.262" v="12678" actId="478"/>
          <ac:spMkLst>
            <pc:docMk/>
            <pc:sldMk cId="4250565897" sldId="3141"/>
            <ac:spMk id="31" creationId="{283AFB45-04CB-4FED-8BBC-EDA12A884066}"/>
          </ac:spMkLst>
        </pc:spChg>
        <pc:spChg chg="del">
          <ac:chgData name="Mathilda Händén" userId="c86d09dc-e4d8-4bba-a0b2-6bb6c20761f9" providerId="ADAL" clId="{AF4EB1B8-07A6-4481-91DF-B2D5D61615A8}" dt="2023-02-10T13:02:37.376" v="12682" actId="478"/>
          <ac:spMkLst>
            <pc:docMk/>
            <pc:sldMk cId="4250565897" sldId="3141"/>
            <ac:spMk id="32" creationId="{12636103-F4E1-4828-AABD-B3ACB2178242}"/>
          </ac:spMkLst>
        </pc:spChg>
        <pc:spChg chg="mod">
          <ac:chgData name="Mathilda Händén" userId="c86d09dc-e4d8-4bba-a0b2-6bb6c20761f9" providerId="ADAL" clId="{AF4EB1B8-07A6-4481-91DF-B2D5D61615A8}" dt="2023-02-15T13:44:11.030" v="19228" actId="207"/>
          <ac:spMkLst>
            <pc:docMk/>
            <pc:sldMk cId="4250565897" sldId="3141"/>
            <ac:spMk id="33" creationId="{8BA41AF8-90CD-0CA0-8F64-4F53C6D0FCE0}"/>
          </ac:spMkLst>
        </pc:spChg>
        <pc:spChg chg="mod">
          <ac:chgData name="Mathilda Händén" userId="c86d09dc-e4d8-4bba-a0b2-6bb6c20761f9" providerId="ADAL" clId="{AF4EB1B8-07A6-4481-91DF-B2D5D61615A8}" dt="2023-02-15T13:44:06.069" v="19225" actId="207"/>
          <ac:spMkLst>
            <pc:docMk/>
            <pc:sldMk cId="4250565897" sldId="3141"/>
            <ac:spMk id="34" creationId="{EE0D521E-9154-1E1F-442C-35A2BCF84379}"/>
          </ac:spMkLst>
        </pc:spChg>
        <pc:spChg chg="mod">
          <ac:chgData name="Mathilda Händén" userId="c86d09dc-e4d8-4bba-a0b2-6bb6c20761f9" providerId="ADAL" clId="{AF4EB1B8-07A6-4481-91DF-B2D5D61615A8}" dt="2023-02-15T13:43:36.638" v="19213" actId="207"/>
          <ac:spMkLst>
            <pc:docMk/>
            <pc:sldMk cId="4250565897" sldId="3141"/>
            <ac:spMk id="35" creationId="{BFA09440-ED90-D1F4-265C-8769F9E079B4}"/>
          </ac:spMkLst>
        </pc:spChg>
        <pc:spChg chg="mod">
          <ac:chgData name="Mathilda Händén" userId="c86d09dc-e4d8-4bba-a0b2-6bb6c20761f9" providerId="ADAL" clId="{AF4EB1B8-07A6-4481-91DF-B2D5D61615A8}" dt="2023-02-15T13:43:31.133" v="19210" actId="207"/>
          <ac:spMkLst>
            <pc:docMk/>
            <pc:sldMk cId="4250565897" sldId="3141"/>
            <ac:spMk id="36" creationId="{96764A19-DDFC-85A6-3EAB-E5E63D10BD13}"/>
          </ac:spMkLst>
        </pc:spChg>
        <pc:spChg chg="add mod topLvl">
          <ac:chgData name="Mathilda Händén" userId="c86d09dc-e4d8-4bba-a0b2-6bb6c20761f9" providerId="ADAL" clId="{AF4EB1B8-07A6-4481-91DF-B2D5D61615A8}" dt="2023-02-10T13:29:03.968" v="12989" actId="165"/>
          <ac:spMkLst>
            <pc:docMk/>
            <pc:sldMk cId="4250565897" sldId="3141"/>
            <ac:spMk id="37" creationId="{257722FA-C010-6837-BA60-611461FECD08}"/>
          </ac:spMkLst>
        </pc:spChg>
        <pc:spChg chg="mod">
          <ac:chgData name="Mathilda Händén" userId="c86d09dc-e4d8-4bba-a0b2-6bb6c20761f9" providerId="ADAL" clId="{AF4EB1B8-07A6-4481-91DF-B2D5D61615A8}" dt="2023-02-15T10:10:24.529" v="18451"/>
          <ac:spMkLst>
            <pc:docMk/>
            <pc:sldMk cId="4250565897" sldId="3141"/>
            <ac:spMk id="38" creationId="{48F75F5B-AAF5-AE42-2A99-961FF9B02A50}"/>
          </ac:spMkLst>
        </pc:spChg>
        <pc:spChg chg="del mod">
          <ac:chgData name="Mathilda Händén" userId="c86d09dc-e4d8-4bba-a0b2-6bb6c20761f9" providerId="ADAL" clId="{AF4EB1B8-07A6-4481-91DF-B2D5D61615A8}" dt="2023-02-10T13:08:19.477" v="12707" actId="478"/>
          <ac:spMkLst>
            <pc:docMk/>
            <pc:sldMk cId="4250565897" sldId="3141"/>
            <ac:spMk id="38" creationId="{D6B3C103-8E51-3F99-1E01-0BA6BBD0E6B8}"/>
          </ac:spMkLst>
        </pc:spChg>
        <pc:spChg chg="mod">
          <ac:chgData name="Mathilda Händén" userId="c86d09dc-e4d8-4bba-a0b2-6bb6c20761f9" providerId="ADAL" clId="{AF4EB1B8-07A6-4481-91DF-B2D5D61615A8}" dt="2023-02-15T13:43:36.638" v="19213" actId="207"/>
          <ac:spMkLst>
            <pc:docMk/>
            <pc:sldMk cId="4250565897" sldId="3141"/>
            <ac:spMk id="39" creationId="{B05A3820-A7E1-4A03-682D-3D15654A94F3}"/>
          </ac:spMkLst>
        </pc:spChg>
        <pc:spChg chg="mod">
          <ac:chgData name="Mathilda Händén" userId="c86d09dc-e4d8-4bba-a0b2-6bb6c20761f9" providerId="ADAL" clId="{AF4EB1B8-07A6-4481-91DF-B2D5D61615A8}" dt="2023-02-15T13:43:24.516" v="19207" actId="207"/>
          <ac:spMkLst>
            <pc:docMk/>
            <pc:sldMk cId="4250565897" sldId="3141"/>
            <ac:spMk id="40" creationId="{2F69C3AA-38D9-B985-61E0-3A86A32CDCA1}"/>
          </ac:spMkLst>
        </pc:spChg>
        <pc:spChg chg="mod">
          <ac:chgData name="Mathilda Händén" userId="c86d09dc-e4d8-4bba-a0b2-6bb6c20761f9" providerId="ADAL" clId="{AF4EB1B8-07A6-4481-91DF-B2D5D61615A8}" dt="2023-02-15T13:42:40.782" v="19199" actId="207"/>
          <ac:spMkLst>
            <pc:docMk/>
            <pc:sldMk cId="4250565897" sldId="3141"/>
            <ac:spMk id="41" creationId="{FD894A71-1E8A-BC37-EF2B-DCFEA21F61E7}"/>
          </ac:spMkLst>
        </pc:spChg>
        <pc:spChg chg="mod">
          <ac:chgData name="Mathilda Händén" userId="c86d09dc-e4d8-4bba-a0b2-6bb6c20761f9" providerId="ADAL" clId="{AF4EB1B8-07A6-4481-91DF-B2D5D61615A8}" dt="2023-02-15T13:42:37.069" v="19197" actId="207"/>
          <ac:spMkLst>
            <pc:docMk/>
            <pc:sldMk cId="4250565897" sldId="3141"/>
            <ac:spMk id="42" creationId="{ACC79A69-174B-FB56-DB22-0566DD77FC54}"/>
          </ac:spMkLst>
        </pc:spChg>
        <pc:spChg chg="add mod topLvl">
          <ac:chgData name="Mathilda Händén" userId="c86d09dc-e4d8-4bba-a0b2-6bb6c20761f9" providerId="ADAL" clId="{AF4EB1B8-07A6-4481-91DF-B2D5D61615A8}" dt="2023-02-10T13:29:03.968" v="12989" actId="165"/>
          <ac:spMkLst>
            <pc:docMk/>
            <pc:sldMk cId="4250565897" sldId="3141"/>
            <ac:spMk id="44" creationId="{9B46845D-A0CB-E43A-5FAE-2BC276C635A7}"/>
          </ac:spMkLst>
        </pc:spChg>
        <pc:spChg chg="del mod">
          <ac:chgData name="Mathilda Händén" userId="c86d09dc-e4d8-4bba-a0b2-6bb6c20761f9" providerId="ADAL" clId="{AF4EB1B8-07A6-4481-91DF-B2D5D61615A8}" dt="2023-02-10T13:23:40.264" v="12921" actId="478"/>
          <ac:spMkLst>
            <pc:docMk/>
            <pc:sldMk cId="4250565897" sldId="3141"/>
            <ac:spMk id="45" creationId="{C951478F-9A78-7999-C3D7-57CEDB567159}"/>
          </ac:spMkLst>
        </pc:spChg>
        <pc:spChg chg="add mod">
          <ac:chgData name="Mathilda Händén" userId="c86d09dc-e4d8-4bba-a0b2-6bb6c20761f9" providerId="ADAL" clId="{AF4EB1B8-07A6-4481-91DF-B2D5D61615A8}" dt="2023-02-10T13:47:55.532" v="13235" actId="1076"/>
          <ac:spMkLst>
            <pc:docMk/>
            <pc:sldMk cId="4250565897" sldId="3141"/>
            <ac:spMk id="46" creationId="{86098FD1-563C-0D45-F57D-CD7A929608F6}"/>
          </ac:spMkLst>
        </pc:spChg>
        <pc:spChg chg="mod">
          <ac:chgData name="Mathilda Händén" userId="c86d09dc-e4d8-4bba-a0b2-6bb6c20761f9" providerId="ADAL" clId="{AF4EB1B8-07A6-4481-91DF-B2D5D61615A8}" dt="2023-02-15T13:40:26.090" v="19170"/>
          <ac:spMkLst>
            <pc:docMk/>
            <pc:sldMk cId="4250565897" sldId="3141"/>
            <ac:spMk id="47" creationId="{A14BEBCD-2E5E-7174-71B7-C637967E6924}"/>
          </ac:spMkLst>
        </pc:spChg>
        <pc:spChg chg="del mod">
          <ac:chgData name="Mathilda Händén" userId="c86d09dc-e4d8-4bba-a0b2-6bb6c20761f9" providerId="ADAL" clId="{AF4EB1B8-07A6-4481-91DF-B2D5D61615A8}" dt="2023-02-10T13:11:54.057" v="12763" actId="478"/>
          <ac:spMkLst>
            <pc:docMk/>
            <pc:sldMk cId="4250565897" sldId="3141"/>
            <ac:spMk id="47" creationId="{B7F57945-E949-0001-1CCE-C26462F39EF4}"/>
          </ac:spMkLst>
        </pc:spChg>
        <pc:spChg chg="del mod">
          <ac:chgData name="Mathilda Händén" userId="c86d09dc-e4d8-4bba-a0b2-6bb6c20761f9" providerId="ADAL" clId="{AF4EB1B8-07A6-4481-91DF-B2D5D61615A8}" dt="2023-02-10T13:12:12.312" v="12767" actId="478"/>
          <ac:spMkLst>
            <pc:docMk/>
            <pc:sldMk cId="4250565897" sldId="3141"/>
            <ac:spMk id="48" creationId="{10A224A1-C0FE-0FE4-6F31-D0A2EEE93789}"/>
          </ac:spMkLst>
        </pc:spChg>
        <pc:spChg chg="mod">
          <ac:chgData name="Mathilda Händén" userId="c86d09dc-e4d8-4bba-a0b2-6bb6c20761f9" providerId="ADAL" clId="{AF4EB1B8-07A6-4481-91DF-B2D5D61615A8}" dt="2023-02-15T13:40:26.090" v="19170"/>
          <ac:spMkLst>
            <pc:docMk/>
            <pc:sldMk cId="4250565897" sldId="3141"/>
            <ac:spMk id="48" creationId="{DABCCFBD-9F86-9841-F2DC-37892C73945A}"/>
          </ac:spMkLst>
        </pc:spChg>
        <pc:spChg chg="del mod">
          <ac:chgData name="Mathilda Händén" userId="c86d09dc-e4d8-4bba-a0b2-6bb6c20761f9" providerId="ADAL" clId="{AF4EB1B8-07A6-4481-91DF-B2D5D61615A8}" dt="2023-02-16T14:53:07.953" v="23898" actId="478"/>
          <ac:spMkLst>
            <pc:docMk/>
            <pc:sldMk cId="4250565897" sldId="3141"/>
            <ac:spMk id="50" creationId="{CBF6AC20-3E22-6F69-E603-C7D02F0B03D2}"/>
          </ac:spMkLst>
        </pc:spChg>
        <pc:spChg chg="add mod">
          <ac:chgData name="Mathilda Händén" userId="c86d09dc-e4d8-4bba-a0b2-6bb6c20761f9" providerId="ADAL" clId="{AF4EB1B8-07A6-4481-91DF-B2D5D61615A8}" dt="2023-02-10T13:47:55.532" v="13235" actId="1076"/>
          <ac:spMkLst>
            <pc:docMk/>
            <pc:sldMk cId="4250565897" sldId="3141"/>
            <ac:spMk id="51" creationId="{C25453CD-B039-5CAE-8205-070E9859F4C2}"/>
          </ac:spMkLst>
        </pc:spChg>
        <pc:spChg chg="add mod topLvl">
          <ac:chgData name="Mathilda Händén" userId="c86d09dc-e4d8-4bba-a0b2-6bb6c20761f9" providerId="ADAL" clId="{AF4EB1B8-07A6-4481-91DF-B2D5D61615A8}" dt="2023-02-20T12:28:20.725" v="25597" actId="1036"/>
          <ac:spMkLst>
            <pc:docMk/>
            <pc:sldMk cId="4250565897" sldId="3141"/>
            <ac:spMk id="53" creationId="{8440EB56-16AE-5A31-A0A5-BDB9F6EC1BC3}"/>
          </ac:spMkLst>
        </pc:spChg>
        <pc:spChg chg="add mod topLvl">
          <ac:chgData name="Mathilda Händén" userId="c86d09dc-e4d8-4bba-a0b2-6bb6c20761f9" providerId="ADAL" clId="{AF4EB1B8-07A6-4481-91DF-B2D5D61615A8}" dt="2023-02-15T13:29:14.928" v="19139" actId="1076"/>
          <ac:spMkLst>
            <pc:docMk/>
            <pc:sldMk cId="4250565897" sldId="3141"/>
            <ac:spMk id="54" creationId="{B5435474-7F53-7A91-1E2A-7289DF6A50EC}"/>
          </ac:spMkLst>
        </pc:spChg>
        <pc:spChg chg="mod">
          <ac:chgData name="Mathilda Händén" userId="c86d09dc-e4d8-4bba-a0b2-6bb6c20761f9" providerId="ADAL" clId="{AF4EB1B8-07A6-4481-91DF-B2D5D61615A8}" dt="2023-02-15T13:40:26.090" v="19170"/>
          <ac:spMkLst>
            <pc:docMk/>
            <pc:sldMk cId="4250565897" sldId="3141"/>
            <ac:spMk id="55" creationId="{458C4052-6D25-6DA1-2E45-B1DFDB647ED8}"/>
          </ac:spMkLst>
        </pc:spChg>
        <pc:spChg chg="del mod">
          <ac:chgData name="Mathilda Händén" userId="c86d09dc-e4d8-4bba-a0b2-6bb6c20761f9" providerId="ADAL" clId="{AF4EB1B8-07A6-4481-91DF-B2D5D61615A8}" dt="2023-02-10T13:27:06.043" v="12964" actId="478"/>
          <ac:spMkLst>
            <pc:docMk/>
            <pc:sldMk cId="4250565897" sldId="3141"/>
            <ac:spMk id="55" creationId="{804B20A9-D6E5-44E2-BB23-4B792567D9BB}"/>
          </ac:spMkLst>
        </pc:spChg>
        <pc:spChg chg="mod">
          <ac:chgData name="Mathilda Händén" userId="c86d09dc-e4d8-4bba-a0b2-6bb6c20761f9" providerId="ADAL" clId="{AF4EB1B8-07A6-4481-91DF-B2D5D61615A8}" dt="2023-02-15T13:40:26.090" v="19170"/>
          <ac:spMkLst>
            <pc:docMk/>
            <pc:sldMk cId="4250565897" sldId="3141"/>
            <ac:spMk id="56" creationId="{85D94DCE-A54A-BE5C-FB77-19BD1E8FED14}"/>
          </ac:spMkLst>
        </pc:spChg>
        <pc:spChg chg="del mod">
          <ac:chgData name="Mathilda Händén" userId="c86d09dc-e4d8-4bba-a0b2-6bb6c20761f9" providerId="ADAL" clId="{AF4EB1B8-07A6-4481-91DF-B2D5D61615A8}" dt="2023-02-10T13:27:06.043" v="12964" actId="478"/>
          <ac:spMkLst>
            <pc:docMk/>
            <pc:sldMk cId="4250565897" sldId="3141"/>
            <ac:spMk id="56" creationId="{F0D13ACA-3F02-4E31-B250-221143A68CD7}"/>
          </ac:spMkLst>
        </pc:spChg>
        <pc:spChg chg="del mod">
          <ac:chgData name="Mathilda Händén" userId="c86d09dc-e4d8-4bba-a0b2-6bb6c20761f9" providerId="ADAL" clId="{AF4EB1B8-07A6-4481-91DF-B2D5D61615A8}" dt="2023-02-10T13:14:51.980" v="12801" actId="478"/>
          <ac:spMkLst>
            <pc:docMk/>
            <pc:sldMk cId="4250565897" sldId="3141"/>
            <ac:spMk id="57" creationId="{0A7CFE5B-6626-B6D7-A1F4-5DB6E0330D12}"/>
          </ac:spMkLst>
        </pc:spChg>
        <pc:spChg chg="mod">
          <ac:chgData name="Mathilda Händén" userId="c86d09dc-e4d8-4bba-a0b2-6bb6c20761f9" providerId="ADAL" clId="{AF4EB1B8-07A6-4481-91DF-B2D5D61615A8}" dt="2023-02-15T13:44:00.605" v="19222" actId="207"/>
          <ac:spMkLst>
            <pc:docMk/>
            <pc:sldMk cId="4250565897" sldId="3141"/>
            <ac:spMk id="58" creationId="{7AF86701-AB8E-75F6-767D-46BD850A1DD3}"/>
          </ac:spMkLst>
        </pc:spChg>
        <pc:spChg chg="mod">
          <ac:chgData name="Mathilda Händén" userId="c86d09dc-e4d8-4bba-a0b2-6bb6c20761f9" providerId="ADAL" clId="{AF4EB1B8-07A6-4481-91DF-B2D5D61615A8}" dt="2023-02-15T13:42:25.637" v="19191" actId="207"/>
          <ac:spMkLst>
            <pc:docMk/>
            <pc:sldMk cId="4250565897" sldId="3141"/>
            <ac:spMk id="59" creationId="{DC354A16-0C21-5D90-6C9E-5BBC4FDF5AEB}"/>
          </ac:spMkLst>
        </pc:spChg>
        <pc:spChg chg="mod">
          <ac:chgData name="Mathilda Händén" userId="c86d09dc-e4d8-4bba-a0b2-6bb6c20761f9" providerId="ADAL" clId="{AF4EB1B8-07A6-4481-91DF-B2D5D61615A8}" dt="2023-02-15T13:29:46.523" v="19144" actId="165"/>
          <ac:spMkLst>
            <pc:docMk/>
            <pc:sldMk cId="4250565897" sldId="3141"/>
            <ac:spMk id="60" creationId="{A233FF34-2737-5952-B3E3-17845FD0D3B1}"/>
          </ac:spMkLst>
        </pc:spChg>
        <pc:spChg chg="mod">
          <ac:chgData name="Mathilda Händén" userId="c86d09dc-e4d8-4bba-a0b2-6bb6c20761f9" providerId="ADAL" clId="{AF4EB1B8-07A6-4481-91DF-B2D5D61615A8}" dt="2023-02-15T13:40:26.090" v="19170"/>
          <ac:spMkLst>
            <pc:docMk/>
            <pc:sldMk cId="4250565897" sldId="3141"/>
            <ac:spMk id="61" creationId="{08169523-3A12-6C84-6CA3-F9D2432BC4CC}"/>
          </ac:spMkLst>
        </pc:spChg>
        <pc:spChg chg="del mod">
          <ac:chgData name="Mathilda Händén" userId="c86d09dc-e4d8-4bba-a0b2-6bb6c20761f9" providerId="ADAL" clId="{AF4EB1B8-07A6-4481-91DF-B2D5D61615A8}" dt="2023-02-10T13:08:22.615" v="12710" actId="478"/>
          <ac:spMkLst>
            <pc:docMk/>
            <pc:sldMk cId="4250565897" sldId="3141"/>
            <ac:spMk id="61" creationId="{0E011C94-E32D-029E-0121-13CF46D83B74}"/>
          </ac:spMkLst>
        </pc:spChg>
        <pc:spChg chg="add mod topLvl">
          <ac:chgData name="Mathilda Händén" userId="c86d09dc-e4d8-4bba-a0b2-6bb6c20761f9" providerId="ADAL" clId="{AF4EB1B8-07A6-4481-91DF-B2D5D61615A8}" dt="2023-02-15T13:28:49.274" v="19136" actId="1076"/>
          <ac:spMkLst>
            <pc:docMk/>
            <pc:sldMk cId="4250565897" sldId="3141"/>
            <ac:spMk id="62" creationId="{147506F3-F40D-25B1-ADD1-B85DB98C3156}"/>
          </ac:spMkLst>
        </pc:spChg>
        <pc:spChg chg="add mod topLvl">
          <ac:chgData name="Mathilda Händén" userId="c86d09dc-e4d8-4bba-a0b2-6bb6c20761f9" providerId="ADAL" clId="{AF4EB1B8-07A6-4481-91DF-B2D5D61615A8}" dt="2023-02-16T14:54:09.085" v="23911" actId="207"/>
          <ac:spMkLst>
            <pc:docMk/>
            <pc:sldMk cId="4250565897" sldId="3141"/>
            <ac:spMk id="63" creationId="{BEF70CE4-D99B-B2A7-D0FB-8F2838067009}"/>
          </ac:spMkLst>
        </pc:spChg>
        <pc:spChg chg="mod topLvl">
          <ac:chgData name="Mathilda Händén" userId="c86d09dc-e4d8-4bba-a0b2-6bb6c20761f9" providerId="ADAL" clId="{AF4EB1B8-07A6-4481-91DF-B2D5D61615A8}" dt="2023-02-15T13:41:42.159" v="19182" actId="1037"/>
          <ac:spMkLst>
            <pc:docMk/>
            <pc:sldMk cId="4250565897" sldId="3141"/>
            <ac:spMk id="66" creationId="{AFC01A5C-4C46-8E76-107F-92D640D2415F}"/>
          </ac:spMkLst>
        </pc:spChg>
        <pc:spChg chg="add mod topLvl">
          <ac:chgData name="Mathilda Händén" userId="c86d09dc-e4d8-4bba-a0b2-6bb6c20761f9" providerId="ADAL" clId="{AF4EB1B8-07A6-4481-91DF-B2D5D61615A8}" dt="2023-02-16T14:54:09.085" v="23911" actId="207"/>
          <ac:spMkLst>
            <pc:docMk/>
            <pc:sldMk cId="4250565897" sldId="3141"/>
            <ac:spMk id="69" creationId="{16C0AC9C-3A87-9E60-6976-CA69CA5CC5E4}"/>
          </ac:spMkLst>
        </pc:spChg>
        <pc:spChg chg="mod ord topLvl">
          <ac:chgData name="Mathilda Händén" userId="c86d09dc-e4d8-4bba-a0b2-6bb6c20761f9" providerId="ADAL" clId="{AF4EB1B8-07A6-4481-91DF-B2D5D61615A8}" dt="2023-02-15T13:42:28.757" v="19193" actId="207"/>
          <ac:spMkLst>
            <pc:docMk/>
            <pc:sldMk cId="4250565897" sldId="3141"/>
            <ac:spMk id="71" creationId="{C75E6036-543D-5C14-E30C-F51B2B552A51}"/>
          </ac:spMkLst>
        </pc:spChg>
        <pc:spChg chg="add mod topLvl">
          <ac:chgData name="Mathilda Händén" userId="c86d09dc-e4d8-4bba-a0b2-6bb6c20761f9" providerId="ADAL" clId="{AF4EB1B8-07A6-4481-91DF-B2D5D61615A8}" dt="2023-02-16T14:53:41.254" v="23904" actId="207"/>
          <ac:spMkLst>
            <pc:docMk/>
            <pc:sldMk cId="4250565897" sldId="3141"/>
            <ac:spMk id="72" creationId="{24F63B8F-7AE6-3E30-EB3B-9408D4632F83}"/>
          </ac:spMkLst>
        </pc:spChg>
        <pc:spChg chg="mod">
          <ac:chgData name="Mathilda Händén" userId="c86d09dc-e4d8-4bba-a0b2-6bb6c20761f9" providerId="ADAL" clId="{AF4EB1B8-07A6-4481-91DF-B2D5D61615A8}" dt="2023-02-15T13:40:26.090" v="19170"/>
          <ac:spMkLst>
            <pc:docMk/>
            <pc:sldMk cId="4250565897" sldId="3141"/>
            <ac:spMk id="74" creationId="{1236AF94-BC4C-C69D-7AE4-B945CC373373}"/>
          </ac:spMkLst>
        </pc:spChg>
        <pc:spChg chg="del mod">
          <ac:chgData name="Mathilda Händén" userId="c86d09dc-e4d8-4bba-a0b2-6bb6c20761f9" providerId="ADAL" clId="{AF4EB1B8-07A6-4481-91DF-B2D5D61615A8}" dt="2023-02-10T13:08:15.269" v="12704" actId="478"/>
          <ac:spMkLst>
            <pc:docMk/>
            <pc:sldMk cId="4250565897" sldId="3141"/>
            <ac:spMk id="74" creationId="{397BEF5E-2981-2372-8228-7A00EBF7CADF}"/>
          </ac:spMkLst>
        </pc:spChg>
        <pc:spChg chg="add mod topLvl">
          <ac:chgData name="Mathilda Händén" userId="c86d09dc-e4d8-4bba-a0b2-6bb6c20761f9" providerId="ADAL" clId="{AF4EB1B8-07A6-4481-91DF-B2D5D61615A8}" dt="2023-02-16T14:53:45.540" v="23905" actId="207"/>
          <ac:spMkLst>
            <pc:docMk/>
            <pc:sldMk cId="4250565897" sldId="3141"/>
            <ac:spMk id="75" creationId="{60EC40FE-F9FF-5878-5C5C-BA0F3E011FE1}"/>
          </ac:spMkLst>
        </pc:spChg>
        <pc:spChg chg="add mod">
          <ac:chgData name="Mathilda Händén" userId="c86d09dc-e4d8-4bba-a0b2-6bb6c20761f9" providerId="ADAL" clId="{AF4EB1B8-07A6-4481-91DF-B2D5D61615A8}" dt="2023-02-15T13:40:26.090" v="19170"/>
          <ac:spMkLst>
            <pc:docMk/>
            <pc:sldMk cId="4250565897" sldId="3141"/>
            <ac:spMk id="76" creationId="{F7A86A23-AB8A-1E5A-5146-E7A24D0D3001}"/>
          </ac:spMkLst>
        </pc:spChg>
        <pc:spChg chg="add mod topLvl">
          <ac:chgData name="Mathilda Händén" userId="c86d09dc-e4d8-4bba-a0b2-6bb6c20761f9" providerId="ADAL" clId="{AF4EB1B8-07A6-4481-91DF-B2D5D61615A8}" dt="2023-02-16T14:53:50.248" v="23906" actId="207"/>
          <ac:spMkLst>
            <pc:docMk/>
            <pc:sldMk cId="4250565897" sldId="3141"/>
            <ac:spMk id="78" creationId="{001EF6AD-C3F8-2157-5313-656B2237E1BA}"/>
          </ac:spMkLst>
        </pc:spChg>
        <pc:spChg chg="add mod topLvl">
          <ac:chgData name="Mathilda Händén" userId="c86d09dc-e4d8-4bba-a0b2-6bb6c20761f9" providerId="ADAL" clId="{AF4EB1B8-07A6-4481-91DF-B2D5D61615A8}" dt="2023-02-16T14:53:59.234" v="23908" actId="208"/>
          <ac:spMkLst>
            <pc:docMk/>
            <pc:sldMk cId="4250565897" sldId="3141"/>
            <ac:spMk id="80" creationId="{9408578A-E715-D573-86F4-CEFB499AB425}"/>
          </ac:spMkLst>
        </pc:spChg>
        <pc:spChg chg="del mod">
          <ac:chgData name="Mathilda Händén" userId="c86d09dc-e4d8-4bba-a0b2-6bb6c20761f9" providerId="ADAL" clId="{AF4EB1B8-07A6-4481-91DF-B2D5D61615A8}" dt="2023-02-10T13:08:17.679" v="12706" actId="478"/>
          <ac:spMkLst>
            <pc:docMk/>
            <pc:sldMk cId="4250565897" sldId="3141"/>
            <ac:spMk id="85" creationId="{7C933C2B-5724-C17A-E7D3-1167F01FBDCF}"/>
          </ac:spMkLst>
        </pc:spChg>
        <pc:spChg chg="mod">
          <ac:chgData name="Mathilda Händén" userId="c86d09dc-e4d8-4bba-a0b2-6bb6c20761f9" providerId="ADAL" clId="{AF4EB1B8-07A6-4481-91DF-B2D5D61615A8}" dt="2023-02-15T13:40:26.090" v="19170"/>
          <ac:spMkLst>
            <pc:docMk/>
            <pc:sldMk cId="4250565897" sldId="3141"/>
            <ac:spMk id="85" creationId="{F78FECC5-19E6-E815-91B0-BC241D77B591}"/>
          </ac:spMkLst>
        </pc:spChg>
        <pc:spChg chg="del mod">
          <ac:chgData name="Mathilda Händén" userId="c86d09dc-e4d8-4bba-a0b2-6bb6c20761f9" providerId="ADAL" clId="{AF4EB1B8-07A6-4481-91DF-B2D5D61615A8}" dt="2023-02-10T13:14:48.877" v="12800" actId="478"/>
          <ac:spMkLst>
            <pc:docMk/>
            <pc:sldMk cId="4250565897" sldId="3141"/>
            <ac:spMk id="86" creationId="{780DECF8-183D-4612-463E-33ACB85FAA41}"/>
          </ac:spMkLst>
        </pc:spChg>
        <pc:spChg chg="mod">
          <ac:chgData name="Mathilda Händén" userId="c86d09dc-e4d8-4bba-a0b2-6bb6c20761f9" providerId="ADAL" clId="{AF4EB1B8-07A6-4481-91DF-B2D5D61615A8}" dt="2023-02-16T14:47:21.950" v="23813" actId="20577"/>
          <ac:spMkLst>
            <pc:docMk/>
            <pc:sldMk cId="4250565897" sldId="3141"/>
            <ac:spMk id="86" creationId="{9B64E723-A3A6-F665-63BB-FD68124CF652}"/>
          </ac:spMkLst>
        </pc:spChg>
        <pc:spChg chg="add del mod">
          <ac:chgData name="Mathilda Händén" userId="c86d09dc-e4d8-4bba-a0b2-6bb6c20761f9" providerId="ADAL" clId="{AF4EB1B8-07A6-4481-91DF-B2D5D61615A8}" dt="2023-02-10T13:11:49.952" v="12761"/>
          <ac:spMkLst>
            <pc:docMk/>
            <pc:sldMk cId="4250565897" sldId="3141"/>
            <ac:spMk id="87" creationId="{8E0A27ED-C917-5BAB-EB9F-13A63F4DA14B}"/>
          </ac:spMkLst>
        </pc:spChg>
        <pc:spChg chg="add mod ord">
          <ac:chgData name="Mathilda Händén" userId="c86d09dc-e4d8-4bba-a0b2-6bb6c20761f9" providerId="ADAL" clId="{AF4EB1B8-07A6-4481-91DF-B2D5D61615A8}" dt="2023-02-15T13:45:00.808" v="19235" actId="167"/>
          <ac:spMkLst>
            <pc:docMk/>
            <pc:sldMk cId="4250565897" sldId="3141"/>
            <ac:spMk id="87" creationId="{AB194397-777E-4261-AAE7-F289ECDBDD52}"/>
          </ac:spMkLst>
        </pc:spChg>
        <pc:spChg chg="add mod ord topLvl">
          <ac:chgData name="Mathilda Händén" userId="c86d09dc-e4d8-4bba-a0b2-6bb6c20761f9" providerId="ADAL" clId="{AF4EB1B8-07A6-4481-91DF-B2D5D61615A8}" dt="2023-02-15T13:41:17.422" v="19174" actId="692"/>
          <ac:spMkLst>
            <pc:docMk/>
            <pc:sldMk cId="4250565897" sldId="3141"/>
            <ac:spMk id="88" creationId="{138E28EF-32D6-7282-9055-703CC7B7E710}"/>
          </ac:spMkLst>
        </pc:spChg>
        <pc:spChg chg="del mod">
          <ac:chgData name="Mathilda Händén" userId="c86d09dc-e4d8-4bba-a0b2-6bb6c20761f9" providerId="ADAL" clId="{AF4EB1B8-07A6-4481-91DF-B2D5D61615A8}" dt="2023-02-10T13:14:48.877" v="12800" actId="478"/>
          <ac:spMkLst>
            <pc:docMk/>
            <pc:sldMk cId="4250565897" sldId="3141"/>
            <ac:spMk id="90" creationId="{00E1F459-2637-FA2C-9304-2DB4754C1C21}"/>
          </ac:spMkLst>
        </pc:spChg>
        <pc:spChg chg="add del mod ord">
          <ac:chgData name="Mathilda Händén" userId="c86d09dc-e4d8-4bba-a0b2-6bb6c20761f9" providerId="ADAL" clId="{AF4EB1B8-07A6-4481-91DF-B2D5D61615A8}" dt="2023-02-16T14:54:13.916" v="23915"/>
          <ac:spMkLst>
            <pc:docMk/>
            <pc:sldMk cId="4250565897" sldId="3141"/>
            <ac:spMk id="90" creationId="{41B5CDB6-D46A-D4B3-1829-56251E7DCA6B}"/>
          </ac:spMkLst>
        </pc:spChg>
        <pc:spChg chg="mod topLvl">
          <ac:chgData name="Mathilda Händén" userId="c86d09dc-e4d8-4bba-a0b2-6bb6c20761f9" providerId="ADAL" clId="{AF4EB1B8-07A6-4481-91DF-B2D5D61615A8}" dt="2023-02-10T13:10:27.958" v="12746" actId="6549"/>
          <ac:spMkLst>
            <pc:docMk/>
            <pc:sldMk cId="4250565897" sldId="3141"/>
            <ac:spMk id="100" creationId="{C4DFD4D9-5515-3C90-0397-A332DF4217EC}"/>
          </ac:spMkLst>
        </pc:spChg>
        <pc:spChg chg="add del mod">
          <ac:chgData name="Mathilda Händén" userId="c86d09dc-e4d8-4bba-a0b2-6bb6c20761f9" providerId="ADAL" clId="{AF4EB1B8-07A6-4481-91DF-B2D5D61615A8}" dt="2023-02-10T13:12:10.814" v="12766"/>
          <ac:spMkLst>
            <pc:docMk/>
            <pc:sldMk cId="4250565897" sldId="3141"/>
            <ac:spMk id="103" creationId="{661B44FA-3628-0BAA-AB93-BAF2D33A34E7}"/>
          </ac:spMkLst>
        </pc:spChg>
        <pc:spChg chg="add mod ord topLvl">
          <ac:chgData name="Mathilda Händén" userId="c86d09dc-e4d8-4bba-a0b2-6bb6c20761f9" providerId="ADAL" clId="{AF4EB1B8-07A6-4481-91DF-B2D5D61615A8}" dt="2023-02-15T13:41:24.473" v="19175" actId="692"/>
          <ac:spMkLst>
            <pc:docMk/>
            <pc:sldMk cId="4250565897" sldId="3141"/>
            <ac:spMk id="104" creationId="{7A723DFF-C844-45C1-06B0-F88442AD66D5}"/>
          </ac:spMkLst>
        </pc:spChg>
        <pc:spChg chg="mod topLvl">
          <ac:chgData name="Mathilda Händén" userId="c86d09dc-e4d8-4bba-a0b2-6bb6c20761f9" providerId="ADAL" clId="{AF4EB1B8-07A6-4481-91DF-B2D5D61615A8}" dt="2023-02-10T13:10:24.455" v="12745" actId="165"/>
          <ac:spMkLst>
            <pc:docMk/>
            <pc:sldMk cId="4250565897" sldId="3141"/>
            <ac:spMk id="106" creationId="{4E303D79-C039-CA41-C7C3-B27A1CA3AB84}"/>
          </ac:spMkLst>
        </pc:spChg>
        <pc:spChg chg="add del mod">
          <ac:chgData name="Mathilda Händén" userId="c86d09dc-e4d8-4bba-a0b2-6bb6c20761f9" providerId="ADAL" clId="{AF4EB1B8-07A6-4481-91DF-B2D5D61615A8}" dt="2023-02-10T13:12:24.047" v="12770"/>
          <ac:spMkLst>
            <pc:docMk/>
            <pc:sldMk cId="4250565897" sldId="3141"/>
            <ac:spMk id="108" creationId="{61599DD0-C678-1291-A332-EF4E8EBD93DA}"/>
          </ac:spMkLst>
        </pc:spChg>
        <pc:spChg chg="del topLvl">
          <ac:chgData name="Mathilda Händén" userId="c86d09dc-e4d8-4bba-a0b2-6bb6c20761f9" providerId="ADAL" clId="{AF4EB1B8-07A6-4481-91DF-B2D5D61615A8}" dt="2023-02-10T13:10:53.107" v="12752" actId="478"/>
          <ac:spMkLst>
            <pc:docMk/>
            <pc:sldMk cId="4250565897" sldId="3141"/>
            <ac:spMk id="109" creationId="{ED15B578-5D50-8453-7BFA-073E21406CCB}"/>
          </ac:spMkLst>
        </pc:spChg>
        <pc:spChg chg="add del mod">
          <ac:chgData name="Mathilda Händén" userId="c86d09dc-e4d8-4bba-a0b2-6bb6c20761f9" providerId="ADAL" clId="{AF4EB1B8-07A6-4481-91DF-B2D5D61615A8}" dt="2023-02-10T13:12:27.849" v="12773"/>
          <ac:spMkLst>
            <pc:docMk/>
            <pc:sldMk cId="4250565897" sldId="3141"/>
            <ac:spMk id="115" creationId="{91AB3ACE-6F2D-06E7-A5FC-C5FABF31EBFF}"/>
          </ac:spMkLst>
        </pc:spChg>
        <pc:spChg chg="add mod ord topLvl">
          <ac:chgData name="Mathilda Händén" userId="c86d09dc-e4d8-4bba-a0b2-6bb6c20761f9" providerId="ADAL" clId="{AF4EB1B8-07A6-4481-91DF-B2D5D61615A8}" dt="2023-02-15T13:40:52.649" v="19171" actId="208"/>
          <ac:spMkLst>
            <pc:docMk/>
            <pc:sldMk cId="4250565897" sldId="3141"/>
            <ac:spMk id="116" creationId="{B621F855-C9A7-8081-239B-18F8A89C6C42}"/>
          </ac:spMkLst>
        </pc:spChg>
        <pc:spChg chg="mod">
          <ac:chgData name="Mathilda Händén" userId="c86d09dc-e4d8-4bba-a0b2-6bb6c20761f9" providerId="ADAL" clId="{AF4EB1B8-07A6-4481-91DF-B2D5D61615A8}" dt="2023-02-10T13:14:44.749" v="12798"/>
          <ac:spMkLst>
            <pc:docMk/>
            <pc:sldMk cId="4250565897" sldId="3141"/>
            <ac:spMk id="127" creationId="{328B8F51-1CAB-01B4-BC06-01BA4FC87051}"/>
          </ac:spMkLst>
        </pc:spChg>
        <pc:spChg chg="mod">
          <ac:chgData name="Mathilda Händén" userId="c86d09dc-e4d8-4bba-a0b2-6bb6c20761f9" providerId="ADAL" clId="{AF4EB1B8-07A6-4481-91DF-B2D5D61615A8}" dt="2023-02-10T13:14:44.749" v="12798"/>
          <ac:spMkLst>
            <pc:docMk/>
            <pc:sldMk cId="4250565897" sldId="3141"/>
            <ac:spMk id="128" creationId="{8A664CB9-9C4E-F1F8-E7E0-105223A2DB92}"/>
          </ac:spMkLst>
        </pc:spChg>
        <pc:spChg chg="mod">
          <ac:chgData name="Mathilda Händén" userId="c86d09dc-e4d8-4bba-a0b2-6bb6c20761f9" providerId="ADAL" clId="{AF4EB1B8-07A6-4481-91DF-B2D5D61615A8}" dt="2023-02-10T13:14:44.749" v="12798"/>
          <ac:spMkLst>
            <pc:docMk/>
            <pc:sldMk cId="4250565897" sldId="3141"/>
            <ac:spMk id="131" creationId="{207A5A6B-BA59-B12D-DE7F-6D942AB0BB07}"/>
          </ac:spMkLst>
        </pc:spChg>
        <pc:spChg chg="mod">
          <ac:chgData name="Mathilda Händén" userId="c86d09dc-e4d8-4bba-a0b2-6bb6c20761f9" providerId="ADAL" clId="{AF4EB1B8-07A6-4481-91DF-B2D5D61615A8}" dt="2023-02-10T13:14:44.749" v="12798"/>
          <ac:spMkLst>
            <pc:docMk/>
            <pc:sldMk cId="4250565897" sldId="3141"/>
            <ac:spMk id="133" creationId="{740DFC76-B8C7-65EB-9F4F-3A8A914EF2E3}"/>
          </ac:spMkLst>
        </pc:spChg>
        <pc:spChg chg="mod">
          <ac:chgData name="Mathilda Händén" userId="c86d09dc-e4d8-4bba-a0b2-6bb6c20761f9" providerId="ADAL" clId="{AF4EB1B8-07A6-4481-91DF-B2D5D61615A8}" dt="2023-02-10T13:14:52.558" v="12802"/>
          <ac:spMkLst>
            <pc:docMk/>
            <pc:sldMk cId="4250565897" sldId="3141"/>
            <ac:spMk id="135" creationId="{204718CF-A26D-2058-D232-AC7CB0B21888}"/>
          </ac:spMkLst>
        </pc:spChg>
        <pc:spChg chg="mod">
          <ac:chgData name="Mathilda Händén" userId="c86d09dc-e4d8-4bba-a0b2-6bb6c20761f9" providerId="ADAL" clId="{AF4EB1B8-07A6-4481-91DF-B2D5D61615A8}" dt="2023-02-10T13:14:52.558" v="12802"/>
          <ac:spMkLst>
            <pc:docMk/>
            <pc:sldMk cId="4250565897" sldId="3141"/>
            <ac:spMk id="136" creationId="{6127EB0D-7ED5-58A3-0361-59DF9FAD441F}"/>
          </ac:spMkLst>
        </pc:spChg>
        <pc:spChg chg="mod">
          <ac:chgData name="Mathilda Händén" userId="c86d09dc-e4d8-4bba-a0b2-6bb6c20761f9" providerId="ADAL" clId="{AF4EB1B8-07A6-4481-91DF-B2D5D61615A8}" dt="2023-02-10T13:14:52.558" v="12802"/>
          <ac:spMkLst>
            <pc:docMk/>
            <pc:sldMk cId="4250565897" sldId="3141"/>
            <ac:spMk id="139" creationId="{9D973FA4-2CC8-BBC9-73B6-458F5DAFA5E4}"/>
          </ac:spMkLst>
        </pc:spChg>
        <pc:spChg chg="mod">
          <ac:chgData name="Mathilda Händén" userId="c86d09dc-e4d8-4bba-a0b2-6bb6c20761f9" providerId="ADAL" clId="{AF4EB1B8-07A6-4481-91DF-B2D5D61615A8}" dt="2023-02-10T13:14:52.558" v="12802"/>
          <ac:spMkLst>
            <pc:docMk/>
            <pc:sldMk cId="4250565897" sldId="3141"/>
            <ac:spMk id="141" creationId="{FC12182B-5174-2A14-9B66-3EDAA2193BEF}"/>
          </ac:spMkLst>
        </pc:spChg>
        <pc:spChg chg="add mod">
          <ac:chgData name="Mathilda Händén" userId="c86d09dc-e4d8-4bba-a0b2-6bb6c20761f9" providerId="ADAL" clId="{AF4EB1B8-07A6-4481-91DF-B2D5D61615A8}" dt="2023-02-10T13:29:03.968" v="12989" actId="165"/>
          <ac:spMkLst>
            <pc:docMk/>
            <pc:sldMk cId="4250565897" sldId="3141"/>
            <ac:spMk id="142" creationId="{F1FB003A-0078-7531-F983-0E721C94EC03}"/>
          </ac:spMkLst>
        </pc:spChg>
        <pc:spChg chg="add mod">
          <ac:chgData name="Mathilda Händén" userId="c86d09dc-e4d8-4bba-a0b2-6bb6c20761f9" providerId="ADAL" clId="{AF4EB1B8-07A6-4481-91DF-B2D5D61615A8}" dt="2023-02-10T13:29:03.968" v="12989" actId="165"/>
          <ac:spMkLst>
            <pc:docMk/>
            <pc:sldMk cId="4250565897" sldId="3141"/>
            <ac:spMk id="143" creationId="{BA9CBBF8-1CAD-924A-D9AC-CA11946D7DA3}"/>
          </ac:spMkLst>
        </pc:spChg>
        <pc:spChg chg="add del mod topLvl">
          <ac:chgData name="Mathilda Händén" userId="c86d09dc-e4d8-4bba-a0b2-6bb6c20761f9" providerId="ADAL" clId="{AF4EB1B8-07A6-4481-91DF-B2D5D61615A8}" dt="2023-02-15T13:44:52.741" v="19232" actId="478"/>
          <ac:spMkLst>
            <pc:docMk/>
            <pc:sldMk cId="4250565897" sldId="3141"/>
            <ac:spMk id="145" creationId="{0375F698-E9E2-55EB-CA55-DD79680C7609}"/>
          </ac:spMkLst>
        </pc:spChg>
        <pc:spChg chg="add del mod topLvl">
          <ac:chgData name="Mathilda Händén" userId="c86d09dc-e4d8-4bba-a0b2-6bb6c20761f9" providerId="ADAL" clId="{AF4EB1B8-07A6-4481-91DF-B2D5D61615A8}" dt="2023-02-15T13:44:54.925" v="19233" actId="478"/>
          <ac:spMkLst>
            <pc:docMk/>
            <pc:sldMk cId="4250565897" sldId="3141"/>
            <ac:spMk id="146" creationId="{A3FBB2B3-D04E-2E27-DBB1-DD33D2FC3C8F}"/>
          </ac:spMkLst>
        </pc:spChg>
        <pc:spChg chg="mod">
          <ac:chgData name="Mathilda Händén" userId="c86d09dc-e4d8-4bba-a0b2-6bb6c20761f9" providerId="ADAL" clId="{AF4EB1B8-07A6-4481-91DF-B2D5D61615A8}" dt="2023-02-15T13:41:05.731" v="19173" actId="207"/>
          <ac:spMkLst>
            <pc:docMk/>
            <pc:sldMk cId="4250565897" sldId="3141"/>
            <ac:spMk id="148" creationId="{1FD6BC9F-08D6-1030-915B-2A90E772F63F}"/>
          </ac:spMkLst>
        </pc:spChg>
        <pc:spChg chg="mod">
          <ac:chgData name="Mathilda Händén" userId="c86d09dc-e4d8-4bba-a0b2-6bb6c20761f9" providerId="ADAL" clId="{AF4EB1B8-07A6-4481-91DF-B2D5D61615A8}" dt="2023-02-10T13:29:03.968" v="12989" actId="165"/>
          <ac:spMkLst>
            <pc:docMk/>
            <pc:sldMk cId="4250565897" sldId="3141"/>
            <ac:spMk id="149" creationId="{148B2B0B-7011-4879-56C8-4A791ACA76EA}"/>
          </ac:spMkLst>
        </pc:spChg>
        <pc:spChg chg="mod">
          <ac:chgData name="Mathilda Händén" userId="c86d09dc-e4d8-4bba-a0b2-6bb6c20761f9" providerId="ADAL" clId="{AF4EB1B8-07A6-4481-91DF-B2D5D61615A8}" dt="2023-02-15T13:41:00.883" v="19172" actId="207"/>
          <ac:spMkLst>
            <pc:docMk/>
            <pc:sldMk cId="4250565897" sldId="3141"/>
            <ac:spMk id="152" creationId="{C142F23C-B3F8-303E-4834-55367027B66B}"/>
          </ac:spMkLst>
        </pc:spChg>
        <pc:spChg chg="mod">
          <ac:chgData name="Mathilda Händén" userId="c86d09dc-e4d8-4bba-a0b2-6bb6c20761f9" providerId="ADAL" clId="{AF4EB1B8-07A6-4481-91DF-B2D5D61615A8}" dt="2023-02-10T13:29:03.968" v="12989" actId="165"/>
          <ac:spMkLst>
            <pc:docMk/>
            <pc:sldMk cId="4250565897" sldId="3141"/>
            <ac:spMk id="154" creationId="{49BF736C-82D7-3BD9-9614-67826BF730DC}"/>
          </ac:spMkLst>
        </pc:spChg>
        <pc:grpChg chg="add del mod">
          <ac:chgData name="Mathilda Händén" userId="c86d09dc-e4d8-4bba-a0b2-6bb6c20761f9" providerId="ADAL" clId="{AF4EB1B8-07A6-4481-91DF-B2D5D61615A8}" dt="2023-02-10T13:23:49.061" v="12922" actId="165"/>
          <ac:grpSpMkLst>
            <pc:docMk/>
            <pc:sldMk cId="4250565897" sldId="3141"/>
            <ac:grpSpMk id="4" creationId="{85ECCB08-B4AB-9B01-BB7C-75CCA259476B}"/>
          </ac:grpSpMkLst>
        </pc:grpChg>
        <pc:grpChg chg="add mod ord">
          <ac:chgData name="Mathilda Händén" userId="c86d09dc-e4d8-4bba-a0b2-6bb6c20761f9" providerId="ADAL" clId="{AF4EB1B8-07A6-4481-91DF-B2D5D61615A8}" dt="2023-02-16T14:49:17.805" v="23838" actId="1076"/>
          <ac:grpSpMkLst>
            <pc:docMk/>
            <pc:sldMk cId="4250565897" sldId="3141"/>
            <ac:grpSpMk id="4" creationId="{D21CAA60-951E-BE31-7A66-CD9791A1207B}"/>
          </ac:grpSpMkLst>
        </pc:grpChg>
        <pc:grpChg chg="add del mod">
          <ac:chgData name="Mathilda Händén" userId="c86d09dc-e4d8-4bba-a0b2-6bb6c20761f9" providerId="ADAL" clId="{AF4EB1B8-07A6-4481-91DF-B2D5D61615A8}" dt="2023-02-16T14:53:24.429" v="23902" actId="165"/>
          <ac:grpSpMkLst>
            <pc:docMk/>
            <pc:sldMk cId="4250565897" sldId="3141"/>
            <ac:grpSpMk id="5" creationId="{20202616-87DF-BF90-6A5D-3099C6755AD3}"/>
          </ac:grpSpMkLst>
        </pc:grpChg>
        <pc:grpChg chg="del mod topLvl">
          <ac:chgData name="Mathilda Händén" userId="c86d09dc-e4d8-4bba-a0b2-6bb6c20761f9" providerId="ADAL" clId="{AF4EB1B8-07A6-4481-91DF-B2D5D61615A8}" dt="2023-02-15T13:29:46.523" v="19144" actId="165"/>
          <ac:grpSpMkLst>
            <pc:docMk/>
            <pc:sldMk cId="4250565897" sldId="3141"/>
            <ac:grpSpMk id="9" creationId="{D15D32DC-3F29-BD60-5AD2-261E512328E5}"/>
          </ac:grpSpMkLst>
        </pc:grpChg>
        <pc:grpChg chg="del mod">
          <ac:chgData name="Mathilda Händén" userId="c86d09dc-e4d8-4bba-a0b2-6bb6c20761f9" providerId="ADAL" clId="{AF4EB1B8-07A6-4481-91DF-B2D5D61615A8}" dt="2023-02-10T13:14:03.997" v="12786" actId="165"/>
          <ac:grpSpMkLst>
            <pc:docMk/>
            <pc:sldMk cId="4250565897" sldId="3141"/>
            <ac:grpSpMk id="10" creationId="{E27630CB-C9DF-8E61-593D-EDA866C0ACCD}"/>
          </ac:grpSpMkLst>
        </pc:grpChg>
        <pc:grpChg chg="del mod">
          <ac:chgData name="Mathilda Händén" userId="c86d09dc-e4d8-4bba-a0b2-6bb6c20761f9" providerId="ADAL" clId="{AF4EB1B8-07A6-4481-91DF-B2D5D61615A8}" dt="2023-02-16T14:53:03.986" v="23897" actId="478"/>
          <ac:grpSpMkLst>
            <pc:docMk/>
            <pc:sldMk cId="4250565897" sldId="3141"/>
            <ac:grpSpMk id="11" creationId="{09042CC7-08AD-F002-AF54-F4EADD20478C}"/>
          </ac:grpSpMkLst>
        </pc:grpChg>
        <pc:grpChg chg="mod">
          <ac:chgData name="Mathilda Händén" userId="c86d09dc-e4d8-4bba-a0b2-6bb6c20761f9" providerId="ADAL" clId="{AF4EB1B8-07A6-4481-91DF-B2D5D61615A8}" dt="2023-02-15T13:29:46.523" v="19144" actId="165"/>
          <ac:grpSpMkLst>
            <pc:docMk/>
            <pc:sldMk cId="4250565897" sldId="3141"/>
            <ac:grpSpMk id="14" creationId="{DC060123-6A7C-EC1D-405A-868786D69534}"/>
          </ac:grpSpMkLst>
        </pc:grpChg>
        <pc:grpChg chg="add mod ord">
          <ac:chgData name="Mathilda Händén" userId="c86d09dc-e4d8-4bba-a0b2-6bb6c20761f9" providerId="ADAL" clId="{AF4EB1B8-07A6-4481-91DF-B2D5D61615A8}" dt="2023-02-16T14:49:24.674" v="23842" actId="1076"/>
          <ac:grpSpMkLst>
            <pc:docMk/>
            <pc:sldMk cId="4250565897" sldId="3141"/>
            <ac:grpSpMk id="15" creationId="{E52A4116-F54B-4B7E-F793-54824BC17206}"/>
          </ac:grpSpMkLst>
        </pc:grpChg>
        <pc:grpChg chg="add mod ord">
          <ac:chgData name="Mathilda Händén" userId="c86d09dc-e4d8-4bba-a0b2-6bb6c20761f9" providerId="ADAL" clId="{AF4EB1B8-07A6-4481-91DF-B2D5D61615A8}" dt="2023-02-16T14:49:22.442" v="23841" actId="1076"/>
          <ac:grpSpMkLst>
            <pc:docMk/>
            <pc:sldMk cId="4250565897" sldId="3141"/>
            <ac:grpSpMk id="22" creationId="{78D0D303-8592-08B8-DF12-824452598962}"/>
          </ac:grpSpMkLst>
        </pc:grpChg>
        <pc:grpChg chg="mod">
          <ac:chgData name="Mathilda Händén" userId="c86d09dc-e4d8-4bba-a0b2-6bb6c20761f9" providerId="ADAL" clId="{AF4EB1B8-07A6-4481-91DF-B2D5D61615A8}" dt="2023-02-15T13:29:46.523" v="19144" actId="165"/>
          <ac:grpSpMkLst>
            <pc:docMk/>
            <pc:sldMk cId="4250565897" sldId="3141"/>
            <ac:grpSpMk id="28" creationId="{2D4D13B5-5988-7318-05B5-D20D1416BD13}"/>
          </ac:grpSpMkLst>
        </pc:grpChg>
        <pc:grpChg chg="mod">
          <ac:chgData name="Mathilda Händén" userId="c86d09dc-e4d8-4bba-a0b2-6bb6c20761f9" providerId="ADAL" clId="{AF4EB1B8-07A6-4481-91DF-B2D5D61615A8}" dt="2023-02-15T10:10:24.529" v="18451"/>
          <ac:grpSpMkLst>
            <pc:docMk/>
            <pc:sldMk cId="4250565897" sldId="3141"/>
            <ac:grpSpMk id="31" creationId="{E827EDA5-C3B5-B855-1FEC-0228C4E7AE50}"/>
          </ac:grpSpMkLst>
        </pc:grpChg>
        <pc:grpChg chg="mod">
          <ac:chgData name="Mathilda Händén" userId="c86d09dc-e4d8-4bba-a0b2-6bb6c20761f9" providerId="ADAL" clId="{AF4EB1B8-07A6-4481-91DF-B2D5D61615A8}" dt="2023-02-15T13:29:46.523" v="19144" actId="165"/>
          <ac:grpSpMkLst>
            <pc:docMk/>
            <pc:sldMk cId="4250565897" sldId="3141"/>
            <ac:grpSpMk id="43" creationId="{ED3BA453-A227-1426-8159-59FB0BD4175B}"/>
          </ac:grpSpMkLst>
        </pc:grpChg>
        <pc:grpChg chg="add mod">
          <ac:chgData name="Mathilda Händén" userId="c86d09dc-e4d8-4bba-a0b2-6bb6c20761f9" providerId="ADAL" clId="{AF4EB1B8-07A6-4481-91DF-B2D5D61615A8}" dt="2023-02-15T13:40:26.090" v="19170"/>
          <ac:grpSpMkLst>
            <pc:docMk/>
            <pc:sldMk cId="4250565897" sldId="3141"/>
            <ac:grpSpMk id="45" creationId="{1B1BFA51-6CFA-00C8-73C7-5AA03443CB2C}"/>
          </ac:grpSpMkLst>
        </pc:grpChg>
        <pc:grpChg chg="add mod">
          <ac:chgData name="Mathilda Händén" userId="c86d09dc-e4d8-4bba-a0b2-6bb6c20761f9" providerId="ADAL" clId="{AF4EB1B8-07A6-4481-91DF-B2D5D61615A8}" dt="2023-02-15T13:40:26.090" v="19170"/>
          <ac:grpSpMkLst>
            <pc:docMk/>
            <pc:sldMk cId="4250565897" sldId="3141"/>
            <ac:grpSpMk id="49" creationId="{F327C929-678A-502E-25FB-97AFEC84E44E}"/>
          </ac:grpSpMkLst>
        </pc:grpChg>
        <pc:grpChg chg="add mod">
          <ac:chgData name="Mathilda Händén" userId="c86d09dc-e4d8-4bba-a0b2-6bb6c20761f9" providerId="ADAL" clId="{AF4EB1B8-07A6-4481-91DF-B2D5D61615A8}" dt="2023-02-15T13:40:26.090" v="19170"/>
          <ac:grpSpMkLst>
            <pc:docMk/>
            <pc:sldMk cId="4250565897" sldId="3141"/>
            <ac:grpSpMk id="57" creationId="{0BF2E903-49F7-0F65-F7E7-90891B52384A}"/>
          </ac:grpSpMkLst>
        </pc:grpChg>
        <pc:grpChg chg="add mod">
          <ac:chgData name="Mathilda Händén" userId="c86d09dc-e4d8-4bba-a0b2-6bb6c20761f9" providerId="ADAL" clId="{AF4EB1B8-07A6-4481-91DF-B2D5D61615A8}" dt="2023-02-16T14:53:29.354" v="23903" actId="164"/>
          <ac:grpSpMkLst>
            <pc:docMk/>
            <pc:sldMk cId="4250565897" sldId="3141"/>
            <ac:grpSpMk id="65" creationId="{17A4C6AA-4F9B-C652-E4B9-3CBF549C01D9}"/>
          </ac:grpSpMkLst>
        </pc:grpChg>
        <pc:grpChg chg="mod">
          <ac:chgData name="Mathilda Händén" userId="c86d09dc-e4d8-4bba-a0b2-6bb6c20761f9" providerId="ADAL" clId="{AF4EB1B8-07A6-4481-91DF-B2D5D61615A8}" dt="2023-02-15T13:29:46.523" v="19144" actId="165"/>
          <ac:grpSpMkLst>
            <pc:docMk/>
            <pc:sldMk cId="4250565897" sldId="3141"/>
            <ac:grpSpMk id="67" creationId="{42569D8D-CC30-DB86-7A25-DFEF5A27EEAB}"/>
          </ac:grpSpMkLst>
        </pc:grpChg>
        <pc:grpChg chg="mod topLvl">
          <ac:chgData name="Mathilda Händén" userId="c86d09dc-e4d8-4bba-a0b2-6bb6c20761f9" providerId="ADAL" clId="{AF4EB1B8-07A6-4481-91DF-B2D5D61615A8}" dt="2023-02-15T13:29:46.523" v="19144" actId="165"/>
          <ac:grpSpMkLst>
            <pc:docMk/>
            <pc:sldMk cId="4250565897" sldId="3141"/>
            <ac:grpSpMk id="68" creationId="{612C4C72-7401-6DC6-CC01-E47E94AE70CC}"/>
          </ac:grpSpMkLst>
        </pc:grpChg>
        <pc:grpChg chg="add mod">
          <ac:chgData name="Mathilda Händén" userId="c86d09dc-e4d8-4bba-a0b2-6bb6c20761f9" providerId="ADAL" clId="{AF4EB1B8-07A6-4481-91DF-B2D5D61615A8}" dt="2023-02-15T13:40:26.090" v="19170"/>
          <ac:grpSpMkLst>
            <pc:docMk/>
            <pc:sldMk cId="4250565897" sldId="3141"/>
            <ac:grpSpMk id="77" creationId="{AE26F53D-6B67-CE42-AB16-78B22898734E}"/>
          </ac:grpSpMkLst>
        </pc:grpChg>
        <pc:grpChg chg="add del mod">
          <ac:chgData name="Mathilda Händén" userId="c86d09dc-e4d8-4bba-a0b2-6bb6c20761f9" providerId="ADAL" clId="{AF4EB1B8-07A6-4481-91DF-B2D5D61615A8}" dt="2023-02-10T13:10:31.303" v="12747" actId="478"/>
          <ac:grpSpMkLst>
            <pc:docMk/>
            <pc:sldMk cId="4250565897" sldId="3141"/>
            <ac:grpSpMk id="95" creationId="{86BB95E1-35A5-9515-3301-E7AF6287FD28}"/>
          </ac:grpSpMkLst>
        </pc:grpChg>
        <pc:grpChg chg="del mod">
          <ac:chgData name="Mathilda Händén" userId="c86d09dc-e4d8-4bba-a0b2-6bb6c20761f9" providerId="ADAL" clId="{AF4EB1B8-07A6-4481-91DF-B2D5D61615A8}" dt="2023-02-10T13:10:53.107" v="12752" actId="478"/>
          <ac:grpSpMkLst>
            <pc:docMk/>
            <pc:sldMk cId="4250565897" sldId="3141"/>
            <ac:grpSpMk id="107" creationId="{34BB0E38-8202-0196-845F-94D0F9473FE6}"/>
          </ac:grpSpMkLst>
        </pc:grpChg>
        <pc:grpChg chg="del topLvl">
          <ac:chgData name="Mathilda Händén" userId="c86d09dc-e4d8-4bba-a0b2-6bb6c20761f9" providerId="ADAL" clId="{AF4EB1B8-07A6-4481-91DF-B2D5D61615A8}" dt="2023-02-10T13:10:55.847" v="12753" actId="478"/>
          <ac:grpSpMkLst>
            <pc:docMk/>
            <pc:sldMk cId="4250565897" sldId="3141"/>
            <ac:grpSpMk id="110" creationId="{9F1CAD6C-8D00-BC0F-2A6E-75FE4F136261}"/>
          </ac:grpSpMkLst>
        </pc:grpChg>
        <pc:grpChg chg="del mod">
          <ac:chgData name="Mathilda Händén" userId="c86d09dc-e4d8-4bba-a0b2-6bb6c20761f9" providerId="ADAL" clId="{AF4EB1B8-07A6-4481-91DF-B2D5D61615A8}" dt="2023-02-10T13:11:20.813" v="12755" actId="478"/>
          <ac:grpSpMkLst>
            <pc:docMk/>
            <pc:sldMk cId="4250565897" sldId="3141"/>
            <ac:grpSpMk id="113" creationId="{73E3BF80-9604-B27F-B6E5-FA9431FCD52B}"/>
          </ac:grpSpMkLst>
        </pc:grpChg>
        <pc:grpChg chg="add del mod ord topLvl">
          <ac:chgData name="Mathilda Händén" userId="c86d09dc-e4d8-4bba-a0b2-6bb6c20761f9" providerId="ADAL" clId="{AF4EB1B8-07A6-4481-91DF-B2D5D61615A8}" dt="2023-02-15T09:10:46.779" v="18366" actId="478"/>
          <ac:grpSpMkLst>
            <pc:docMk/>
            <pc:sldMk cId="4250565897" sldId="3141"/>
            <ac:grpSpMk id="117" creationId="{800D955E-A268-9B5A-27AA-9E5FC2434B97}"/>
          </ac:grpSpMkLst>
        </pc:grpChg>
        <pc:grpChg chg="add del mod">
          <ac:chgData name="Mathilda Händén" userId="c86d09dc-e4d8-4bba-a0b2-6bb6c20761f9" providerId="ADAL" clId="{AF4EB1B8-07A6-4481-91DF-B2D5D61615A8}" dt="2023-02-10T13:11:37.846" v="12759" actId="478"/>
          <ac:grpSpMkLst>
            <pc:docMk/>
            <pc:sldMk cId="4250565897" sldId="3141"/>
            <ac:grpSpMk id="121" creationId="{10D3BA14-3B35-2939-4270-402FF683BE73}"/>
          </ac:grpSpMkLst>
        </pc:grpChg>
        <pc:grpChg chg="add del mod">
          <ac:chgData name="Mathilda Händén" userId="c86d09dc-e4d8-4bba-a0b2-6bb6c20761f9" providerId="ADAL" clId="{AF4EB1B8-07A6-4481-91DF-B2D5D61615A8}" dt="2023-02-10T13:14:46.351" v="12799"/>
          <ac:grpSpMkLst>
            <pc:docMk/>
            <pc:sldMk cId="4250565897" sldId="3141"/>
            <ac:grpSpMk id="126" creationId="{B5F1B7A3-BD79-E280-AE94-90F55258FD00}"/>
          </ac:grpSpMkLst>
        </pc:grpChg>
        <pc:grpChg chg="add del mod">
          <ac:chgData name="Mathilda Händén" userId="c86d09dc-e4d8-4bba-a0b2-6bb6c20761f9" providerId="ADAL" clId="{AF4EB1B8-07A6-4481-91DF-B2D5D61615A8}" dt="2023-02-10T13:14:46.351" v="12799"/>
          <ac:grpSpMkLst>
            <pc:docMk/>
            <pc:sldMk cId="4250565897" sldId="3141"/>
            <ac:grpSpMk id="130" creationId="{1212560C-340B-1656-5662-ADB6DF370DD5}"/>
          </ac:grpSpMkLst>
        </pc:grpChg>
        <pc:grpChg chg="add del mod">
          <ac:chgData name="Mathilda Händén" userId="c86d09dc-e4d8-4bba-a0b2-6bb6c20761f9" providerId="ADAL" clId="{AF4EB1B8-07A6-4481-91DF-B2D5D61615A8}" dt="2023-02-10T13:27:03.381" v="12963" actId="478"/>
          <ac:grpSpMkLst>
            <pc:docMk/>
            <pc:sldMk cId="4250565897" sldId="3141"/>
            <ac:grpSpMk id="134" creationId="{B0BC74A9-701B-5216-398D-6A999ECF199A}"/>
          </ac:grpSpMkLst>
        </pc:grpChg>
        <pc:grpChg chg="add del mod">
          <ac:chgData name="Mathilda Händén" userId="c86d09dc-e4d8-4bba-a0b2-6bb6c20761f9" providerId="ADAL" clId="{AF4EB1B8-07A6-4481-91DF-B2D5D61615A8}" dt="2023-02-10T13:27:03.381" v="12963" actId="478"/>
          <ac:grpSpMkLst>
            <pc:docMk/>
            <pc:sldMk cId="4250565897" sldId="3141"/>
            <ac:grpSpMk id="138" creationId="{96D7AD2C-12E9-E053-C2F1-C8E9B1B68D2F}"/>
          </ac:grpSpMkLst>
        </pc:grpChg>
        <pc:grpChg chg="add del mod topLvl">
          <ac:chgData name="Mathilda Händén" userId="c86d09dc-e4d8-4bba-a0b2-6bb6c20761f9" providerId="ADAL" clId="{AF4EB1B8-07A6-4481-91DF-B2D5D61615A8}" dt="2023-02-15T13:40:25.588" v="19169" actId="478"/>
          <ac:grpSpMkLst>
            <pc:docMk/>
            <pc:sldMk cId="4250565897" sldId="3141"/>
            <ac:grpSpMk id="144" creationId="{8180F5D8-39F6-4E50-6A79-DB6B2B06F80F}"/>
          </ac:grpSpMkLst>
        </pc:grpChg>
        <pc:grpChg chg="add mod topLvl">
          <ac:chgData name="Mathilda Händén" userId="c86d09dc-e4d8-4bba-a0b2-6bb6c20761f9" providerId="ADAL" clId="{AF4EB1B8-07A6-4481-91DF-B2D5D61615A8}" dt="2023-02-15T10:09:55.803" v="18450" actId="1076"/>
          <ac:grpSpMkLst>
            <pc:docMk/>
            <pc:sldMk cId="4250565897" sldId="3141"/>
            <ac:grpSpMk id="147" creationId="{D38B567E-8104-92C0-0737-8D2068258BE0}"/>
          </ac:grpSpMkLst>
        </pc:grpChg>
        <pc:grpChg chg="add mod topLvl">
          <ac:chgData name="Mathilda Händén" userId="c86d09dc-e4d8-4bba-a0b2-6bb6c20761f9" providerId="ADAL" clId="{AF4EB1B8-07A6-4481-91DF-B2D5D61615A8}" dt="2023-02-16T14:55:13.620" v="23916" actId="1076"/>
          <ac:grpSpMkLst>
            <pc:docMk/>
            <pc:sldMk cId="4250565897" sldId="3141"/>
            <ac:grpSpMk id="151" creationId="{3AE91F62-9C90-46FC-371D-447A27DA6894}"/>
          </ac:grpSpMkLst>
        </pc:grpChg>
        <pc:grpChg chg="add del mod">
          <ac:chgData name="Mathilda Händén" userId="c86d09dc-e4d8-4bba-a0b2-6bb6c20761f9" providerId="ADAL" clId="{AF4EB1B8-07A6-4481-91DF-B2D5D61615A8}" dt="2023-02-10T13:29:03.968" v="12989" actId="165"/>
          <ac:grpSpMkLst>
            <pc:docMk/>
            <pc:sldMk cId="4250565897" sldId="3141"/>
            <ac:grpSpMk id="155" creationId="{898CF95C-7443-B8EF-B697-4E1BA15E1982}"/>
          </ac:grpSpMkLst>
        </pc:grpChg>
        <pc:picChg chg="mod">
          <ac:chgData name="Mathilda Händén" userId="c86d09dc-e4d8-4bba-a0b2-6bb6c20761f9" providerId="ADAL" clId="{AF4EB1B8-07A6-4481-91DF-B2D5D61615A8}" dt="2023-02-15T10:10:24.529" v="18451"/>
          <ac:picMkLst>
            <pc:docMk/>
            <pc:sldMk cId="4250565897" sldId="3141"/>
            <ac:picMk id="8" creationId="{67784EFB-9880-74A4-62D4-CB836DFB2626}"/>
          </ac:picMkLst>
        </pc:picChg>
        <pc:picChg chg="del mod">
          <ac:chgData name="Mathilda Händén" userId="c86d09dc-e4d8-4bba-a0b2-6bb6c20761f9" providerId="ADAL" clId="{AF4EB1B8-07A6-4481-91DF-B2D5D61615A8}" dt="2023-02-16T14:53:03.986" v="23897" actId="478"/>
          <ac:picMkLst>
            <pc:docMk/>
            <pc:sldMk cId="4250565897" sldId="3141"/>
            <ac:picMk id="16" creationId="{265074E5-ED1A-3A49-481C-20096206FB34}"/>
          </ac:picMkLst>
        </pc:picChg>
        <pc:picChg chg="mod">
          <ac:chgData name="Mathilda Händén" userId="c86d09dc-e4d8-4bba-a0b2-6bb6c20761f9" providerId="ADAL" clId="{AF4EB1B8-07A6-4481-91DF-B2D5D61615A8}" dt="2023-02-15T10:10:24.529" v="18451"/>
          <ac:picMkLst>
            <pc:docMk/>
            <pc:sldMk cId="4250565897" sldId="3141"/>
            <ac:picMk id="19" creationId="{C66ECBEE-B7F0-9236-9B15-5BEFF32330AF}"/>
          </ac:picMkLst>
        </pc:picChg>
        <pc:picChg chg="mod">
          <ac:chgData name="Mathilda Händén" userId="c86d09dc-e4d8-4bba-a0b2-6bb6c20761f9" providerId="ADAL" clId="{AF4EB1B8-07A6-4481-91DF-B2D5D61615A8}" dt="2023-02-15T10:10:24.529" v="18451"/>
          <ac:picMkLst>
            <pc:docMk/>
            <pc:sldMk cId="4250565897" sldId="3141"/>
            <ac:picMk id="32" creationId="{64601B8B-A183-43B8-D1B6-16AAD7CC3299}"/>
          </ac:picMkLst>
        </pc:picChg>
        <pc:picChg chg="add mod">
          <ac:chgData name="Mathilda Händén" userId="c86d09dc-e4d8-4bba-a0b2-6bb6c20761f9" providerId="ADAL" clId="{AF4EB1B8-07A6-4481-91DF-B2D5D61615A8}" dt="2023-02-10T13:47:55.532" v="13235" actId="1076"/>
          <ac:picMkLst>
            <pc:docMk/>
            <pc:sldMk cId="4250565897" sldId="3141"/>
            <ac:picMk id="52" creationId="{9A514955-5117-E084-8545-55F9AC9674C2}"/>
          </ac:picMkLst>
        </pc:picChg>
        <pc:picChg chg="add mod modCrop">
          <ac:chgData name="Mathilda Händén" userId="c86d09dc-e4d8-4bba-a0b2-6bb6c20761f9" providerId="ADAL" clId="{AF4EB1B8-07A6-4481-91DF-B2D5D61615A8}" dt="2023-02-16T14:53:29.354" v="23903" actId="164"/>
          <ac:picMkLst>
            <pc:docMk/>
            <pc:sldMk cId="4250565897" sldId="3141"/>
            <ac:picMk id="64" creationId="{8776DE1A-C9B3-5998-F5A9-F5D6A890A767}"/>
          </ac:picMkLst>
        </pc:picChg>
        <pc:picChg chg="mod">
          <ac:chgData name="Mathilda Händén" userId="c86d09dc-e4d8-4bba-a0b2-6bb6c20761f9" providerId="ADAL" clId="{AF4EB1B8-07A6-4481-91DF-B2D5D61615A8}" dt="2023-02-10T13:14:44.749" v="12798"/>
          <ac:picMkLst>
            <pc:docMk/>
            <pc:sldMk cId="4250565897" sldId="3141"/>
            <ac:picMk id="129" creationId="{702360A8-A59C-40E9-2BF2-2D4D966C8D48}"/>
          </ac:picMkLst>
        </pc:picChg>
        <pc:picChg chg="mod">
          <ac:chgData name="Mathilda Händén" userId="c86d09dc-e4d8-4bba-a0b2-6bb6c20761f9" providerId="ADAL" clId="{AF4EB1B8-07A6-4481-91DF-B2D5D61615A8}" dt="2023-02-10T13:14:44.749" v="12798"/>
          <ac:picMkLst>
            <pc:docMk/>
            <pc:sldMk cId="4250565897" sldId="3141"/>
            <ac:picMk id="132" creationId="{9A90A956-ED38-4776-76C2-175B1D50BB21}"/>
          </ac:picMkLst>
        </pc:picChg>
        <pc:picChg chg="mod">
          <ac:chgData name="Mathilda Händén" userId="c86d09dc-e4d8-4bba-a0b2-6bb6c20761f9" providerId="ADAL" clId="{AF4EB1B8-07A6-4481-91DF-B2D5D61615A8}" dt="2023-02-10T13:14:52.558" v="12802"/>
          <ac:picMkLst>
            <pc:docMk/>
            <pc:sldMk cId="4250565897" sldId="3141"/>
            <ac:picMk id="137" creationId="{EA41C020-8DE5-1A32-3E81-9F08903D6E9C}"/>
          </ac:picMkLst>
        </pc:picChg>
        <pc:picChg chg="mod">
          <ac:chgData name="Mathilda Händén" userId="c86d09dc-e4d8-4bba-a0b2-6bb6c20761f9" providerId="ADAL" clId="{AF4EB1B8-07A6-4481-91DF-B2D5D61615A8}" dt="2023-02-10T13:14:52.558" v="12802"/>
          <ac:picMkLst>
            <pc:docMk/>
            <pc:sldMk cId="4250565897" sldId="3141"/>
            <ac:picMk id="140" creationId="{7F2F3E38-AB82-07F5-808F-DC2EC661FB47}"/>
          </ac:picMkLst>
        </pc:picChg>
        <pc:picChg chg="mod">
          <ac:chgData name="Mathilda Händén" userId="c86d09dc-e4d8-4bba-a0b2-6bb6c20761f9" providerId="ADAL" clId="{AF4EB1B8-07A6-4481-91DF-B2D5D61615A8}" dt="2023-02-10T13:29:03.968" v="12989" actId="165"/>
          <ac:picMkLst>
            <pc:docMk/>
            <pc:sldMk cId="4250565897" sldId="3141"/>
            <ac:picMk id="150" creationId="{A894648C-90C8-450C-3ADA-71B5AB5F42C1}"/>
          </ac:picMkLst>
        </pc:picChg>
        <pc:picChg chg="mod">
          <ac:chgData name="Mathilda Händén" userId="c86d09dc-e4d8-4bba-a0b2-6bb6c20761f9" providerId="ADAL" clId="{AF4EB1B8-07A6-4481-91DF-B2D5D61615A8}" dt="2023-02-10T13:29:03.968" v="12989" actId="165"/>
          <ac:picMkLst>
            <pc:docMk/>
            <pc:sldMk cId="4250565897" sldId="3141"/>
            <ac:picMk id="153" creationId="{C2813706-F942-A2F0-C0FB-9D37E8889D39}"/>
          </ac:picMkLst>
        </pc:picChg>
        <pc:cxnChg chg="add mod topLvl">
          <ac:chgData name="Mathilda Händén" userId="c86d09dc-e4d8-4bba-a0b2-6bb6c20761f9" providerId="ADAL" clId="{AF4EB1B8-07A6-4481-91DF-B2D5D61615A8}" dt="2023-02-10T13:29:03.968" v="12989" actId="165"/>
          <ac:cxnSpMkLst>
            <pc:docMk/>
            <pc:sldMk cId="4250565897" sldId="3141"/>
            <ac:cxnSpMk id="2" creationId="{358792D2-B00C-E145-0B98-E146D37CBEF8}"/>
          </ac:cxnSpMkLst>
        </pc:cxnChg>
        <pc:cxnChg chg="add mod topLvl">
          <ac:chgData name="Mathilda Händén" userId="c86d09dc-e4d8-4bba-a0b2-6bb6c20761f9" providerId="ADAL" clId="{AF4EB1B8-07A6-4481-91DF-B2D5D61615A8}" dt="2023-02-10T13:29:03.968" v="12989" actId="165"/>
          <ac:cxnSpMkLst>
            <pc:docMk/>
            <pc:sldMk cId="4250565897" sldId="3141"/>
            <ac:cxnSpMk id="3" creationId="{1E4117F2-26AE-0548-65DA-CBFE21AED68D}"/>
          </ac:cxnSpMkLst>
        </pc:cxnChg>
        <pc:cxnChg chg="del">
          <ac:chgData name="Mathilda Händén" userId="c86d09dc-e4d8-4bba-a0b2-6bb6c20761f9" providerId="ADAL" clId="{AF4EB1B8-07A6-4481-91DF-B2D5D61615A8}" dt="2023-02-10T13:02:22.262" v="12678" actId="478"/>
          <ac:cxnSpMkLst>
            <pc:docMk/>
            <pc:sldMk cId="4250565897" sldId="3141"/>
            <ac:cxnSpMk id="15" creationId="{C7BB18C2-40DC-48AB-BEA0-79D2775601FE}"/>
          </ac:cxnSpMkLst>
        </pc:cxnChg>
        <pc:cxnChg chg="del">
          <ac:chgData name="Mathilda Händén" userId="c86d09dc-e4d8-4bba-a0b2-6bb6c20761f9" providerId="ADAL" clId="{AF4EB1B8-07A6-4481-91DF-B2D5D61615A8}" dt="2023-02-10T13:02:22.262" v="12678" actId="478"/>
          <ac:cxnSpMkLst>
            <pc:docMk/>
            <pc:sldMk cId="4250565897" sldId="3141"/>
            <ac:cxnSpMk id="17" creationId="{78A3D623-A75A-4263-8D52-7245DA1655C1}"/>
          </ac:cxnSpMkLst>
        </pc:cxnChg>
        <pc:cxnChg chg="del mod">
          <ac:chgData name="Mathilda Händén" userId="c86d09dc-e4d8-4bba-a0b2-6bb6c20761f9" providerId="ADAL" clId="{AF4EB1B8-07A6-4481-91DF-B2D5D61615A8}" dt="2023-02-10T13:08:20.387" v="12708" actId="478"/>
          <ac:cxnSpMkLst>
            <pc:docMk/>
            <pc:sldMk cId="4250565897" sldId="3141"/>
            <ac:cxnSpMk id="22" creationId="{AAC262A3-DC98-B874-AD63-334008CE35A8}"/>
          </ac:cxnSpMkLst>
        </pc:cxnChg>
        <pc:cxnChg chg="del mod">
          <ac:chgData name="Mathilda Händén" userId="c86d09dc-e4d8-4bba-a0b2-6bb6c20761f9" providerId="ADAL" clId="{AF4EB1B8-07A6-4481-91DF-B2D5D61615A8}" dt="2023-02-10T13:08:21.640" v="12709" actId="478"/>
          <ac:cxnSpMkLst>
            <pc:docMk/>
            <pc:sldMk cId="4250565897" sldId="3141"/>
            <ac:cxnSpMk id="49" creationId="{00CD614C-A1E3-F601-65E9-F86E1F278D3B}"/>
          </ac:cxnSpMkLst>
        </pc:cxnChg>
        <pc:cxnChg chg="mod">
          <ac:chgData name="Mathilda Händén" userId="c86d09dc-e4d8-4bba-a0b2-6bb6c20761f9" providerId="ADAL" clId="{AF4EB1B8-07A6-4481-91DF-B2D5D61615A8}" dt="2023-02-10T13:29:03.968" v="12989" actId="165"/>
          <ac:cxnSpMkLst>
            <pc:docMk/>
            <pc:sldMk cId="4250565897" sldId="3141"/>
            <ac:cxnSpMk id="50" creationId="{00447B56-BA18-0FD3-18B0-E635308AD042}"/>
          </ac:cxnSpMkLst>
        </pc:cxnChg>
        <pc:cxnChg chg="mod">
          <ac:chgData name="Mathilda Händén" userId="c86d09dc-e4d8-4bba-a0b2-6bb6c20761f9" providerId="ADAL" clId="{AF4EB1B8-07A6-4481-91DF-B2D5D61615A8}" dt="2023-02-10T13:29:03.968" v="12989" actId="165"/>
          <ac:cxnSpMkLst>
            <pc:docMk/>
            <pc:sldMk cId="4250565897" sldId="3141"/>
            <ac:cxnSpMk id="64" creationId="{762E29CD-E336-AF3C-9FE6-B8DCBFB15388}"/>
          </ac:cxnSpMkLst>
        </pc:cxnChg>
        <pc:cxnChg chg="mod">
          <ac:chgData name="Mathilda Händén" userId="c86d09dc-e4d8-4bba-a0b2-6bb6c20761f9" providerId="ADAL" clId="{AF4EB1B8-07A6-4481-91DF-B2D5D61615A8}" dt="2023-02-10T13:29:03.968" v="12989" actId="165"/>
          <ac:cxnSpMkLst>
            <pc:docMk/>
            <pc:sldMk cId="4250565897" sldId="3141"/>
            <ac:cxnSpMk id="65" creationId="{A9729279-BCA4-AA15-7B46-CAB5E22B398D}"/>
          </ac:cxnSpMkLst>
        </pc:cxnChg>
        <pc:cxnChg chg="add mod ord topLvl">
          <ac:chgData name="Mathilda Händén" userId="c86d09dc-e4d8-4bba-a0b2-6bb6c20761f9" providerId="ADAL" clId="{AF4EB1B8-07A6-4481-91DF-B2D5D61615A8}" dt="2023-02-15T13:31:16.766" v="19155" actId="1076"/>
          <ac:cxnSpMkLst>
            <pc:docMk/>
            <pc:sldMk cId="4250565897" sldId="3141"/>
            <ac:cxnSpMk id="70" creationId="{334435F6-4520-9AAF-2CC2-676AFFD0186E}"/>
          </ac:cxnSpMkLst>
        </pc:cxnChg>
        <pc:cxnChg chg="add mod topLvl">
          <ac:chgData name="Mathilda Händén" userId="c86d09dc-e4d8-4bba-a0b2-6bb6c20761f9" providerId="ADAL" clId="{AF4EB1B8-07A6-4481-91DF-B2D5D61615A8}" dt="2023-02-15T13:28:49.274" v="19136" actId="1076"/>
          <ac:cxnSpMkLst>
            <pc:docMk/>
            <pc:sldMk cId="4250565897" sldId="3141"/>
            <ac:cxnSpMk id="73" creationId="{83772887-8C12-38B8-B55A-8E742F5484B0}"/>
          </ac:cxnSpMkLst>
        </pc:cxnChg>
        <pc:cxnChg chg="del mod">
          <ac:chgData name="Mathilda Händén" userId="c86d09dc-e4d8-4bba-a0b2-6bb6c20761f9" providerId="ADAL" clId="{AF4EB1B8-07A6-4481-91DF-B2D5D61615A8}" dt="2023-02-10T13:08:17.092" v="12705" actId="478"/>
          <ac:cxnSpMkLst>
            <pc:docMk/>
            <pc:sldMk cId="4250565897" sldId="3141"/>
            <ac:cxnSpMk id="76" creationId="{4B4F1569-8B84-E41C-F937-4C3E061EEE55}"/>
          </ac:cxnSpMkLst>
        </pc:cxnChg>
        <pc:cxnChg chg="add mod topLvl">
          <ac:chgData name="Mathilda Händén" userId="c86d09dc-e4d8-4bba-a0b2-6bb6c20761f9" providerId="ADAL" clId="{AF4EB1B8-07A6-4481-91DF-B2D5D61615A8}" dt="2023-02-16T14:53:59.234" v="23908" actId="208"/>
          <ac:cxnSpMkLst>
            <pc:docMk/>
            <pc:sldMk cId="4250565897" sldId="3141"/>
            <ac:cxnSpMk id="79" creationId="{32BB5979-DAAE-7AD4-1AC5-48F4D2154B5E}"/>
          </ac:cxnSpMkLst>
        </pc:cxnChg>
        <pc:cxnChg chg="add mod topLvl">
          <ac:chgData name="Mathilda Händén" userId="c86d09dc-e4d8-4bba-a0b2-6bb6c20761f9" providerId="ADAL" clId="{AF4EB1B8-07A6-4481-91DF-B2D5D61615A8}" dt="2023-02-16T14:53:59.234" v="23908" actId="208"/>
          <ac:cxnSpMkLst>
            <pc:docMk/>
            <pc:sldMk cId="4250565897" sldId="3141"/>
            <ac:cxnSpMk id="81" creationId="{EFC24632-9A3F-8B16-A7E3-3876E33C7631}"/>
          </ac:cxnSpMkLst>
        </pc:cxnChg>
        <pc:cxnChg chg="mod">
          <ac:chgData name="Mathilda Händén" userId="c86d09dc-e4d8-4bba-a0b2-6bb6c20761f9" providerId="ADAL" clId="{AF4EB1B8-07A6-4481-91DF-B2D5D61615A8}" dt="2023-02-10T13:29:03.968" v="12989" actId="165"/>
          <ac:cxnSpMkLst>
            <pc:docMk/>
            <pc:sldMk cId="4250565897" sldId="3141"/>
            <ac:cxnSpMk id="82" creationId="{ACEA0019-46FF-498A-AF5F-FD0BBBA53DB9}"/>
          </ac:cxnSpMkLst>
        </pc:cxnChg>
        <pc:cxnChg chg="mod">
          <ac:chgData name="Mathilda Händén" userId="c86d09dc-e4d8-4bba-a0b2-6bb6c20761f9" providerId="ADAL" clId="{AF4EB1B8-07A6-4481-91DF-B2D5D61615A8}" dt="2023-02-10T13:29:03.968" v="12989" actId="165"/>
          <ac:cxnSpMkLst>
            <pc:docMk/>
            <pc:sldMk cId="4250565897" sldId="3141"/>
            <ac:cxnSpMk id="83" creationId="{D27C6521-2520-4B53-9D3E-71B68573C08C}"/>
          </ac:cxnSpMkLst>
        </pc:cxnChg>
        <pc:cxnChg chg="mod">
          <ac:chgData name="Mathilda Händén" userId="c86d09dc-e4d8-4bba-a0b2-6bb6c20761f9" providerId="ADAL" clId="{AF4EB1B8-07A6-4481-91DF-B2D5D61615A8}" dt="2023-02-10T13:29:03.968" v="12989" actId="165"/>
          <ac:cxnSpMkLst>
            <pc:docMk/>
            <pc:sldMk cId="4250565897" sldId="3141"/>
            <ac:cxnSpMk id="84" creationId="{9F82AB68-18E3-4FCF-A3C6-98455E176C12}"/>
          </ac:cxnSpMkLst>
        </pc:cxnChg>
        <pc:cxnChg chg="mod">
          <ac:chgData name="Mathilda Händén" userId="c86d09dc-e4d8-4bba-a0b2-6bb6c20761f9" providerId="ADAL" clId="{AF4EB1B8-07A6-4481-91DF-B2D5D61615A8}" dt="2023-02-10T13:29:03.968" v="12989" actId="165"/>
          <ac:cxnSpMkLst>
            <pc:docMk/>
            <pc:sldMk cId="4250565897" sldId="3141"/>
            <ac:cxnSpMk id="89" creationId="{1401547E-88F3-4D8D-BF76-3A7271545352}"/>
          </ac:cxnSpMkLst>
        </pc:cxnChg>
        <pc:cxnChg chg="mod">
          <ac:chgData name="Mathilda Händén" userId="c86d09dc-e4d8-4bba-a0b2-6bb6c20761f9" providerId="ADAL" clId="{AF4EB1B8-07A6-4481-91DF-B2D5D61615A8}" dt="2023-02-10T13:29:03.968" v="12989" actId="165"/>
          <ac:cxnSpMkLst>
            <pc:docMk/>
            <pc:sldMk cId="4250565897" sldId="3141"/>
            <ac:cxnSpMk id="91" creationId="{61727389-E554-4054-8304-7FDB425F131D}"/>
          </ac:cxnSpMkLst>
        </pc:cxnChg>
        <pc:cxnChg chg="mod">
          <ac:chgData name="Mathilda Händén" userId="c86d09dc-e4d8-4bba-a0b2-6bb6c20761f9" providerId="ADAL" clId="{AF4EB1B8-07A6-4481-91DF-B2D5D61615A8}" dt="2023-02-10T13:29:03.968" v="12989" actId="165"/>
          <ac:cxnSpMkLst>
            <pc:docMk/>
            <pc:sldMk cId="4250565897" sldId="3141"/>
            <ac:cxnSpMk id="92" creationId="{41AB589C-B96A-45FB-86EA-B29246F1F1AC}"/>
          </ac:cxnSpMkLst>
        </pc:cxnChg>
        <pc:cxnChg chg="mod">
          <ac:chgData name="Mathilda Händén" userId="c86d09dc-e4d8-4bba-a0b2-6bb6c20761f9" providerId="ADAL" clId="{AF4EB1B8-07A6-4481-91DF-B2D5D61615A8}" dt="2023-02-10T13:29:03.968" v="12989" actId="165"/>
          <ac:cxnSpMkLst>
            <pc:docMk/>
            <pc:sldMk cId="4250565897" sldId="3141"/>
            <ac:cxnSpMk id="93" creationId="{8F6F7E01-9E01-4F49-9090-3B88B5B5FE19}"/>
          </ac:cxnSpMkLst>
        </pc:cxnChg>
        <pc:cxnChg chg="mod ord">
          <ac:chgData name="Mathilda Händén" userId="c86d09dc-e4d8-4bba-a0b2-6bb6c20761f9" providerId="ADAL" clId="{AF4EB1B8-07A6-4481-91DF-B2D5D61615A8}" dt="2023-02-10T13:29:03.968" v="12989" actId="165"/>
          <ac:cxnSpMkLst>
            <pc:docMk/>
            <pc:sldMk cId="4250565897" sldId="3141"/>
            <ac:cxnSpMk id="94" creationId="{E01F81C9-8245-43B9-B95B-71E2B5BBA7F3}"/>
          </ac:cxnSpMkLst>
        </pc:cxnChg>
        <pc:cxnChg chg="mod">
          <ac:chgData name="Mathilda Händén" userId="c86d09dc-e4d8-4bba-a0b2-6bb6c20761f9" providerId="ADAL" clId="{AF4EB1B8-07A6-4481-91DF-B2D5D61615A8}" dt="2023-02-10T13:29:03.968" v="12989" actId="165"/>
          <ac:cxnSpMkLst>
            <pc:docMk/>
            <pc:sldMk cId="4250565897" sldId="3141"/>
            <ac:cxnSpMk id="96" creationId="{91A5436F-97DB-4868-ACE8-05F770D4E9C8}"/>
          </ac:cxnSpMkLst>
        </pc:cxnChg>
        <pc:cxnChg chg="mod">
          <ac:chgData name="Mathilda Händén" userId="c86d09dc-e4d8-4bba-a0b2-6bb6c20761f9" providerId="ADAL" clId="{AF4EB1B8-07A6-4481-91DF-B2D5D61615A8}" dt="2023-02-10T13:29:03.968" v="12989" actId="165"/>
          <ac:cxnSpMkLst>
            <pc:docMk/>
            <pc:sldMk cId="4250565897" sldId="3141"/>
            <ac:cxnSpMk id="97" creationId="{72B2D844-5502-45CF-9F67-5904FFA34E5E}"/>
          </ac:cxnSpMkLst>
        </pc:cxnChg>
        <pc:cxnChg chg="mod">
          <ac:chgData name="Mathilda Händén" userId="c86d09dc-e4d8-4bba-a0b2-6bb6c20761f9" providerId="ADAL" clId="{AF4EB1B8-07A6-4481-91DF-B2D5D61615A8}" dt="2023-02-10T13:29:03.968" v="12989" actId="165"/>
          <ac:cxnSpMkLst>
            <pc:docMk/>
            <pc:sldMk cId="4250565897" sldId="3141"/>
            <ac:cxnSpMk id="98" creationId="{98E9B58F-779B-4AA0-AEA0-81EED2BA1509}"/>
          </ac:cxnSpMkLst>
        </pc:cxnChg>
        <pc:cxnChg chg="mod">
          <ac:chgData name="Mathilda Händén" userId="c86d09dc-e4d8-4bba-a0b2-6bb6c20761f9" providerId="ADAL" clId="{AF4EB1B8-07A6-4481-91DF-B2D5D61615A8}" dt="2023-02-10T13:29:03.968" v="12989" actId="165"/>
          <ac:cxnSpMkLst>
            <pc:docMk/>
            <pc:sldMk cId="4250565897" sldId="3141"/>
            <ac:cxnSpMk id="99" creationId="{5CBDECD0-F290-4E8D-B707-12A2A9294DD6}"/>
          </ac:cxnSpMkLst>
        </pc:cxnChg>
        <pc:cxnChg chg="mod">
          <ac:chgData name="Mathilda Händén" userId="c86d09dc-e4d8-4bba-a0b2-6bb6c20761f9" providerId="ADAL" clId="{AF4EB1B8-07A6-4481-91DF-B2D5D61615A8}" dt="2023-02-10T13:29:03.968" v="12989" actId="165"/>
          <ac:cxnSpMkLst>
            <pc:docMk/>
            <pc:sldMk cId="4250565897" sldId="3141"/>
            <ac:cxnSpMk id="101" creationId="{09611E6C-F249-4D3A-8383-93316AE0A909}"/>
          </ac:cxnSpMkLst>
        </pc:cxnChg>
        <pc:cxnChg chg="mod">
          <ac:chgData name="Mathilda Händén" userId="c86d09dc-e4d8-4bba-a0b2-6bb6c20761f9" providerId="ADAL" clId="{AF4EB1B8-07A6-4481-91DF-B2D5D61615A8}" dt="2023-02-10T13:29:03.968" v="12989" actId="165"/>
          <ac:cxnSpMkLst>
            <pc:docMk/>
            <pc:sldMk cId="4250565897" sldId="3141"/>
            <ac:cxnSpMk id="102" creationId="{A3B862E5-E1B5-4B4A-B970-AB3E49FE84D3}"/>
          </ac:cxnSpMkLst>
        </pc:cxnChg>
        <pc:cxnChg chg="mod topLvl">
          <ac:chgData name="Mathilda Händén" userId="c86d09dc-e4d8-4bba-a0b2-6bb6c20761f9" providerId="ADAL" clId="{AF4EB1B8-07A6-4481-91DF-B2D5D61615A8}" dt="2023-02-10T13:10:31.303" v="12747" actId="478"/>
          <ac:cxnSpMkLst>
            <pc:docMk/>
            <pc:sldMk cId="4250565897" sldId="3141"/>
            <ac:cxnSpMk id="105" creationId="{C7F13347-D9E2-A01E-445F-E07BB5F28A20}"/>
          </ac:cxnSpMkLst>
        </pc:cxnChg>
        <pc:cxnChg chg="mod">
          <ac:chgData name="Mathilda Händén" userId="c86d09dc-e4d8-4bba-a0b2-6bb6c20761f9" providerId="ADAL" clId="{AF4EB1B8-07A6-4481-91DF-B2D5D61615A8}" dt="2023-02-10T13:10:55.847" v="12753" actId="478"/>
          <ac:cxnSpMkLst>
            <pc:docMk/>
            <pc:sldMk cId="4250565897" sldId="3141"/>
            <ac:cxnSpMk id="111" creationId="{05E3F518-BB4F-7A73-EAF4-577F3416DD9F}"/>
          </ac:cxnSpMkLst>
        </pc:cxnChg>
        <pc:cxnChg chg="mod">
          <ac:chgData name="Mathilda Händén" userId="c86d09dc-e4d8-4bba-a0b2-6bb6c20761f9" providerId="ADAL" clId="{AF4EB1B8-07A6-4481-91DF-B2D5D61615A8}" dt="2023-02-10T13:11:20.813" v="12755" actId="478"/>
          <ac:cxnSpMkLst>
            <pc:docMk/>
            <pc:sldMk cId="4250565897" sldId="3141"/>
            <ac:cxnSpMk id="119" creationId="{9EF092B7-4E95-AF19-C88A-37CCC42ED90F}"/>
          </ac:cxnSpMkLst>
        </pc:cxnChg>
        <pc:cxnChg chg="mod">
          <ac:chgData name="Mathilda Händén" userId="c86d09dc-e4d8-4bba-a0b2-6bb6c20761f9" providerId="ADAL" clId="{AF4EB1B8-07A6-4481-91DF-B2D5D61615A8}" dt="2023-02-10T13:11:37.846" v="12759" actId="478"/>
          <ac:cxnSpMkLst>
            <pc:docMk/>
            <pc:sldMk cId="4250565897" sldId="3141"/>
            <ac:cxnSpMk id="124" creationId="{98D6F030-A986-40A8-371E-BD3EF47127AE}"/>
          </ac:cxnSpMkLst>
        </pc:cxn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6T08:50:19.104" v="20502"/>
              <pc2:cmMkLst xmlns:pc2="http://schemas.microsoft.com/office/powerpoint/2019/9/main/command">
                <pc:docMk/>
                <pc:sldMk cId="4250565897" sldId="3141"/>
                <pc2:cmMk id="{7D125D54-2F3C-4FFA-970B-D08DF346EF5B}"/>
              </pc2:cmMkLst>
            </pc226:cmChg>
            <pc226:cmChg xmlns:pc226="http://schemas.microsoft.com/office/powerpoint/2022/06/main/command" chg="add">
              <pc226:chgData name="Mathilda Händén" userId="c86d09dc-e4d8-4bba-a0b2-6bb6c20761f9" providerId="ADAL" clId="{AF4EB1B8-07A6-4481-91DF-B2D5D61615A8}" dt="2023-02-22T08:10:22.069" v="28040"/>
              <pc2:cmMkLst xmlns:pc2="http://schemas.microsoft.com/office/powerpoint/2019/9/main/command">
                <pc:docMk/>
                <pc:sldMk cId="4250565897" sldId="3141"/>
                <pc2:cmMk id="{71B949F1-779A-44AC-B6C3-D54130481D4B}"/>
              </pc2:cmMkLst>
            </pc226:cmChg>
          </p:ext>
        </pc:extLst>
      </pc:sldChg>
      <pc:sldChg chg="addSp delSp modSp add mod modTransition modAnim addCm delCm">
        <pc:chgData name="Mathilda Händén" userId="c86d09dc-e4d8-4bba-a0b2-6bb6c20761f9" providerId="ADAL" clId="{AF4EB1B8-07A6-4481-91DF-B2D5D61615A8}" dt="2023-03-02T14:08:54.011" v="35368"/>
        <pc:sldMkLst>
          <pc:docMk/>
          <pc:sldMk cId="1351468526" sldId="3142"/>
        </pc:sldMkLst>
        <pc:spChg chg="del mod">
          <ac:chgData name="Mathilda Händén" userId="c86d09dc-e4d8-4bba-a0b2-6bb6c20761f9" providerId="ADAL" clId="{AF4EB1B8-07A6-4481-91DF-B2D5D61615A8}" dt="2023-02-10T13:39:26.189" v="13191" actId="478"/>
          <ac:spMkLst>
            <pc:docMk/>
            <pc:sldMk cId="1351468526" sldId="3142"/>
            <ac:spMk id="2" creationId="{25CF9C5C-6F2B-71A5-023B-4F65AB013A0A}"/>
          </ac:spMkLst>
        </pc:spChg>
        <pc:spChg chg="del mod">
          <ac:chgData name="Mathilda Händén" userId="c86d09dc-e4d8-4bba-a0b2-6bb6c20761f9" providerId="ADAL" clId="{AF4EB1B8-07A6-4481-91DF-B2D5D61615A8}" dt="2023-02-10T13:29:17.365" v="12992" actId="478"/>
          <ac:spMkLst>
            <pc:docMk/>
            <pc:sldMk cId="1351468526" sldId="3142"/>
            <ac:spMk id="9" creationId="{39CB8910-2BF5-B27A-578C-17E4AF93640A}"/>
          </ac:spMkLst>
        </pc:spChg>
        <pc:spChg chg="del">
          <ac:chgData name="Mathilda Händén" userId="c86d09dc-e4d8-4bba-a0b2-6bb6c20761f9" providerId="ADAL" clId="{AF4EB1B8-07A6-4481-91DF-B2D5D61615A8}" dt="2023-02-10T13:29:37.889" v="12997" actId="478"/>
          <ac:spMkLst>
            <pc:docMk/>
            <pc:sldMk cId="1351468526" sldId="3142"/>
            <ac:spMk id="11" creationId="{E18E44A0-72A3-CDE9-4D0B-B22312D496B1}"/>
          </ac:spMkLst>
        </pc:spChg>
        <pc:spChg chg="del">
          <ac:chgData name="Mathilda Händén" userId="c86d09dc-e4d8-4bba-a0b2-6bb6c20761f9" providerId="ADAL" clId="{AF4EB1B8-07A6-4481-91DF-B2D5D61615A8}" dt="2023-02-10T13:29:35.401" v="12996" actId="478"/>
          <ac:spMkLst>
            <pc:docMk/>
            <pc:sldMk cId="1351468526" sldId="3142"/>
            <ac:spMk id="13" creationId="{68E1C728-C696-CD0D-EFDD-4914F83BF670}"/>
          </ac:spMkLst>
        </pc:spChg>
        <pc:spChg chg="del">
          <ac:chgData name="Mathilda Händén" userId="c86d09dc-e4d8-4bba-a0b2-6bb6c20761f9" providerId="ADAL" clId="{AF4EB1B8-07A6-4481-91DF-B2D5D61615A8}" dt="2023-02-10T13:29:35.401" v="12996" actId="478"/>
          <ac:spMkLst>
            <pc:docMk/>
            <pc:sldMk cId="1351468526" sldId="3142"/>
            <ac:spMk id="15" creationId="{31F83E18-F82A-FC71-043D-ED97380D0702}"/>
          </ac:spMkLst>
        </pc:spChg>
        <pc:spChg chg="add del mod">
          <ac:chgData name="Mathilda Händén" userId="c86d09dc-e4d8-4bba-a0b2-6bb6c20761f9" providerId="ADAL" clId="{AF4EB1B8-07A6-4481-91DF-B2D5D61615A8}" dt="2023-02-13T08:46:00.240" v="14394" actId="21"/>
          <ac:spMkLst>
            <pc:docMk/>
            <pc:sldMk cId="1351468526" sldId="3142"/>
            <ac:spMk id="34" creationId="{B2783D1D-0226-06E7-3B92-4689213A9DE1}"/>
          </ac:spMkLst>
        </pc:spChg>
        <pc:spChg chg="del">
          <ac:chgData name="Mathilda Händén" userId="c86d09dc-e4d8-4bba-a0b2-6bb6c20761f9" providerId="ADAL" clId="{AF4EB1B8-07A6-4481-91DF-B2D5D61615A8}" dt="2023-02-10T13:29:35.401" v="12996" actId="478"/>
          <ac:spMkLst>
            <pc:docMk/>
            <pc:sldMk cId="1351468526" sldId="3142"/>
            <ac:spMk id="35" creationId="{3AB6CC38-B0CE-C948-D401-9183F7FCBDB0}"/>
          </ac:spMkLst>
        </pc:spChg>
        <pc:spChg chg="mod ord">
          <ac:chgData name="Mathilda Händén" userId="c86d09dc-e4d8-4bba-a0b2-6bb6c20761f9" providerId="ADAL" clId="{AF4EB1B8-07A6-4481-91DF-B2D5D61615A8}" dt="2023-02-10T13:34:15.049" v="13047" actId="12788"/>
          <ac:spMkLst>
            <pc:docMk/>
            <pc:sldMk cId="1351468526" sldId="3142"/>
            <ac:spMk id="36" creationId="{E165AF52-FB60-BAC3-8DB7-271066D84E8C}"/>
          </ac:spMkLst>
        </pc:spChg>
        <pc:spChg chg="mod">
          <ac:chgData name="Mathilda Händén" userId="c86d09dc-e4d8-4bba-a0b2-6bb6c20761f9" providerId="ADAL" clId="{AF4EB1B8-07A6-4481-91DF-B2D5D61615A8}" dt="2023-02-10T13:34:18.699" v="13048" actId="12788"/>
          <ac:spMkLst>
            <pc:docMk/>
            <pc:sldMk cId="1351468526" sldId="3142"/>
            <ac:spMk id="37" creationId="{CE747486-A923-451C-74CD-6A221C2E3F23}"/>
          </ac:spMkLst>
        </pc:spChg>
        <pc:spChg chg="mod">
          <ac:chgData name="Mathilda Händén" userId="c86d09dc-e4d8-4bba-a0b2-6bb6c20761f9" providerId="ADAL" clId="{AF4EB1B8-07A6-4481-91DF-B2D5D61615A8}" dt="2023-02-10T13:38:27.644" v="13123" actId="14100"/>
          <ac:spMkLst>
            <pc:docMk/>
            <pc:sldMk cId="1351468526" sldId="3142"/>
            <ac:spMk id="38" creationId="{5ADB28D9-01DE-230B-D8EF-4BD4A3B95DC4}"/>
          </ac:spMkLst>
        </pc:spChg>
        <pc:spChg chg="mod">
          <ac:chgData name="Mathilda Händén" userId="c86d09dc-e4d8-4bba-a0b2-6bb6c20761f9" providerId="ADAL" clId="{AF4EB1B8-07A6-4481-91DF-B2D5D61615A8}" dt="2023-02-10T13:37:48.228" v="13118" actId="12788"/>
          <ac:spMkLst>
            <pc:docMk/>
            <pc:sldMk cId="1351468526" sldId="3142"/>
            <ac:spMk id="39" creationId="{30A252B6-CE70-1CE5-2A4A-4C9A016A629D}"/>
          </ac:spMkLst>
        </pc:spChg>
        <pc:spChg chg="mod">
          <ac:chgData name="Mathilda Händén" userId="c86d09dc-e4d8-4bba-a0b2-6bb6c20761f9" providerId="ADAL" clId="{AF4EB1B8-07A6-4481-91DF-B2D5D61615A8}" dt="2023-02-10T13:38:30.672" v="13124" actId="14100"/>
          <ac:spMkLst>
            <pc:docMk/>
            <pc:sldMk cId="1351468526" sldId="3142"/>
            <ac:spMk id="40" creationId="{C427A7D3-76F4-6A7C-FA0E-776E0F15F8A0}"/>
          </ac:spMkLst>
        </pc:spChg>
        <pc:spChg chg="add mod ord">
          <ac:chgData name="Mathilda Händén" userId="c86d09dc-e4d8-4bba-a0b2-6bb6c20761f9" providerId="ADAL" clId="{AF4EB1B8-07A6-4481-91DF-B2D5D61615A8}" dt="2023-02-10T13:29:41.100" v="12999" actId="167"/>
          <ac:spMkLst>
            <pc:docMk/>
            <pc:sldMk cId="1351468526" sldId="3142"/>
            <ac:spMk id="53" creationId="{5DFE7C5E-52BF-D63B-0CD6-893C787781E6}"/>
          </ac:spMkLst>
        </pc:spChg>
        <pc:spChg chg="add mod ord">
          <ac:chgData name="Mathilda Händén" userId="c86d09dc-e4d8-4bba-a0b2-6bb6c20761f9" providerId="ADAL" clId="{AF4EB1B8-07A6-4481-91DF-B2D5D61615A8}" dt="2023-02-10T13:29:41.100" v="12999" actId="167"/>
          <ac:spMkLst>
            <pc:docMk/>
            <pc:sldMk cId="1351468526" sldId="3142"/>
            <ac:spMk id="54" creationId="{33B4CFE7-1E5D-EA09-E348-D6493F2C0577}"/>
          </ac:spMkLst>
        </pc:spChg>
        <pc:spChg chg="add mod ord">
          <ac:chgData name="Mathilda Händén" userId="c86d09dc-e4d8-4bba-a0b2-6bb6c20761f9" providerId="ADAL" clId="{AF4EB1B8-07A6-4481-91DF-B2D5D61615A8}" dt="2023-02-10T13:29:41.100" v="12999" actId="167"/>
          <ac:spMkLst>
            <pc:docMk/>
            <pc:sldMk cId="1351468526" sldId="3142"/>
            <ac:spMk id="55" creationId="{CD90DC1A-96DE-5F63-3B5A-8AF9E2CACF6D}"/>
          </ac:spMkLst>
        </pc:spChg>
        <pc:spChg chg="add mod ord">
          <ac:chgData name="Mathilda Händén" userId="c86d09dc-e4d8-4bba-a0b2-6bb6c20761f9" providerId="ADAL" clId="{AF4EB1B8-07A6-4481-91DF-B2D5D61615A8}" dt="2023-02-10T13:29:41.100" v="12999" actId="167"/>
          <ac:spMkLst>
            <pc:docMk/>
            <pc:sldMk cId="1351468526" sldId="3142"/>
            <ac:spMk id="56" creationId="{1B2DF2A1-A9FF-C390-F4BE-C8D3D35A8A6F}"/>
          </ac:spMkLst>
        </pc:spChg>
        <pc:spChg chg="add mod ord">
          <ac:chgData name="Mathilda Händén" userId="c86d09dc-e4d8-4bba-a0b2-6bb6c20761f9" providerId="ADAL" clId="{AF4EB1B8-07A6-4481-91DF-B2D5D61615A8}" dt="2023-02-10T13:32:10.080" v="13020" actId="1076"/>
          <ac:spMkLst>
            <pc:docMk/>
            <pc:sldMk cId="1351468526" sldId="3142"/>
            <ac:spMk id="57" creationId="{02FDB663-402B-BCCA-66DD-5D3FDFF072F3}"/>
          </ac:spMkLst>
        </pc:spChg>
        <pc:spChg chg="add del mod">
          <ac:chgData name="Mathilda Händén" userId="c86d09dc-e4d8-4bba-a0b2-6bb6c20761f9" providerId="ADAL" clId="{AF4EB1B8-07A6-4481-91DF-B2D5D61615A8}" dt="2023-02-10T13:36:00.024" v="13073" actId="478"/>
          <ac:spMkLst>
            <pc:docMk/>
            <pc:sldMk cId="1351468526" sldId="3142"/>
            <ac:spMk id="62" creationId="{46BD94FB-F2F7-72FC-0E4D-46A6CDA34454}"/>
          </ac:spMkLst>
        </pc:spChg>
        <pc:spChg chg="add del mod">
          <ac:chgData name="Mathilda Händén" userId="c86d09dc-e4d8-4bba-a0b2-6bb6c20761f9" providerId="ADAL" clId="{AF4EB1B8-07A6-4481-91DF-B2D5D61615A8}" dt="2023-02-10T13:36:43.738" v="13097" actId="22"/>
          <ac:spMkLst>
            <pc:docMk/>
            <pc:sldMk cId="1351468526" sldId="3142"/>
            <ac:spMk id="64" creationId="{3BC01A86-1947-1AFC-884C-39960A64E59B}"/>
          </ac:spMkLst>
        </pc:spChg>
        <pc:spChg chg="add del mod">
          <ac:chgData name="Mathilda Händén" userId="c86d09dc-e4d8-4bba-a0b2-6bb6c20761f9" providerId="ADAL" clId="{AF4EB1B8-07A6-4481-91DF-B2D5D61615A8}" dt="2023-02-10T13:38:50.036" v="13126"/>
          <ac:spMkLst>
            <pc:docMk/>
            <pc:sldMk cId="1351468526" sldId="3142"/>
            <ac:spMk id="65" creationId="{33E690C3-D57D-A7DC-5B07-3124F79A6CD3}"/>
          </ac:spMkLst>
        </pc:spChg>
        <pc:spChg chg="add del mod">
          <ac:chgData name="Mathilda Händén" userId="c86d09dc-e4d8-4bba-a0b2-6bb6c20761f9" providerId="ADAL" clId="{AF4EB1B8-07A6-4481-91DF-B2D5D61615A8}" dt="2023-02-10T13:38:50.036" v="13126"/>
          <ac:spMkLst>
            <pc:docMk/>
            <pc:sldMk cId="1351468526" sldId="3142"/>
            <ac:spMk id="66" creationId="{C003DEE6-A4C5-1EC8-CDF0-034B4E3C16B4}"/>
          </ac:spMkLst>
        </pc:spChg>
        <pc:spChg chg="add mod">
          <ac:chgData name="Mathilda Händén" userId="c86d09dc-e4d8-4bba-a0b2-6bb6c20761f9" providerId="ADAL" clId="{AF4EB1B8-07A6-4481-91DF-B2D5D61615A8}" dt="2023-02-10T13:40:24.501" v="13214" actId="1076"/>
          <ac:spMkLst>
            <pc:docMk/>
            <pc:sldMk cId="1351468526" sldId="3142"/>
            <ac:spMk id="67" creationId="{3EF3F2E1-E62B-2644-06EF-90EED2D04F65}"/>
          </ac:spMkLst>
        </pc:spChg>
        <pc:spChg chg="add del mod">
          <ac:chgData name="Mathilda Händén" userId="c86d09dc-e4d8-4bba-a0b2-6bb6c20761f9" providerId="ADAL" clId="{AF4EB1B8-07A6-4481-91DF-B2D5D61615A8}" dt="2023-02-10T13:40:02.726" v="13211" actId="478"/>
          <ac:spMkLst>
            <pc:docMk/>
            <pc:sldMk cId="1351468526" sldId="3142"/>
            <ac:spMk id="68" creationId="{D6D39EA0-7FE8-3BA2-FD44-8B0270B2F2FB}"/>
          </ac:spMkLst>
        </pc:spChg>
        <pc:grpChg chg="add del mod ord">
          <ac:chgData name="Mathilda Händén" userId="c86d09dc-e4d8-4bba-a0b2-6bb6c20761f9" providerId="ADAL" clId="{AF4EB1B8-07A6-4481-91DF-B2D5D61615A8}" dt="2023-02-22T09:28:42.734" v="28129" actId="478"/>
          <ac:grpSpMkLst>
            <pc:docMk/>
            <pc:sldMk cId="1351468526" sldId="3142"/>
            <ac:grpSpMk id="3" creationId="{012FDACC-9FB5-FD21-440C-997A96B96405}"/>
          </ac:grpSpMkLst>
        </pc:grpChg>
        <pc:picChg chg="add mod">
          <ac:chgData name="Mathilda Händén" userId="c86d09dc-e4d8-4bba-a0b2-6bb6c20761f9" providerId="ADAL" clId="{AF4EB1B8-07A6-4481-91DF-B2D5D61615A8}" dt="2023-03-01T12:50:46.325" v="31781" actId="1076"/>
          <ac:picMkLst>
            <pc:docMk/>
            <pc:sldMk cId="1351468526" sldId="3142"/>
            <ac:picMk id="2" creationId="{A231BE60-F9BE-A7F6-B487-973CEF5E4A00}"/>
          </ac:picMkLst>
        </pc:picChg>
        <pc:cxnChg chg="mod">
          <ac:chgData name="Mathilda Händén" userId="c86d09dc-e4d8-4bba-a0b2-6bb6c20761f9" providerId="ADAL" clId="{AF4EB1B8-07A6-4481-91DF-B2D5D61615A8}" dt="2023-02-10T13:29:38.397" v="12998"/>
          <ac:cxnSpMkLst>
            <pc:docMk/>
            <pc:sldMk cId="1351468526" sldId="3142"/>
            <ac:cxnSpMk id="4" creationId="{CD97EBBB-93B8-FA42-3EA7-F6F85EED8A34}"/>
          </ac:cxnSpMkLst>
        </pc:cxnChg>
        <pc:cxnChg chg="mod">
          <ac:chgData name="Mathilda Händén" userId="c86d09dc-e4d8-4bba-a0b2-6bb6c20761f9" providerId="ADAL" clId="{AF4EB1B8-07A6-4481-91DF-B2D5D61615A8}" dt="2023-02-10T13:29:38.397" v="12998"/>
          <ac:cxnSpMkLst>
            <pc:docMk/>
            <pc:sldMk cId="1351468526" sldId="3142"/>
            <ac:cxnSpMk id="5" creationId="{D8E94931-FC26-90D9-823D-12E057E1A9E7}"/>
          </ac:cxnSpMkLst>
        </pc:cxnChg>
        <pc:cxnChg chg="mod">
          <ac:chgData name="Mathilda Händén" userId="c86d09dc-e4d8-4bba-a0b2-6bb6c20761f9" providerId="ADAL" clId="{AF4EB1B8-07A6-4481-91DF-B2D5D61615A8}" dt="2023-02-10T13:29:38.397" v="12998"/>
          <ac:cxnSpMkLst>
            <pc:docMk/>
            <pc:sldMk cId="1351468526" sldId="3142"/>
            <ac:cxnSpMk id="6" creationId="{78B11EDE-0422-41BD-1D02-A620F1FEFE0F}"/>
          </ac:cxnSpMkLst>
        </pc:cxnChg>
        <pc:cxnChg chg="del">
          <ac:chgData name="Mathilda Händén" userId="c86d09dc-e4d8-4bba-a0b2-6bb6c20761f9" providerId="ADAL" clId="{AF4EB1B8-07A6-4481-91DF-B2D5D61615A8}" dt="2023-02-10T13:29:32.360" v="12995" actId="478"/>
          <ac:cxnSpMkLst>
            <pc:docMk/>
            <pc:sldMk cId="1351468526" sldId="3142"/>
            <ac:cxnSpMk id="7" creationId="{33DAB29F-D29C-2C5D-7EF3-2A7A3713D143}"/>
          </ac:cxnSpMkLst>
        </pc:cxnChg>
        <pc:cxnChg chg="mod">
          <ac:chgData name="Mathilda Händén" userId="c86d09dc-e4d8-4bba-a0b2-6bb6c20761f9" providerId="ADAL" clId="{AF4EB1B8-07A6-4481-91DF-B2D5D61615A8}" dt="2023-02-10T13:29:38.397" v="12998"/>
          <ac:cxnSpMkLst>
            <pc:docMk/>
            <pc:sldMk cId="1351468526" sldId="3142"/>
            <ac:cxnSpMk id="8" creationId="{34815BA0-7AA6-477A-EDA9-D2BB6FF36444}"/>
          </ac:cxnSpMkLst>
        </pc:cxnChg>
        <pc:cxnChg chg="mod">
          <ac:chgData name="Mathilda Händén" userId="c86d09dc-e4d8-4bba-a0b2-6bb6c20761f9" providerId="ADAL" clId="{AF4EB1B8-07A6-4481-91DF-B2D5D61615A8}" dt="2023-02-10T13:29:38.397" v="12998"/>
          <ac:cxnSpMkLst>
            <pc:docMk/>
            <pc:sldMk cId="1351468526" sldId="3142"/>
            <ac:cxnSpMk id="10" creationId="{F450395E-0DB3-0323-1BD5-8B7A4EA1AA27}"/>
          </ac:cxnSpMkLst>
        </pc:cxnChg>
        <pc:cxnChg chg="mod">
          <ac:chgData name="Mathilda Händén" userId="c86d09dc-e4d8-4bba-a0b2-6bb6c20761f9" providerId="ADAL" clId="{AF4EB1B8-07A6-4481-91DF-B2D5D61615A8}" dt="2023-02-10T13:29:38.397" v="12998"/>
          <ac:cxnSpMkLst>
            <pc:docMk/>
            <pc:sldMk cId="1351468526" sldId="3142"/>
            <ac:cxnSpMk id="12" creationId="{12AF5FE4-DE96-5157-E923-E0BDF7809A92}"/>
          </ac:cxnSpMkLst>
        </pc:cxnChg>
        <pc:cxnChg chg="mod">
          <ac:chgData name="Mathilda Händén" userId="c86d09dc-e4d8-4bba-a0b2-6bb6c20761f9" providerId="ADAL" clId="{AF4EB1B8-07A6-4481-91DF-B2D5D61615A8}" dt="2023-02-10T13:29:38.397" v="12998"/>
          <ac:cxnSpMkLst>
            <pc:docMk/>
            <pc:sldMk cId="1351468526" sldId="3142"/>
            <ac:cxnSpMk id="14" creationId="{7D9E7499-AC1B-35D4-ED3B-4F91DD5BA6CB}"/>
          </ac:cxnSpMkLst>
        </pc:cxnChg>
        <pc:cxnChg chg="del">
          <ac:chgData name="Mathilda Händén" userId="c86d09dc-e4d8-4bba-a0b2-6bb6c20761f9" providerId="ADAL" clId="{AF4EB1B8-07A6-4481-91DF-B2D5D61615A8}" dt="2023-02-10T13:29:32.360" v="12995" actId="478"/>
          <ac:cxnSpMkLst>
            <pc:docMk/>
            <pc:sldMk cId="1351468526" sldId="3142"/>
            <ac:cxnSpMk id="16" creationId="{48E7C1AF-B989-FA79-10E1-E37524B3EDC3}"/>
          </ac:cxnSpMkLst>
        </pc:cxnChg>
        <pc:cxnChg chg="del">
          <ac:chgData name="Mathilda Händén" userId="c86d09dc-e4d8-4bba-a0b2-6bb6c20761f9" providerId="ADAL" clId="{AF4EB1B8-07A6-4481-91DF-B2D5D61615A8}" dt="2023-02-10T13:29:32.360" v="12995" actId="478"/>
          <ac:cxnSpMkLst>
            <pc:docMk/>
            <pc:sldMk cId="1351468526" sldId="3142"/>
            <ac:cxnSpMk id="17" creationId="{8F28DA0A-9EC5-CD6C-DBEA-FCDF7E20D459}"/>
          </ac:cxnSpMkLst>
        </pc:cxnChg>
        <pc:cxnChg chg="del">
          <ac:chgData name="Mathilda Händén" userId="c86d09dc-e4d8-4bba-a0b2-6bb6c20761f9" providerId="ADAL" clId="{AF4EB1B8-07A6-4481-91DF-B2D5D61615A8}" dt="2023-02-10T13:29:32.360" v="12995" actId="478"/>
          <ac:cxnSpMkLst>
            <pc:docMk/>
            <pc:sldMk cId="1351468526" sldId="3142"/>
            <ac:cxnSpMk id="18" creationId="{035B4EE9-EBC1-4286-801D-9BE055B3E4E3}"/>
          </ac:cxnSpMkLst>
        </pc:cxnChg>
        <pc:cxnChg chg="del">
          <ac:chgData name="Mathilda Händén" userId="c86d09dc-e4d8-4bba-a0b2-6bb6c20761f9" providerId="ADAL" clId="{AF4EB1B8-07A6-4481-91DF-B2D5D61615A8}" dt="2023-02-10T13:29:32.360" v="12995" actId="478"/>
          <ac:cxnSpMkLst>
            <pc:docMk/>
            <pc:sldMk cId="1351468526" sldId="3142"/>
            <ac:cxnSpMk id="19" creationId="{F1D0153E-9B42-B0AA-7E10-E29C6953BA96}"/>
          </ac:cxnSpMkLst>
        </pc:cxnChg>
        <pc:cxnChg chg="del">
          <ac:chgData name="Mathilda Händén" userId="c86d09dc-e4d8-4bba-a0b2-6bb6c20761f9" providerId="ADAL" clId="{AF4EB1B8-07A6-4481-91DF-B2D5D61615A8}" dt="2023-02-10T13:29:32.360" v="12995" actId="478"/>
          <ac:cxnSpMkLst>
            <pc:docMk/>
            <pc:sldMk cId="1351468526" sldId="3142"/>
            <ac:cxnSpMk id="20" creationId="{61044B8B-5BB0-37CE-BEE6-A06A0A7258FB}"/>
          </ac:cxnSpMkLst>
        </pc:cxnChg>
        <pc:cxnChg chg="del">
          <ac:chgData name="Mathilda Händén" userId="c86d09dc-e4d8-4bba-a0b2-6bb6c20761f9" providerId="ADAL" clId="{AF4EB1B8-07A6-4481-91DF-B2D5D61615A8}" dt="2023-02-10T13:29:32.360" v="12995" actId="478"/>
          <ac:cxnSpMkLst>
            <pc:docMk/>
            <pc:sldMk cId="1351468526" sldId="3142"/>
            <ac:cxnSpMk id="21" creationId="{8DCCA303-5378-FC6C-5C54-AC3576506624}"/>
          </ac:cxnSpMkLst>
        </pc:cxnChg>
        <pc:cxnChg chg="del">
          <ac:chgData name="Mathilda Händén" userId="c86d09dc-e4d8-4bba-a0b2-6bb6c20761f9" providerId="ADAL" clId="{AF4EB1B8-07A6-4481-91DF-B2D5D61615A8}" dt="2023-02-10T13:29:32.360" v="12995" actId="478"/>
          <ac:cxnSpMkLst>
            <pc:docMk/>
            <pc:sldMk cId="1351468526" sldId="3142"/>
            <ac:cxnSpMk id="22" creationId="{4ED93BEA-3E15-3C5B-14F7-03512980EC5D}"/>
          </ac:cxnSpMkLst>
        </pc:cxnChg>
        <pc:cxnChg chg="del">
          <ac:chgData name="Mathilda Händén" userId="c86d09dc-e4d8-4bba-a0b2-6bb6c20761f9" providerId="ADAL" clId="{AF4EB1B8-07A6-4481-91DF-B2D5D61615A8}" dt="2023-02-10T13:29:26.687" v="12994" actId="478"/>
          <ac:cxnSpMkLst>
            <pc:docMk/>
            <pc:sldMk cId="1351468526" sldId="3142"/>
            <ac:cxnSpMk id="23" creationId="{0E50D804-D5B2-A63C-197A-1ECB5511A64F}"/>
          </ac:cxnSpMkLst>
        </pc:cxnChg>
        <pc:cxnChg chg="del mod">
          <ac:chgData name="Mathilda Händén" userId="c86d09dc-e4d8-4bba-a0b2-6bb6c20761f9" providerId="ADAL" clId="{AF4EB1B8-07A6-4481-91DF-B2D5D61615A8}" dt="2023-02-10T13:29:26.687" v="12994" actId="478"/>
          <ac:cxnSpMkLst>
            <pc:docMk/>
            <pc:sldMk cId="1351468526" sldId="3142"/>
            <ac:cxnSpMk id="24" creationId="{E037AD45-4BCD-9BA8-7B5A-A2C3500093FE}"/>
          </ac:cxnSpMkLst>
        </pc:cxnChg>
        <pc:cxnChg chg="del">
          <ac:chgData name="Mathilda Händén" userId="c86d09dc-e4d8-4bba-a0b2-6bb6c20761f9" providerId="ADAL" clId="{AF4EB1B8-07A6-4481-91DF-B2D5D61615A8}" dt="2023-02-10T13:29:26.687" v="12994" actId="478"/>
          <ac:cxnSpMkLst>
            <pc:docMk/>
            <pc:sldMk cId="1351468526" sldId="3142"/>
            <ac:cxnSpMk id="25" creationId="{50749359-9955-3174-0663-8B69FF95FB03}"/>
          </ac:cxnSpMkLst>
        </pc:cxnChg>
        <pc:cxnChg chg="del">
          <ac:chgData name="Mathilda Händén" userId="c86d09dc-e4d8-4bba-a0b2-6bb6c20761f9" providerId="ADAL" clId="{AF4EB1B8-07A6-4481-91DF-B2D5D61615A8}" dt="2023-02-10T13:29:26.687" v="12994" actId="478"/>
          <ac:cxnSpMkLst>
            <pc:docMk/>
            <pc:sldMk cId="1351468526" sldId="3142"/>
            <ac:cxnSpMk id="26" creationId="{CC53A5B2-7CA3-871F-5B6D-DCDF0BE98329}"/>
          </ac:cxnSpMkLst>
        </pc:cxnChg>
        <pc:cxnChg chg="del">
          <ac:chgData name="Mathilda Händén" userId="c86d09dc-e4d8-4bba-a0b2-6bb6c20761f9" providerId="ADAL" clId="{AF4EB1B8-07A6-4481-91DF-B2D5D61615A8}" dt="2023-02-10T13:29:26.687" v="12994" actId="478"/>
          <ac:cxnSpMkLst>
            <pc:docMk/>
            <pc:sldMk cId="1351468526" sldId="3142"/>
            <ac:cxnSpMk id="27" creationId="{73EDE516-4EE1-7BC3-1909-20A6749378ED}"/>
          </ac:cxnSpMkLst>
        </pc:cxnChg>
        <pc:cxnChg chg="del">
          <ac:chgData name="Mathilda Händén" userId="c86d09dc-e4d8-4bba-a0b2-6bb6c20761f9" providerId="ADAL" clId="{AF4EB1B8-07A6-4481-91DF-B2D5D61615A8}" dt="2023-02-10T13:29:26.687" v="12994" actId="478"/>
          <ac:cxnSpMkLst>
            <pc:docMk/>
            <pc:sldMk cId="1351468526" sldId="3142"/>
            <ac:cxnSpMk id="28" creationId="{0468FE09-829E-F7DF-8E73-A373A4B7CA97}"/>
          </ac:cxnSpMkLst>
        </pc:cxnChg>
        <pc:cxnChg chg="del mod">
          <ac:chgData name="Mathilda Händén" userId="c86d09dc-e4d8-4bba-a0b2-6bb6c20761f9" providerId="ADAL" clId="{AF4EB1B8-07A6-4481-91DF-B2D5D61615A8}" dt="2023-02-10T13:29:26.687" v="12994" actId="478"/>
          <ac:cxnSpMkLst>
            <pc:docMk/>
            <pc:sldMk cId="1351468526" sldId="3142"/>
            <ac:cxnSpMk id="29" creationId="{C714E9C9-6926-DF9D-03FE-8601B394878F}"/>
          </ac:cxnSpMkLst>
        </pc:cxnChg>
        <pc:cxnChg chg="del">
          <ac:chgData name="Mathilda Händén" userId="c86d09dc-e4d8-4bba-a0b2-6bb6c20761f9" providerId="ADAL" clId="{AF4EB1B8-07A6-4481-91DF-B2D5D61615A8}" dt="2023-02-10T13:29:26.687" v="12994" actId="478"/>
          <ac:cxnSpMkLst>
            <pc:docMk/>
            <pc:sldMk cId="1351468526" sldId="3142"/>
            <ac:cxnSpMk id="30" creationId="{E845F1C7-96C5-917E-95B5-B88EE1C954F7}"/>
          </ac:cxnSpMkLst>
        </pc:cxnChg>
        <pc:cxnChg chg="del">
          <ac:chgData name="Mathilda Händén" userId="c86d09dc-e4d8-4bba-a0b2-6bb6c20761f9" providerId="ADAL" clId="{AF4EB1B8-07A6-4481-91DF-B2D5D61615A8}" dt="2023-02-10T13:29:18.082" v="12993" actId="478"/>
          <ac:cxnSpMkLst>
            <pc:docMk/>
            <pc:sldMk cId="1351468526" sldId="3142"/>
            <ac:cxnSpMk id="31" creationId="{3AD89A1E-A7E0-9B19-4A15-7648D8DBC34A}"/>
          </ac:cxnSpMkLst>
        </pc:cxnChg>
        <pc:cxnChg chg="del">
          <ac:chgData name="Mathilda Händén" userId="c86d09dc-e4d8-4bba-a0b2-6bb6c20761f9" providerId="ADAL" clId="{AF4EB1B8-07A6-4481-91DF-B2D5D61615A8}" dt="2023-02-10T13:29:15.924" v="12990" actId="478"/>
          <ac:cxnSpMkLst>
            <pc:docMk/>
            <pc:sldMk cId="1351468526" sldId="3142"/>
            <ac:cxnSpMk id="32" creationId="{02C9FA56-4248-1661-53E1-B905AB3FEB08}"/>
          </ac:cxnSpMkLst>
        </pc:cxnChg>
        <pc:cxnChg chg="del mod">
          <ac:chgData name="Mathilda Händén" userId="c86d09dc-e4d8-4bba-a0b2-6bb6c20761f9" providerId="ADAL" clId="{AF4EB1B8-07A6-4481-91DF-B2D5D61615A8}" dt="2023-02-10T13:29:32.360" v="12995" actId="478"/>
          <ac:cxnSpMkLst>
            <pc:docMk/>
            <pc:sldMk cId="1351468526" sldId="3142"/>
            <ac:cxnSpMk id="33" creationId="{B9580662-437B-090F-9BF4-5AFD02389780}"/>
          </ac:cxnSpMkLst>
        </pc:cxnChg>
        <pc:cxnChg chg="mod">
          <ac:chgData name="Mathilda Händén" userId="c86d09dc-e4d8-4bba-a0b2-6bb6c20761f9" providerId="ADAL" clId="{AF4EB1B8-07A6-4481-91DF-B2D5D61615A8}" dt="2023-02-10T13:29:38.397" v="12998"/>
          <ac:cxnSpMkLst>
            <pc:docMk/>
            <pc:sldMk cId="1351468526" sldId="3142"/>
            <ac:cxnSpMk id="41" creationId="{4F0949D2-081D-A697-B323-14221163190E}"/>
          </ac:cxnSpMkLst>
        </pc:cxnChg>
        <pc:cxnChg chg="mod">
          <ac:chgData name="Mathilda Händén" userId="c86d09dc-e4d8-4bba-a0b2-6bb6c20761f9" providerId="ADAL" clId="{AF4EB1B8-07A6-4481-91DF-B2D5D61615A8}" dt="2023-02-10T13:29:38.397" v="12998"/>
          <ac:cxnSpMkLst>
            <pc:docMk/>
            <pc:sldMk cId="1351468526" sldId="3142"/>
            <ac:cxnSpMk id="42" creationId="{2500E17E-A854-EFA8-2838-78E79DC0BF5C}"/>
          </ac:cxnSpMkLst>
        </pc:cxnChg>
        <pc:cxnChg chg="mod">
          <ac:chgData name="Mathilda Händén" userId="c86d09dc-e4d8-4bba-a0b2-6bb6c20761f9" providerId="ADAL" clId="{AF4EB1B8-07A6-4481-91DF-B2D5D61615A8}" dt="2023-02-10T13:29:38.397" v="12998"/>
          <ac:cxnSpMkLst>
            <pc:docMk/>
            <pc:sldMk cId="1351468526" sldId="3142"/>
            <ac:cxnSpMk id="43" creationId="{39019642-2E3B-7FF5-269C-EEC2D1497B35}"/>
          </ac:cxnSpMkLst>
        </pc:cxnChg>
        <pc:cxnChg chg="mod">
          <ac:chgData name="Mathilda Händén" userId="c86d09dc-e4d8-4bba-a0b2-6bb6c20761f9" providerId="ADAL" clId="{AF4EB1B8-07A6-4481-91DF-B2D5D61615A8}" dt="2023-02-10T13:29:38.397" v="12998"/>
          <ac:cxnSpMkLst>
            <pc:docMk/>
            <pc:sldMk cId="1351468526" sldId="3142"/>
            <ac:cxnSpMk id="44" creationId="{171A69EE-96A5-1EB8-8B96-27E8730C6D29}"/>
          </ac:cxnSpMkLst>
        </pc:cxnChg>
        <pc:cxnChg chg="mod">
          <ac:chgData name="Mathilda Händén" userId="c86d09dc-e4d8-4bba-a0b2-6bb6c20761f9" providerId="ADAL" clId="{AF4EB1B8-07A6-4481-91DF-B2D5D61615A8}" dt="2023-02-10T13:29:38.397" v="12998"/>
          <ac:cxnSpMkLst>
            <pc:docMk/>
            <pc:sldMk cId="1351468526" sldId="3142"/>
            <ac:cxnSpMk id="45" creationId="{B7A9CDA0-C3A9-FE14-0B8B-F68D99D51E5B}"/>
          </ac:cxnSpMkLst>
        </pc:cxnChg>
        <pc:cxnChg chg="mod">
          <ac:chgData name="Mathilda Händén" userId="c86d09dc-e4d8-4bba-a0b2-6bb6c20761f9" providerId="ADAL" clId="{AF4EB1B8-07A6-4481-91DF-B2D5D61615A8}" dt="2023-02-10T13:29:38.397" v="12998"/>
          <ac:cxnSpMkLst>
            <pc:docMk/>
            <pc:sldMk cId="1351468526" sldId="3142"/>
            <ac:cxnSpMk id="46" creationId="{904FADF0-ECCD-DDCE-909B-F219822C332D}"/>
          </ac:cxnSpMkLst>
        </pc:cxnChg>
        <pc:cxnChg chg="mod">
          <ac:chgData name="Mathilda Händén" userId="c86d09dc-e4d8-4bba-a0b2-6bb6c20761f9" providerId="ADAL" clId="{AF4EB1B8-07A6-4481-91DF-B2D5D61615A8}" dt="2023-02-10T13:29:38.397" v="12998"/>
          <ac:cxnSpMkLst>
            <pc:docMk/>
            <pc:sldMk cId="1351468526" sldId="3142"/>
            <ac:cxnSpMk id="47" creationId="{55295074-61A2-D0E7-B149-2C43189D819E}"/>
          </ac:cxnSpMkLst>
        </pc:cxnChg>
        <pc:cxnChg chg="mod">
          <ac:chgData name="Mathilda Händén" userId="c86d09dc-e4d8-4bba-a0b2-6bb6c20761f9" providerId="ADAL" clId="{AF4EB1B8-07A6-4481-91DF-B2D5D61615A8}" dt="2023-02-10T13:29:38.397" v="12998"/>
          <ac:cxnSpMkLst>
            <pc:docMk/>
            <pc:sldMk cId="1351468526" sldId="3142"/>
            <ac:cxnSpMk id="48" creationId="{3C6AF2C8-E01D-6E9F-5627-291EDF25E103}"/>
          </ac:cxnSpMkLst>
        </pc:cxnChg>
        <pc:cxnChg chg="mod">
          <ac:chgData name="Mathilda Händén" userId="c86d09dc-e4d8-4bba-a0b2-6bb6c20761f9" providerId="ADAL" clId="{AF4EB1B8-07A6-4481-91DF-B2D5D61615A8}" dt="2023-02-10T13:29:38.397" v="12998"/>
          <ac:cxnSpMkLst>
            <pc:docMk/>
            <pc:sldMk cId="1351468526" sldId="3142"/>
            <ac:cxnSpMk id="49" creationId="{5E537E46-538C-0913-BDDA-F59D2467490F}"/>
          </ac:cxnSpMkLst>
        </pc:cxnChg>
        <pc:cxnChg chg="mod">
          <ac:chgData name="Mathilda Händén" userId="c86d09dc-e4d8-4bba-a0b2-6bb6c20761f9" providerId="ADAL" clId="{AF4EB1B8-07A6-4481-91DF-B2D5D61615A8}" dt="2023-02-10T13:29:38.397" v="12998"/>
          <ac:cxnSpMkLst>
            <pc:docMk/>
            <pc:sldMk cId="1351468526" sldId="3142"/>
            <ac:cxnSpMk id="50" creationId="{931A0EC4-D2C0-442A-AB20-1DC2DCE849BC}"/>
          </ac:cxnSpMkLst>
        </pc:cxnChg>
        <pc:cxnChg chg="add mod ord">
          <ac:chgData name="Mathilda Händén" userId="c86d09dc-e4d8-4bba-a0b2-6bb6c20761f9" providerId="ADAL" clId="{AF4EB1B8-07A6-4481-91DF-B2D5D61615A8}" dt="2023-02-10T13:32:05.758" v="13019" actId="14100"/>
          <ac:cxnSpMkLst>
            <pc:docMk/>
            <pc:sldMk cId="1351468526" sldId="3142"/>
            <ac:cxnSpMk id="51" creationId="{A58B4997-4EC0-69E7-F321-992A32D0E9F5}"/>
          </ac:cxnSpMkLst>
        </pc:cxnChg>
        <pc:cxnChg chg="add mod ord">
          <ac:chgData name="Mathilda Händén" userId="c86d09dc-e4d8-4bba-a0b2-6bb6c20761f9" providerId="ADAL" clId="{AF4EB1B8-07A6-4481-91DF-B2D5D61615A8}" dt="2023-02-10T13:29:41.100" v="12999" actId="167"/>
          <ac:cxnSpMkLst>
            <pc:docMk/>
            <pc:sldMk cId="1351468526" sldId="3142"/>
            <ac:cxnSpMk id="52" creationId="{F82CEBED-8E9B-27A5-70E0-F7AFCA6056C7}"/>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8:54.011" v="35368"/>
              <pc2:cmMkLst xmlns:pc2="http://schemas.microsoft.com/office/powerpoint/2019/9/main/command">
                <pc:docMk/>
                <pc:sldMk cId="1351468526" sldId="3142"/>
                <pc2:cmMk id="{F87FA25A-800F-45A3-8D3A-FC113B5CC364}"/>
              </pc2:cmMkLst>
            </pc226:cmChg>
          </p:ext>
        </pc:extLst>
      </pc:sldChg>
      <pc:sldChg chg="add del">
        <pc:chgData name="Mathilda Händén" userId="c86d09dc-e4d8-4bba-a0b2-6bb6c20761f9" providerId="ADAL" clId="{AF4EB1B8-07A6-4481-91DF-B2D5D61615A8}" dt="2023-02-10T13:35:20.040" v="13063"/>
        <pc:sldMkLst>
          <pc:docMk/>
          <pc:sldMk cId="1761175763" sldId="3143"/>
        </pc:sldMkLst>
      </pc:sldChg>
      <pc:sldChg chg="addSp delSp modSp add del mod modAnim">
        <pc:chgData name="Mathilda Händén" userId="c86d09dc-e4d8-4bba-a0b2-6bb6c20761f9" providerId="ADAL" clId="{AF4EB1B8-07A6-4481-91DF-B2D5D61615A8}" dt="2023-02-10T19:32:23.706" v="14156" actId="47"/>
        <pc:sldMkLst>
          <pc:docMk/>
          <pc:sldMk cId="1888091780" sldId="3143"/>
        </pc:sldMkLst>
        <pc:spChg chg="add del">
          <ac:chgData name="Mathilda Händén" userId="c86d09dc-e4d8-4bba-a0b2-6bb6c20761f9" providerId="ADAL" clId="{AF4EB1B8-07A6-4481-91DF-B2D5D61615A8}" dt="2023-02-10T14:13:52.091" v="13451" actId="478"/>
          <ac:spMkLst>
            <pc:docMk/>
            <pc:sldMk cId="1888091780" sldId="3143"/>
            <ac:spMk id="2" creationId="{B1FF0CBE-1E25-4F1D-8B02-63282E39A3AF}"/>
          </ac:spMkLst>
        </pc:spChg>
        <pc:spChg chg="del mod">
          <ac:chgData name="Mathilda Händén" userId="c86d09dc-e4d8-4bba-a0b2-6bb6c20761f9" providerId="ADAL" clId="{AF4EB1B8-07A6-4481-91DF-B2D5D61615A8}" dt="2023-02-10T14:23:00.937" v="13583" actId="478"/>
          <ac:spMkLst>
            <pc:docMk/>
            <pc:sldMk cId="1888091780" sldId="3143"/>
            <ac:spMk id="3" creationId="{9BC1907D-C036-A23F-CAF8-4BBE14D6D390}"/>
          </ac:spMkLst>
        </pc:spChg>
        <pc:spChg chg="del mod">
          <ac:chgData name="Mathilda Händén" userId="c86d09dc-e4d8-4bba-a0b2-6bb6c20761f9" providerId="ADAL" clId="{AF4EB1B8-07A6-4481-91DF-B2D5D61615A8}" dt="2023-02-10T14:22:13.057" v="13577" actId="478"/>
          <ac:spMkLst>
            <pc:docMk/>
            <pc:sldMk cId="1888091780" sldId="3143"/>
            <ac:spMk id="4" creationId="{9A36C550-7B05-56DE-FC98-A990042EA684}"/>
          </ac:spMkLst>
        </pc:spChg>
        <pc:spChg chg="del">
          <ac:chgData name="Mathilda Händén" userId="c86d09dc-e4d8-4bba-a0b2-6bb6c20761f9" providerId="ADAL" clId="{AF4EB1B8-07A6-4481-91DF-B2D5D61615A8}" dt="2023-02-10T14:16:13.276" v="13481" actId="478"/>
          <ac:spMkLst>
            <pc:docMk/>
            <pc:sldMk cId="1888091780" sldId="3143"/>
            <ac:spMk id="6" creationId="{53777290-D698-42BB-994C-2FC209198241}"/>
          </ac:spMkLst>
        </pc:spChg>
        <pc:spChg chg="add mod">
          <ac:chgData name="Mathilda Händén" userId="c86d09dc-e4d8-4bba-a0b2-6bb6c20761f9" providerId="ADAL" clId="{AF4EB1B8-07A6-4481-91DF-B2D5D61615A8}" dt="2023-02-10T14:55:46.506" v="14026" actId="1076"/>
          <ac:spMkLst>
            <pc:docMk/>
            <pc:sldMk cId="1888091780" sldId="3143"/>
            <ac:spMk id="7" creationId="{ABC95457-C6B2-A387-3136-7347E7DB726C}"/>
          </ac:spMkLst>
        </pc:spChg>
        <pc:spChg chg="del mod">
          <ac:chgData name="Mathilda Händén" userId="c86d09dc-e4d8-4bba-a0b2-6bb6c20761f9" providerId="ADAL" clId="{AF4EB1B8-07A6-4481-91DF-B2D5D61615A8}" dt="2023-02-10T14:21:23.992" v="13551" actId="478"/>
          <ac:spMkLst>
            <pc:docMk/>
            <pc:sldMk cId="1888091780" sldId="3143"/>
            <ac:spMk id="8" creationId="{F3E29048-8D0A-663B-7264-402B3F22EEE3}"/>
          </ac:spMkLst>
        </pc:spChg>
        <pc:spChg chg="del mod">
          <ac:chgData name="Mathilda Händén" userId="c86d09dc-e4d8-4bba-a0b2-6bb6c20761f9" providerId="ADAL" clId="{AF4EB1B8-07A6-4481-91DF-B2D5D61615A8}" dt="2023-02-10T14:33:40.794" v="13794" actId="478"/>
          <ac:spMkLst>
            <pc:docMk/>
            <pc:sldMk cId="1888091780" sldId="3143"/>
            <ac:spMk id="9" creationId="{F63005EA-9FBA-ED0B-06C6-933A7364F3C6}"/>
          </ac:spMkLst>
        </pc:spChg>
        <pc:spChg chg="del mod">
          <ac:chgData name="Mathilda Händén" userId="c86d09dc-e4d8-4bba-a0b2-6bb6c20761f9" providerId="ADAL" clId="{AF4EB1B8-07A6-4481-91DF-B2D5D61615A8}" dt="2023-02-10T14:28:37.786" v="13716" actId="478"/>
          <ac:spMkLst>
            <pc:docMk/>
            <pc:sldMk cId="1888091780" sldId="3143"/>
            <ac:spMk id="10" creationId="{9BCB62DC-3353-193B-5F51-BDE837242AAC}"/>
          </ac:spMkLst>
        </pc:spChg>
        <pc:spChg chg="del mod">
          <ac:chgData name="Mathilda Händén" userId="c86d09dc-e4d8-4bba-a0b2-6bb6c20761f9" providerId="ADAL" clId="{AF4EB1B8-07A6-4481-91DF-B2D5D61615A8}" dt="2023-02-10T14:27:31.776" v="13679" actId="478"/>
          <ac:spMkLst>
            <pc:docMk/>
            <pc:sldMk cId="1888091780" sldId="3143"/>
            <ac:spMk id="11" creationId="{AB8791B6-AADE-4463-6904-69045E99BD18}"/>
          </ac:spMkLst>
        </pc:spChg>
        <pc:spChg chg="mod">
          <ac:chgData name="Mathilda Händén" userId="c86d09dc-e4d8-4bba-a0b2-6bb6c20761f9" providerId="ADAL" clId="{AF4EB1B8-07A6-4481-91DF-B2D5D61615A8}" dt="2023-02-10T19:24:22.642" v="14061" actId="1076"/>
          <ac:spMkLst>
            <pc:docMk/>
            <pc:sldMk cId="1888091780" sldId="3143"/>
            <ac:spMk id="12" creationId="{29F13EB1-23D9-EB1D-A933-F5032EEB926E}"/>
          </ac:spMkLst>
        </pc:spChg>
        <pc:spChg chg="mod">
          <ac:chgData name="Mathilda Händén" userId="c86d09dc-e4d8-4bba-a0b2-6bb6c20761f9" providerId="ADAL" clId="{AF4EB1B8-07A6-4481-91DF-B2D5D61615A8}" dt="2023-02-10T19:24:22.642" v="14061" actId="1076"/>
          <ac:spMkLst>
            <pc:docMk/>
            <pc:sldMk cId="1888091780" sldId="3143"/>
            <ac:spMk id="13" creationId="{CD43E7CC-3214-5885-6FF9-E49A793BFA8E}"/>
          </ac:spMkLst>
        </pc:spChg>
        <pc:spChg chg="del">
          <ac:chgData name="Mathilda Händén" userId="c86d09dc-e4d8-4bba-a0b2-6bb6c20761f9" providerId="ADAL" clId="{AF4EB1B8-07A6-4481-91DF-B2D5D61615A8}" dt="2023-02-10T14:51:34.087" v="13928" actId="478"/>
          <ac:spMkLst>
            <pc:docMk/>
            <pc:sldMk cId="1888091780" sldId="3143"/>
            <ac:spMk id="14" creationId="{E4AFD22A-5222-1C3D-7BE2-1FF35973F04F}"/>
          </ac:spMkLst>
        </pc:spChg>
        <pc:spChg chg="del">
          <ac:chgData name="Mathilda Händén" userId="c86d09dc-e4d8-4bba-a0b2-6bb6c20761f9" providerId="ADAL" clId="{AF4EB1B8-07A6-4481-91DF-B2D5D61615A8}" dt="2023-02-10T14:52:26.011" v="13933" actId="478"/>
          <ac:spMkLst>
            <pc:docMk/>
            <pc:sldMk cId="1888091780" sldId="3143"/>
            <ac:spMk id="15" creationId="{40322FCE-9B70-24AA-1BCD-85698B12D8BA}"/>
          </ac:spMkLst>
        </pc:spChg>
        <pc:spChg chg="del">
          <ac:chgData name="Mathilda Händén" userId="c86d09dc-e4d8-4bba-a0b2-6bb6c20761f9" providerId="ADAL" clId="{AF4EB1B8-07A6-4481-91DF-B2D5D61615A8}" dt="2023-02-10T14:52:26.011" v="13933" actId="478"/>
          <ac:spMkLst>
            <pc:docMk/>
            <pc:sldMk cId="1888091780" sldId="3143"/>
            <ac:spMk id="16" creationId="{C820FD9A-69BA-9954-44E6-76E4D220DF5B}"/>
          </ac:spMkLst>
        </pc:spChg>
        <pc:spChg chg="del mod">
          <ac:chgData name="Mathilda Händén" userId="c86d09dc-e4d8-4bba-a0b2-6bb6c20761f9" providerId="ADAL" clId="{AF4EB1B8-07A6-4481-91DF-B2D5D61615A8}" dt="2023-02-10T14:54:11.604" v="14012" actId="478"/>
          <ac:spMkLst>
            <pc:docMk/>
            <pc:sldMk cId="1888091780" sldId="3143"/>
            <ac:spMk id="18" creationId="{FCFCF52F-181C-EC2D-F0F9-50B909F57490}"/>
          </ac:spMkLst>
        </pc:spChg>
        <pc:spChg chg="del mod">
          <ac:chgData name="Mathilda Händén" userId="c86d09dc-e4d8-4bba-a0b2-6bb6c20761f9" providerId="ADAL" clId="{AF4EB1B8-07A6-4481-91DF-B2D5D61615A8}" dt="2023-02-10T14:40:31.227" v="13923" actId="478"/>
          <ac:spMkLst>
            <pc:docMk/>
            <pc:sldMk cId="1888091780" sldId="3143"/>
            <ac:spMk id="19" creationId="{53EA4667-6787-684F-6F85-F4D132CF3C3D}"/>
          </ac:spMkLst>
        </pc:spChg>
        <pc:spChg chg="del mod">
          <ac:chgData name="Mathilda Händén" userId="c86d09dc-e4d8-4bba-a0b2-6bb6c20761f9" providerId="ADAL" clId="{AF4EB1B8-07A6-4481-91DF-B2D5D61615A8}" dt="2023-02-10T14:53:11.726" v="13943" actId="478"/>
          <ac:spMkLst>
            <pc:docMk/>
            <pc:sldMk cId="1888091780" sldId="3143"/>
            <ac:spMk id="20" creationId="{75720B13-4506-0AEB-A67C-81E3EBC2C235}"/>
          </ac:spMkLst>
        </pc:spChg>
        <pc:spChg chg="del mod">
          <ac:chgData name="Mathilda Händén" userId="c86d09dc-e4d8-4bba-a0b2-6bb6c20761f9" providerId="ADAL" clId="{AF4EB1B8-07A6-4481-91DF-B2D5D61615A8}" dt="2023-02-10T14:52:22.308" v="13932" actId="478"/>
          <ac:spMkLst>
            <pc:docMk/>
            <pc:sldMk cId="1888091780" sldId="3143"/>
            <ac:spMk id="21" creationId="{00F54D19-6775-C7D7-98A9-11677B2C0B46}"/>
          </ac:spMkLst>
        </pc:spChg>
        <pc:spChg chg="add del mod">
          <ac:chgData name="Mathilda Händén" userId="c86d09dc-e4d8-4bba-a0b2-6bb6c20761f9" providerId="ADAL" clId="{AF4EB1B8-07A6-4481-91DF-B2D5D61615A8}" dt="2023-02-10T14:13:50.545" v="13450" actId="478"/>
          <ac:spMkLst>
            <pc:docMk/>
            <pc:sldMk cId="1888091780" sldId="3143"/>
            <ac:spMk id="26" creationId="{C178EC81-968A-0098-497B-5A0EF27FEE3D}"/>
          </ac:spMkLst>
        </pc:spChg>
        <pc:spChg chg="add del mod">
          <ac:chgData name="Mathilda Händén" userId="c86d09dc-e4d8-4bba-a0b2-6bb6c20761f9" providerId="ADAL" clId="{AF4EB1B8-07A6-4481-91DF-B2D5D61615A8}" dt="2023-02-10T14:13:58.869" v="13452" actId="478"/>
          <ac:spMkLst>
            <pc:docMk/>
            <pc:sldMk cId="1888091780" sldId="3143"/>
            <ac:spMk id="30" creationId="{1BFD2916-5739-AE90-5E6A-B85EFAD81A3C}"/>
          </ac:spMkLst>
        </pc:spChg>
        <pc:spChg chg="add mod">
          <ac:chgData name="Mathilda Händén" userId="c86d09dc-e4d8-4bba-a0b2-6bb6c20761f9" providerId="ADAL" clId="{AF4EB1B8-07A6-4481-91DF-B2D5D61615A8}" dt="2023-02-10T19:24:22.642" v="14061" actId="1076"/>
          <ac:spMkLst>
            <pc:docMk/>
            <pc:sldMk cId="1888091780" sldId="3143"/>
            <ac:spMk id="36" creationId="{11CAF727-619B-5E96-55B2-B2448B53FCF5}"/>
          </ac:spMkLst>
        </pc:spChg>
        <pc:spChg chg="add mod">
          <ac:chgData name="Mathilda Händén" userId="c86d09dc-e4d8-4bba-a0b2-6bb6c20761f9" providerId="ADAL" clId="{AF4EB1B8-07A6-4481-91DF-B2D5D61615A8}" dt="2023-02-10T19:24:22.642" v="14061" actId="1076"/>
          <ac:spMkLst>
            <pc:docMk/>
            <pc:sldMk cId="1888091780" sldId="3143"/>
            <ac:spMk id="37" creationId="{37AF88EE-CA18-7676-16AE-236DEBF121C4}"/>
          </ac:spMkLst>
        </pc:spChg>
        <pc:spChg chg="add mod">
          <ac:chgData name="Mathilda Händén" userId="c86d09dc-e4d8-4bba-a0b2-6bb6c20761f9" providerId="ADAL" clId="{AF4EB1B8-07A6-4481-91DF-B2D5D61615A8}" dt="2023-02-10T19:24:22.642" v="14061" actId="1076"/>
          <ac:spMkLst>
            <pc:docMk/>
            <pc:sldMk cId="1888091780" sldId="3143"/>
            <ac:spMk id="38" creationId="{DF332038-9C37-4F68-4EC0-00E11F2F098B}"/>
          </ac:spMkLst>
        </pc:spChg>
        <pc:spChg chg="add del mod">
          <ac:chgData name="Mathilda Händén" userId="c86d09dc-e4d8-4bba-a0b2-6bb6c20761f9" providerId="ADAL" clId="{AF4EB1B8-07A6-4481-91DF-B2D5D61615A8}" dt="2023-02-10T14:35:59.730" v="13892" actId="478"/>
          <ac:spMkLst>
            <pc:docMk/>
            <pc:sldMk cId="1888091780" sldId="3143"/>
            <ac:spMk id="42" creationId="{90E6AB4C-8361-A745-8096-F4A8C64CC7DC}"/>
          </ac:spMkLst>
        </pc:spChg>
        <pc:spChg chg="add mod">
          <ac:chgData name="Mathilda Händén" userId="c86d09dc-e4d8-4bba-a0b2-6bb6c20761f9" providerId="ADAL" clId="{AF4EB1B8-07A6-4481-91DF-B2D5D61615A8}" dt="2023-02-10T19:24:22.642" v="14061" actId="1076"/>
          <ac:spMkLst>
            <pc:docMk/>
            <pc:sldMk cId="1888091780" sldId="3143"/>
            <ac:spMk id="43" creationId="{4133565A-63CA-2AEE-FEBB-E8DF2F96DDCF}"/>
          </ac:spMkLst>
        </pc:spChg>
        <pc:spChg chg="add mod ord">
          <ac:chgData name="Mathilda Händén" userId="c86d09dc-e4d8-4bba-a0b2-6bb6c20761f9" providerId="ADAL" clId="{AF4EB1B8-07A6-4481-91DF-B2D5D61615A8}" dt="2023-02-10T19:24:22.642" v="14061" actId="1076"/>
          <ac:spMkLst>
            <pc:docMk/>
            <pc:sldMk cId="1888091780" sldId="3143"/>
            <ac:spMk id="49" creationId="{8695EE51-EE5A-2AA2-5FFE-96B785E46D08}"/>
          </ac:spMkLst>
        </pc:spChg>
        <pc:spChg chg="add mod">
          <ac:chgData name="Mathilda Händén" userId="c86d09dc-e4d8-4bba-a0b2-6bb6c20761f9" providerId="ADAL" clId="{AF4EB1B8-07A6-4481-91DF-B2D5D61615A8}" dt="2023-02-10T14:58:05.080" v="14042" actId="1076"/>
          <ac:spMkLst>
            <pc:docMk/>
            <pc:sldMk cId="1888091780" sldId="3143"/>
            <ac:spMk id="51" creationId="{3910606F-4D3C-74D9-E558-FC83FF5C81FF}"/>
          </ac:spMkLst>
        </pc:spChg>
        <pc:spChg chg="add mod">
          <ac:chgData name="Mathilda Händén" userId="c86d09dc-e4d8-4bba-a0b2-6bb6c20761f9" providerId="ADAL" clId="{AF4EB1B8-07A6-4481-91DF-B2D5D61615A8}" dt="2023-02-10T14:56:02.694" v="14030" actId="1076"/>
          <ac:spMkLst>
            <pc:docMk/>
            <pc:sldMk cId="1888091780" sldId="3143"/>
            <ac:spMk id="53" creationId="{5F8FD585-6E3B-3E77-E6BA-BBB97FD1569C}"/>
          </ac:spMkLst>
        </pc:spChg>
        <pc:spChg chg="add mod">
          <ac:chgData name="Mathilda Händén" userId="c86d09dc-e4d8-4bba-a0b2-6bb6c20761f9" providerId="ADAL" clId="{AF4EB1B8-07A6-4481-91DF-B2D5D61615A8}" dt="2023-02-10T14:56:02.694" v="14030" actId="1076"/>
          <ac:spMkLst>
            <pc:docMk/>
            <pc:sldMk cId="1888091780" sldId="3143"/>
            <ac:spMk id="54" creationId="{95939E36-7826-081F-0C67-11931EB964F8}"/>
          </ac:spMkLst>
        </pc:spChg>
        <pc:spChg chg="add mod">
          <ac:chgData name="Mathilda Händén" userId="c86d09dc-e4d8-4bba-a0b2-6bb6c20761f9" providerId="ADAL" clId="{AF4EB1B8-07A6-4481-91DF-B2D5D61615A8}" dt="2023-02-10T14:56:02.694" v="14030" actId="1076"/>
          <ac:spMkLst>
            <pc:docMk/>
            <pc:sldMk cId="1888091780" sldId="3143"/>
            <ac:spMk id="55" creationId="{9F042778-F59B-C899-A50B-D8A5F41379C0}"/>
          </ac:spMkLst>
        </pc:spChg>
        <pc:spChg chg="add mod">
          <ac:chgData name="Mathilda Händén" userId="c86d09dc-e4d8-4bba-a0b2-6bb6c20761f9" providerId="ADAL" clId="{AF4EB1B8-07A6-4481-91DF-B2D5D61615A8}" dt="2023-02-10T14:56:02.694" v="14030" actId="1076"/>
          <ac:spMkLst>
            <pc:docMk/>
            <pc:sldMk cId="1888091780" sldId="3143"/>
            <ac:spMk id="56" creationId="{00EA10B2-7DBD-0D24-C053-C8F9E3FBE371}"/>
          </ac:spMkLst>
        </pc:spChg>
        <pc:spChg chg="add mod">
          <ac:chgData name="Mathilda Händén" userId="c86d09dc-e4d8-4bba-a0b2-6bb6c20761f9" providerId="ADAL" clId="{AF4EB1B8-07A6-4481-91DF-B2D5D61615A8}" dt="2023-02-10T14:56:02.694" v="14030" actId="1076"/>
          <ac:spMkLst>
            <pc:docMk/>
            <pc:sldMk cId="1888091780" sldId="3143"/>
            <ac:spMk id="57" creationId="{FED51378-D6BC-DBB7-0CA7-A0E223714F18}"/>
          </ac:spMkLst>
        </pc:spChg>
        <pc:spChg chg="add mod">
          <ac:chgData name="Mathilda Händén" userId="c86d09dc-e4d8-4bba-a0b2-6bb6c20761f9" providerId="ADAL" clId="{AF4EB1B8-07A6-4481-91DF-B2D5D61615A8}" dt="2023-02-10T14:56:02.694" v="14030" actId="1076"/>
          <ac:spMkLst>
            <pc:docMk/>
            <pc:sldMk cId="1888091780" sldId="3143"/>
            <ac:spMk id="63" creationId="{07BCC95D-9578-4A33-2215-7A8A805A11A7}"/>
          </ac:spMkLst>
        </pc:spChg>
        <pc:spChg chg="add mod ord">
          <ac:chgData name="Mathilda Händén" userId="c86d09dc-e4d8-4bba-a0b2-6bb6c20761f9" providerId="ADAL" clId="{AF4EB1B8-07A6-4481-91DF-B2D5D61615A8}" dt="2023-02-10T14:57:45.688" v="14038" actId="14100"/>
          <ac:spMkLst>
            <pc:docMk/>
            <pc:sldMk cId="1888091780" sldId="3143"/>
            <ac:spMk id="66" creationId="{E4E91103-3ED6-037E-3CB1-A8D33417334A}"/>
          </ac:spMkLst>
        </pc:spChg>
        <pc:picChg chg="del">
          <ac:chgData name="Mathilda Händén" userId="c86d09dc-e4d8-4bba-a0b2-6bb6c20761f9" providerId="ADAL" clId="{AF4EB1B8-07A6-4481-91DF-B2D5D61615A8}" dt="2023-02-10T13:48:19.223" v="13236" actId="478"/>
          <ac:picMkLst>
            <pc:docMk/>
            <pc:sldMk cId="1888091780" sldId="3143"/>
            <ac:picMk id="5" creationId="{E746FD65-CB35-4EEE-85AF-04E5752401D7}"/>
          </ac:picMkLst>
        </pc:picChg>
        <pc:picChg chg="mod">
          <ac:chgData name="Mathilda Händén" userId="c86d09dc-e4d8-4bba-a0b2-6bb6c20761f9" providerId="ADAL" clId="{AF4EB1B8-07A6-4481-91DF-B2D5D61615A8}" dt="2023-02-10T14:55:46.506" v="14026" actId="1076"/>
          <ac:picMkLst>
            <pc:docMk/>
            <pc:sldMk cId="1888091780" sldId="3143"/>
            <ac:picMk id="17" creationId="{56A6C31D-4C24-F89A-47C8-26B4C271DE78}"/>
          </ac:picMkLst>
        </pc:picChg>
        <pc:picChg chg="del">
          <ac:chgData name="Mathilda Händén" userId="c86d09dc-e4d8-4bba-a0b2-6bb6c20761f9" providerId="ADAL" clId="{AF4EB1B8-07A6-4481-91DF-B2D5D61615A8}" dt="2023-02-10T14:14:41.422" v="13460" actId="478"/>
          <ac:picMkLst>
            <pc:docMk/>
            <pc:sldMk cId="1888091780" sldId="3143"/>
            <ac:picMk id="23" creationId="{43243D4F-8560-9EE4-AE0C-89C1DFBBD54F}"/>
          </ac:picMkLst>
        </pc:picChg>
        <pc:picChg chg="del mod">
          <ac:chgData name="Mathilda Händén" userId="c86d09dc-e4d8-4bba-a0b2-6bb6c20761f9" providerId="ADAL" clId="{AF4EB1B8-07A6-4481-91DF-B2D5D61615A8}" dt="2023-02-10T14:15:27.408" v="13470" actId="478"/>
          <ac:picMkLst>
            <pc:docMk/>
            <pc:sldMk cId="1888091780" sldId="3143"/>
            <ac:picMk id="24" creationId="{B419A2DC-99F1-BBA6-818F-FDC29DB10ABF}"/>
          </ac:picMkLst>
        </pc:picChg>
        <pc:picChg chg="mod">
          <ac:chgData name="Mathilda Händén" userId="c86d09dc-e4d8-4bba-a0b2-6bb6c20761f9" providerId="ADAL" clId="{AF4EB1B8-07A6-4481-91DF-B2D5D61615A8}" dt="2023-02-10T14:56:02.694" v="14030" actId="1076"/>
          <ac:picMkLst>
            <pc:docMk/>
            <pc:sldMk cId="1888091780" sldId="3143"/>
            <ac:picMk id="25" creationId="{86C11F88-955D-ABF9-1CC2-73E74D4CF2EA}"/>
          </ac:picMkLst>
        </pc:picChg>
        <pc:picChg chg="add mod">
          <ac:chgData name="Mathilda Händén" userId="c86d09dc-e4d8-4bba-a0b2-6bb6c20761f9" providerId="ADAL" clId="{AF4EB1B8-07A6-4481-91DF-B2D5D61615A8}" dt="2023-02-10T19:24:22.642" v="14061" actId="1076"/>
          <ac:picMkLst>
            <pc:docMk/>
            <pc:sldMk cId="1888091780" sldId="3143"/>
            <ac:picMk id="31" creationId="{E70CF73C-18FD-49C4-61ED-450DEC01AA42}"/>
          </ac:picMkLst>
        </pc:picChg>
        <pc:picChg chg="add mod ord">
          <ac:chgData name="Mathilda Händén" userId="c86d09dc-e4d8-4bba-a0b2-6bb6c20761f9" providerId="ADAL" clId="{AF4EB1B8-07A6-4481-91DF-B2D5D61615A8}" dt="2023-02-10T19:24:22.642" v="14061" actId="1076"/>
          <ac:picMkLst>
            <pc:docMk/>
            <pc:sldMk cId="1888091780" sldId="3143"/>
            <ac:picMk id="32" creationId="{6F96B734-A142-78F1-4F2B-B0F8C5CA9B71}"/>
          </ac:picMkLst>
        </pc:picChg>
        <pc:picChg chg="add mod">
          <ac:chgData name="Mathilda Händén" userId="c86d09dc-e4d8-4bba-a0b2-6bb6c20761f9" providerId="ADAL" clId="{AF4EB1B8-07A6-4481-91DF-B2D5D61615A8}" dt="2023-02-10T14:56:02.694" v="14030" actId="1076"/>
          <ac:picMkLst>
            <pc:docMk/>
            <pc:sldMk cId="1888091780" sldId="3143"/>
            <ac:picMk id="34" creationId="{F1560D74-4163-DD00-FAF7-88D62FDDE195}"/>
          </ac:picMkLst>
        </pc:picChg>
        <pc:cxnChg chg="mod">
          <ac:chgData name="Mathilda Händén" userId="c86d09dc-e4d8-4bba-a0b2-6bb6c20761f9" providerId="ADAL" clId="{AF4EB1B8-07A6-4481-91DF-B2D5D61615A8}" dt="2023-02-10T19:24:22.642" v="14061" actId="1076"/>
          <ac:cxnSpMkLst>
            <pc:docMk/>
            <pc:sldMk cId="1888091780" sldId="3143"/>
            <ac:cxnSpMk id="27" creationId="{891AF1B3-BD22-C528-8C01-B1180F2F57D6}"/>
          </ac:cxnSpMkLst>
        </pc:cxnChg>
        <pc:cxnChg chg="mod">
          <ac:chgData name="Mathilda Händén" userId="c86d09dc-e4d8-4bba-a0b2-6bb6c20761f9" providerId="ADAL" clId="{AF4EB1B8-07A6-4481-91DF-B2D5D61615A8}" dt="2023-02-10T19:24:22.642" v="14061" actId="1076"/>
          <ac:cxnSpMkLst>
            <pc:docMk/>
            <pc:sldMk cId="1888091780" sldId="3143"/>
            <ac:cxnSpMk id="29" creationId="{DD15311E-B453-8A4C-98F2-85995240D670}"/>
          </ac:cxnSpMkLst>
        </pc:cxnChg>
        <pc:cxnChg chg="del mod">
          <ac:chgData name="Mathilda Händén" userId="c86d09dc-e4d8-4bba-a0b2-6bb6c20761f9" providerId="ADAL" clId="{AF4EB1B8-07A6-4481-91DF-B2D5D61615A8}" dt="2023-02-10T14:52:36.586" v="13936" actId="478"/>
          <ac:cxnSpMkLst>
            <pc:docMk/>
            <pc:sldMk cId="1888091780" sldId="3143"/>
            <ac:cxnSpMk id="33" creationId="{9E43FE3C-112A-3EDD-FDF1-5AB3D1A2EA3D}"/>
          </ac:cxnSpMkLst>
        </pc:cxnChg>
        <pc:cxnChg chg="del">
          <ac:chgData name="Mathilda Händén" userId="c86d09dc-e4d8-4bba-a0b2-6bb6c20761f9" providerId="ADAL" clId="{AF4EB1B8-07A6-4481-91DF-B2D5D61615A8}" dt="2023-02-10T14:52:37.172" v="13937" actId="478"/>
          <ac:cxnSpMkLst>
            <pc:docMk/>
            <pc:sldMk cId="1888091780" sldId="3143"/>
            <ac:cxnSpMk id="35" creationId="{60A14ECD-B848-9679-25A5-7A3AD65EE325}"/>
          </ac:cxnSpMkLst>
        </pc:cxnChg>
        <pc:cxnChg chg="add mod">
          <ac:chgData name="Mathilda Händén" userId="c86d09dc-e4d8-4bba-a0b2-6bb6c20761f9" providerId="ADAL" clId="{AF4EB1B8-07A6-4481-91DF-B2D5D61615A8}" dt="2023-02-10T14:56:02.694" v="14030" actId="1076"/>
          <ac:cxnSpMkLst>
            <pc:docMk/>
            <pc:sldMk cId="1888091780" sldId="3143"/>
            <ac:cxnSpMk id="58" creationId="{26C3E37D-DBC7-CC16-EE17-C7C18DA5F177}"/>
          </ac:cxnSpMkLst>
        </pc:cxnChg>
        <pc:cxnChg chg="add mod">
          <ac:chgData name="Mathilda Händén" userId="c86d09dc-e4d8-4bba-a0b2-6bb6c20761f9" providerId="ADAL" clId="{AF4EB1B8-07A6-4481-91DF-B2D5D61615A8}" dt="2023-02-10T14:56:02.694" v="14030" actId="1076"/>
          <ac:cxnSpMkLst>
            <pc:docMk/>
            <pc:sldMk cId="1888091780" sldId="3143"/>
            <ac:cxnSpMk id="59" creationId="{CEB40A7C-157F-61CC-3708-2C6533EDD780}"/>
          </ac:cxnSpMkLst>
        </pc:cxnChg>
      </pc:sldChg>
      <pc:sldChg chg="addSp delSp modSp add del mod">
        <pc:chgData name="Mathilda Händén" userId="c86d09dc-e4d8-4bba-a0b2-6bb6c20761f9" providerId="ADAL" clId="{AF4EB1B8-07A6-4481-91DF-B2D5D61615A8}" dt="2023-02-10T14:00:36.467" v="13359" actId="47"/>
        <pc:sldMkLst>
          <pc:docMk/>
          <pc:sldMk cId="740038822" sldId="3144"/>
        </pc:sldMkLst>
        <pc:spChg chg="add mod">
          <ac:chgData name="Mathilda Händén" userId="c86d09dc-e4d8-4bba-a0b2-6bb6c20761f9" providerId="ADAL" clId="{AF4EB1B8-07A6-4481-91DF-B2D5D61615A8}" dt="2023-02-10T13:58:28.399" v="13344" actId="207"/>
          <ac:spMkLst>
            <pc:docMk/>
            <pc:sldMk cId="740038822" sldId="3144"/>
            <ac:spMk id="4" creationId="{1318944C-97FC-EBBE-E1C0-D5433BB94DF1}"/>
          </ac:spMkLst>
        </pc:spChg>
        <pc:spChg chg="add mod">
          <ac:chgData name="Mathilda Händén" userId="c86d09dc-e4d8-4bba-a0b2-6bb6c20761f9" providerId="ADAL" clId="{AF4EB1B8-07A6-4481-91DF-B2D5D61615A8}" dt="2023-02-10T13:59:03.064" v="13351" actId="1076"/>
          <ac:spMkLst>
            <pc:docMk/>
            <pc:sldMk cId="740038822" sldId="3144"/>
            <ac:spMk id="21" creationId="{C10F1597-2BF0-44E0-4D07-E67BEC0929B7}"/>
          </ac:spMkLst>
        </pc:spChg>
        <pc:spChg chg="add mod">
          <ac:chgData name="Mathilda Händén" userId="c86d09dc-e4d8-4bba-a0b2-6bb6c20761f9" providerId="ADAL" clId="{AF4EB1B8-07A6-4481-91DF-B2D5D61615A8}" dt="2023-02-10T13:59:31.703" v="13358" actId="1076"/>
          <ac:spMkLst>
            <pc:docMk/>
            <pc:sldMk cId="740038822" sldId="3144"/>
            <ac:spMk id="28" creationId="{E6802821-B34F-BFA7-6B81-FA4A68B49856}"/>
          </ac:spMkLst>
        </pc:spChg>
        <pc:spChg chg="mod">
          <ac:chgData name="Mathilda Händén" userId="c86d09dc-e4d8-4bba-a0b2-6bb6c20761f9" providerId="ADAL" clId="{AF4EB1B8-07A6-4481-91DF-B2D5D61615A8}" dt="2023-02-10T13:58:19.410" v="13342" actId="1076"/>
          <ac:spMkLst>
            <pc:docMk/>
            <pc:sldMk cId="740038822" sldId="3144"/>
            <ac:spMk id="55" creationId="{5D767019-7D8E-CF41-26B0-27E52A1CCC7B}"/>
          </ac:spMkLst>
        </pc:spChg>
        <pc:spChg chg="mod">
          <ac:chgData name="Mathilda Händén" userId="c86d09dc-e4d8-4bba-a0b2-6bb6c20761f9" providerId="ADAL" clId="{AF4EB1B8-07A6-4481-91DF-B2D5D61615A8}" dt="2023-02-10T13:58:55.320" v="13348" actId="1076"/>
          <ac:spMkLst>
            <pc:docMk/>
            <pc:sldMk cId="740038822" sldId="3144"/>
            <ac:spMk id="57" creationId="{B973518D-68DE-A0C9-BEC7-EFD2879B34CA}"/>
          </ac:spMkLst>
        </pc:spChg>
        <pc:spChg chg="mod">
          <ac:chgData name="Mathilda Händén" userId="c86d09dc-e4d8-4bba-a0b2-6bb6c20761f9" providerId="ADAL" clId="{AF4EB1B8-07A6-4481-91DF-B2D5D61615A8}" dt="2023-02-10T13:59:19.849" v="13354" actId="1076"/>
          <ac:spMkLst>
            <pc:docMk/>
            <pc:sldMk cId="740038822" sldId="3144"/>
            <ac:spMk id="58" creationId="{58AF6815-89DB-1224-5082-6F18BF203EA9}"/>
          </ac:spMkLst>
        </pc:spChg>
        <pc:cxnChg chg="add mod">
          <ac:chgData name="Mathilda Händén" userId="c86d09dc-e4d8-4bba-a0b2-6bb6c20761f9" providerId="ADAL" clId="{AF4EB1B8-07A6-4481-91DF-B2D5D61615A8}" dt="2023-02-10T13:58:31.288" v="13345" actId="208"/>
          <ac:cxnSpMkLst>
            <pc:docMk/>
            <pc:sldMk cId="740038822" sldId="3144"/>
            <ac:cxnSpMk id="14" creationId="{4B22ACA9-2C4C-AD40-F0EA-5BCF4C25A9B9}"/>
          </ac:cxnSpMkLst>
        </pc:cxnChg>
        <pc:cxnChg chg="add mod">
          <ac:chgData name="Mathilda Händén" userId="c86d09dc-e4d8-4bba-a0b2-6bb6c20761f9" providerId="ADAL" clId="{AF4EB1B8-07A6-4481-91DF-B2D5D61615A8}" dt="2023-02-10T13:59:03.064" v="13351" actId="1076"/>
          <ac:cxnSpMkLst>
            <pc:docMk/>
            <pc:sldMk cId="740038822" sldId="3144"/>
            <ac:cxnSpMk id="22" creationId="{3700D0CE-ED09-5960-A2BA-E0E9105C49DB}"/>
          </ac:cxnSpMkLst>
        </pc:cxnChg>
        <pc:cxnChg chg="add mod">
          <ac:chgData name="Mathilda Händén" userId="c86d09dc-e4d8-4bba-a0b2-6bb6c20761f9" providerId="ADAL" clId="{AF4EB1B8-07A6-4481-91DF-B2D5D61615A8}" dt="2023-02-10T13:59:13.853" v="13353" actId="1076"/>
          <ac:cxnSpMkLst>
            <pc:docMk/>
            <pc:sldMk cId="740038822" sldId="3144"/>
            <ac:cxnSpMk id="24" creationId="{00B68E55-103C-4A17-C15C-F64AD63C6B57}"/>
          </ac:cxnSpMkLst>
        </pc:cxnChg>
        <pc:cxnChg chg="add del mod">
          <ac:chgData name="Mathilda Händén" userId="c86d09dc-e4d8-4bba-a0b2-6bb6c20761f9" providerId="ADAL" clId="{AF4EB1B8-07A6-4481-91DF-B2D5D61615A8}" dt="2023-02-10T13:59:23.806" v="13356"/>
          <ac:cxnSpMkLst>
            <pc:docMk/>
            <pc:sldMk cId="740038822" sldId="3144"/>
            <ac:cxnSpMk id="26" creationId="{1DFE917E-BDFC-E081-935B-6CD0E2F7B74C}"/>
          </ac:cxnSpMkLst>
        </pc:cxnChg>
      </pc:sldChg>
      <pc:sldChg chg="addSp delSp modSp add del mod">
        <pc:chgData name="Mathilda Händén" userId="c86d09dc-e4d8-4bba-a0b2-6bb6c20761f9" providerId="ADAL" clId="{AF4EB1B8-07A6-4481-91DF-B2D5D61615A8}" dt="2023-02-13T14:20:01.002" v="15624" actId="47"/>
        <pc:sldMkLst>
          <pc:docMk/>
          <pc:sldMk cId="3924279027" sldId="3144"/>
        </pc:sldMkLst>
        <pc:spChg chg="add mod">
          <ac:chgData name="Mathilda Händén" userId="c86d09dc-e4d8-4bba-a0b2-6bb6c20761f9" providerId="ADAL" clId="{AF4EB1B8-07A6-4481-91DF-B2D5D61615A8}" dt="2023-02-10T19:33:41.746" v="14171" actId="1037"/>
          <ac:spMkLst>
            <pc:docMk/>
            <pc:sldMk cId="3924279027" sldId="3144"/>
            <ac:spMk id="6" creationId="{54FA4D1F-F1E9-A9F1-B3A0-92B8DFE34F02}"/>
          </ac:spMkLst>
        </pc:spChg>
        <pc:spChg chg="mod">
          <ac:chgData name="Mathilda Händén" userId="c86d09dc-e4d8-4bba-a0b2-6bb6c20761f9" providerId="ADAL" clId="{AF4EB1B8-07A6-4481-91DF-B2D5D61615A8}" dt="2023-02-10T19:32:50.423" v="14159" actId="1076"/>
          <ac:spMkLst>
            <pc:docMk/>
            <pc:sldMk cId="3924279027" sldId="3144"/>
            <ac:spMk id="7" creationId="{ABC95457-C6B2-A387-3136-7347E7DB726C}"/>
          </ac:spMkLst>
        </pc:spChg>
        <pc:spChg chg="add mod">
          <ac:chgData name="Mathilda Händén" userId="c86d09dc-e4d8-4bba-a0b2-6bb6c20761f9" providerId="ADAL" clId="{AF4EB1B8-07A6-4481-91DF-B2D5D61615A8}" dt="2023-02-10T19:33:41.746" v="14171" actId="1037"/>
          <ac:spMkLst>
            <pc:docMk/>
            <pc:sldMk cId="3924279027" sldId="3144"/>
            <ac:spMk id="8" creationId="{B3F79D45-56BF-93F0-ECB2-C4CBE9493682}"/>
          </ac:spMkLst>
        </pc:spChg>
        <pc:spChg chg="mod">
          <ac:chgData name="Mathilda Händén" userId="c86d09dc-e4d8-4bba-a0b2-6bb6c20761f9" providerId="ADAL" clId="{AF4EB1B8-07A6-4481-91DF-B2D5D61615A8}" dt="2023-02-13T08:38:41.354" v="14321" actId="554"/>
          <ac:spMkLst>
            <pc:docMk/>
            <pc:sldMk cId="3924279027" sldId="3144"/>
            <ac:spMk id="12" creationId="{29F13EB1-23D9-EB1D-A933-F5032EEB926E}"/>
          </ac:spMkLst>
        </pc:spChg>
        <pc:spChg chg="mod">
          <ac:chgData name="Mathilda Händén" userId="c86d09dc-e4d8-4bba-a0b2-6bb6c20761f9" providerId="ADAL" clId="{AF4EB1B8-07A6-4481-91DF-B2D5D61615A8}" dt="2023-02-10T19:33:49.478" v="14181" actId="1038"/>
          <ac:spMkLst>
            <pc:docMk/>
            <pc:sldMk cId="3924279027" sldId="3144"/>
            <ac:spMk id="13" creationId="{CD43E7CC-3214-5885-6FF9-E49A793BFA8E}"/>
          </ac:spMkLst>
        </pc:spChg>
        <pc:spChg chg="mod">
          <ac:chgData name="Mathilda Händén" userId="c86d09dc-e4d8-4bba-a0b2-6bb6c20761f9" providerId="ADAL" clId="{AF4EB1B8-07A6-4481-91DF-B2D5D61615A8}" dt="2023-02-10T19:33:49.478" v="14181" actId="1038"/>
          <ac:spMkLst>
            <pc:docMk/>
            <pc:sldMk cId="3924279027" sldId="3144"/>
            <ac:spMk id="36" creationId="{11CAF727-619B-5E96-55B2-B2448B53FCF5}"/>
          </ac:spMkLst>
        </pc:spChg>
        <pc:spChg chg="mod">
          <ac:chgData name="Mathilda Händén" userId="c86d09dc-e4d8-4bba-a0b2-6bb6c20761f9" providerId="ADAL" clId="{AF4EB1B8-07A6-4481-91DF-B2D5D61615A8}" dt="2023-02-10T19:33:49.478" v="14181" actId="1038"/>
          <ac:spMkLst>
            <pc:docMk/>
            <pc:sldMk cId="3924279027" sldId="3144"/>
            <ac:spMk id="37" creationId="{37AF88EE-CA18-7676-16AE-236DEBF121C4}"/>
          </ac:spMkLst>
        </pc:spChg>
        <pc:spChg chg="mod">
          <ac:chgData name="Mathilda Händén" userId="c86d09dc-e4d8-4bba-a0b2-6bb6c20761f9" providerId="ADAL" clId="{AF4EB1B8-07A6-4481-91DF-B2D5D61615A8}" dt="2023-02-10T19:33:49.478" v="14181" actId="1038"/>
          <ac:spMkLst>
            <pc:docMk/>
            <pc:sldMk cId="3924279027" sldId="3144"/>
            <ac:spMk id="38" creationId="{DF332038-9C37-4F68-4EC0-00E11F2F098B}"/>
          </ac:spMkLst>
        </pc:spChg>
        <pc:spChg chg="mod">
          <ac:chgData name="Mathilda Händén" userId="c86d09dc-e4d8-4bba-a0b2-6bb6c20761f9" providerId="ADAL" clId="{AF4EB1B8-07A6-4481-91DF-B2D5D61615A8}" dt="2023-02-10T19:33:49.478" v="14181" actId="1038"/>
          <ac:spMkLst>
            <pc:docMk/>
            <pc:sldMk cId="3924279027" sldId="3144"/>
            <ac:spMk id="43" creationId="{4133565A-63CA-2AEE-FEBB-E8DF2F96DDCF}"/>
          </ac:spMkLst>
        </pc:spChg>
        <pc:spChg chg="mod">
          <ac:chgData name="Mathilda Händén" userId="c86d09dc-e4d8-4bba-a0b2-6bb6c20761f9" providerId="ADAL" clId="{AF4EB1B8-07A6-4481-91DF-B2D5D61615A8}" dt="2023-02-10T19:33:49.478" v="14181" actId="1038"/>
          <ac:spMkLst>
            <pc:docMk/>
            <pc:sldMk cId="3924279027" sldId="3144"/>
            <ac:spMk id="49" creationId="{8695EE51-EE5A-2AA2-5FFE-96B785E46D08}"/>
          </ac:spMkLst>
        </pc:spChg>
        <pc:spChg chg="mod">
          <ac:chgData name="Mathilda Händén" userId="c86d09dc-e4d8-4bba-a0b2-6bb6c20761f9" providerId="ADAL" clId="{AF4EB1B8-07A6-4481-91DF-B2D5D61615A8}" dt="2023-02-10T19:33:49.478" v="14181" actId="1038"/>
          <ac:spMkLst>
            <pc:docMk/>
            <pc:sldMk cId="3924279027" sldId="3144"/>
            <ac:spMk id="51" creationId="{3910606F-4D3C-74D9-E558-FC83FF5C81FF}"/>
          </ac:spMkLst>
        </pc:spChg>
        <pc:spChg chg="mod">
          <ac:chgData name="Mathilda Händén" userId="c86d09dc-e4d8-4bba-a0b2-6bb6c20761f9" providerId="ADAL" clId="{AF4EB1B8-07A6-4481-91DF-B2D5D61615A8}" dt="2023-02-10T19:33:41.746" v="14171" actId="1037"/>
          <ac:spMkLst>
            <pc:docMk/>
            <pc:sldMk cId="3924279027" sldId="3144"/>
            <ac:spMk id="53" creationId="{5F8FD585-6E3B-3E77-E6BA-BBB97FD1569C}"/>
          </ac:spMkLst>
        </pc:spChg>
        <pc:spChg chg="mod">
          <ac:chgData name="Mathilda Händén" userId="c86d09dc-e4d8-4bba-a0b2-6bb6c20761f9" providerId="ADAL" clId="{AF4EB1B8-07A6-4481-91DF-B2D5D61615A8}" dt="2023-02-10T19:33:41.746" v="14171" actId="1037"/>
          <ac:spMkLst>
            <pc:docMk/>
            <pc:sldMk cId="3924279027" sldId="3144"/>
            <ac:spMk id="54" creationId="{95939E36-7826-081F-0C67-11931EB964F8}"/>
          </ac:spMkLst>
        </pc:spChg>
        <pc:spChg chg="mod">
          <ac:chgData name="Mathilda Händén" userId="c86d09dc-e4d8-4bba-a0b2-6bb6c20761f9" providerId="ADAL" clId="{AF4EB1B8-07A6-4481-91DF-B2D5D61615A8}" dt="2023-02-10T19:33:41.746" v="14171" actId="1037"/>
          <ac:spMkLst>
            <pc:docMk/>
            <pc:sldMk cId="3924279027" sldId="3144"/>
            <ac:spMk id="55" creationId="{9F042778-F59B-C899-A50B-D8A5F41379C0}"/>
          </ac:spMkLst>
        </pc:spChg>
        <pc:spChg chg="del mod">
          <ac:chgData name="Mathilda Händén" userId="c86d09dc-e4d8-4bba-a0b2-6bb6c20761f9" providerId="ADAL" clId="{AF4EB1B8-07A6-4481-91DF-B2D5D61615A8}" dt="2023-02-10T19:28:47.326" v="14111" actId="478"/>
          <ac:spMkLst>
            <pc:docMk/>
            <pc:sldMk cId="3924279027" sldId="3144"/>
            <ac:spMk id="56" creationId="{00EA10B2-7DBD-0D24-C053-C8F9E3FBE371}"/>
          </ac:spMkLst>
        </pc:spChg>
        <pc:spChg chg="del mod">
          <ac:chgData name="Mathilda Händén" userId="c86d09dc-e4d8-4bba-a0b2-6bb6c20761f9" providerId="ADAL" clId="{AF4EB1B8-07A6-4481-91DF-B2D5D61615A8}" dt="2023-02-10T19:28:47.326" v="14111" actId="478"/>
          <ac:spMkLst>
            <pc:docMk/>
            <pc:sldMk cId="3924279027" sldId="3144"/>
            <ac:spMk id="57" creationId="{FED51378-D6BC-DBB7-0CA7-A0E223714F18}"/>
          </ac:spMkLst>
        </pc:spChg>
        <pc:spChg chg="mod">
          <ac:chgData name="Mathilda Händén" userId="c86d09dc-e4d8-4bba-a0b2-6bb6c20761f9" providerId="ADAL" clId="{AF4EB1B8-07A6-4481-91DF-B2D5D61615A8}" dt="2023-02-13T08:38:41.354" v="14321" actId="554"/>
          <ac:spMkLst>
            <pc:docMk/>
            <pc:sldMk cId="3924279027" sldId="3144"/>
            <ac:spMk id="63" creationId="{07BCC95D-9578-4A33-2215-7A8A805A11A7}"/>
          </ac:spMkLst>
        </pc:spChg>
        <pc:spChg chg="mod">
          <ac:chgData name="Mathilda Händén" userId="c86d09dc-e4d8-4bba-a0b2-6bb6c20761f9" providerId="ADAL" clId="{AF4EB1B8-07A6-4481-91DF-B2D5D61615A8}" dt="2023-02-10T19:33:41.746" v="14171" actId="1037"/>
          <ac:spMkLst>
            <pc:docMk/>
            <pc:sldMk cId="3924279027" sldId="3144"/>
            <ac:spMk id="66" creationId="{E4E91103-3ED6-037E-3CB1-A8D33417334A}"/>
          </ac:spMkLst>
        </pc:spChg>
        <pc:picChg chg="mod ord">
          <ac:chgData name="Mathilda Händén" userId="c86d09dc-e4d8-4bba-a0b2-6bb6c20761f9" providerId="ADAL" clId="{AF4EB1B8-07A6-4481-91DF-B2D5D61615A8}" dt="2023-02-10T19:33:41.746" v="14171" actId="1037"/>
          <ac:picMkLst>
            <pc:docMk/>
            <pc:sldMk cId="3924279027" sldId="3144"/>
            <ac:picMk id="25" creationId="{86C11F88-955D-ABF9-1CC2-73E74D4CF2EA}"/>
          </ac:picMkLst>
        </pc:picChg>
        <pc:picChg chg="mod">
          <ac:chgData name="Mathilda Händén" userId="c86d09dc-e4d8-4bba-a0b2-6bb6c20761f9" providerId="ADAL" clId="{AF4EB1B8-07A6-4481-91DF-B2D5D61615A8}" dt="2023-02-10T19:33:49.478" v="14181" actId="1038"/>
          <ac:picMkLst>
            <pc:docMk/>
            <pc:sldMk cId="3924279027" sldId="3144"/>
            <ac:picMk id="31" creationId="{E70CF73C-18FD-49C4-61ED-450DEC01AA42}"/>
          </ac:picMkLst>
        </pc:picChg>
        <pc:picChg chg="mod">
          <ac:chgData name="Mathilda Händén" userId="c86d09dc-e4d8-4bba-a0b2-6bb6c20761f9" providerId="ADAL" clId="{AF4EB1B8-07A6-4481-91DF-B2D5D61615A8}" dt="2023-02-10T19:33:49.478" v="14181" actId="1038"/>
          <ac:picMkLst>
            <pc:docMk/>
            <pc:sldMk cId="3924279027" sldId="3144"/>
            <ac:picMk id="32" creationId="{6F96B734-A142-78F1-4F2B-B0F8C5CA9B71}"/>
          </ac:picMkLst>
        </pc:picChg>
        <pc:picChg chg="del mod ord">
          <ac:chgData name="Mathilda Händén" userId="c86d09dc-e4d8-4bba-a0b2-6bb6c20761f9" providerId="ADAL" clId="{AF4EB1B8-07A6-4481-91DF-B2D5D61615A8}" dt="2023-02-10T19:30:30.609" v="14143" actId="478"/>
          <ac:picMkLst>
            <pc:docMk/>
            <pc:sldMk cId="3924279027" sldId="3144"/>
            <ac:picMk id="34" creationId="{F1560D74-4163-DD00-FAF7-88D62FDDE195}"/>
          </ac:picMkLst>
        </pc:picChg>
        <pc:cxnChg chg="add del mod">
          <ac:chgData name="Mathilda Händén" userId="c86d09dc-e4d8-4bba-a0b2-6bb6c20761f9" providerId="ADAL" clId="{AF4EB1B8-07A6-4481-91DF-B2D5D61615A8}" dt="2023-02-10T19:29:23.634" v="14121"/>
          <ac:cxnSpMkLst>
            <pc:docMk/>
            <pc:sldMk cId="3924279027" sldId="3144"/>
            <ac:cxnSpMk id="10" creationId="{092A0144-5DA6-166E-EE9C-25DE4A141322}"/>
          </ac:cxnSpMkLst>
        </pc:cxnChg>
        <pc:cxnChg chg="mod">
          <ac:chgData name="Mathilda Händén" userId="c86d09dc-e4d8-4bba-a0b2-6bb6c20761f9" providerId="ADAL" clId="{AF4EB1B8-07A6-4481-91DF-B2D5D61615A8}" dt="2023-02-10T19:33:49.478" v="14181" actId="1038"/>
          <ac:cxnSpMkLst>
            <pc:docMk/>
            <pc:sldMk cId="3924279027" sldId="3144"/>
            <ac:cxnSpMk id="27" creationId="{891AF1B3-BD22-C528-8C01-B1180F2F57D6}"/>
          </ac:cxnSpMkLst>
        </pc:cxnChg>
        <pc:cxnChg chg="mod">
          <ac:chgData name="Mathilda Händén" userId="c86d09dc-e4d8-4bba-a0b2-6bb6c20761f9" providerId="ADAL" clId="{AF4EB1B8-07A6-4481-91DF-B2D5D61615A8}" dt="2023-02-10T19:33:49.478" v="14181" actId="1038"/>
          <ac:cxnSpMkLst>
            <pc:docMk/>
            <pc:sldMk cId="3924279027" sldId="3144"/>
            <ac:cxnSpMk id="29" creationId="{DD15311E-B453-8A4C-98F2-85995240D670}"/>
          </ac:cxnSpMkLst>
        </pc:cxnChg>
        <pc:cxnChg chg="mod">
          <ac:chgData name="Mathilda Händén" userId="c86d09dc-e4d8-4bba-a0b2-6bb6c20761f9" providerId="ADAL" clId="{AF4EB1B8-07A6-4481-91DF-B2D5D61615A8}" dt="2023-02-10T19:33:41.746" v="14171" actId="1037"/>
          <ac:cxnSpMkLst>
            <pc:docMk/>
            <pc:sldMk cId="3924279027" sldId="3144"/>
            <ac:cxnSpMk id="58" creationId="{26C3E37D-DBC7-CC16-EE17-C7C18DA5F177}"/>
          </ac:cxnSpMkLst>
        </pc:cxnChg>
        <pc:cxnChg chg="add del mod">
          <ac:chgData name="Mathilda Händén" userId="c86d09dc-e4d8-4bba-a0b2-6bb6c20761f9" providerId="ADAL" clId="{AF4EB1B8-07A6-4481-91DF-B2D5D61615A8}" dt="2023-02-10T19:33:41.746" v="14171" actId="1037"/>
          <ac:cxnSpMkLst>
            <pc:docMk/>
            <pc:sldMk cId="3924279027" sldId="3144"/>
            <ac:cxnSpMk id="59" creationId="{CEB40A7C-157F-61CC-3708-2C6533EDD780}"/>
          </ac:cxnSpMkLst>
        </pc:cxnChg>
      </pc:sldChg>
      <pc:sldChg chg="delSp modSp add del mod">
        <pc:chgData name="Mathilda Händén" userId="c86d09dc-e4d8-4bba-a0b2-6bb6c20761f9" providerId="ADAL" clId="{AF4EB1B8-07A6-4481-91DF-B2D5D61615A8}" dt="2023-02-13T09:07:52.963" v="14957" actId="47"/>
        <pc:sldMkLst>
          <pc:docMk/>
          <pc:sldMk cId="4006115666" sldId="3145"/>
        </pc:sldMkLst>
        <pc:spChg chg="mod">
          <ac:chgData name="Mathilda Händén" userId="c86d09dc-e4d8-4bba-a0b2-6bb6c20761f9" providerId="ADAL" clId="{AF4EB1B8-07A6-4481-91DF-B2D5D61615A8}" dt="2023-02-13T08:42:24.053" v="14325" actId="1076"/>
          <ac:spMkLst>
            <pc:docMk/>
            <pc:sldMk cId="4006115666" sldId="3145"/>
            <ac:spMk id="7" creationId="{ABC95457-C6B2-A387-3136-7347E7DB726C}"/>
          </ac:spMkLst>
        </pc:spChg>
        <pc:spChg chg="del">
          <ac:chgData name="Mathilda Händén" userId="c86d09dc-e4d8-4bba-a0b2-6bb6c20761f9" providerId="ADAL" clId="{AF4EB1B8-07A6-4481-91DF-B2D5D61615A8}" dt="2023-02-13T08:42:29.166" v="14326" actId="478"/>
          <ac:spMkLst>
            <pc:docMk/>
            <pc:sldMk cId="4006115666" sldId="3145"/>
            <ac:spMk id="12" creationId="{29F13EB1-23D9-EB1D-A933-F5032EEB926E}"/>
          </ac:spMkLst>
        </pc:spChg>
        <pc:spChg chg="del">
          <ac:chgData name="Mathilda Händén" userId="c86d09dc-e4d8-4bba-a0b2-6bb6c20761f9" providerId="ADAL" clId="{AF4EB1B8-07A6-4481-91DF-B2D5D61615A8}" dt="2023-02-13T08:42:29.166" v="14326" actId="478"/>
          <ac:spMkLst>
            <pc:docMk/>
            <pc:sldMk cId="4006115666" sldId="3145"/>
            <ac:spMk id="13" creationId="{CD43E7CC-3214-5885-6FF9-E49A793BFA8E}"/>
          </ac:spMkLst>
        </pc:spChg>
        <pc:spChg chg="del">
          <ac:chgData name="Mathilda Händén" userId="c86d09dc-e4d8-4bba-a0b2-6bb6c20761f9" providerId="ADAL" clId="{AF4EB1B8-07A6-4481-91DF-B2D5D61615A8}" dt="2023-02-13T08:42:29.166" v="14326" actId="478"/>
          <ac:spMkLst>
            <pc:docMk/>
            <pc:sldMk cId="4006115666" sldId="3145"/>
            <ac:spMk id="36" creationId="{11CAF727-619B-5E96-55B2-B2448B53FCF5}"/>
          </ac:spMkLst>
        </pc:spChg>
        <pc:spChg chg="del">
          <ac:chgData name="Mathilda Händén" userId="c86d09dc-e4d8-4bba-a0b2-6bb6c20761f9" providerId="ADAL" clId="{AF4EB1B8-07A6-4481-91DF-B2D5D61615A8}" dt="2023-02-13T08:42:29.166" v="14326" actId="478"/>
          <ac:spMkLst>
            <pc:docMk/>
            <pc:sldMk cId="4006115666" sldId="3145"/>
            <ac:spMk id="37" creationId="{37AF88EE-CA18-7676-16AE-236DEBF121C4}"/>
          </ac:spMkLst>
        </pc:spChg>
        <pc:spChg chg="del">
          <ac:chgData name="Mathilda Händén" userId="c86d09dc-e4d8-4bba-a0b2-6bb6c20761f9" providerId="ADAL" clId="{AF4EB1B8-07A6-4481-91DF-B2D5D61615A8}" dt="2023-02-13T08:42:29.166" v="14326" actId="478"/>
          <ac:spMkLst>
            <pc:docMk/>
            <pc:sldMk cId="4006115666" sldId="3145"/>
            <ac:spMk id="38" creationId="{DF332038-9C37-4F68-4EC0-00E11F2F098B}"/>
          </ac:spMkLst>
        </pc:spChg>
        <pc:spChg chg="del">
          <ac:chgData name="Mathilda Händén" userId="c86d09dc-e4d8-4bba-a0b2-6bb6c20761f9" providerId="ADAL" clId="{AF4EB1B8-07A6-4481-91DF-B2D5D61615A8}" dt="2023-02-13T08:42:29.166" v="14326" actId="478"/>
          <ac:spMkLst>
            <pc:docMk/>
            <pc:sldMk cId="4006115666" sldId="3145"/>
            <ac:spMk id="43" creationId="{4133565A-63CA-2AEE-FEBB-E8DF2F96DDCF}"/>
          </ac:spMkLst>
        </pc:spChg>
        <pc:spChg chg="del">
          <ac:chgData name="Mathilda Händén" userId="c86d09dc-e4d8-4bba-a0b2-6bb6c20761f9" providerId="ADAL" clId="{AF4EB1B8-07A6-4481-91DF-B2D5D61615A8}" dt="2023-02-13T08:42:29.166" v="14326" actId="478"/>
          <ac:spMkLst>
            <pc:docMk/>
            <pc:sldMk cId="4006115666" sldId="3145"/>
            <ac:spMk id="49" creationId="{8695EE51-EE5A-2AA2-5FFE-96B785E46D08}"/>
          </ac:spMkLst>
        </pc:spChg>
        <pc:spChg chg="del">
          <ac:chgData name="Mathilda Händén" userId="c86d09dc-e4d8-4bba-a0b2-6bb6c20761f9" providerId="ADAL" clId="{AF4EB1B8-07A6-4481-91DF-B2D5D61615A8}" dt="2023-02-13T08:42:29.166" v="14326" actId="478"/>
          <ac:spMkLst>
            <pc:docMk/>
            <pc:sldMk cId="4006115666" sldId="3145"/>
            <ac:spMk id="51" creationId="{3910606F-4D3C-74D9-E558-FC83FF5C81FF}"/>
          </ac:spMkLst>
        </pc:spChg>
        <pc:picChg chg="del mod">
          <ac:chgData name="Mathilda Händén" userId="c86d09dc-e4d8-4bba-a0b2-6bb6c20761f9" providerId="ADAL" clId="{AF4EB1B8-07A6-4481-91DF-B2D5D61615A8}" dt="2023-02-13T08:42:31.201" v="14328" actId="478"/>
          <ac:picMkLst>
            <pc:docMk/>
            <pc:sldMk cId="4006115666" sldId="3145"/>
            <ac:picMk id="31" creationId="{E70CF73C-18FD-49C4-61ED-450DEC01AA42}"/>
          </ac:picMkLst>
        </pc:picChg>
        <pc:picChg chg="del">
          <ac:chgData name="Mathilda Händén" userId="c86d09dc-e4d8-4bba-a0b2-6bb6c20761f9" providerId="ADAL" clId="{AF4EB1B8-07A6-4481-91DF-B2D5D61615A8}" dt="2023-02-13T08:42:29.166" v="14326" actId="478"/>
          <ac:picMkLst>
            <pc:docMk/>
            <pc:sldMk cId="4006115666" sldId="3145"/>
            <ac:picMk id="32" creationId="{6F96B734-A142-78F1-4F2B-B0F8C5CA9B71}"/>
          </ac:picMkLst>
        </pc:picChg>
        <pc:cxnChg chg="del">
          <ac:chgData name="Mathilda Händén" userId="c86d09dc-e4d8-4bba-a0b2-6bb6c20761f9" providerId="ADAL" clId="{AF4EB1B8-07A6-4481-91DF-B2D5D61615A8}" dt="2023-02-13T08:42:29.166" v="14326" actId="478"/>
          <ac:cxnSpMkLst>
            <pc:docMk/>
            <pc:sldMk cId="4006115666" sldId="3145"/>
            <ac:cxnSpMk id="27" creationId="{891AF1B3-BD22-C528-8C01-B1180F2F57D6}"/>
          </ac:cxnSpMkLst>
        </pc:cxnChg>
        <pc:cxnChg chg="del">
          <ac:chgData name="Mathilda Händén" userId="c86d09dc-e4d8-4bba-a0b2-6bb6c20761f9" providerId="ADAL" clId="{AF4EB1B8-07A6-4481-91DF-B2D5D61615A8}" dt="2023-02-13T08:42:29.166" v="14326" actId="478"/>
          <ac:cxnSpMkLst>
            <pc:docMk/>
            <pc:sldMk cId="4006115666" sldId="3145"/>
            <ac:cxnSpMk id="29" creationId="{DD15311E-B453-8A4C-98F2-85995240D670}"/>
          </ac:cxnSpMkLst>
        </pc:cxnChg>
      </pc:sldChg>
      <pc:sldChg chg="addSp delSp modSp add del mod ord">
        <pc:chgData name="Mathilda Händén" userId="c86d09dc-e4d8-4bba-a0b2-6bb6c20761f9" providerId="ADAL" clId="{AF4EB1B8-07A6-4481-91DF-B2D5D61615A8}" dt="2023-02-13T13:43:58.865" v="15321" actId="47"/>
        <pc:sldMkLst>
          <pc:docMk/>
          <pc:sldMk cId="1087917219" sldId="3146"/>
        </pc:sldMkLst>
        <pc:spChg chg="del">
          <ac:chgData name="Mathilda Händén" userId="c86d09dc-e4d8-4bba-a0b2-6bb6c20761f9" providerId="ADAL" clId="{AF4EB1B8-07A6-4481-91DF-B2D5D61615A8}" dt="2023-02-13T08:42:37.226" v="14329" actId="478"/>
          <ac:spMkLst>
            <pc:docMk/>
            <pc:sldMk cId="1087917219" sldId="3146"/>
            <ac:spMk id="6" creationId="{54FA4D1F-F1E9-A9F1-B3A0-92B8DFE34F02}"/>
          </ac:spMkLst>
        </pc:spChg>
        <pc:spChg chg="del mod">
          <ac:chgData name="Mathilda Händén" userId="c86d09dc-e4d8-4bba-a0b2-6bb6c20761f9" providerId="ADAL" clId="{AF4EB1B8-07A6-4481-91DF-B2D5D61615A8}" dt="2023-02-13T09:01:49.720" v="14841" actId="478"/>
          <ac:spMkLst>
            <pc:docMk/>
            <pc:sldMk cId="1087917219" sldId="3146"/>
            <ac:spMk id="7" creationId="{ABC95457-C6B2-A387-3136-7347E7DB726C}"/>
          </ac:spMkLst>
        </pc:spChg>
        <pc:spChg chg="del">
          <ac:chgData name="Mathilda Händén" userId="c86d09dc-e4d8-4bba-a0b2-6bb6c20761f9" providerId="ADAL" clId="{AF4EB1B8-07A6-4481-91DF-B2D5D61615A8}" dt="2023-02-13T08:42:37.226" v="14329" actId="478"/>
          <ac:spMkLst>
            <pc:docMk/>
            <pc:sldMk cId="1087917219" sldId="3146"/>
            <ac:spMk id="8" creationId="{B3F79D45-56BF-93F0-ECB2-C4CBE9493682}"/>
          </ac:spMkLst>
        </pc:spChg>
        <pc:spChg chg="add del mod">
          <ac:chgData name="Mathilda Händén" userId="c86d09dc-e4d8-4bba-a0b2-6bb6c20761f9" providerId="ADAL" clId="{AF4EB1B8-07A6-4481-91DF-B2D5D61615A8}" dt="2023-02-13T09:08:59.734" v="14974" actId="478"/>
          <ac:spMkLst>
            <pc:docMk/>
            <pc:sldMk cId="1087917219" sldId="3146"/>
            <ac:spMk id="10" creationId="{63DDD9DB-9A48-E21D-5FFD-969C599F63D8}"/>
          </ac:spMkLst>
        </pc:spChg>
        <pc:spChg chg="add del mod">
          <ac:chgData name="Mathilda Händén" userId="c86d09dc-e4d8-4bba-a0b2-6bb6c20761f9" providerId="ADAL" clId="{AF4EB1B8-07A6-4481-91DF-B2D5D61615A8}" dt="2023-02-13T09:08:50.870" v="14971" actId="478"/>
          <ac:spMkLst>
            <pc:docMk/>
            <pc:sldMk cId="1087917219" sldId="3146"/>
            <ac:spMk id="11" creationId="{22E6262E-A12F-47AE-7597-108FFDDAE880}"/>
          </ac:spMkLst>
        </pc:spChg>
        <pc:spChg chg="mod ord">
          <ac:chgData name="Mathilda Händén" userId="c86d09dc-e4d8-4bba-a0b2-6bb6c20761f9" providerId="ADAL" clId="{AF4EB1B8-07A6-4481-91DF-B2D5D61615A8}" dt="2023-02-13T09:11:00.493" v="15009" actId="1038"/>
          <ac:spMkLst>
            <pc:docMk/>
            <pc:sldMk cId="1087917219" sldId="3146"/>
            <ac:spMk id="12" creationId="{29F13EB1-23D9-EB1D-A933-F5032EEB926E}"/>
          </ac:spMkLst>
        </pc:spChg>
        <pc:spChg chg="del mod">
          <ac:chgData name="Mathilda Händén" userId="c86d09dc-e4d8-4bba-a0b2-6bb6c20761f9" providerId="ADAL" clId="{AF4EB1B8-07A6-4481-91DF-B2D5D61615A8}" dt="2023-02-13T09:08:59.734" v="14974" actId="478"/>
          <ac:spMkLst>
            <pc:docMk/>
            <pc:sldMk cId="1087917219" sldId="3146"/>
            <ac:spMk id="13" creationId="{CD43E7CC-3214-5885-6FF9-E49A793BFA8E}"/>
          </ac:spMkLst>
        </pc:spChg>
        <pc:spChg chg="add del mod">
          <ac:chgData name="Mathilda Händén" userId="c86d09dc-e4d8-4bba-a0b2-6bb6c20761f9" providerId="ADAL" clId="{AF4EB1B8-07A6-4481-91DF-B2D5D61615A8}" dt="2023-02-13T08:50:05.768" v="14552" actId="478"/>
          <ac:spMkLst>
            <pc:docMk/>
            <pc:sldMk cId="1087917219" sldId="3146"/>
            <ac:spMk id="14" creationId="{7FC8BB4A-1147-F715-AAEE-44910BC939ED}"/>
          </ac:spMkLst>
        </pc:spChg>
        <pc:spChg chg="add mod">
          <ac:chgData name="Mathilda Händén" userId="c86d09dc-e4d8-4bba-a0b2-6bb6c20761f9" providerId="ADAL" clId="{AF4EB1B8-07A6-4481-91DF-B2D5D61615A8}" dt="2023-02-13T08:50:15.565" v="14555" actId="164"/>
          <ac:spMkLst>
            <pc:docMk/>
            <pc:sldMk cId="1087917219" sldId="3146"/>
            <ac:spMk id="15" creationId="{52D8C263-EB5B-CE21-A1F6-4E48B2573A0A}"/>
          </ac:spMkLst>
        </pc:spChg>
        <pc:spChg chg="add mod">
          <ac:chgData name="Mathilda Händén" userId="c86d09dc-e4d8-4bba-a0b2-6bb6c20761f9" providerId="ADAL" clId="{AF4EB1B8-07A6-4481-91DF-B2D5D61615A8}" dt="2023-02-13T08:58:21.139" v="14767" actId="255"/>
          <ac:spMkLst>
            <pc:docMk/>
            <pc:sldMk cId="1087917219" sldId="3146"/>
            <ac:spMk id="16" creationId="{270C9E6D-86BE-22DC-3243-C6CF33ABF7CA}"/>
          </ac:spMkLst>
        </pc:spChg>
        <pc:spChg chg="add del mod">
          <ac:chgData name="Mathilda Händén" userId="c86d09dc-e4d8-4bba-a0b2-6bb6c20761f9" providerId="ADAL" clId="{AF4EB1B8-07A6-4481-91DF-B2D5D61615A8}" dt="2023-02-13T08:50:44.509" v="14583" actId="478"/>
          <ac:spMkLst>
            <pc:docMk/>
            <pc:sldMk cId="1087917219" sldId="3146"/>
            <ac:spMk id="19" creationId="{F123EE6E-C876-07E6-E815-C757A244D478}"/>
          </ac:spMkLst>
        </pc:spChg>
        <pc:spChg chg="mod">
          <ac:chgData name="Mathilda Händén" userId="c86d09dc-e4d8-4bba-a0b2-6bb6c20761f9" providerId="ADAL" clId="{AF4EB1B8-07A6-4481-91DF-B2D5D61615A8}" dt="2023-02-13T08:50:46.189" v="14584"/>
          <ac:spMkLst>
            <pc:docMk/>
            <pc:sldMk cId="1087917219" sldId="3146"/>
            <ac:spMk id="21" creationId="{99287E81-07E9-0EA7-7D80-2F8F314C6CB3}"/>
          </ac:spMkLst>
        </pc:spChg>
        <pc:spChg chg="mod">
          <ac:chgData name="Mathilda Händén" userId="c86d09dc-e4d8-4bba-a0b2-6bb6c20761f9" providerId="ADAL" clId="{AF4EB1B8-07A6-4481-91DF-B2D5D61615A8}" dt="2023-02-13T09:00:19.806" v="14812" actId="404"/>
          <ac:spMkLst>
            <pc:docMk/>
            <pc:sldMk cId="1087917219" sldId="3146"/>
            <ac:spMk id="22" creationId="{041A65E4-3545-EBA2-4614-6873D775D8FB}"/>
          </ac:spMkLst>
        </pc:spChg>
        <pc:spChg chg="mod topLvl">
          <ac:chgData name="Mathilda Händén" userId="c86d09dc-e4d8-4bba-a0b2-6bb6c20761f9" providerId="ADAL" clId="{AF4EB1B8-07A6-4481-91DF-B2D5D61615A8}" dt="2023-02-13T09:09:20.264" v="14979" actId="164"/>
          <ac:spMkLst>
            <pc:docMk/>
            <pc:sldMk cId="1087917219" sldId="3146"/>
            <ac:spMk id="24" creationId="{5813243E-AEAD-AED1-81CF-6D6EBFBE29A4}"/>
          </ac:spMkLst>
        </pc:spChg>
        <pc:spChg chg="mod topLvl">
          <ac:chgData name="Mathilda Händén" userId="c86d09dc-e4d8-4bba-a0b2-6bb6c20761f9" providerId="ADAL" clId="{AF4EB1B8-07A6-4481-91DF-B2D5D61615A8}" dt="2023-02-13T09:09:20.264" v="14979" actId="164"/>
          <ac:spMkLst>
            <pc:docMk/>
            <pc:sldMk cId="1087917219" sldId="3146"/>
            <ac:spMk id="26" creationId="{C1C11C3E-7C84-15B0-6867-88D590BB7CAB}"/>
          </ac:spMkLst>
        </pc:spChg>
        <pc:spChg chg="add mod">
          <ac:chgData name="Mathilda Händén" userId="c86d09dc-e4d8-4bba-a0b2-6bb6c20761f9" providerId="ADAL" clId="{AF4EB1B8-07A6-4481-91DF-B2D5D61615A8}" dt="2023-02-13T09:10:30.739" v="15000" actId="1076"/>
          <ac:spMkLst>
            <pc:docMk/>
            <pc:sldMk cId="1087917219" sldId="3146"/>
            <ac:spMk id="28" creationId="{4BFB876B-3570-A086-CD92-F101F2A56962}"/>
          </ac:spMkLst>
        </pc:spChg>
        <pc:spChg chg="add del mod">
          <ac:chgData name="Mathilda Händén" userId="c86d09dc-e4d8-4bba-a0b2-6bb6c20761f9" providerId="ADAL" clId="{AF4EB1B8-07A6-4481-91DF-B2D5D61615A8}" dt="2023-02-13T08:59:11.826" v="14789" actId="478"/>
          <ac:spMkLst>
            <pc:docMk/>
            <pc:sldMk cId="1087917219" sldId="3146"/>
            <ac:spMk id="30" creationId="{3752BB86-06A3-DFE0-1BB6-0A9CD4054BF7}"/>
          </ac:spMkLst>
        </pc:spChg>
        <pc:spChg chg="add del mod">
          <ac:chgData name="Mathilda Händén" userId="c86d09dc-e4d8-4bba-a0b2-6bb6c20761f9" providerId="ADAL" clId="{AF4EB1B8-07A6-4481-91DF-B2D5D61615A8}" dt="2023-02-13T09:00:05.403" v="14807" actId="478"/>
          <ac:spMkLst>
            <pc:docMk/>
            <pc:sldMk cId="1087917219" sldId="3146"/>
            <ac:spMk id="35" creationId="{E9F05FC7-F237-702D-14F5-01EAB5C96DFE}"/>
          </ac:spMkLst>
        </pc:spChg>
        <pc:spChg chg="del mod">
          <ac:chgData name="Mathilda Händén" userId="c86d09dc-e4d8-4bba-a0b2-6bb6c20761f9" providerId="ADAL" clId="{AF4EB1B8-07A6-4481-91DF-B2D5D61615A8}" dt="2023-02-13T08:47:24.136" v="14468" actId="478"/>
          <ac:spMkLst>
            <pc:docMk/>
            <pc:sldMk cId="1087917219" sldId="3146"/>
            <ac:spMk id="36" creationId="{11CAF727-619B-5E96-55B2-B2448B53FCF5}"/>
          </ac:spMkLst>
        </pc:spChg>
        <pc:spChg chg="del mod">
          <ac:chgData name="Mathilda Händén" userId="c86d09dc-e4d8-4bba-a0b2-6bb6c20761f9" providerId="ADAL" clId="{AF4EB1B8-07A6-4481-91DF-B2D5D61615A8}" dt="2023-02-13T08:47:07.553" v="14439" actId="478"/>
          <ac:spMkLst>
            <pc:docMk/>
            <pc:sldMk cId="1087917219" sldId="3146"/>
            <ac:spMk id="37" creationId="{37AF88EE-CA18-7676-16AE-236DEBF121C4}"/>
          </ac:spMkLst>
        </pc:spChg>
        <pc:spChg chg="del mod">
          <ac:chgData name="Mathilda Händén" userId="c86d09dc-e4d8-4bba-a0b2-6bb6c20761f9" providerId="ADAL" clId="{AF4EB1B8-07A6-4481-91DF-B2D5D61615A8}" dt="2023-02-13T08:46:38.591" v="14420" actId="478"/>
          <ac:spMkLst>
            <pc:docMk/>
            <pc:sldMk cId="1087917219" sldId="3146"/>
            <ac:spMk id="38" creationId="{DF332038-9C37-4F68-4EC0-00E11F2F098B}"/>
          </ac:spMkLst>
        </pc:spChg>
        <pc:spChg chg="add del mod">
          <ac:chgData name="Mathilda Händén" userId="c86d09dc-e4d8-4bba-a0b2-6bb6c20761f9" providerId="ADAL" clId="{AF4EB1B8-07A6-4481-91DF-B2D5D61615A8}" dt="2023-02-13T08:58:37.808" v="14774" actId="478"/>
          <ac:spMkLst>
            <pc:docMk/>
            <pc:sldMk cId="1087917219" sldId="3146"/>
            <ac:spMk id="39" creationId="{D7271C44-7485-44CA-75B3-CA2B353E8AA2}"/>
          </ac:spMkLst>
        </pc:spChg>
        <pc:spChg chg="add del mod">
          <ac:chgData name="Mathilda Händén" userId="c86d09dc-e4d8-4bba-a0b2-6bb6c20761f9" providerId="ADAL" clId="{AF4EB1B8-07A6-4481-91DF-B2D5D61615A8}" dt="2023-02-13T08:58:37.460" v="14773" actId="478"/>
          <ac:spMkLst>
            <pc:docMk/>
            <pc:sldMk cId="1087917219" sldId="3146"/>
            <ac:spMk id="40" creationId="{16B8BB0E-5A02-D781-6C2E-506C845C7FEB}"/>
          </ac:spMkLst>
        </pc:spChg>
        <pc:spChg chg="add del mod">
          <ac:chgData name="Mathilda Händén" userId="c86d09dc-e4d8-4bba-a0b2-6bb6c20761f9" providerId="ADAL" clId="{AF4EB1B8-07A6-4481-91DF-B2D5D61615A8}" dt="2023-02-13T09:00:51.821" v="14822" actId="478"/>
          <ac:spMkLst>
            <pc:docMk/>
            <pc:sldMk cId="1087917219" sldId="3146"/>
            <ac:spMk id="41" creationId="{D37AAE83-9D53-6419-194E-DC0DC81BBADA}"/>
          </ac:spMkLst>
        </pc:spChg>
        <pc:spChg chg="add mod">
          <ac:chgData name="Mathilda Händén" userId="c86d09dc-e4d8-4bba-a0b2-6bb6c20761f9" providerId="ADAL" clId="{AF4EB1B8-07A6-4481-91DF-B2D5D61615A8}" dt="2023-02-13T09:10:37.188" v="15001" actId="1076"/>
          <ac:spMkLst>
            <pc:docMk/>
            <pc:sldMk cId="1087917219" sldId="3146"/>
            <ac:spMk id="42" creationId="{97DC438D-4BC6-A3EF-D66A-A8F2F91ADEEC}"/>
          </ac:spMkLst>
        </pc:spChg>
        <pc:spChg chg="del mod">
          <ac:chgData name="Mathilda Händén" userId="c86d09dc-e4d8-4bba-a0b2-6bb6c20761f9" providerId="ADAL" clId="{AF4EB1B8-07A6-4481-91DF-B2D5D61615A8}" dt="2023-02-13T08:50:59.215" v="14612" actId="478"/>
          <ac:spMkLst>
            <pc:docMk/>
            <pc:sldMk cId="1087917219" sldId="3146"/>
            <ac:spMk id="43" creationId="{4133565A-63CA-2AEE-FEBB-E8DF2F96DDCF}"/>
          </ac:spMkLst>
        </pc:spChg>
        <pc:spChg chg="add mod">
          <ac:chgData name="Mathilda Händén" userId="c86d09dc-e4d8-4bba-a0b2-6bb6c20761f9" providerId="ADAL" clId="{AF4EB1B8-07A6-4481-91DF-B2D5D61615A8}" dt="2023-02-13T09:09:03.950" v="14976" actId="1076"/>
          <ac:spMkLst>
            <pc:docMk/>
            <pc:sldMk cId="1087917219" sldId="3146"/>
            <ac:spMk id="44" creationId="{8FDE657D-2E5E-EFC7-F52B-9DFFB870F06B}"/>
          </ac:spMkLst>
        </pc:spChg>
        <pc:spChg chg="add mod">
          <ac:chgData name="Mathilda Händén" userId="c86d09dc-e4d8-4bba-a0b2-6bb6c20761f9" providerId="ADAL" clId="{AF4EB1B8-07A6-4481-91DF-B2D5D61615A8}" dt="2023-02-13T09:08:47.061" v="14970" actId="1076"/>
          <ac:spMkLst>
            <pc:docMk/>
            <pc:sldMk cId="1087917219" sldId="3146"/>
            <ac:spMk id="45" creationId="{6C1E855F-0A5E-B446-A464-0B5B89BD647B}"/>
          </ac:spMkLst>
        </pc:spChg>
        <pc:spChg chg="add mod">
          <ac:chgData name="Mathilda Händén" userId="c86d09dc-e4d8-4bba-a0b2-6bb6c20761f9" providerId="ADAL" clId="{AF4EB1B8-07A6-4481-91DF-B2D5D61615A8}" dt="2023-02-13T09:09:03.950" v="14976" actId="1076"/>
          <ac:spMkLst>
            <pc:docMk/>
            <pc:sldMk cId="1087917219" sldId="3146"/>
            <ac:spMk id="46" creationId="{7BBC4C9C-2EFF-79E7-A771-94A6EF016ED2}"/>
          </ac:spMkLst>
        </pc:spChg>
        <pc:spChg chg="add mod">
          <ac:chgData name="Mathilda Händén" userId="c86d09dc-e4d8-4bba-a0b2-6bb6c20761f9" providerId="ADAL" clId="{AF4EB1B8-07A6-4481-91DF-B2D5D61615A8}" dt="2023-02-13T09:22:37.004" v="15034" actId="6549"/>
          <ac:spMkLst>
            <pc:docMk/>
            <pc:sldMk cId="1087917219" sldId="3146"/>
            <ac:spMk id="47" creationId="{1C1C8630-670B-4247-3A02-32EEDA0DFA88}"/>
          </ac:spMkLst>
        </pc:spChg>
        <pc:spChg chg="del mod">
          <ac:chgData name="Mathilda Händén" userId="c86d09dc-e4d8-4bba-a0b2-6bb6c20761f9" providerId="ADAL" clId="{AF4EB1B8-07A6-4481-91DF-B2D5D61615A8}" dt="2023-02-13T08:51:18.350" v="14638" actId="478"/>
          <ac:spMkLst>
            <pc:docMk/>
            <pc:sldMk cId="1087917219" sldId="3146"/>
            <ac:spMk id="49" creationId="{8695EE51-EE5A-2AA2-5FFE-96B785E46D08}"/>
          </ac:spMkLst>
        </pc:spChg>
        <pc:spChg chg="mod">
          <ac:chgData name="Mathilda Händén" userId="c86d09dc-e4d8-4bba-a0b2-6bb6c20761f9" providerId="ADAL" clId="{AF4EB1B8-07A6-4481-91DF-B2D5D61615A8}" dt="2023-02-13T09:13:15.844" v="15017" actId="207"/>
          <ac:spMkLst>
            <pc:docMk/>
            <pc:sldMk cId="1087917219" sldId="3146"/>
            <ac:spMk id="50" creationId="{EB3DE49E-855F-8999-456F-0827719AC17C}"/>
          </ac:spMkLst>
        </pc:spChg>
        <pc:spChg chg="mod">
          <ac:chgData name="Mathilda Händén" userId="c86d09dc-e4d8-4bba-a0b2-6bb6c20761f9" providerId="ADAL" clId="{AF4EB1B8-07A6-4481-91DF-B2D5D61615A8}" dt="2023-02-13T09:11:00.493" v="15009" actId="1038"/>
          <ac:spMkLst>
            <pc:docMk/>
            <pc:sldMk cId="1087917219" sldId="3146"/>
            <ac:spMk id="51" creationId="{3910606F-4D3C-74D9-E558-FC83FF5C81FF}"/>
          </ac:spMkLst>
        </pc:spChg>
        <pc:spChg chg="mod">
          <ac:chgData name="Mathilda Händén" userId="c86d09dc-e4d8-4bba-a0b2-6bb6c20761f9" providerId="ADAL" clId="{AF4EB1B8-07A6-4481-91DF-B2D5D61615A8}" dt="2023-02-13T09:13:15.844" v="15017" actId="207"/>
          <ac:spMkLst>
            <pc:docMk/>
            <pc:sldMk cId="1087917219" sldId="3146"/>
            <ac:spMk id="52" creationId="{4C92C79E-0D3F-F0D8-83D3-75938542DC5D}"/>
          </ac:spMkLst>
        </pc:spChg>
        <pc:spChg chg="del">
          <ac:chgData name="Mathilda Händén" userId="c86d09dc-e4d8-4bba-a0b2-6bb6c20761f9" providerId="ADAL" clId="{AF4EB1B8-07A6-4481-91DF-B2D5D61615A8}" dt="2023-02-13T08:42:37.226" v="14329" actId="478"/>
          <ac:spMkLst>
            <pc:docMk/>
            <pc:sldMk cId="1087917219" sldId="3146"/>
            <ac:spMk id="53" creationId="{5F8FD585-6E3B-3E77-E6BA-BBB97FD1569C}"/>
          </ac:spMkLst>
        </pc:spChg>
        <pc:spChg chg="del">
          <ac:chgData name="Mathilda Händén" userId="c86d09dc-e4d8-4bba-a0b2-6bb6c20761f9" providerId="ADAL" clId="{AF4EB1B8-07A6-4481-91DF-B2D5D61615A8}" dt="2023-02-13T08:42:37.226" v="14329" actId="478"/>
          <ac:spMkLst>
            <pc:docMk/>
            <pc:sldMk cId="1087917219" sldId="3146"/>
            <ac:spMk id="54" creationId="{95939E36-7826-081F-0C67-11931EB964F8}"/>
          </ac:spMkLst>
        </pc:spChg>
        <pc:spChg chg="del">
          <ac:chgData name="Mathilda Händén" userId="c86d09dc-e4d8-4bba-a0b2-6bb6c20761f9" providerId="ADAL" clId="{AF4EB1B8-07A6-4481-91DF-B2D5D61615A8}" dt="2023-02-13T08:42:37.226" v="14329" actId="478"/>
          <ac:spMkLst>
            <pc:docMk/>
            <pc:sldMk cId="1087917219" sldId="3146"/>
            <ac:spMk id="55" creationId="{9F042778-F59B-C899-A50B-D8A5F41379C0}"/>
          </ac:spMkLst>
        </pc:spChg>
        <pc:spChg chg="mod topLvl">
          <ac:chgData name="Mathilda Händén" userId="c86d09dc-e4d8-4bba-a0b2-6bb6c20761f9" providerId="ADAL" clId="{AF4EB1B8-07A6-4481-91DF-B2D5D61615A8}" dt="2023-02-13T09:08:36.691" v="14968" actId="164"/>
          <ac:spMkLst>
            <pc:docMk/>
            <pc:sldMk cId="1087917219" sldId="3146"/>
            <ac:spMk id="61" creationId="{69114C8C-BA41-7F24-6DD5-7E5496D227DB}"/>
          </ac:spMkLst>
        </pc:spChg>
        <pc:spChg chg="mod topLvl">
          <ac:chgData name="Mathilda Händén" userId="c86d09dc-e4d8-4bba-a0b2-6bb6c20761f9" providerId="ADAL" clId="{AF4EB1B8-07A6-4481-91DF-B2D5D61615A8}" dt="2023-02-13T09:08:36.691" v="14968" actId="164"/>
          <ac:spMkLst>
            <pc:docMk/>
            <pc:sldMk cId="1087917219" sldId="3146"/>
            <ac:spMk id="62" creationId="{8E5A3884-3161-3987-2AF6-99490D760482}"/>
          </ac:spMkLst>
        </pc:spChg>
        <pc:spChg chg="del">
          <ac:chgData name="Mathilda Händén" userId="c86d09dc-e4d8-4bba-a0b2-6bb6c20761f9" providerId="ADAL" clId="{AF4EB1B8-07A6-4481-91DF-B2D5D61615A8}" dt="2023-02-13T08:42:37.226" v="14329" actId="478"/>
          <ac:spMkLst>
            <pc:docMk/>
            <pc:sldMk cId="1087917219" sldId="3146"/>
            <ac:spMk id="63" creationId="{07BCC95D-9578-4A33-2215-7A8A805A11A7}"/>
          </ac:spMkLst>
        </pc:spChg>
        <pc:spChg chg="del">
          <ac:chgData name="Mathilda Händén" userId="c86d09dc-e4d8-4bba-a0b2-6bb6c20761f9" providerId="ADAL" clId="{AF4EB1B8-07A6-4481-91DF-B2D5D61615A8}" dt="2023-02-13T08:42:37.226" v="14329" actId="478"/>
          <ac:spMkLst>
            <pc:docMk/>
            <pc:sldMk cId="1087917219" sldId="3146"/>
            <ac:spMk id="66" creationId="{E4E91103-3ED6-037E-3CB1-A8D33417334A}"/>
          </ac:spMkLst>
        </pc:spChg>
        <pc:spChg chg="mod topLvl">
          <ac:chgData name="Mathilda Händén" userId="c86d09dc-e4d8-4bba-a0b2-6bb6c20761f9" providerId="ADAL" clId="{AF4EB1B8-07A6-4481-91DF-B2D5D61615A8}" dt="2023-02-13T09:07:11.118" v="14946" actId="165"/>
          <ac:spMkLst>
            <pc:docMk/>
            <pc:sldMk cId="1087917219" sldId="3146"/>
            <ac:spMk id="68" creationId="{EE639EF3-CD3E-D935-DE25-FDA73EABCCAF}"/>
          </ac:spMkLst>
        </pc:spChg>
        <pc:spChg chg="mod topLvl">
          <ac:chgData name="Mathilda Händén" userId="c86d09dc-e4d8-4bba-a0b2-6bb6c20761f9" providerId="ADAL" clId="{AF4EB1B8-07A6-4481-91DF-B2D5D61615A8}" dt="2023-02-13T09:07:11.118" v="14946" actId="165"/>
          <ac:spMkLst>
            <pc:docMk/>
            <pc:sldMk cId="1087917219" sldId="3146"/>
            <ac:spMk id="69" creationId="{75348937-FDDA-8B68-BCCF-FCBE19C16947}"/>
          </ac:spMkLst>
        </pc:spChg>
        <pc:spChg chg="add mod">
          <ac:chgData name="Mathilda Händén" userId="c86d09dc-e4d8-4bba-a0b2-6bb6c20761f9" providerId="ADAL" clId="{AF4EB1B8-07A6-4481-91DF-B2D5D61615A8}" dt="2023-02-13T09:08:41.070" v="14969" actId="1076"/>
          <ac:spMkLst>
            <pc:docMk/>
            <pc:sldMk cId="1087917219" sldId="3146"/>
            <ac:spMk id="70" creationId="{FFA6B531-204D-7276-1722-816F491B17E9}"/>
          </ac:spMkLst>
        </pc:spChg>
        <pc:spChg chg="add mod">
          <ac:chgData name="Mathilda Händén" userId="c86d09dc-e4d8-4bba-a0b2-6bb6c20761f9" providerId="ADAL" clId="{AF4EB1B8-07A6-4481-91DF-B2D5D61615A8}" dt="2023-02-13T09:09:56.755" v="14990" actId="1076"/>
          <ac:spMkLst>
            <pc:docMk/>
            <pc:sldMk cId="1087917219" sldId="3146"/>
            <ac:spMk id="71" creationId="{8D972938-21C5-F313-E9F8-4713C3E71CA6}"/>
          </ac:spMkLst>
        </pc:spChg>
        <pc:spChg chg="add del mod">
          <ac:chgData name="Mathilda Händén" userId="c86d09dc-e4d8-4bba-a0b2-6bb6c20761f9" providerId="ADAL" clId="{AF4EB1B8-07A6-4481-91DF-B2D5D61615A8}" dt="2023-02-13T09:09:58.110" v="14991" actId="478"/>
          <ac:spMkLst>
            <pc:docMk/>
            <pc:sldMk cId="1087917219" sldId="3146"/>
            <ac:spMk id="72" creationId="{EC11195F-417B-71F8-CF98-2300828CD642}"/>
          </ac:spMkLst>
        </pc:spChg>
        <pc:spChg chg="add del mod">
          <ac:chgData name="Mathilda Händén" userId="c86d09dc-e4d8-4bba-a0b2-6bb6c20761f9" providerId="ADAL" clId="{AF4EB1B8-07A6-4481-91DF-B2D5D61615A8}" dt="2023-02-13T09:04:39.746" v="14911" actId="478"/>
          <ac:spMkLst>
            <pc:docMk/>
            <pc:sldMk cId="1087917219" sldId="3146"/>
            <ac:spMk id="73" creationId="{DDA111F0-AE92-D4FA-9444-4D2BAC2DA740}"/>
          </ac:spMkLst>
        </pc:spChg>
        <pc:spChg chg="add del mod">
          <ac:chgData name="Mathilda Händén" userId="c86d09dc-e4d8-4bba-a0b2-6bb6c20761f9" providerId="ADAL" clId="{AF4EB1B8-07A6-4481-91DF-B2D5D61615A8}" dt="2023-02-13T09:08:57.831" v="14973"/>
          <ac:spMkLst>
            <pc:docMk/>
            <pc:sldMk cId="1087917219" sldId="3146"/>
            <ac:spMk id="77" creationId="{8D9D4CF4-55C4-E4F8-E9B7-D5B11FD89E33}"/>
          </ac:spMkLst>
        </pc:spChg>
        <pc:spChg chg="mod">
          <ac:chgData name="Mathilda Händén" userId="c86d09dc-e4d8-4bba-a0b2-6bb6c20761f9" providerId="ADAL" clId="{AF4EB1B8-07A6-4481-91DF-B2D5D61615A8}" dt="2023-02-13T09:08:55.133" v="14972"/>
          <ac:spMkLst>
            <pc:docMk/>
            <pc:sldMk cId="1087917219" sldId="3146"/>
            <ac:spMk id="79" creationId="{38AED943-C6FB-0655-8140-36C69E2F32AC}"/>
          </ac:spMkLst>
        </pc:spChg>
        <pc:spChg chg="mod">
          <ac:chgData name="Mathilda Händén" userId="c86d09dc-e4d8-4bba-a0b2-6bb6c20761f9" providerId="ADAL" clId="{AF4EB1B8-07A6-4481-91DF-B2D5D61615A8}" dt="2023-02-13T09:08:55.133" v="14972"/>
          <ac:spMkLst>
            <pc:docMk/>
            <pc:sldMk cId="1087917219" sldId="3146"/>
            <ac:spMk id="80" creationId="{C7237868-732F-321C-E780-AE6545EEB4B1}"/>
          </ac:spMkLst>
        </pc:spChg>
        <pc:spChg chg="add mod">
          <ac:chgData name="Mathilda Händén" userId="c86d09dc-e4d8-4bba-a0b2-6bb6c20761f9" providerId="ADAL" clId="{AF4EB1B8-07A6-4481-91DF-B2D5D61615A8}" dt="2023-02-13T09:11:00.493" v="15009" actId="1038"/>
          <ac:spMkLst>
            <pc:docMk/>
            <pc:sldMk cId="1087917219" sldId="3146"/>
            <ac:spMk id="81" creationId="{5E5B4EF5-6E36-C589-8854-4CF43D26A049}"/>
          </ac:spMkLst>
        </pc:spChg>
        <pc:spChg chg="add mod">
          <ac:chgData name="Mathilda Händén" userId="c86d09dc-e4d8-4bba-a0b2-6bb6c20761f9" providerId="ADAL" clId="{AF4EB1B8-07A6-4481-91DF-B2D5D61615A8}" dt="2023-02-13T09:11:00.493" v="15009" actId="1038"/>
          <ac:spMkLst>
            <pc:docMk/>
            <pc:sldMk cId="1087917219" sldId="3146"/>
            <ac:spMk id="82" creationId="{7F823DC7-51EF-4C7B-5C5B-C0CD39795229}"/>
          </ac:spMkLst>
        </pc:spChg>
        <pc:spChg chg="add mod">
          <ac:chgData name="Mathilda Händén" userId="c86d09dc-e4d8-4bba-a0b2-6bb6c20761f9" providerId="ADAL" clId="{AF4EB1B8-07A6-4481-91DF-B2D5D61615A8}" dt="2023-02-13T09:09:08.736" v="14978" actId="1076"/>
          <ac:spMkLst>
            <pc:docMk/>
            <pc:sldMk cId="1087917219" sldId="3146"/>
            <ac:spMk id="83" creationId="{A6FE35C9-35E0-BB98-85E8-AFDB2A09D451}"/>
          </ac:spMkLst>
        </pc:spChg>
        <pc:spChg chg="mod">
          <ac:chgData name="Mathilda Händén" userId="c86d09dc-e4d8-4bba-a0b2-6bb6c20761f9" providerId="ADAL" clId="{AF4EB1B8-07A6-4481-91DF-B2D5D61615A8}" dt="2023-02-13T09:09:04.910" v="14977"/>
          <ac:spMkLst>
            <pc:docMk/>
            <pc:sldMk cId="1087917219" sldId="3146"/>
            <ac:spMk id="85" creationId="{757E4ECA-E75B-2C15-DC89-EDF65A67E66B}"/>
          </ac:spMkLst>
        </pc:spChg>
        <pc:spChg chg="mod">
          <ac:chgData name="Mathilda Händén" userId="c86d09dc-e4d8-4bba-a0b2-6bb6c20761f9" providerId="ADAL" clId="{AF4EB1B8-07A6-4481-91DF-B2D5D61615A8}" dt="2023-02-13T09:09:04.910" v="14977"/>
          <ac:spMkLst>
            <pc:docMk/>
            <pc:sldMk cId="1087917219" sldId="3146"/>
            <ac:spMk id="86" creationId="{2FD32C62-DA3C-A65F-59A1-D92DF4C91F12}"/>
          </ac:spMkLst>
        </pc:spChg>
        <pc:spChg chg="add mod">
          <ac:chgData name="Mathilda Händén" userId="c86d09dc-e4d8-4bba-a0b2-6bb6c20761f9" providerId="ADAL" clId="{AF4EB1B8-07A6-4481-91DF-B2D5D61615A8}" dt="2023-02-13T09:10:04.314" v="14993" actId="1076"/>
          <ac:spMkLst>
            <pc:docMk/>
            <pc:sldMk cId="1087917219" sldId="3146"/>
            <ac:spMk id="88" creationId="{BA435A63-0669-A8BF-63EC-90FE5D39F7C4}"/>
          </ac:spMkLst>
        </pc:spChg>
        <pc:spChg chg="add mod">
          <ac:chgData name="Mathilda Händén" userId="c86d09dc-e4d8-4bba-a0b2-6bb6c20761f9" providerId="ADAL" clId="{AF4EB1B8-07A6-4481-91DF-B2D5D61615A8}" dt="2023-02-13T09:22:40.253" v="15035" actId="1076"/>
          <ac:spMkLst>
            <pc:docMk/>
            <pc:sldMk cId="1087917219" sldId="3146"/>
            <ac:spMk id="91" creationId="{51873D7C-90EE-1B54-84E4-D32405AA0564}"/>
          </ac:spMkLst>
        </pc:spChg>
        <pc:spChg chg="add mod">
          <ac:chgData name="Mathilda Händén" userId="c86d09dc-e4d8-4bba-a0b2-6bb6c20761f9" providerId="ADAL" clId="{AF4EB1B8-07A6-4481-91DF-B2D5D61615A8}" dt="2023-02-13T09:23:58.982" v="15056" actId="14100"/>
          <ac:spMkLst>
            <pc:docMk/>
            <pc:sldMk cId="1087917219" sldId="3146"/>
            <ac:spMk id="92" creationId="{1C03FA20-2A07-543D-D63D-3DC7D8BACDFD}"/>
          </ac:spMkLst>
        </pc:spChg>
        <pc:spChg chg="add mod">
          <ac:chgData name="Mathilda Händén" userId="c86d09dc-e4d8-4bba-a0b2-6bb6c20761f9" providerId="ADAL" clId="{AF4EB1B8-07A6-4481-91DF-B2D5D61615A8}" dt="2023-02-13T09:23:55.950" v="15054" actId="12788"/>
          <ac:spMkLst>
            <pc:docMk/>
            <pc:sldMk cId="1087917219" sldId="3146"/>
            <ac:spMk id="93" creationId="{C7FCF4FC-892D-E813-81E8-1FEF3FE4C5F3}"/>
          </ac:spMkLst>
        </pc:spChg>
        <pc:spChg chg="add del mod">
          <ac:chgData name="Mathilda Händén" userId="c86d09dc-e4d8-4bba-a0b2-6bb6c20761f9" providerId="ADAL" clId="{AF4EB1B8-07A6-4481-91DF-B2D5D61615A8}" dt="2023-02-13T09:24:04.607" v="15058"/>
          <ac:spMkLst>
            <pc:docMk/>
            <pc:sldMk cId="1087917219" sldId="3146"/>
            <ac:spMk id="95" creationId="{38DF7C4F-F53F-8E3E-59AB-4B431E349394}"/>
          </ac:spMkLst>
        </pc:spChg>
        <pc:grpChg chg="add del mod">
          <ac:chgData name="Mathilda Händén" userId="c86d09dc-e4d8-4bba-a0b2-6bb6c20761f9" providerId="ADAL" clId="{AF4EB1B8-07A6-4481-91DF-B2D5D61615A8}" dt="2023-02-13T09:08:50.870" v="14971" actId="478"/>
          <ac:grpSpMkLst>
            <pc:docMk/>
            <pc:sldMk cId="1087917219" sldId="3146"/>
            <ac:grpSpMk id="18" creationId="{6334BEE6-6545-BD59-016B-565F2551A5EB}"/>
          </ac:grpSpMkLst>
        </pc:grpChg>
        <pc:grpChg chg="add mod">
          <ac:chgData name="Mathilda Händén" userId="c86d09dc-e4d8-4bba-a0b2-6bb6c20761f9" providerId="ADAL" clId="{AF4EB1B8-07A6-4481-91DF-B2D5D61615A8}" dt="2023-02-13T08:54:54.716" v="14695" actId="164"/>
          <ac:grpSpMkLst>
            <pc:docMk/>
            <pc:sldMk cId="1087917219" sldId="3146"/>
            <ac:grpSpMk id="20" creationId="{C1A1A928-1EDB-8900-04D3-D08D3F60BA34}"/>
          </ac:grpSpMkLst>
        </pc:grpChg>
        <pc:grpChg chg="add del mod topLvl">
          <ac:chgData name="Mathilda Händén" userId="c86d09dc-e4d8-4bba-a0b2-6bb6c20761f9" providerId="ADAL" clId="{AF4EB1B8-07A6-4481-91DF-B2D5D61615A8}" dt="2023-02-13T09:04:20.269" v="14878" actId="165"/>
          <ac:grpSpMkLst>
            <pc:docMk/>
            <pc:sldMk cId="1087917219" sldId="3146"/>
            <ac:grpSpMk id="23" creationId="{C8A552B1-933E-5642-E5C6-46039930C243}"/>
          </ac:grpSpMkLst>
        </pc:grpChg>
        <pc:grpChg chg="add del mod">
          <ac:chgData name="Mathilda Händén" userId="c86d09dc-e4d8-4bba-a0b2-6bb6c20761f9" providerId="ADAL" clId="{AF4EB1B8-07A6-4481-91DF-B2D5D61615A8}" dt="2023-02-13T09:02:59.477" v="14851" actId="478"/>
          <ac:grpSpMkLst>
            <pc:docMk/>
            <pc:sldMk cId="1087917219" sldId="3146"/>
            <ac:grpSpMk id="33" creationId="{F7F63FFE-8A69-3E2D-3847-5F0FCC065275}"/>
          </ac:grpSpMkLst>
        </pc:grpChg>
        <pc:grpChg chg="add del mod">
          <ac:chgData name="Mathilda Händén" userId="c86d09dc-e4d8-4bba-a0b2-6bb6c20761f9" providerId="ADAL" clId="{AF4EB1B8-07A6-4481-91DF-B2D5D61615A8}" dt="2023-02-13T09:04:15.651" v="14877" actId="165"/>
          <ac:grpSpMkLst>
            <pc:docMk/>
            <pc:sldMk cId="1087917219" sldId="3146"/>
            <ac:grpSpMk id="34" creationId="{CB900225-8A3B-AD5A-E696-8634C438FCC4}"/>
          </ac:grpSpMkLst>
        </pc:grpChg>
        <pc:grpChg chg="add mod">
          <ac:chgData name="Mathilda Händén" userId="c86d09dc-e4d8-4bba-a0b2-6bb6c20761f9" providerId="ADAL" clId="{AF4EB1B8-07A6-4481-91DF-B2D5D61615A8}" dt="2023-02-13T09:13:15.844" v="15017" actId="207"/>
          <ac:grpSpMkLst>
            <pc:docMk/>
            <pc:sldMk cId="1087917219" sldId="3146"/>
            <ac:grpSpMk id="48" creationId="{CAFD83B3-316B-E4ED-16F5-593558621F64}"/>
          </ac:grpSpMkLst>
        </pc:grpChg>
        <pc:grpChg chg="add del mod">
          <ac:chgData name="Mathilda Händén" userId="c86d09dc-e4d8-4bba-a0b2-6bb6c20761f9" providerId="ADAL" clId="{AF4EB1B8-07A6-4481-91DF-B2D5D61615A8}" dt="2023-02-13T09:05:57.467" v="14918" actId="165"/>
          <ac:grpSpMkLst>
            <pc:docMk/>
            <pc:sldMk cId="1087917219" sldId="3146"/>
            <ac:grpSpMk id="56" creationId="{2BCEB376-C585-EEF2-83CE-3633E55FFD65}"/>
          </ac:grpSpMkLst>
        </pc:grpChg>
        <pc:grpChg chg="del mod topLvl">
          <ac:chgData name="Mathilda Händén" userId="c86d09dc-e4d8-4bba-a0b2-6bb6c20761f9" providerId="ADAL" clId="{AF4EB1B8-07A6-4481-91DF-B2D5D61615A8}" dt="2023-02-13T09:06:00.382" v="14919" actId="165"/>
          <ac:grpSpMkLst>
            <pc:docMk/>
            <pc:sldMk cId="1087917219" sldId="3146"/>
            <ac:grpSpMk id="57" creationId="{BB192461-5B7C-AA50-B297-96020A0370C8}"/>
          </ac:grpSpMkLst>
        </pc:grpChg>
        <pc:grpChg chg="add del mod">
          <ac:chgData name="Mathilda Händén" userId="c86d09dc-e4d8-4bba-a0b2-6bb6c20761f9" providerId="ADAL" clId="{AF4EB1B8-07A6-4481-91DF-B2D5D61615A8}" dt="2023-02-13T09:10:09.521" v="14996" actId="1076"/>
          <ac:grpSpMkLst>
            <pc:docMk/>
            <pc:sldMk cId="1087917219" sldId="3146"/>
            <ac:grpSpMk id="64" creationId="{2C021F93-6717-F1A1-1CBB-2A785E0E3A04}"/>
          </ac:grpSpMkLst>
        </pc:grpChg>
        <pc:grpChg chg="add del mod topLvl">
          <ac:chgData name="Mathilda Händén" userId="c86d09dc-e4d8-4bba-a0b2-6bb6c20761f9" providerId="ADAL" clId="{AF4EB1B8-07A6-4481-91DF-B2D5D61615A8}" dt="2023-02-13T09:07:11.118" v="14946" actId="165"/>
          <ac:grpSpMkLst>
            <pc:docMk/>
            <pc:sldMk cId="1087917219" sldId="3146"/>
            <ac:grpSpMk id="65" creationId="{F425497A-9B4D-C2C3-0040-34B8CE937B38}"/>
          </ac:grpSpMkLst>
        </pc:grpChg>
        <pc:grpChg chg="add mod">
          <ac:chgData name="Mathilda Händén" userId="c86d09dc-e4d8-4bba-a0b2-6bb6c20761f9" providerId="ADAL" clId="{AF4EB1B8-07A6-4481-91DF-B2D5D61615A8}" dt="2023-02-13T09:07:09.506" v="14940" actId="164"/>
          <ac:grpSpMkLst>
            <pc:docMk/>
            <pc:sldMk cId="1087917219" sldId="3146"/>
            <ac:grpSpMk id="75" creationId="{D2B597EF-771C-DFF4-14E3-A92735EF956E}"/>
          </ac:grpSpMkLst>
        </pc:grpChg>
        <pc:grpChg chg="add mod">
          <ac:chgData name="Mathilda Händén" userId="c86d09dc-e4d8-4bba-a0b2-6bb6c20761f9" providerId="ADAL" clId="{AF4EB1B8-07A6-4481-91DF-B2D5D61615A8}" dt="2023-02-13T09:10:13.799" v="14997" actId="1076"/>
          <ac:grpSpMkLst>
            <pc:docMk/>
            <pc:sldMk cId="1087917219" sldId="3146"/>
            <ac:grpSpMk id="76" creationId="{B24EC540-D17C-4A50-25B4-CE0BA6BAE939}"/>
          </ac:grpSpMkLst>
        </pc:grpChg>
        <pc:grpChg chg="add del mod">
          <ac:chgData name="Mathilda Händén" userId="c86d09dc-e4d8-4bba-a0b2-6bb6c20761f9" providerId="ADAL" clId="{AF4EB1B8-07A6-4481-91DF-B2D5D61615A8}" dt="2023-02-13T09:08:57.831" v="14973"/>
          <ac:grpSpMkLst>
            <pc:docMk/>
            <pc:sldMk cId="1087917219" sldId="3146"/>
            <ac:grpSpMk id="78" creationId="{31176CA8-229F-3B27-A429-744035CCB307}"/>
          </ac:grpSpMkLst>
        </pc:grpChg>
        <pc:grpChg chg="add mod">
          <ac:chgData name="Mathilda Händén" userId="c86d09dc-e4d8-4bba-a0b2-6bb6c20761f9" providerId="ADAL" clId="{AF4EB1B8-07A6-4481-91DF-B2D5D61615A8}" dt="2023-02-13T09:09:08.736" v="14978" actId="1076"/>
          <ac:grpSpMkLst>
            <pc:docMk/>
            <pc:sldMk cId="1087917219" sldId="3146"/>
            <ac:grpSpMk id="84" creationId="{4C06511B-2D6B-C2DF-9748-872059D6DEFE}"/>
          </ac:grpSpMkLst>
        </pc:grpChg>
        <pc:grpChg chg="add mod">
          <ac:chgData name="Mathilda Händén" userId="c86d09dc-e4d8-4bba-a0b2-6bb6c20761f9" providerId="ADAL" clId="{AF4EB1B8-07A6-4481-91DF-B2D5D61615A8}" dt="2023-02-13T09:11:00.493" v="15009" actId="1038"/>
          <ac:grpSpMkLst>
            <pc:docMk/>
            <pc:sldMk cId="1087917219" sldId="3146"/>
            <ac:grpSpMk id="87" creationId="{9591FEDB-63A0-8A2F-26A1-807754360260}"/>
          </ac:grpSpMkLst>
        </pc:grpChg>
        <pc:picChg chg="del mod">
          <ac:chgData name="Mathilda Händén" userId="c86d09dc-e4d8-4bba-a0b2-6bb6c20761f9" providerId="ADAL" clId="{AF4EB1B8-07A6-4481-91DF-B2D5D61615A8}" dt="2023-02-13T09:01:49.720" v="14841" actId="478"/>
          <ac:picMkLst>
            <pc:docMk/>
            <pc:sldMk cId="1087917219" sldId="3146"/>
            <ac:picMk id="17" creationId="{56A6C31D-4C24-F89A-47C8-26B4C271DE78}"/>
          </ac:picMkLst>
        </pc:picChg>
        <pc:picChg chg="del">
          <ac:chgData name="Mathilda Händén" userId="c86d09dc-e4d8-4bba-a0b2-6bb6c20761f9" providerId="ADAL" clId="{AF4EB1B8-07A6-4481-91DF-B2D5D61615A8}" dt="2023-02-13T08:42:37.226" v="14329" actId="478"/>
          <ac:picMkLst>
            <pc:docMk/>
            <pc:sldMk cId="1087917219" sldId="3146"/>
            <ac:picMk id="25" creationId="{86C11F88-955D-ABF9-1CC2-73E74D4CF2EA}"/>
          </ac:picMkLst>
        </pc:picChg>
        <pc:picChg chg="del mod ord topLvl">
          <ac:chgData name="Mathilda Händén" userId="c86d09dc-e4d8-4bba-a0b2-6bb6c20761f9" providerId="ADAL" clId="{AF4EB1B8-07A6-4481-91DF-B2D5D61615A8}" dt="2023-02-13T09:04:41.182" v="14912" actId="478"/>
          <ac:picMkLst>
            <pc:docMk/>
            <pc:sldMk cId="1087917219" sldId="3146"/>
            <ac:picMk id="31" creationId="{E70CF73C-18FD-49C4-61ED-450DEC01AA42}"/>
          </ac:picMkLst>
        </pc:picChg>
        <pc:picChg chg="mod ord">
          <ac:chgData name="Mathilda Händén" userId="c86d09dc-e4d8-4bba-a0b2-6bb6c20761f9" providerId="ADAL" clId="{AF4EB1B8-07A6-4481-91DF-B2D5D61615A8}" dt="2023-02-13T08:54:54.716" v="14695" actId="164"/>
          <ac:picMkLst>
            <pc:docMk/>
            <pc:sldMk cId="1087917219" sldId="3146"/>
            <ac:picMk id="32" creationId="{6F96B734-A142-78F1-4F2B-B0F8C5CA9B71}"/>
          </ac:picMkLst>
        </pc:picChg>
        <pc:picChg chg="mod topLvl">
          <ac:chgData name="Mathilda Händén" userId="c86d09dc-e4d8-4bba-a0b2-6bb6c20761f9" providerId="ADAL" clId="{AF4EB1B8-07A6-4481-91DF-B2D5D61615A8}" dt="2023-02-13T09:08:36.691" v="14968" actId="164"/>
          <ac:picMkLst>
            <pc:docMk/>
            <pc:sldMk cId="1087917219" sldId="3146"/>
            <ac:picMk id="60" creationId="{B6E5ABD9-679D-E1F3-A175-EFDD8B728ED9}"/>
          </ac:picMkLst>
        </pc:picChg>
        <pc:picChg chg="mod topLvl">
          <ac:chgData name="Mathilda Händén" userId="c86d09dc-e4d8-4bba-a0b2-6bb6c20761f9" providerId="ADAL" clId="{AF4EB1B8-07A6-4481-91DF-B2D5D61615A8}" dt="2023-02-13T09:07:11.118" v="14946" actId="165"/>
          <ac:picMkLst>
            <pc:docMk/>
            <pc:sldMk cId="1087917219" sldId="3146"/>
            <ac:picMk id="67" creationId="{D9B9D484-21A4-B132-3CB0-1E2FE2B6E208}"/>
          </ac:picMkLst>
        </pc:picChg>
        <pc:picChg chg="add mod">
          <ac:chgData name="Mathilda Händén" userId="c86d09dc-e4d8-4bba-a0b2-6bb6c20761f9" providerId="ADAL" clId="{AF4EB1B8-07A6-4481-91DF-B2D5D61615A8}" dt="2023-02-13T09:09:20.264" v="14979" actId="164"/>
          <ac:picMkLst>
            <pc:docMk/>
            <pc:sldMk cId="1087917219" sldId="3146"/>
            <ac:picMk id="74" creationId="{27F85783-8B72-19A3-B14E-F48AE1DBA24E}"/>
          </ac:picMkLst>
        </pc:picChg>
        <pc:picChg chg="add mod ord">
          <ac:chgData name="Mathilda Händén" userId="c86d09dc-e4d8-4bba-a0b2-6bb6c20761f9" providerId="ADAL" clId="{AF4EB1B8-07A6-4481-91DF-B2D5D61615A8}" dt="2023-02-13T09:23:55.950" v="15054" actId="12788"/>
          <ac:picMkLst>
            <pc:docMk/>
            <pc:sldMk cId="1087917219" sldId="3146"/>
            <ac:picMk id="89" creationId="{B7104809-0B9F-8D39-4B56-5EB2058270CA}"/>
          </ac:picMkLst>
        </pc:picChg>
        <pc:picChg chg="add mod">
          <ac:chgData name="Mathilda Händén" userId="c86d09dc-e4d8-4bba-a0b2-6bb6c20761f9" providerId="ADAL" clId="{AF4EB1B8-07A6-4481-91DF-B2D5D61615A8}" dt="2023-02-13T09:12:59.699" v="15014" actId="1076"/>
          <ac:picMkLst>
            <pc:docMk/>
            <pc:sldMk cId="1087917219" sldId="3146"/>
            <ac:picMk id="90" creationId="{300B9096-2BBF-9AFB-2AC8-91E6E1646C63}"/>
          </ac:picMkLst>
        </pc:picChg>
        <pc:picChg chg="add mod">
          <ac:chgData name="Mathilda Händén" userId="c86d09dc-e4d8-4bba-a0b2-6bb6c20761f9" providerId="ADAL" clId="{AF4EB1B8-07A6-4481-91DF-B2D5D61615A8}" dt="2023-02-13T09:23:01.891" v="15039" actId="1076"/>
          <ac:picMkLst>
            <pc:docMk/>
            <pc:sldMk cId="1087917219" sldId="3146"/>
            <ac:picMk id="94" creationId="{2FC9038E-4337-8D0D-7DF9-4B759EDF377C}"/>
          </ac:picMkLst>
        </pc:picChg>
        <pc:cxnChg chg="add del mod">
          <ac:chgData name="Mathilda Händén" userId="c86d09dc-e4d8-4bba-a0b2-6bb6c20761f9" providerId="ADAL" clId="{AF4EB1B8-07A6-4481-91DF-B2D5D61615A8}" dt="2023-02-13T08:54:43.580" v="14689" actId="478"/>
          <ac:cxnSpMkLst>
            <pc:docMk/>
            <pc:sldMk cId="1087917219" sldId="3146"/>
            <ac:cxnSpMk id="9" creationId="{46A974A1-174E-61EF-624B-BA5F4EDA5326}"/>
          </ac:cxnSpMkLst>
        </pc:cxnChg>
        <pc:cxnChg chg="del mod">
          <ac:chgData name="Mathilda Händén" userId="c86d09dc-e4d8-4bba-a0b2-6bb6c20761f9" providerId="ADAL" clId="{AF4EB1B8-07A6-4481-91DF-B2D5D61615A8}" dt="2023-02-13T08:43:25.651" v="14343" actId="478"/>
          <ac:cxnSpMkLst>
            <pc:docMk/>
            <pc:sldMk cId="1087917219" sldId="3146"/>
            <ac:cxnSpMk id="27" creationId="{891AF1B3-BD22-C528-8C01-B1180F2F57D6}"/>
          </ac:cxnSpMkLst>
        </pc:cxnChg>
        <pc:cxnChg chg="del mod">
          <ac:chgData name="Mathilda Händén" userId="c86d09dc-e4d8-4bba-a0b2-6bb6c20761f9" providerId="ADAL" clId="{AF4EB1B8-07A6-4481-91DF-B2D5D61615A8}" dt="2023-02-13T08:54:43.580" v="14689" actId="478"/>
          <ac:cxnSpMkLst>
            <pc:docMk/>
            <pc:sldMk cId="1087917219" sldId="3146"/>
            <ac:cxnSpMk id="29" creationId="{DD15311E-B453-8A4C-98F2-85995240D670}"/>
          </ac:cxnSpMkLst>
        </pc:cxnChg>
        <pc:cxnChg chg="del">
          <ac:chgData name="Mathilda Händén" userId="c86d09dc-e4d8-4bba-a0b2-6bb6c20761f9" providerId="ADAL" clId="{AF4EB1B8-07A6-4481-91DF-B2D5D61615A8}" dt="2023-02-13T08:42:37.226" v="14329" actId="478"/>
          <ac:cxnSpMkLst>
            <pc:docMk/>
            <pc:sldMk cId="1087917219" sldId="3146"/>
            <ac:cxnSpMk id="58" creationId="{26C3E37D-DBC7-CC16-EE17-C7C18DA5F177}"/>
          </ac:cxnSpMkLst>
        </pc:cxnChg>
        <pc:cxnChg chg="del">
          <ac:chgData name="Mathilda Händén" userId="c86d09dc-e4d8-4bba-a0b2-6bb6c20761f9" providerId="ADAL" clId="{AF4EB1B8-07A6-4481-91DF-B2D5D61615A8}" dt="2023-02-13T08:42:37.226" v="14329" actId="478"/>
          <ac:cxnSpMkLst>
            <pc:docMk/>
            <pc:sldMk cId="1087917219" sldId="3146"/>
            <ac:cxnSpMk id="59" creationId="{CEB40A7C-157F-61CC-3708-2C6533EDD780}"/>
          </ac:cxnSpMkLst>
        </pc:cxnChg>
      </pc:sldChg>
      <pc:sldChg chg="addSp delSp modSp add del mod">
        <pc:chgData name="Mathilda Händén" userId="c86d09dc-e4d8-4bba-a0b2-6bb6c20761f9" providerId="ADAL" clId="{AF4EB1B8-07A6-4481-91DF-B2D5D61615A8}" dt="2023-02-13T13:43:30.598" v="15317" actId="2696"/>
        <pc:sldMkLst>
          <pc:docMk/>
          <pc:sldMk cId="672536034" sldId="3147"/>
        </pc:sldMkLst>
        <pc:spChg chg="add del mod">
          <ac:chgData name="Mathilda Händén" userId="c86d09dc-e4d8-4bba-a0b2-6bb6c20761f9" providerId="ADAL" clId="{AF4EB1B8-07A6-4481-91DF-B2D5D61615A8}" dt="2023-02-13T09:24:43.385" v="15075"/>
          <ac:spMkLst>
            <pc:docMk/>
            <pc:sldMk cId="672536034" sldId="3147"/>
            <ac:spMk id="4" creationId="{F6093C95-C4DB-1D93-58D5-5FB8551BA68A}"/>
          </ac:spMkLst>
        </pc:spChg>
        <pc:spChg chg="mod topLvl">
          <ac:chgData name="Mathilda Händén" userId="c86d09dc-e4d8-4bba-a0b2-6bb6c20761f9" providerId="ADAL" clId="{AF4EB1B8-07A6-4481-91DF-B2D5D61615A8}" dt="2023-02-13T09:26:10.710" v="15099" actId="12788"/>
          <ac:spMkLst>
            <pc:docMk/>
            <pc:sldMk cId="672536034" sldId="3147"/>
            <ac:spMk id="6" creationId="{F474F4AA-1967-487D-9057-C57654906485}"/>
          </ac:spMkLst>
        </pc:spChg>
        <pc:spChg chg="mod topLvl">
          <ac:chgData name="Mathilda Händén" userId="c86d09dc-e4d8-4bba-a0b2-6bb6c20761f9" providerId="ADAL" clId="{AF4EB1B8-07A6-4481-91DF-B2D5D61615A8}" dt="2023-02-13T09:29:44.952" v="15162" actId="6549"/>
          <ac:spMkLst>
            <pc:docMk/>
            <pc:sldMk cId="672536034" sldId="3147"/>
            <ac:spMk id="8" creationId="{89502615-425C-868B-2529-0E39D0231E7F}"/>
          </ac:spMkLst>
        </pc:spChg>
        <pc:spChg chg="add del mod">
          <ac:chgData name="Mathilda Händén" userId="c86d09dc-e4d8-4bba-a0b2-6bb6c20761f9" providerId="ADAL" clId="{AF4EB1B8-07A6-4481-91DF-B2D5D61615A8}" dt="2023-02-13T09:29:24.567" v="15152" actId="478"/>
          <ac:spMkLst>
            <pc:docMk/>
            <pc:sldMk cId="672536034" sldId="3147"/>
            <ac:spMk id="10" creationId="{1B513FCF-F7EA-A5CB-F872-A6D325BB712B}"/>
          </ac:spMkLst>
        </pc:spChg>
        <pc:spChg chg="mod">
          <ac:chgData name="Mathilda Händén" userId="c86d09dc-e4d8-4bba-a0b2-6bb6c20761f9" providerId="ADAL" clId="{AF4EB1B8-07A6-4481-91DF-B2D5D61615A8}" dt="2023-02-13T09:24:30.969" v="15071" actId="1076"/>
          <ac:spMkLst>
            <pc:docMk/>
            <pc:sldMk cId="672536034" sldId="3147"/>
            <ac:spMk id="44" creationId="{8FDE657D-2E5E-EFC7-F52B-9DFFB870F06B}"/>
          </ac:spMkLst>
        </pc:spChg>
        <pc:spChg chg="mod">
          <ac:chgData name="Mathilda Händén" userId="c86d09dc-e4d8-4bba-a0b2-6bb6c20761f9" providerId="ADAL" clId="{AF4EB1B8-07A6-4481-91DF-B2D5D61615A8}" dt="2023-02-13T09:24:30.969" v="15071" actId="1076"/>
          <ac:spMkLst>
            <pc:docMk/>
            <pc:sldMk cId="672536034" sldId="3147"/>
            <ac:spMk id="46" creationId="{7BBC4C9C-2EFF-79E7-A771-94A6EF016ED2}"/>
          </ac:spMkLst>
        </pc:spChg>
        <pc:spChg chg="del">
          <ac:chgData name="Mathilda Händén" userId="c86d09dc-e4d8-4bba-a0b2-6bb6c20761f9" providerId="ADAL" clId="{AF4EB1B8-07A6-4481-91DF-B2D5D61615A8}" dt="2023-02-13T09:24:09.097" v="15061" actId="478"/>
          <ac:spMkLst>
            <pc:docMk/>
            <pc:sldMk cId="672536034" sldId="3147"/>
            <ac:spMk id="47" creationId="{1C1C8630-670B-4247-3A02-32EEDA0DFA88}"/>
          </ac:spMkLst>
        </pc:spChg>
        <pc:spChg chg="mod topLvl">
          <ac:chgData name="Mathilda Händén" userId="c86d09dc-e4d8-4bba-a0b2-6bb6c20761f9" providerId="ADAL" clId="{AF4EB1B8-07A6-4481-91DF-B2D5D61615A8}" dt="2023-02-13T09:27:38.278" v="15110" actId="207"/>
          <ac:spMkLst>
            <pc:docMk/>
            <pc:sldMk cId="672536034" sldId="3147"/>
            <ac:spMk id="68" creationId="{EE639EF3-CD3E-D935-DE25-FDA73EABCCAF}"/>
          </ac:spMkLst>
        </pc:spChg>
        <pc:spChg chg="mod topLvl">
          <ac:chgData name="Mathilda Händén" userId="c86d09dc-e4d8-4bba-a0b2-6bb6c20761f9" providerId="ADAL" clId="{AF4EB1B8-07A6-4481-91DF-B2D5D61615A8}" dt="2023-02-13T09:27:34.087" v="15109" actId="165"/>
          <ac:spMkLst>
            <pc:docMk/>
            <pc:sldMk cId="672536034" sldId="3147"/>
            <ac:spMk id="69" creationId="{75348937-FDDA-8B68-BCCF-FCBE19C16947}"/>
          </ac:spMkLst>
        </pc:spChg>
        <pc:spChg chg="mod">
          <ac:chgData name="Mathilda Händén" userId="c86d09dc-e4d8-4bba-a0b2-6bb6c20761f9" providerId="ADAL" clId="{AF4EB1B8-07A6-4481-91DF-B2D5D61615A8}" dt="2023-02-13T09:26:14.201" v="15100" actId="1076"/>
          <ac:spMkLst>
            <pc:docMk/>
            <pc:sldMk cId="672536034" sldId="3147"/>
            <ac:spMk id="88" creationId="{BA435A63-0669-A8BF-63EC-90FE5D39F7C4}"/>
          </ac:spMkLst>
        </pc:spChg>
        <pc:spChg chg="del">
          <ac:chgData name="Mathilda Händén" userId="c86d09dc-e4d8-4bba-a0b2-6bb6c20761f9" providerId="ADAL" clId="{AF4EB1B8-07A6-4481-91DF-B2D5D61615A8}" dt="2023-02-13T09:24:07.526" v="15060" actId="478"/>
          <ac:spMkLst>
            <pc:docMk/>
            <pc:sldMk cId="672536034" sldId="3147"/>
            <ac:spMk id="91" creationId="{51873D7C-90EE-1B54-84E4-D32405AA0564}"/>
          </ac:spMkLst>
        </pc:spChg>
        <pc:spChg chg="mod topLvl">
          <ac:chgData name="Mathilda Händén" userId="c86d09dc-e4d8-4bba-a0b2-6bb6c20761f9" providerId="ADAL" clId="{AF4EB1B8-07A6-4481-91DF-B2D5D61615A8}" dt="2023-02-13T09:26:06.580" v="15098" actId="12788"/>
          <ac:spMkLst>
            <pc:docMk/>
            <pc:sldMk cId="672536034" sldId="3147"/>
            <ac:spMk id="92" creationId="{1C03FA20-2A07-543D-D63D-3DC7D8BACDFD}"/>
          </ac:spMkLst>
        </pc:spChg>
        <pc:spChg chg="mod topLvl">
          <ac:chgData name="Mathilda Händén" userId="c86d09dc-e4d8-4bba-a0b2-6bb6c20761f9" providerId="ADAL" clId="{AF4EB1B8-07A6-4481-91DF-B2D5D61615A8}" dt="2023-02-13T09:29:16.905" v="15150" actId="6549"/>
          <ac:spMkLst>
            <pc:docMk/>
            <pc:sldMk cId="672536034" sldId="3147"/>
            <ac:spMk id="93" creationId="{C7FCF4FC-892D-E813-81E8-1FEF3FE4C5F3}"/>
          </ac:spMkLst>
        </pc:spChg>
        <pc:grpChg chg="add del mod topLvl">
          <ac:chgData name="Mathilda Händén" userId="c86d09dc-e4d8-4bba-a0b2-6bb6c20761f9" providerId="ADAL" clId="{AF4EB1B8-07A6-4481-91DF-B2D5D61615A8}" dt="2023-02-13T09:26:00.424" v="15097" actId="165"/>
          <ac:grpSpMkLst>
            <pc:docMk/>
            <pc:sldMk cId="672536034" sldId="3147"/>
            <ac:grpSpMk id="2" creationId="{33E92763-0133-AFA0-B646-435BD34DD0D9}"/>
          </ac:grpSpMkLst>
        </pc:grpChg>
        <pc:grpChg chg="add del mod">
          <ac:chgData name="Mathilda Händén" userId="c86d09dc-e4d8-4bba-a0b2-6bb6c20761f9" providerId="ADAL" clId="{AF4EB1B8-07A6-4481-91DF-B2D5D61615A8}" dt="2023-02-13T09:25:48.489" v="15096" actId="165"/>
          <ac:grpSpMkLst>
            <pc:docMk/>
            <pc:sldMk cId="672536034" sldId="3147"/>
            <ac:grpSpMk id="3" creationId="{3DFF978A-2E60-6723-D25D-B5631BE1BAFD}"/>
          </ac:grpSpMkLst>
        </pc:grpChg>
        <pc:grpChg chg="add del mod">
          <ac:chgData name="Mathilda Händén" userId="c86d09dc-e4d8-4bba-a0b2-6bb6c20761f9" providerId="ADAL" clId="{AF4EB1B8-07A6-4481-91DF-B2D5D61615A8}" dt="2023-02-13T09:24:54.719" v="15078" actId="165"/>
          <ac:grpSpMkLst>
            <pc:docMk/>
            <pc:sldMk cId="672536034" sldId="3147"/>
            <ac:grpSpMk id="5" creationId="{ABAC19E2-ECCB-C6E7-8D12-C68A5DC0E6BE}"/>
          </ac:grpSpMkLst>
        </pc:grpChg>
        <pc:grpChg chg="del mod topLvl">
          <ac:chgData name="Mathilda Händén" userId="c86d09dc-e4d8-4bba-a0b2-6bb6c20761f9" providerId="ADAL" clId="{AF4EB1B8-07A6-4481-91DF-B2D5D61615A8}" dt="2023-02-13T09:25:19.902" v="15087" actId="165"/>
          <ac:grpSpMkLst>
            <pc:docMk/>
            <pc:sldMk cId="672536034" sldId="3147"/>
            <ac:grpSpMk id="7" creationId="{5932E45D-D683-78C8-AABB-AC1D94C7CFC7}"/>
          </ac:grpSpMkLst>
        </pc:grpChg>
        <pc:grpChg chg="mod">
          <ac:chgData name="Mathilda Händén" userId="c86d09dc-e4d8-4bba-a0b2-6bb6c20761f9" providerId="ADAL" clId="{AF4EB1B8-07A6-4481-91DF-B2D5D61615A8}" dt="2023-02-13T09:24:39.990" v="15073" actId="1076"/>
          <ac:grpSpMkLst>
            <pc:docMk/>
            <pc:sldMk cId="672536034" sldId="3147"/>
            <ac:grpSpMk id="48" creationId="{CAFD83B3-316B-E4ED-16F5-593558621F64}"/>
          </ac:grpSpMkLst>
        </pc:grpChg>
        <pc:grpChg chg="del mod">
          <ac:chgData name="Mathilda Händén" userId="c86d09dc-e4d8-4bba-a0b2-6bb6c20761f9" providerId="ADAL" clId="{AF4EB1B8-07A6-4481-91DF-B2D5D61615A8}" dt="2023-02-13T09:27:19.563" v="15106" actId="165"/>
          <ac:grpSpMkLst>
            <pc:docMk/>
            <pc:sldMk cId="672536034" sldId="3147"/>
            <ac:grpSpMk id="64" creationId="{2C021F93-6717-F1A1-1CBB-2A785E0E3A04}"/>
          </ac:grpSpMkLst>
        </pc:grpChg>
        <pc:grpChg chg="del mod topLvl">
          <ac:chgData name="Mathilda Händén" userId="c86d09dc-e4d8-4bba-a0b2-6bb6c20761f9" providerId="ADAL" clId="{AF4EB1B8-07A6-4481-91DF-B2D5D61615A8}" dt="2023-02-13T09:27:34.087" v="15109" actId="165"/>
          <ac:grpSpMkLst>
            <pc:docMk/>
            <pc:sldMk cId="672536034" sldId="3147"/>
            <ac:grpSpMk id="65" creationId="{F425497A-9B4D-C2C3-0040-34B8CE937B38}"/>
          </ac:grpSpMkLst>
        </pc:grpChg>
        <pc:picChg chg="add del mod topLvl">
          <ac:chgData name="Mathilda Händén" userId="c86d09dc-e4d8-4bba-a0b2-6bb6c20761f9" providerId="ADAL" clId="{AF4EB1B8-07A6-4481-91DF-B2D5D61615A8}" dt="2023-02-13T09:27:02.840" v="15101" actId="478"/>
          <ac:picMkLst>
            <pc:docMk/>
            <pc:sldMk cId="672536034" sldId="3147"/>
            <ac:picMk id="9" creationId="{B80730CE-0B1D-1B84-CEFF-9CB453B4F380}"/>
          </ac:picMkLst>
        </pc:picChg>
        <pc:picChg chg="mod topLvl">
          <ac:chgData name="Mathilda Händén" userId="c86d09dc-e4d8-4bba-a0b2-6bb6c20761f9" providerId="ADAL" clId="{AF4EB1B8-07A6-4481-91DF-B2D5D61615A8}" dt="2023-02-13T09:27:19.563" v="15106" actId="165"/>
          <ac:picMkLst>
            <pc:docMk/>
            <pc:sldMk cId="672536034" sldId="3147"/>
            <ac:picMk id="67" creationId="{D9B9D484-21A4-B132-3CB0-1E2FE2B6E208}"/>
          </ac:picMkLst>
        </pc:picChg>
        <pc:picChg chg="mod topLvl">
          <ac:chgData name="Mathilda Händén" userId="c86d09dc-e4d8-4bba-a0b2-6bb6c20761f9" providerId="ADAL" clId="{AF4EB1B8-07A6-4481-91DF-B2D5D61615A8}" dt="2023-02-13T09:26:06.580" v="15098" actId="12788"/>
          <ac:picMkLst>
            <pc:docMk/>
            <pc:sldMk cId="672536034" sldId="3147"/>
            <ac:picMk id="89" creationId="{B7104809-0B9F-8D39-4B56-5EB2058270CA}"/>
          </ac:picMkLst>
        </pc:picChg>
        <pc:picChg chg="mod ord">
          <ac:chgData name="Mathilda Händén" userId="c86d09dc-e4d8-4bba-a0b2-6bb6c20761f9" providerId="ADAL" clId="{AF4EB1B8-07A6-4481-91DF-B2D5D61615A8}" dt="2023-02-13T09:29:21.975" v="15151" actId="1076"/>
          <ac:picMkLst>
            <pc:docMk/>
            <pc:sldMk cId="672536034" sldId="3147"/>
            <ac:picMk id="90" creationId="{300B9096-2BBF-9AFB-2AC8-91E6E1646C63}"/>
          </ac:picMkLst>
        </pc:picChg>
        <pc:picChg chg="del">
          <ac:chgData name="Mathilda Händén" userId="c86d09dc-e4d8-4bba-a0b2-6bb6c20761f9" providerId="ADAL" clId="{AF4EB1B8-07A6-4481-91DF-B2D5D61615A8}" dt="2023-02-13T09:27:04.793" v="15102" actId="478"/>
          <ac:picMkLst>
            <pc:docMk/>
            <pc:sldMk cId="672536034" sldId="3147"/>
            <ac:picMk id="94" creationId="{2FC9038E-4337-8D0D-7DF9-4B759EDF377C}"/>
          </ac:picMkLst>
        </pc:picChg>
      </pc:sldChg>
      <pc:sldChg chg="modSp add del mod">
        <pc:chgData name="Mathilda Händén" userId="c86d09dc-e4d8-4bba-a0b2-6bb6c20761f9" providerId="ADAL" clId="{AF4EB1B8-07A6-4481-91DF-B2D5D61615A8}" dt="2023-02-13T09:07:51.257" v="14956" actId="47"/>
        <pc:sldMkLst>
          <pc:docMk/>
          <pc:sldMk cId="3594980342" sldId="3147"/>
        </pc:sldMkLst>
        <pc:spChg chg="mod">
          <ac:chgData name="Mathilda Händén" userId="c86d09dc-e4d8-4bba-a0b2-6bb6c20761f9" providerId="ADAL" clId="{AF4EB1B8-07A6-4481-91DF-B2D5D61615A8}" dt="2023-02-13T08:45:50.818" v="14388" actId="1076"/>
          <ac:spMkLst>
            <pc:docMk/>
            <pc:sldMk cId="3594980342" sldId="3147"/>
            <ac:spMk id="13" creationId="{CD43E7CC-3214-5885-6FF9-E49A793BFA8E}"/>
          </ac:spMkLst>
        </pc:spChg>
        <pc:spChg chg="mod">
          <ac:chgData name="Mathilda Händén" userId="c86d09dc-e4d8-4bba-a0b2-6bb6c20761f9" providerId="ADAL" clId="{AF4EB1B8-07A6-4481-91DF-B2D5D61615A8}" dt="2023-02-13T08:45:53.329" v="14392" actId="11530"/>
          <ac:spMkLst>
            <pc:docMk/>
            <pc:sldMk cId="3594980342" sldId="3147"/>
            <ac:spMk id="38" creationId="{DF332038-9C37-4F68-4EC0-00E11F2F098B}"/>
          </ac:spMkLst>
        </pc:spChg>
      </pc:sldChg>
      <pc:sldChg chg="addSp delSp modSp add del mod">
        <pc:chgData name="Mathilda Händén" userId="c86d09dc-e4d8-4bba-a0b2-6bb6c20761f9" providerId="ADAL" clId="{AF4EB1B8-07A6-4481-91DF-B2D5D61615A8}" dt="2023-02-13T13:56:55.016" v="15527" actId="47"/>
        <pc:sldMkLst>
          <pc:docMk/>
          <pc:sldMk cId="388553791" sldId="3148"/>
        </pc:sldMkLst>
        <pc:spChg chg="add mod ord">
          <ac:chgData name="Mathilda Händén" userId="c86d09dc-e4d8-4bba-a0b2-6bb6c20761f9" providerId="ADAL" clId="{AF4EB1B8-07A6-4481-91DF-B2D5D61615A8}" dt="2023-02-13T13:55:32.490" v="15508" actId="165"/>
          <ac:spMkLst>
            <pc:docMk/>
            <pc:sldMk cId="388553791" sldId="3148"/>
            <ac:spMk id="2" creationId="{BA73024F-E7AD-08A8-1FC8-D62C6661E3EE}"/>
          </ac:spMkLst>
        </pc:spChg>
        <pc:spChg chg="add del mod">
          <ac:chgData name="Mathilda Händén" userId="c86d09dc-e4d8-4bba-a0b2-6bb6c20761f9" providerId="ADAL" clId="{AF4EB1B8-07A6-4481-91DF-B2D5D61615A8}" dt="2023-02-13T13:47:39.468" v="15389" actId="478"/>
          <ac:spMkLst>
            <pc:docMk/>
            <pc:sldMk cId="388553791" sldId="3148"/>
            <ac:spMk id="4" creationId="{1BCEBF35-9F1A-75CA-43D6-50722C2AFE1D}"/>
          </ac:spMkLst>
        </pc:spChg>
        <pc:spChg chg="add del mod ord">
          <ac:chgData name="Mathilda Händén" userId="c86d09dc-e4d8-4bba-a0b2-6bb6c20761f9" providerId="ADAL" clId="{AF4EB1B8-07A6-4481-91DF-B2D5D61615A8}" dt="2023-02-13T13:43:12.231" v="15315" actId="478"/>
          <ac:spMkLst>
            <pc:docMk/>
            <pc:sldMk cId="388553791" sldId="3148"/>
            <ac:spMk id="5" creationId="{68D88D65-A396-2B92-EABA-241A66EF4F69}"/>
          </ac:spMkLst>
        </pc:spChg>
        <pc:spChg chg="del">
          <ac:chgData name="Mathilda Händén" userId="c86d09dc-e4d8-4bba-a0b2-6bb6c20761f9" providerId="ADAL" clId="{AF4EB1B8-07A6-4481-91DF-B2D5D61615A8}" dt="2023-02-13T12:55:59.386" v="15170" actId="478"/>
          <ac:spMkLst>
            <pc:docMk/>
            <pc:sldMk cId="388553791" sldId="3148"/>
            <ac:spMk id="6" creationId="{F474F4AA-1967-487D-9057-C57654906485}"/>
          </ac:spMkLst>
        </pc:spChg>
        <pc:spChg chg="mod">
          <ac:chgData name="Mathilda Händén" userId="c86d09dc-e4d8-4bba-a0b2-6bb6c20761f9" providerId="ADAL" clId="{AF4EB1B8-07A6-4481-91DF-B2D5D61615A8}" dt="2023-02-13T13:55:32.490" v="15508" actId="165"/>
          <ac:spMkLst>
            <pc:docMk/>
            <pc:sldMk cId="388553791" sldId="3148"/>
            <ac:spMk id="8" creationId="{89502615-425C-868B-2529-0E39D0231E7F}"/>
          </ac:spMkLst>
        </pc:spChg>
        <pc:spChg chg="del">
          <ac:chgData name="Mathilda Händén" userId="c86d09dc-e4d8-4bba-a0b2-6bb6c20761f9" providerId="ADAL" clId="{AF4EB1B8-07A6-4481-91DF-B2D5D61615A8}" dt="2023-02-13T13:48:26.292" v="15395" actId="478"/>
          <ac:spMkLst>
            <pc:docMk/>
            <pc:sldMk cId="388553791" sldId="3148"/>
            <ac:spMk id="12" creationId="{29F13EB1-23D9-EB1D-A933-F5032EEB926E}"/>
          </ac:spMkLst>
        </pc:spChg>
        <pc:spChg chg="add mod">
          <ac:chgData name="Mathilda Händén" userId="c86d09dc-e4d8-4bba-a0b2-6bb6c20761f9" providerId="ADAL" clId="{AF4EB1B8-07A6-4481-91DF-B2D5D61615A8}" dt="2023-02-13T13:55:36.367" v="15509" actId="165"/>
          <ac:spMkLst>
            <pc:docMk/>
            <pc:sldMk cId="388553791" sldId="3148"/>
            <ac:spMk id="15" creationId="{6457C519-3D4A-F9C8-5883-A760D6352883}"/>
          </ac:spMkLst>
        </pc:spChg>
        <pc:spChg chg="add mod">
          <ac:chgData name="Mathilda Händén" userId="c86d09dc-e4d8-4bba-a0b2-6bb6c20761f9" providerId="ADAL" clId="{AF4EB1B8-07A6-4481-91DF-B2D5D61615A8}" dt="2023-02-13T13:55:36.367" v="15509" actId="165"/>
          <ac:spMkLst>
            <pc:docMk/>
            <pc:sldMk cId="388553791" sldId="3148"/>
            <ac:spMk id="16" creationId="{840DB683-EC40-EECC-8C05-8095B6B84601}"/>
          </ac:spMkLst>
        </pc:spChg>
        <pc:spChg chg="add mod">
          <ac:chgData name="Mathilda Händén" userId="c86d09dc-e4d8-4bba-a0b2-6bb6c20761f9" providerId="ADAL" clId="{AF4EB1B8-07A6-4481-91DF-B2D5D61615A8}" dt="2023-02-13T13:53:58.356" v="15497" actId="164"/>
          <ac:spMkLst>
            <pc:docMk/>
            <pc:sldMk cId="388553791" sldId="3148"/>
            <ac:spMk id="19" creationId="{8244CE07-4D48-B9AB-C7EE-04989D3924C4}"/>
          </ac:spMkLst>
        </pc:spChg>
        <pc:spChg chg="add mod">
          <ac:chgData name="Mathilda Händén" userId="c86d09dc-e4d8-4bba-a0b2-6bb6c20761f9" providerId="ADAL" clId="{AF4EB1B8-07A6-4481-91DF-B2D5D61615A8}" dt="2023-02-13T13:53:58.356" v="15497" actId="164"/>
          <ac:spMkLst>
            <pc:docMk/>
            <pc:sldMk cId="388553791" sldId="3148"/>
            <ac:spMk id="20" creationId="{BA7A7F7E-AABD-E1D1-8A35-796CB2CA12F7}"/>
          </ac:spMkLst>
        </pc:spChg>
        <pc:spChg chg="mod">
          <ac:chgData name="Mathilda Händén" userId="c86d09dc-e4d8-4bba-a0b2-6bb6c20761f9" providerId="ADAL" clId="{AF4EB1B8-07A6-4481-91DF-B2D5D61615A8}" dt="2023-02-13T13:48:35.530" v="15400"/>
          <ac:spMkLst>
            <pc:docMk/>
            <pc:sldMk cId="388553791" sldId="3148"/>
            <ac:spMk id="22" creationId="{23FBFA63-BB65-6030-5094-158D0D73A82A}"/>
          </ac:spMkLst>
        </pc:spChg>
        <pc:spChg chg="mod">
          <ac:chgData name="Mathilda Händén" userId="c86d09dc-e4d8-4bba-a0b2-6bb6c20761f9" providerId="ADAL" clId="{AF4EB1B8-07A6-4481-91DF-B2D5D61615A8}" dt="2023-02-13T13:48:35.530" v="15400"/>
          <ac:spMkLst>
            <pc:docMk/>
            <pc:sldMk cId="388553791" sldId="3148"/>
            <ac:spMk id="23" creationId="{63ECD651-A7DA-0E32-A10A-533CA6D3E9AC}"/>
          </ac:spMkLst>
        </pc:spChg>
        <pc:spChg chg="add del mod topLvl">
          <ac:chgData name="Mathilda Händén" userId="c86d09dc-e4d8-4bba-a0b2-6bb6c20761f9" providerId="ADAL" clId="{AF4EB1B8-07A6-4481-91DF-B2D5D61615A8}" dt="2023-02-13T13:50:30.802" v="15429" actId="478"/>
          <ac:spMkLst>
            <pc:docMk/>
            <pc:sldMk cId="388553791" sldId="3148"/>
            <ac:spMk id="24" creationId="{5813243E-AEAD-AED1-81CF-6D6EBFBE29A4}"/>
          </ac:spMkLst>
        </pc:spChg>
        <pc:spChg chg="del mod ord topLvl">
          <ac:chgData name="Mathilda Händén" userId="c86d09dc-e4d8-4bba-a0b2-6bb6c20761f9" providerId="ADAL" clId="{AF4EB1B8-07A6-4481-91DF-B2D5D61615A8}" dt="2023-02-13T13:55:03.034" v="15505" actId="478"/>
          <ac:spMkLst>
            <pc:docMk/>
            <pc:sldMk cId="388553791" sldId="3148"/>
            <ac:spMk id="26" creationId="{C1C11C3E-7C84-15B0-6867-88D590BB7CAB}"/>
          </ac:spMkLst>
        </pc:spChg>
        <pc:spChg chg="mod">
          <ac:chgData name="Mathilda Händén" userId="c86d09dc-e4d8-4bba-a0b2-6bb6c20761f9" providerId="ADAL" clId="{AF4EB1B8-07A6-4481-91DF-B2D5D61615A8}" dt="2023-02-13T13:48:35.530" v="15400"/>
          <ac:spMkLst>
            <pc:docMk/>
            <pc:sldMk cId="388553791" sldId="3148"/>
            <ac:spMk id="27" creationId="{90B8343B-DD1B-3C1B-A0DC-6C6ADC35201B}"/>
          </ac:spMkLst>
        </pc:spChg>
        <pc:spChg chg="mod">
          <ac:chgData name="Mathilda Händén" userId="c86d09dc-e4d8-4bba-a0b2-6bb6c20761f9" providerId="ADAL" clId="{AF4EB1B8-07A6-4481-91DF-B2D5D61615A8}" dt="2023-02-13T13:53:58.356" v="15497" actId="164"/>
          <ac:spMkLst>
            <pc:docMk/>
            <pc:sldMk cId="388553791" sldId="3148"/>
            <ac:spMk id="28" creationId="{4BFB876B-3570-A086-CD92-F101F2A56962}"/>
          </ac:spMkLst>
        </pc:spChg>
        <pc:spChg chg="mod">
          <ac:chgData name="Mathilda Händén" userId="c86d09dc-e4d8-4bba-a0b2-6bb6c20761f9" providerId="ADAL" clId="{AF4EB1B8-07A6-4481-91DF-B2D5D61615A8}" dt="2023-02-13T13:48:35.530" v="15400"/>
          <ac:spMkLst>
            <pc:docMk/>
            <pc:sldMk cId="388553791" sldId="3148"/>
            <ac:spMk id="29" creationId="{6D78345D-D8C8-B958-C029-871358CAE53A}"/>
          </ac:spMkLst>
        </pc:spChg>
        <pc:spChg chg="add mod">
          <ac:chgData name="Mathilda Händén" userId="c86d09dc-e4d8-4bba-a0b2-6bb6c20761f9" providerId="ADAL" clId="{AF4EB1B8-07A6-4481-91DF-B2D5D61615A8}" dt="2023-02-13T13:50:23.130" v="15426" actId="164"/>
          <ac:spMkLst>
            <pc:docMk/>
            <pc:sldMk cId="388553791" sldId="3148"/>
            <ac:spMk id="30" creationId="{2F0DFED0-8019-190D-67DA-22F83395AFCF}"/>
          </ac:spMkLst>
        </pc:spChg>
        <pc:spChg chg="mod">
          <ac:chgData name="Mathilda Händén" userId="c86d09dc-e4d8-4bba-a0b2-6bb6c20761f9" providerId="ADAL" clId="{AF4EB1B8-07A6-4481-91DF-B2D5D61615A8}" dt="2023-02-13T13:50:27.874" v="15428" actId="404"/>
          <ac:spMkLst>
            <pc:docMk/>
            <pc:sldMk cId="388553791" sldId="3148"/>
            <ac:spMk id="33" creationId="{378E2DEA-BBD1-AB18-B7E6-DEDA6B14E60E}"/>
          </ac:spMkLst>
        </pc:spChg>
        <pc:spChg chg="add mod">
          <ac:chgData name="Mathilda Händén" userId="c86d09dc-e4d8-4bba-a0b2-6bb6c20761f9" providerId="ADAL" clId="{AF4EB1B8-07A6-4481-91DF-B2D5D61615A8}" dt="2023-02-13T13:53:58.356" v="15497" actId="164"/>
          <ac:spMkLst>
            <pc:docMk/>
            <pc:sldMk cId="388553791" sldId="3148"/>
            <ac:spMk id="35" creationId="{782B8F54-3B79-5F8E-9D6E-BFA9A81FE76A}"/>
          </ac:spMkLst>
        </pc:spChg>
        <pc:spChg chg="mod">
          <ac:chgData name="Mathilda Händén" userId="c86d09dc-e4d8-4bba-a0b2-6bb6c20761f9" providerId="ADAL" clId="{AF4EB1B8-07A6-4481-91DF-B2D5D61615A8}" dt="2023-02-13T13:53:58.356" v="15497" actId="164"/>
          <ac:spMkLst>
            <pc:docMk/>
            <pc:sldMk cId="388553791" sldId="3148"/>
            <ac:spMk id="42" creationId="{97DC438D-4BC6-A3EF-D66A-A8F2F91ADEEC}"/>
          </ac:spMkLst>
        </pc:spChg>
        <pc:spChg chg="mod topLvl">
          <ac:chgData name="Mathilda Händén" userId="c86d09dc-e4d8-4bba-a0b2-6bb6c20761f9" providerId="ADAL" clId="{AF4EB1B8-07A6-4481-91DF-B2D5D61615A8}" dt="2023-02-13T13:55:32.490" v="15508" actId="165"/>
          <ac:spMkLst>
            <pc:docMk/>
            <pc:sldMk cId="388553791" sldId="3148"/>
            <ac:spMk id="44" creationId="{8FDE657D-2E5E-EFC7-F52B-9DFFB870F06B}"/>
          </ac:spMkLst>
        </pc:spChg>
        <pc:spChg chg="mod topLvl">
          <ac:chgData name="Mathilda Händén" userId="c86d09dc-e4d8-4bba-a0b2-6bb6c20761f9" providerId="ADAL" clId="{AF4EB1B8-07A6-4481-91DF-B2D5D61615A8}" dt="2023-02-13T13:55:32.490" v="15508" actId="165"/>
          <ac:spMkLst>
            <pc:docMk/>
            <pc:sldMk cId="388553791" sldId="3148"/>
            <ac:spMk id="45" creationId="{6C1E855F-0A5E-B446-A464-0B5B89BD647B}"/>
          </ac:spMkLst>
        </pc:spChg>
        <pc:spChg chg="mod topLvl">
          <ac:chgData name="Mathilda Händén" userId="c86d09dc-e4d8-4bba-a0b2-6bb6c20761f9" providerId="ADAL" clId="{AF4EB1B8-07A6-4481-91DF-B2D5D61615A8}" dt="2023-02-13T13:55:32.490" v="15508" actId="165"/>
          <ac:spMkLst>
            <pc:docMk/>
            <pc:sldMk cId="388553791" sldId="3148"/>
            <ac:spMk id="46" creationId="{7BBC4C9C-2EFF-79E7-A771-94A6EF016ED2}"/>
          </ac:spMkLst>
        </pc:spChg>
        <pc:spChg chg="mod">
          <ac:chgData name="Mathilda Händén" userId="c86d09dc-e4d8-4bba-a0b2-6bb6c20761f9" providerId="ADAL" clId="{AF4EB1B8-07A6-4481-91DF-B2D5D61615A8}" dt="2023-02-13T13:53:58.356" v="15497" actId="164"/>
          <ac:spMkLst>
            <pc:docMk/>
            <pc:sldMk cId="388553791" sldId="3148"/>
            <ac:spMk id="51" creationId="{3910606F-4D3C-74D9-E558-FC83FF5C81FF}"/>
          </ac:spMkLst>
        </pc:spChg>
        <pc:spChg chg="del mod topLvl">
          <ac:chgData name="Mathilda Händén" userId="c86d09dc-e4d8-4bba-a0b2-6bb6c20761f9" providerId="ADAL" clId="{AF4EB1B8-07A6-4481-91DF-B2D5D61615A8}" dt="2023-02-13T13:39:21.369" v="15249" actId="478"/>
          <ac:spMkLst>
            <pc:docMk/>
            <pc:sldMk cId="388553791" sldId="3148"/>
            <ac:spMk id="61" creationId="{69114C8C-BA41-7F24-6DD5-7E5496D227DB}"/>
          </ac:spMkLst>
        </pc:spChg>
        <pc:spChg chg="mod ord topLvl">
          <ac:chgData name="Mathilda Händén" userId="c86d09dc-e4d8-4bba-a0b2-6bb6c20761f9" providerId="ADAL" clId="{AF4EB1B8-07A6-4481-91DF-B2D5D61615A8}" dt="2023-02-13T13:55:59.422" v="15517" actId="1076"/>
          <ac:spMkLst>
            <pc:docMk/>
            <pc:sldMk cId="388553791" sldId="3148"/>
            <ac:spMk id="62" creationId="{8E5A3884-3161-3987-2AF6-99490D760482}"/>
          </ac:spMkLst>
        </pc:spChg>
        <pc:spChg chg="del mod">
          <ac:chgData name="Mathilda Händén" userId="c86d09dc-e4d8-4bba-a0b2-6bb6c20761f9" providerId="ADAL" clId="{AF4EB1B8-07A6-4481-91DF-B2D5D61615A8}" dt="2023-02-13T13:39:22.182" v="15250" actId="478"/>
          <ac:spMkLst>
            <pc:docMk/>
            <pc:sldMk cId="388553791" sldId="3148"/>
            <ac:spMk id="68" creationId="{EE639EF3-CD3E-D935-DE25-FDA73EABCCAF}"/>
          </ac:spMkLst>
        </pc:spChg>
        <pc:spChg chg="mod ord topLvl">
          <ac:chgData name="Mathilda Händén" userId="c86d09dc-e4d8-4bba-a0b2-6bb6c20761f9" providerId="ADAL" clId="{AF4EB1B8-07A6-4481-91DF-B2D5D61615A8}" dt="2023-02-13T13:56:14.401" v="15520" actId="1076"/>
          <ac:spMkLst>
            <pc:docMk/>
            <pc:sldMk cId="388553791" sldId="3148"/>
            <ac:spMk id="69" creationId="{75348937-FDDA-8B68-BCCF-FCBE19C16947}"/>
          </ac:spMkLst>
        </pc:spChg>
        <pc:spChg chg="mod topLvl">
          <ac:chgData name="Mathilda Händén" userId="c86d09dc-e4d8-4bba-a0b2-6bb6c20761f9" providerId="ADAL" clId="{AF4EB1B8-07A6-4481-91DF-B2D5D61615A8}" dt="2023-02-13T13:55:32.490" v="15508" actId="165"/>
          <ac:spMkLst>
            <pc:docMk/>
            <pc:sldMk cId="388553791" sldId="3148"/>
            <ac:spMk id="70" creationId="{FFA6B531-204D-7276-1722-816F491B17E9}"/>
          </ac:spMkLst>
        </pc:spChg>
        <pc:spChg chg="mod topLvl">
          <ac:chgData name="Mathilda Händén" userId="c86d09dc-e4d8-4bba-a0b2-6bb6c20761f9" providerId="ADAL" clId="{AF4EB1B8-07A6-4481-91DF-B2D5D61615A8}" dt="2023-02-13T13:55:32.490" v="15508" actId="165"/>
          <ac:spMkLst>
            <pc:docMk/>
            <pc:sldMk cId="388553791" sldId="3148"/>
            <ac:spMk id="71" creationId="{8D972938-21C5-F313-E9F8-4713C3E71CA6}"/>
          </ac:spMkLst>
        </pc:spChg>
        <pc:spChg chg="del">
          <ac:chgData name="Mathilda Händén" userId="c86d09dc-e4d8-4bba-a0b2-6bb6c20761f9" providerId="ADAL" clId="{AF4EB1B8-07A6-4481-91DF-B2D5D61615A8}" dt="2023-02-13T13:48:29.196" v="15396" actId="478"/>
          <ac:spMkLst>
            <pc:docMk/>
            <pc:sldMk cId="388553791" sldId="3148"/>
            <ac:spMk id="81" creationId="{5E5B4EF5-6E36-C589-8854-4CF43D26A049}"/>
          </ac:spMkLst>
        </pc:spChg>
        <pc:spChg chg="del">
          <ac:chgData name="Mathilda Händén" userId="c86d09dc-e4d8-4bba-a0b2-6bb6c20761f9" providerId="ADAL" clId="{AF4EB1B8-07A6-4481-91DF-B2D5D61615A8}" dt="2023-02-13T13:48:31.655" v="15399" actId="478"/>
          <ac:spMkLst>
            <pc:docMk/>
            <pc:sldMk cId="388553791" sldId="3148"/>
            <ac:spMk id="82" creationId="{7F823DC7-51EF-4C7B-5C5B-C0CD39795229}"/>
          </ac:spMkLst>
        </pc:spChg>
        <pc:spChg chg="del">
          <ac:chgData name="Mathilda Händén" userId="c86d09dc-e4d8-4bba-a0b2-6bb6c20761f9" providerId="ADAL" clId="{AF4EB1B8-07A6-4481-91DF-B2D5D61615A8}" dt="2023-02-13T13:48:30.300" v="15398" actId="478"/>
          <ac:spMkLst>
            <pc:docMk/>
            <pc:sldMk cId="388553791" sldId="3148"/>
            <ac:spMk id="83" creationId="{A6FE35C9-35E0-BB98-85E8-AFDB2A09D451}"/>
          </ac:spMkLst>
        </pc:spChg>
        <pc:spChg chg="mod topLvl">
          <ac:chgData name="Mathilda Händén" userId="c86d09dc-e4d8-4bba-a0b2-6bb6c20761f9" providerId="ADAL" clId="{AF4EB1B8-07A6-4481-91DF-B2D5D61615A8}" dt="2023-02-13T13:55:32.490" v="15508" actId="165"/>
          <ac:spMkLst>
            <pc:docMk/>
            <pc:sldMk cId="388553791" sldId="3148"/>
            <ac:spMk id="88" creationId="{BA435A63-0669-A8BF-63EC-90FE5D39F7C4}"/>
          </ac:spMkLst>
        </pc:spChg>
        <pc:spChg chg="mod">
          <ac:chgData name="Mathilda Händén" userId="c86d09dc-e4d8-4bba-a0b2-6bb6c20761f9" providerId="ADAL" clId="{AF4EB1B8-07A6-4481-91DF-B2D5D61615A8}" dt="2023-02-13T13:55:32.490" v="15508" actId="165"/>
          <ac:spMkLst>
            <pc:docMk/>
            <pc:sldMk cId="388553791" sldId="3148"/>
            <ac:spMk id="92" creationId="{1C03FA20-2A07-543D-D63D-3DC7D8BACDFD}"/>
          </ac:spMkLst>
        </pc:spChg>
        <pc:spChg chg="mod">
          <ac:chgData name="Mathilda Händén" userId="c86d09dc-e4d8-4bba-a0b2-6bb6c20761f9" providerId="ADAL" clId="{AF4EB1B8-07A6-4481-91DF-B2D5D61615A8}" dt="2023-02-13T13:55:32.490" v="15508" actId="165"/>
          <ac:spMkLst>
            <pc:docMk/>
            <pc:sldMk cId="388553791" sldId="3148"/>
            <ac:spMk id="93" creationId="{C7FCF4FC-892D-E813-81E8-1FEF3FE4C5F3}"/>
          </ac:spMkLst>
        </pc:spChg>
        <pc:grpChg chg="add mod topLvl">
          <ac:chgData name="Mathilda Händén" userId="c86d09dc-e4d8-4bba-a0b2-6bb6c20761f9" providerId="ADAL" clId="{AF4EB1B8-07A6-4481-91DF-B2D5D61615A8}" dt="2023-02-13T13:55:32.490" v="15508" actId="165"/>
          <ac:grpSpMkLst>
            <pc:docMk/>
            <pc:sldMk cId="388553791" sldId="3148"/>
            <ac:grpSpMk id="7" creationId="{DE54D3C2-A4A2-009D-55A0-5FD962AE8A5A}"/>
          </ac:grpSpMkLst>
        </pc:grpChg>
        <pc:grpChg chg="add del mod">
          <ac:chgData name="Mathilda Händén" userId="c86d09dc-e4d8-4bba-a0b2-6bb6c20761f9" providerId="ADAL" clId="{AF4EB1B8-07A6-4481-91DF-B2D5D61615A8}" dt="2023-02-13T13:44:09.242" v="15323" actId="165"/>
          <ac:grpSpMkLst>
            <pc:docMk/>
            <pc:sldMk cId="388553791" sldId="3148"/>
            <ac:grpSpMk id="9" creationId="{57881F7F-09CF-96FC-B256-DED2EE8A88FB}"/>
          </ac:grpSpMkLst>
        </pc:grpChg>
        <pc:grpChg chg="add del mod">
          <ac:chgData name="Mathilda Händén" userId="c86d09dc-e4d8-4bba-a0b2-6bb6c20761f9" providerId="ADAL" clId="{AF4EB1B8-07A6-4481-91DF-B2D5D61615A8}" dt="2023-02-13T13:47:56.060" v="15390" actId="165"/>
          <ac:grpSpMkLst>
            <pc:docMk/>
            <pc:sldMk cId="388553791" sldId="3148"/>
            <ac:grpSpMk id="10" creationId="{E7E6040D-2D68-4FFF-EE6B-641210B8158F}"/>
          </ac:grpSpMkLst>
        </pc:grpChg>
        <pc:grpChg chg="add mod topLvl">
          <ac:chgData name="Mathilda Händén" userId="c86d09dc-e4d8-4bba-a0b2-6bb6c20761f9" providerId="ADAL" clId="{AF4EB1B8-07A6-4481-91DF-B2D5D61615A8}" dt="2023-02-13T13:55:32.490" v="15508" actId="165"/>
          <ac:grpSpMkLst>
            <pc:docMk/>
            <pc:sldMk cId="388553791" sldId="3148"/>
            <ac:grpSpMk id="11" creationId="{98EE567E-E805-67D2-324D-E0C96D9A332D}"/>
          </ac:grpSpMkLst>
        </pc:grpChg>
        <pc:grpChg chg="add mod topLvl">
          <ac:chgData name="Mathilda Händén" userId="c86d09dc-e4d8-4bba-a0b2-6bb6c20761f9" providerId="ADAL" clId="{AF4EB1B8-07A6-4481-91DF-B2D5D61615A8}" dt="2023-02-13T13:55:59.422" v="15517" actId="1076"/>
          <ac:grpSpMkLst>
            <pc:docMk/>
            <pc:sldMk cId="388553791" sldId="3148"/>
            <ac:grpSpMk id="17" creationId="{6DEC3B50-C18A-2165-7D70-15AE0B079D9B}"/>
          </ac:grpSpMkLst>
        </pc:grpChg>
        <pc:grpChg chg="add del mod topLvl">
          <ac:chgData name="Mathilda Händén" userId="c86d09dc-e4d8-4bba-a0b2-6bb6c20761f9" providerId="ADAL" clId="{AF4EB1B8-07A6-4481-91DF-B2D5D61615A8}" dt="2023-02-13T13:55:36.367" v="15509" actId="165"/>
          <ac:grpSpMkLst>
            <pc:docMk/>
            <pc:sldMk cId="388553791" sldId="3148"/>
            <ac:grpSpMk id="18" creationId="{549A6DF5-351B-3329-F893-4EE550670A5E}"/>
          </ac:grpSpMkLst>
        </pc:grpChg>
        <pc:grpChg chg="add mod">
          <ac:chgData name="Mathilda Händén" userId="c86d09dc-e4d8-4bba-a0b2-6bb6c20761f9" providerId="ADAL" clId="{AF4EB1B8-07A6-4481-91DF-B2D5D61615A8}" dt="2023-02-13T13:53:58.356" v="15497" actId="164"/>
          <ac:grpSpMkLst>
            <pc:docMk/>
            <pc:sldMk cId="388553791" sldId="3148"/>
            <ac:grpSpMk id="21" creationId="{097B7000-D3DA-B8F5-720F-AF4B56642481}"/>
          </ac:grpSpMkLst>
        </pc:grpChg>
        <pc:grpChg chg="add mod">
          <ac:chgData name="Mathilda Händén" userId="c86d09dc-e4d8-4bba-a0b2-6bb6c20761f9" providerId="ADAL" clId="{AF4EB1B8-07A6-4481-91DF-B2D5D61615A8}" dt="2023-02-13T13:53:58.356" v="15497" actId="164"/>
          <ac:grpSpMkLst>
            <pc:docMk/>
            <pc:sldMk cId="388553791" sldId="3148"/>
            <ac:grpSpMk id="25" creationId="{B07C7A7C-9628-E5DB-92FB-2B6FB27A347D}"/>
          </ac:grpSpMkLst>
        </pc:grpChg>
        <pc:grpChg chg="add mod">
          <ac:chgData name="Mathilda Händén" userId="c86d09dc-e4d8-4bba-a0b2-6bb6c20761f9" providerId="ADAL" clId="{AF4EB1B8-07A6-4481-91DF-B2D5D61615A8}" dt="2023-02-13T13:50:23.130" v="15426" actId="164"/>
          <ac:grpSpMkLst>
            <pc:docMk/>
            <pc:sldMk cId="388553791" sldId="3148"/>
            <ac:grpSpMk id="31" creationId="{C9E69BF4-FC3F-13FF-4A58-CE6460C7CD16}"/>
          </ac:grpSpMkLst>
        </pc:grpChg>
        <pc:grpChg chg="add mod">
          <ac:chgData name="Mathilda Händén" userId="c86d09dc-e4d8-4bba-a0b2-6bb6c20761f9" providerId="ADAL" clId="{AF4EB1B8-07A6-4481-91DF-B2D5D61615A8}" dt="2023-02-13T13:53:58.356" v="15497" actId="164"/>
          <ac:grpSpMkLst>
            <pc:docMk/>
            <pc:sldMk cId="388553791" sldId="3148"/>
            <ac:grpSpMk id="34" creationId="{EE8BE12F-41AF-4549-1D96-9BEDCB712759}"/>
          </ac:grpSpMkLst>
        </pc:grpChg>
        <pc:grpChg chg="add del mod topLvl">
          <ac:chgData name="Mathilda Händén" userId="c86d09dc-e4d8-4bba-a0b2-6bb6c20761f9" providerId="ADAL" clId="{AF4EB1B8-07A6-4481-91DF-B2D5D61615A8}" dt="2023-02-13T13:55:39.841" v="15510" actId="165"/>
          <ac:grpSpMkLst>
            <pc:docMk/>
            <pc:sldMk cId="388553791" sldId="3148"/>
            <ac:grpSpMk id="36" creationId="{4000B467-6FC8-0535-7528-4E4F5858BB89}"/>
          </ac:grpSpMkLst>
        </pc:grpChg>
        <pc:grpChg chg="add del mod">
          <ac:chgData name="Mathilda Händén" userId="c86d09dc-e4d8-4bba-a0b2-6bb6c20761f9" providerId="ADAL" clId="{AF4EB1B8-07A6-4481-91DF-B2D5D61615A8}" dt="2023-02-13T13:55:32.490" v="15508" actId="165"/>
          <ac:grpSpMkLst>
            <pc:docMk/>
            <pc:sldMk cId="388553791" sldId="3148"/>
            <ac:grpSpMk id="37" creationId="{57A57550-2F3C-EF80-6F3A-6A903D44EEE3}"/>
          </ac:grpSpMkLst>
        </pc:grpChg>
        <pc:grpChg chg="add mod">
          <ac:chgData name="Mathilda Händén" userId="c86d09dc-e4d8-4bba-a0b2-6bb6c20761f9" providerId="ADAL" clId="{AF4EB1B8-07A6-4481-91DF-B2D5D61615A8}" dt="2023-02-13T13:54:41.947" v="15504" actId="1076"/>
          <ac:grpSpMkLst>
            <pc:docMk/>
            <pc:sldMk cId="388553791" sldId="3148"/>
            <ac:grpSpMk id="38" creationId="{DD23BB97-DBAC-D4A3-3F76-7D1229ACFF97}"/>
          </ac:grpSpMkLst>
        </pc:grpChg>
        <pc:grpChg chg="del">
          <ac:chgData name="Mathilda Händén" userId="c86d09dc-e4d8-4bba-a0b2-6bb6c20761f9" providerId="ADAL" clId="{AF4EB1B8-07A6-4481-91DF-B2D5D61615A8}" dt="2023-02-13T13:43:20.448" v="15316" actId="478"/>
          <ac:grpSpMkLst>
            <pc:docMk/>
            <pc:sldMk cId="388553791" sldId="3148"/>
            <ac:grpSpMk id="48" creationId="{CAFD83B3-316B-E4ED-16F5-593558621F64}"/>
          </ac:grpSpMkLst>
        </pc:grpChg>
        <pc:grpChg chg="del mod">
          <ac:chgData name="Mathilda Händén" userId="c86d09dc-e4d8-4bba-a0b2-6bb6c20761f9" providerId="ADAL" clId="{AF4EB1B8-07A6-4481-91DF-B2D5D61615A8}" dt="2023-02-13T12:56:20.186" v="15177" actId="165"/>
          <ac:grpSpMkLst>
            <pc:docMk/>
            <pc:sldMk cId="388553791" sldId="3148"/>
            <ac:grpSpMk id="76" creationId="{B24EC540-D17C-4A50-25B4-CE0BA6BAE939}"/>
          </ac:grpSpMkLst>
        </pc:grpChg>
        <pc:grpChg chg="del">
          <ac:chgData name="Mathilda Händén" userId="c86d09dc-e4d8-4bba-a0b2-6bb6c20761f9" providerId="ADAL" clId="{AF4EB1B8-07A6-4481-91DF-B2D5D61615A8}" dt="2023-02-13T13:48:29.603" v="15397" actId="478"/>
          <ac:grpSpMkLst>
            <pc:docMk/>
            <pc:sldMk cId="388553791" sldId="3148"/>
            <ac:grpSpMk id="84" creationId="{4C06511B-2D6B-C2DF-9748-872059D6DEFE}"/>
          </ac:grpSpMkLst>
        </pc:grpChg>
        <pc:grpChg chg="del">
          <ac:chgData name="Mathilda Händén" userId="c86d09dc-e4d8-4bba-a0b2-6bb6c20761f9" providerId="ADAL" clId="{AF4EB1B8-07A6-4481-91DF-B2D5D61615A8}" dt="2023-02-13T13:49:16.073" v="15403" actId="165"/>
          <ac:grpSpMkLst>
            <pc:docMk/>
            <pc:sldMk cId="388553791" sldId="3148"/>
            <ac:grpSpMk id="87" creationId="{9591FEDB-63A0-8A2F-26A1-807754360260}"/>
          </ac:grpSpMkLst>
        </pc:grpChg>
        <pc:picChg chg="add del mod">
          <ac:chgData name="Mathilda Händén" userId="c86d09dc-e4d8-4bba-a0b2-6bb6c20761f9" providerId="ADAL" clId="{AF4EB1B8-07A6-4481-91DF-B2D5D61615A8}" dt="2023-02-13T13:47:24.483" v="15384" actId="478"/>
          <ac:picMkLst>
            <pc:docMk/>
            <pc:sldMk cId="388553791" sldId="3148"/>
            <ac:picMk id="3" creationId="{FD5FCB4C-2FDF-CCF5-D95E-B2AFF8B4D1F7}"/>
          </ac:picMkLst>
        </pc:picChg>
        <pc:picChg chg="add del mod">
          <ac:chgData name="Mathilda Händén" userId="c86d09dc-e4d8-4bba-a0b2-6bb6c20761f9" providerId="ADAL" clId="{AF4EB1B8-07A6-4481-91DF-B2D5D61615A8}" dt="2023-02-13T13:44:28.872" v="15335" actId="478"/>
          <ac:picMkLst>
            <pc:docMk/>
            <pc:sldMk cId="388553791" sldId="3148"/>
            <ac:picMk id="13" creationId="{E940AC3E-9C22-7509-D02E-76B85DA5469C}"/>
          </ac:picMkLst>
        </pc:picChg>
        <pc:picChg chg="add del mod">
          <ac:chgData name="Mathilda Händén" userId="c86d09dc-e4d8-4bba-a0b2-6bb6c20761f9" providerId="ADAL" clId="{AF4EB1B8-07A6-4481-91DF-B2D5D61615A8}" dt="2023-02-13T13:44:28.016" v="15333" actId="478"/>
          <ac:picMkLst>
            <pc:docMk/>
            <pc:sldMk cId="388553791" sldId="3148"/>
            <ac:picMk id="14" creationId="{C66C0453-6D80-F4B3-D305-D8D384DC4D35}"/>
          </ac:picMkLst>
        </pc:picChg>
        <pc:picChg chg="mod">
          <ac:chgData name="Mathilda Händén" userId="c86d09dc-e4d8-4bba-a0b2-6bb6c20761f9" providerId="ADAL" clId="{AF4EB1B8-07A6-4481-91DF-B2D5D61615A8}" dt="2023-02-13T13:49:51.125" v="15407"/>
          <ac:picMkLst>
            <pc:docMk/>
            <pc:sldMk cId="388553791" sldId="3148"/>
            <ac:picMk id="32" creationId="{9FCB87B7-490B-EAEA-C965-122BEABD90CC}"/>
          </ac:picMkLst>
        </pc:picChg>
        <pc:picChg chg="add mod">
          <ac:chgData name="Mathilda Händén" userId="c86d09dc-e4d8-4bba-a0b2-6bb6c20761f9" providerId="ADAL" clId="{AF4EB1B8-07A6-4481-91DF-B2D5D61615A8}" dt="2023-02-13T13:56:51.115" v="15526" actId="1076"/>
          <ac:picMkLst>
            <pc:docMk/>
            <pc:sldMk cId="388553791" sldId="3148"/>
            <ac:picMk id="43" creationId="{A35DDC29-8606-D81C-5B45-809DAEE4AB71}"/>
          </ac:picMkLst>
        </pc:picChg>
        <pc:picChg chg="add mod">
          <ac:chgData name="Mathilda Händén" userId="c86d09dc-e4d8-4bba-a0b2-6bb6c20761f9" providerId="ADAL" clId="{AF4EB1B8-07A6-4481-91DF-B2D5D61615A8}" dt="2023-02-13T13:56:24.725" v="15522" actId="1076"/>
          <ac:picMkLst>
            <pc:docMk/>
            <pc:sldMk cId="388553791" sldId="3148"/>
            <ac:picMk id="47" creationId="{DE01127C-D2F7-991C-6C42-B3CB90A45E44}"/>
          </ac:picMkLst>
        </pc:picChg>
        <pc:picChg chg="add del mod">
          <ac:chgData name="Mathilda Händén" userId="c86d09dc-e4d8-4bba-a0b2-6bb6c20761f9" providerId="ADAL" clId="{AF4EB1B8-07A6-4481-91DF-B2D5D61615A8}" dt="2023-02-13T13:56:38.518" v="15525" actId="478"/>
          <ac:picMkLst>
            <pc:docMk/>
            <pc:sldMk cId="388553791" sldId="3148"/>
            <ac:picMk id="49" creationId="{B29A1FA5-34BF-0882-D27F-53F9E4446E76}"/>
          </ac:picMkLst>
        </pc:picChg>
        <pc:picChg chg="del mod topLvl">
          <ac:chgData name="Mathilda Händén" userId="c86d09dc-e4d8-4bba-a0b2-6bb6c20761f9" providerId="ADAL" clId="{AF4EB1B8-07A6-4481-91DF-B2D5D61615A8}" dt="2023-02-13T12:56:21.560" v="15178" actId="478"/>
          <ac:picMkLst>
            <pc:docMk/>
            <pc:sldMk cId="388553791" sldId="3148"/>
            <ac:picMk id="60" creationId="{B6E5ABD9-679D-E1F3-A175-EFDD8B728ED9}"/>
          </ac:picMkLst>
        </pc:picChg>
        <pc:picChg chg="del">
          <ac:chgData name="Mathilda Händén" userId="c86d09dc-e4d8-4bba-a0b2-6bb6c20761f9" providerId="ADAL" clId="{AF4EB1B8-07A6-4481-91DF-B2D5D61615A8}" dt="2023-02-13T12:57:13.946" v="15184" actId="478"/>
          <ac:picMkLst>
            <pc:docMk/>
            <pc:sldMk cId="388553791" sldId="3148"/>
            <ac:picMk id="67" creationId="{D9B9D484-21A4-B132-3CB0-1E2FE2B6E208}"/>
          </ac:picMkLst>
        </pc:picChg>
        <pc:picChg chg="del mod topLvl">
          <ac:chgData name="Mathilda Händén" userId="c86d09dc-e4d8-4bba-a0b2-6bb6c20761f9" providerId="ADAL" clId="{AF4EB1B8-07A6-4481-91DF-B2D5D61615A8}" dt="2023-02-13T13:49:53.737" v="15409" actId="478"/>
          <ac:picMkLst>
            <pc:docMk/>
            <pc:sldMk cId="388553791" sldId="3148"/>
            <ac:picMk id="74" creationId="{27F85783-8B72-19A3-B14E-F48AE1DBA24E}"/>
          </ac:picMkLst>
        </pc:picChg>
        <pc:picChg chg="mod topLvl">
          <ac:chgData name="Mathilda Händén" userId="c86d09dc-e4d8-4bba-a0b2-6bb6c20761f9" providerId="ADAL" clId="{AF4EB1B8-07A6-4481-91DF-B2D5D61615A8}" dt="2023-02-13T13:55:36.367" v="15509" actId="165"/>
          <ac:picMkLst>
            <pc:docMk/>
            <pc:sldMk cId="388553791" sldId="3148"/>
            <ac:picMk id="89" creationId="{B7104809-0B9F-8D39-4B56-5EB2058270CA}"/>
          </ac:picMkLst>
        </pc:picChg>
        <pc:picChg chg="mod topLvl">
          <ac:chgData name="Mathilda Händén" userId="c86d09dc-e4d8-4bba-a0b2-6bb6c20761f9" providerId="ADAL" clId="{AF4EB1B8-07A6-4481-91DF-B2D5D61615A8}" dt="2023-02-13T13:56:14.401" v="15520" actId="1076"/>
          <ac:picMkLst>
            <pc:docMk/>
            <pc:sldMk cId="388553791" sldId="3148"/>
            <ac:picMk id="90" creationId="{300B9096-2BBF-9AFB-2AC8-91E6E1646C63}"/>
          </ac:picMkLst>
        </pc:picChg>
        <pc:cxnChg chg="add mod">
          <ac:chgData name="Mathilda Händén" userId="c86d09dc-e4d8-4bba-a0b2-6bb6c20761f9" providerId="ADAL" clId="{AF4EB1B8-07A6-4481-91DF-B2D5D61615A8}" dt="2023-02-13T13:54:29.845" v="15503" actId="1076"/>
          <ac:cxnSpMkLst>
            <pc:docMk/>
            <pc:sldMk cId="388553791" sldId="3148"/>
            <ac:cxnSpMk id="39" creationId="{D70E06C0-1181-C790-D8CB-F6703E63E4CB}"/>
          </ac:cxnSpMkLst>
        </pc:cxnChg>
      </pc:sldChg>
      <pc:sldChg chg="addSp delSp modSp add mod modTransition modAnim addCm delCm">
        <pc:chgData name="Mathilda Händén" userId="c86d09dc-e4d8-4bba-a0b2-6bb6c20761f9" providerId="ADAL" clId="{AF4EB1B8-07A6-4481-91DF-B2D5D61615A8}" dt="2023-03-02T14:10:11.086" v="35370"/>
        <pc:sldMkLst>
          <pc:docMk/>
          <pc:sldMk cId="1002700876" sldId="3149"/>
        </pc:sldMkLst>
        <pc:spChg chg="mod">
          <ac:chgData name="Mathilda Händén" userId="c86d09dc-e4d8-4bba-a0b2-6bb6c20761f9" providerId="ADAL" clId="{AF4EB1B8-07A6-4481-91DF-B2D5D61615A8}" dt="2023-02-16T10:11:50.078" v="21078" actId="165"/>
          <ac:spMkLst>
            <pc:docMk/>
            <pc:sldMk cId="1002700876" sldId="3149"/>
            <ac:spMk id="2" creationId="{BA73024F-E7AD-08A8-1FC8-D62C6661E3EE}"/>
          </ac:spMkLst>
        </pc:spChg>
        <pc:spChg chg="add del mod">
          <ac:chgData name="Mathilda Händén" userId="c86d09dc-e4d8-4bba-a0b2-6bb6c20761f9" providerId="ADAL" clId="{AF4EB1B8-07A6-4481-91DF-B2D5D61615A8}" dt="2023-02-13T14:19:41.826" v="15623" actId="478"/>
          <ac:spMkLst>
            <pc:docMk/>
            <pc:sldMk cId="1002700876" sldId="3149"/>
            <ac:spMk id="4" creationId="{394A388F-29CF-4F1B-BEF8-366ECB58356C}"/>
          </ac:spMkLst>
        </pc:spChg>
        <pc:spChg chg="mod">
          <ac:chgData name="Mathilda Händén" userId="c86d09dc-e4d8-4bba-a0b2-6bb6c20761f9" providerId="ADAL" clId="{AF4EB1B8-07A6-4481-91DF-B2D5D61615A8}" dt="2023-02-16T10:11:50.078" v="21078" actId="165"/>
          <ac:spMkLst>
            <pc:docMk/>
            <pc:sldMk cId="1002700876" sldId="3149"/>
            <ac:spMk id="8" creationId="{89502615-425C-868B-2529-0E39D0231E7F}"/>
          </ac:spMkLst>
        </pc:spChg>
        <pc:spChg chg="mod">
          <ac:chgData name="Mathilda Händén" userId="c86d09dc-e4d8-4bba-a0b2-6bb6c20761f9" providerId="ADAL" clId="{AF4EB1B8-07A6-4481-91DF-B2D5D61615A8}" dt="2023-02-16T10:11:50.078" v="21078" actId="165"/>
          <ac:spMkLst>
            <pc:docMk/>
            <pc:sldMk cId="1002700876" sldId="3149"/>
            <ac:spMk id="15" creationId="{6457C519-3D4A-F9C8-5883-A760D6352883}"/>
          </ac:spMkLst>
        </pc:spChg>
        <pc:spChg chg="mod">
          <ac:chgData name="Mathilda Händén" userId="c86d09dc-e4d8-4bba-a0b2-6bb6c20761f9" providerId="ADAL" clId="{AF4EB1B8-07A6-4481-91DF-B2D5D61615A8}" dt="2023-02-16T10:11:50.078" v="21078" actId="165"/>
          <ac:spMkLst>
            <pc:docMk/>
            <pc:sldMk cId="1002700876" sldId="3149"/>
            <ac:spMk id="16" creationId="{840DB683-EC40-EECC-8C05-8095B6B84601}"/>
          </ac:spMkLst>
        </pc:spChg>
        <pc:spChg chg="mod">
          <ac:chgData name="Mathilda Händén" userId="c86d09dc-e4d8-4bba-a0b2-6bb6c20761f9" providerId="ADAL" clId="{AF4EB1B8-07A6-4481-91DF-B2D5D61615A8}" dt="2023-03-01T12:51:49.382" v="31786" actId="164"/>
          <ac:spMkLst>
            <pc:docMk/>
            <pc:sldMk cId="1002700876" sldId="3149"/>
            <ac:spMk id="19" creationId="{8244CE07-4D48-B9AB-C7EE-04989D3924C4}"/>
          </ac:spMkLst>
        </pc:spChg>
        <pc:spChg chg="mod">
          <ac:chgData name="Mathilda Händén" userId="c86d09dc-e4d8-4bba-a0b2-6bb6c20761f9" providerId="ADAL" clId="{AF4EB1B8-07A6-4481-91DF-B2D5D61615A8}" dt="2023-03-01T12:51:49.382" v="31786" actId="164"/>
          <ac:spMkLst>
            <pc:docMk/>
            <pc:sldMk cId="1002700876" sldId="3149"/>
            <ac:spMk id="20" creationId="{BA7A7F7E-AABD-E1D1-8A35-796CB2CA12F7}"/>
          </ac:spMkLst>
        </pc:spChg>
        <pc:spChg chg="mod">
          <ac:chgData name="Mathilda Händén" userId="c86d09dc-e4d8-4bba-a0b2-6bb6c20761f9" providerId="ADAL" clId="{AF4EB1B8-07A6-4481-91DF-B2D5D61615A8}" dt="2023-03-01T12:51:49.382" v="31786" actId="164"/>
          <ac:spMkLst>
            <pc:docMk/>
            <pc:sldMk cId="1002700876" sldId="3149"/>
            <ac:spMk id="28" creationId="{4BFB876B-3570-A086-CD92-F101F2A56962}"/>
          </ac:spMkLst>
        </pc:spChg>
        <pc:spChg chg="mod">
          <ac:chgData name="Mathilda Händén" userId="c86d09dc-e4d8-4bba-a0b2-6bb6c20761f9" providerId="ADAL" clId="{AF4EB1B8-07A6-4481-91DF-B2D5D61615A8}" dt="2023-03-01T12:51:49.382" v="31786" actId="164"/>
          <ac:spMkLst>
            <pc:docMk/>
            <pc:sldMk cId="1002700876" sldId="3149"/>
            <ac:spMk id="35" creationId="{782B8F54-3B79-5F8E-9D6E-BFA9A81FE76A}"/>
          </ac:spMkLst>
        </pc:spChg>
        <pc:spChg chg="mod">
          <ac:chgData name="Mathilda Händén" userId="c86d09dc-e4d8-4bba-a0b2-6bb6c20761f9" providerId="ADAL" clId="{AF4EB1B8-07A6-4481-91DF-B2D5D61615A8}" dt="2023-03-01T12:51:49.382" v="31786" actId="164"/>
          <ac:spMkLst>
            <pc:docMk/>
            <pc:sldMk cId="1002700876" sldId="3149"/>
            <ac:spMk id="42" creationId="{97DC438D-4BC6-A3EF-D66A-A8F2F91ADEEC}"/>
          </ac:spMkLst>
        </pc:spChg>
        <pc:spChg chg="mod topLvl">
          <ac:chgData name="Mathilda Händén" userId="c86d09dc-e4d8-4bba-a0b2-6bb6c20761f9" providerId="ADAL" clId="{AF4EB1B8-07A6-4481-91DF-B2D5D61615A8}" dt="2023-02-16T10:11:50.078" v="21078" actId="165"/>
          <ac:spMkLst>
            <pc:docMk/>
            <pc:sldMk cId="1002700876" sldId="3149"/>
            <ac:spMk id="44" creationId="{8FDE657D-2E5E-EFC7-F52B-9DFFB870F06B}"/>
          </ac:spMkLst>
        </pc:spChg>
        <pc:spChg chg="mod topLvl">
          <ac:chgData name="Mathilda Händén" userId="c86d09dc-e4d8-4bba-a0b2-6bb6c20761f9" providerId="ADAL" clId="{AF4EB1B8-07A6-4481-91DF-B2D5D61615A8}" dt="2023-02-22T09:28:11.437" v="28126" actId="554"/>
          <ac:spMkLst>
            <pc:docMk/>
            <pc:sldMk cId="1002700876" sldId="3149"/>
            <ac:spMk id="45" creationId="{6C1E855F-0A5E-B446-A464-0B5B89BD647B}"/>
          </ac:spMkLst>
        </pc:spChg>
        <pc:spChg chg="mod topLvl">
          <ac:chgData name="Mathilda Händén" userId="c86d09dc-e4d8-4bba-a0b2-6bb6c20761f9" providerId="ADAL" clId="{AF4EB1B8-07A6-4481-91DF-B2D5D61615A8}" dt="2023-02-16T10:11:50.078" v="21078" actId="165"/>
          <ac:spMkLst>
            <pc:docMk/>
            <pc:sldMk cId="1002700876" sldId="3149"/>
            <ac:spMk id="46" creationId="{7BBC4C9C-2EFF-79E7-A771-94A6EF016ED2}"/>
          </ac:spMkLst>
        </pc:spChg>
        <pc:spChg chg="mod">
          <ac:chgData name="Mathilda Händén" userId="c86d09dc-e4d8-4bba-a0b2-6bb6c20761f9" providerId="ADAL" clId="{AF4EB1B8-07A6-4481-91DF-B2D5D61615A8}" dt="2023-02-22T09:28:11.437" v="28126" actId="554"/>
          <ac:spMkLst>
            <pc:docMk/>
            <pc:sldMk cId="1002700876" sldId="3149"/>
            <ac:spMk id="51" creationId="{3910606F-4D3C-74D9-E558-FC83FF5C81FF}"/>
          </ac:spMkLst>
        </pc:spChg>
        <pc:spChg chg="mod">
          <ac:chgData name="Mathilda Händén" userId="c86d09dc-e4d8-4bba-a0b2-6bb6c20761f9" providerId="ADAL" clId="{AF4EB1B8-07A6-4481-91DF-B2D5D61615A8}" dt="2023-02-16T10:11:50.078" v="21078" actId="165"/>
          <ac:spMkLst>
            <pc:docMk/>
            <pc:sldMk cId="1002700876" sldId="3149"/>
            <ac:spMk id="62" creationId="{8E5A3884-3161-3987-2AF6-99490D760482}"/>
          </ac:spMkLst>
        </pc:spChg>
        <pc:spChg chg="mod">
          <ac:chgData name="Mathilda Händén" userId="c86d09dc-e4d8-4bba-a0b2-6bb6c20761f9" providerId="ADAL" clId="{AF4EB1B8-07A6-4481-91DF-B2D5D61615A8}" dt="2023-02-16T10:11:50.078" v="21078" actId="165"/>
          <ac:spMkLst>
            <pc:docMk/>
            <pc:sldMk cId="1002700876" sldId="3149"/>
            <ac:spMk id="69" creationId="{75348937-FDDA-8B68-BCCF-FCBE19C16947}"/>
          </ac:spMkLst>
        </pc:spChg>
        <pc:spChg chg="mod topLvl">
          <ac:chgData name="Mathilda Händén" userId="c86d09dc-e4d8-4bba-a0b2-6bb6c20761f9" providerId="ADAL" clId="{AF4EB1B8-07A6-4481-91DF-B2D5D61615A8}" dt="2023-02-16T10:11:50.078" v="21078" actId="165"/>
          <ac:spMkLst>
            <pc:docMk/>
            <pc:sldMk cId="1002700876" sldId="3149"/>
            <ac:spMk id="70" creationId="{FFA6B531-204D-7276-1722-816F491B17E9}"/>
          </ac:spMkLst>
        </pc:spChg>
        <pc:spChg chg="mod topLvl">
          <ac:chgData name="Mathilda Händén" userId="c86d09dc-e4d8-4bba-a0b2-6bb6c20761f9" providerId="ADAL" clId="{AF4EB1B8-07A6-4481-91DF-B2D5D61615A8}" dt="2023-02-16T10:11:50.078" v="21078" actId="165"/>
          <ac:spMkLst>
            <pc:docMk/>
            <pc:sldMk cId="1002700876" sldId="3149"/>
            <ac:spMk id="71" creationId="{8D972938-21C5-F313-E9F8-4713C3E71CA6}"/>
          </ac:spMkLst>
        </pc:spChg>
        <pc:spChg chg="mod topLvl">
          <ac:chgData name="Mathilda Händén" userId="c86d09dc-e4d8-4bba-a0b2-6bb6c20761f9" providerId="ADAL" clId="{AF4EB1B8-07A6-4481-91DF-B2D5D61615A8}" dt="2023-02-16T10:11:50.078" v="21078" actId="165"/>
          <ac:spMkLst>
            <pc:docMk/>
            <pc:sldMk cId="1002700876" sldId="3149"/>
            <ac:spMk id="88" creationId="{BA435A63-0669-A8BF-63EC-90FE5D39F7C4}"/>
          </ac:spMkLst>
        </pc:spChg>
        <pc:spChg chg="mod">
          <ac:chgData name="Mathilda Händén" userId="c86d09dc-e4d8-4bba-a0b2-6bb6c20761f9" providerId="ADAL" clId="{AF4EB1B8-07A6-4481-91DF-B2D5D61615A8}" dt="2023-02-16T10:11:50.078" v="21078" actId="165"/>
          <ac:spMkLst>
            <pc:docMk/>
            <pc:sldMk cId="1002700876" sldId="3149"/>
            <ac:spMk id="92" creationId="{1C03FA20-2A07-543D-D63D-3DC7D8BACDFD}"/>
          </ac:spMkLst>
        </pc:spChg>
        <pc:spChg chg="mod">
          <ac:chgData name="Mathilda Händén" userId="c86d09dc-e4d8-4bba-a0b2-6bb6c20761f9" providerId="ADAL" clId="{AF4EB1B8-07A6-4481-91DF-B2D5D61615A8}" dt="2023-02-16T10:11:50.078" v="21078" actId="165"/>
          <ac:spMkLst>
            <pc:docMk/>
            <pc:sldMk cId="1002700876" sldId="3149"/>
            <ac:spMk id="93" creationId="{C7FCF4FC-892D-E813-81E8-1FEF3FE4C5F3}"/>
          </ac:spMkLst>
        </pc:spChg>
        <pc:grpChg chg="add mod">
          <ac:chgData name="Mathilda Händén" userId="c86d09dc-e4d8-4bba-a0b2-6bb6c20761f9" providerId="ADAL" clId="{AF4EB1B8-07A6-4481-91DF-B2D5D61615A8}" dt="2023-03-01T12:51:50.609" v="31788" actId="1076"/>
          <ac:grpSpMkLst>
            <pc:docMk/>
            <pc:sldMk cId="1002700876" sldId="3149"/>
            <ac:grpSpMk id="3" creationId="{9FBB7FA7-73CB-6D17-4A42-386478AE087E}"/>
          </ac:grpSpMkLst>
        </pc:grpChg>
        <pc:grpChg chg="mod topLvl">
          <ac:chgData name="Mathilda Händén" userId="c86d09dc-e4d8-4bba-a0b2-6bb6c20761f9" providerId="ADAL" clId="{AF4EB1B8-07A6-4481-91DF-B2D5D61615A8}" dt="2023-02-16T10:11:50.078" v="21078" actId="165"/>
          <ac:grpSpMkLst>
            <pc:docMk/>
            <pc:sldMk cId="1002700876" sldId="3149"/>
            <ac:grpSpMk id="7" creationId="{DE54D3C2-A4A2-009D-55A0-5FD962AE8A5A}"/>
          </ac:grpSpMkLst>
        </pc:grpChg>
        <pc:grpChg chg="mod topLvl">
          <ac:chgData name="Mathilda Händén" userId="c86d09dc-e4d8-4bba-a0b2-6bb6c20761f9" providerId="ADAL" clId="{AF4EB1B8-07A6-4481-91DF-B2D5D61615A8}" dt="2023-02-16T10:11:50.078" v="21078" actId="165"/>
          <ac:grpSpMkLst>
            <pc:docMk/>
            <pc:sldMk cId="1002700876" sldId="3149"/>
            <ac:grpSpMk id="11" creationId="{98EE567E-E805-67D2-324D-E0C96D9A332D}"/>
          </ac:grpSpMkLst>
        </pc:grpChg>
        <pc:grpChg chg="mod">
          <ac:chgData name="Mathilda Händén" userId="c86d09dc-e4d8-4bba-a0b2-6bb6c20761f9" providerId="ADAL" clId="{AF4EB1B8-07A6-4481-91DF-B2D5D61615A8}" dt="2023-02-16T10:11:50.078" v="21078" actId="165"/>
          <ac:grpSpMkLst>
            <pc:docMk/>
            <pc:sldMk cId="1002700876" sldId="3149"/>
            <ac:grpSpMk id="17" creationId="{6DEC3B50-C18A-2165-7D70-15AE0B079D9B}"/>
          </ac:grpSpMkLst>
        </pc:grpChg>
        <pc:grpChg chg="mod topLvl">
          <ac:chgData name="Mathilda Händén" userId="c86d09dc-e4d8-4bba-a0b2-6bb6c20761f9" providerId="ADAL" clId="{AF4EB1B8-07A6-4481-91DF-B2D5D61615A8}" dt="2023-02-16T10:11:50.078" v="21078" actId="165"/>
          <ac:grpSpMkLst>
            <pc:docMk/>
            <pc:sldMk cId="1002700876" sldId="3149"/>
            <ac:grpSpMk id="18" creationId="{549A6DF5-351B-3329-F893-4EE550670A5E}"/>
          </ac:grpSpMkLst>
        </pc:grpChg>
        <pc:grpChg chg="mod">
          <ac:chgData name="Mathilda Händén" userId="c86d09dc-e4d8-4bba-a0b2-6bb6c20761f9" providerId="ADAL" clId="{AF4EB1B8-07A6-4481-91DF-B2D5D61615A8}" dt="2023-03-01T12:51:49.382" v="31786" actId="164"/>
          <ac:grpSpMkLst>
            <pc:docMk/>
            <pc:sldMk cId="1002700876" sldId="3149"/>
            <ac:grpSpMk id="21" creationId="{097B7000-D3DA-B8F5-720F-AF4B56642481}"/>
          </ac:grpSpMkLst>
        </pc:grpChg>
        <pc:grpChg chg="mod">
          <ac:chgData name="Mathilda Händén" userId="c86d09dc-e4d8-4bba-a0b2-6bb6c20761f9" providerId="ADAL" clId="{AF4EB1B8-07A6-4481-91DF-B2D5D61615A8}" dt="2023-03-01T12:51:49.382" v="31786" actId="164"/>
          <ac:grpSpMkLst>
            <pc:docMk/>
            <pc:sldMk cId="1002700876" sldId="3149"/>
            <ac:grpSpMk id="25" creationId="{B07C7A7C-9628-E5DB-92FB-2B6FB27A347D}"/>
          </ac:grpSpMkLst>
        </pc:grpChg>
        <pc:grpChg chg="mod">
          <ac:chgData name="Mathilda Händén" userId="c86d09dc-e4d8-4bba-a0b2-6bb6c20761f9" providerId="ADAL" clId="{AF4EB1B8-07A6-4481-91DF-B2D5D61615A8}" dt="2023-03-01T12:51:49.382" v="31786" actId="164"/>
          <ac:grpSpMkLst>
            <pc:docMk/>
            <pc:sldMk cId="1002700876" sldId="3149"/>
            <ac:grpSpMk id="34" creationId="{EE8BE12F-41AF-4549-1D96-9BEDCB712759}"/>
          </ac:grpSpMkLst>
        </pc:grpChg>
        <pc:grpChg chg="mod topLvl">
          <ac:chgData name="Mathilda Händén" userId="c86d09dc-e4d8-4bba-a0b2-6bb6c20761f9" providerId="ADAL" clId="{AF4EB1B8-07A6-4481-91DF-B2D5D61615A8}" dt="2023-02-16T10:11:50.078" v="21078" actId="165"/>
          <ac:grpSpMkLst>
            <pc:docMk/>
            <pc:sldMk cId="1002700876" sldId="3149"/>
            <ac:grpSpMk id="36" creationId="{4000B467-6FC8-0535-7528-4E4F5858BB89}"/>
          </ac:grpSpMkLst>
        </pc:grpChg>
        <pc:grpChg chg="del mod">
          <ac:chgData name="Mathilda Händén" userId="c86d09dc-e4d8-4bba-a0b2-6bb6c20761f9" providerId="ADAL" clId="{AF4EB1B8-07A6-4481-91DF-B2D5D61615A8}" dt="2023-02-16T10:11:50.078" v="21078" actId="165"/>
          <ac:grpSpMkLst>
            <pc:docMk/>
            <pc:sldMk cId="1002700876" sldId="3149"/>
            <ac:grpSpMk id="37" creationId="{57A57550-2F3C-EF80-6F3A-6A903D44EEE3}"/>
          </ac:grpSpMkLst>
        </pc:grpChg>
        <pc:grpChg chg="mod">
          <ac:chgData name="Mathilda Händén" userId="c86d09dc-e4d8-4bba-a0b2-6bb6c20761f9" providerId="ADAL" clId="{AF4EB1B8-07A6-4481-91DF-B2D5D61615A8}" dt="2023-02-13T13:57:14.523" v="15529" actId="1076"/>
          <ac:grpSpMkLst>
            <pc:docMk/>
            <pc:sldMk cId="1002700876" sldId="3149"/>
            <ac:grpSpMk id="38" creationId="{DD23BB97-DBAC-D4A3-3F76-7D1229ACFF97}"/>
          </ac:grpSpMkLst>
        </pc:grpChg>
        <pc:picChg chg="add del mod">
          <ac:chgData name="Mathilda Händén" userId="c86d09dc-e4d8-4bba-a0b2-6bb6c20761f9" providerId="ADAL" clId="{AF4EB1B8-07A6-4481-91DF-B2D5D61615A8}" dt="2023-02-13T14:19:41.826" v="15623" actId="478"/>
          <ac:picMkLst>
            <pc:docMk/>
            <pc:sldMk cId="1002700876" sldId="3149"/>
            <ac:picMk id="3" creationId="{A0F09344-2D9E-C6D1-81A1-EF4A6FFC3596}"/>
          </ac:picMkLst>
        </pc:picChg>
        <pc:picChg chg="mod">
          <ac:chgData name="Mathilda Händén" userId="c86d09dc-e4d8-4bba-a0b2-6bb6c20761f9" providerId="ADAL" clId="{AF4EB1B8-07A6-4481-91DF-B2D5D61615A8}" dt="2023-03-01T12:51:49.382" v="31786" actId="164"/>
          <ac:picMkLst>
            <pc:docMk/>
            <pc:sldMk cId="1002700876" sldId="3149"/>
            <ac:picMk id="24" creationId="{06EB0C30-C517-F9F3-18D4-196D7A6D2695}"/>
          </ac:picMkLst>
        </pc:picChg>
        <pc:picChg chg="mod">
          <ac:chgData name="Mathilda Händén" userId="c86d09dc-e4d8-4bba-a0b2-6bb6c20761f9" providerId="ADAL" clId="{AF4EB1B8-07A6-4481-91DF-B2D5D61615A8}" dt="2023-02-16T10:11:50.078" v="21078" actId="165"/>
          <ac:picMkLst>
            <pc:docMk/>
            <pc:sldMk cId="1002700876" sldId="3149"/>
            <ac:picMk id="89" creationId="{B7104809-0B9F-8D39-4B56-5EB2058270CA}"/>
          </ac:picMkLst>
        </pc:picChg>
        <pc:picChg chg="mod">
          <ac:chgData name="Mathilda Händén" userId="c86d09dc-e4d8-4bba-a0b2-6bb6c20761f9" providerId="ADAL" clId="{AF4EB1B8-07A6-4481-91DF-B2D5D61615A8}" dt="2023-02-16T10:11:50.078" v="21078" actId="165"/>
          <ac:picMkLst>
            <pc:docMk/>
            <pc:sldMk cId="1002700876" sldId="3149"/>
            <ac:picMk id="90" creationId="{300B9096-2BBF-9AFB-2AC8-91E6E1646C63}"/>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11.086" v="35370"/>
              <pc2:cmMkLst xmlns:pc2="http://schemas.microsoft.com/office/powerpoint/2019/9/main/command">
                <pc:docMk/>
                <pc:sldMk cId="1002700876" sldId="3149"/>
                <pc2:cmMk id="{27B55E18-E450-40F0-8C1D-C451AFA7A7CD}"/>
              </pc2:cmMkLst>
            </pc226:cmChg>
          </p:ext>
        </pc:extLst>
      </pc:sldChg>
      <pc:sldChg chg="addSp delSp modSp add del mod modCm">
        <pc:chgData name="Mathilda Händén" userId="c86d09dc-e4d8-4bba-a0b2-6bb6c20761f9" providerId="ADAL" clId="{AF4EB1B8-07A6-4481-91DF-B2D5D61615A8}" dt="2023-02-13T18:29:04.525" v="16393" actId="47"/>
        <pc:sldMkLst>
          <pc:docMk/>
          <pc:sldMk cId="444251055" sldId="3150"/>
        </pc:sldMkLst>
        <pc:spChg chg="del">
          <ac:chgData name="Mathilda Händén" userId="c86d09dc-e4d8-4bba-a0b2-6bb6c20761f9" providerId="ADAL" clId="{AF4EB1B8-07A6-4481-91DF-B2D5D61615A8}" dt="2023-02-13T14:32:16.348" v="15849" actId="478"/>
          <ac:spMkLst>
            <pc:docMk/>
            <pc:sldMk cId="444251055" sldId="3150"/>
            <ac:spMk id="2" creationId="{16FC5E9D-7672-9AAA-2456-073C63B020BA}"/>
          </ac:spMkLst>
        </pc:spChg>
        <pc:spChg chg="add mod">
          <ac:chgData name="Mathilda Händén" userId="c86d09dc-e4d8-4bba-a0b2-6bb6c20761f9" providerId="ADAL" clId="{AF4EB1B8-07A6-4481-91DF-B2D5D61615A8}" dt="2023-02-13T14:35:15.601" v="15900" actId="120"/>
          <ac:spMkLst>
            <pc:docMk/>
            <pc:sldMk cId="444251055" sldId="3150"/>
            <ac:spMk id="3" creationId="{50CC7268-3475-D4FF-9BED-A0C11E9757D3}"/>
          </ac:spMkLst>
        </pc:spChg>
        <pc:spChg chg="add mod">
          <ac:chgData name="Mathilda Händén" userId="c86d09dc-e4d8-4bba-a0b2-6bb6c20761f9" providerId="ADAL" clId="{AF4EB1B8-07A6-4481-91DF-B2D5D61615A8}" dt="2023-02-13T14:38:12.142" v="15941" actId="1076"/>
          <ac:spMkLst>
            <pc:docMk/>
            <pc:sldMk cId="444251055" sldId="3150"/>
            <ac:spMk id="11" creationId="{5BA0725A-780A-8564-614F-18BD0D1E251A}"/>
          </ac:spMkLst>
        </pc:spChg>
        <pc:spChg chg="del">
          <ac:chgData name="Mathilda Händén" userId="c86d09dc-e4d8-4bba-a0b2-6bb6c20761f9" providerId="ADAL" clId="{AF4EB1B8-07A6-4481-91DF-B2D5D61615A8}" dt="2023-02-13T14:32:26.146" v="15855" actId="478"/>
          <ac:spMkLst>
            <pc:docMk/>
            <pc:sldMk cId="444251055" sldId="3150"/>
            <ac:spMk id="12" creationId="{0F58D9A9-B13F-3E9E-D646-7F3380962085}"/>
          </ac:spMkLst>
        </pc:spChg>
        <pc:spChg chg="del">
          <ac:chgData name="Mathilda Händén" userId="c86d09dc-e4d8-4bba-a0b2-6bb6c20761f9" providerId="ADAL" clId="{AF4EB1B8-07A6-4481-91DF-B2D5D61615A8}" dt="2023-02-13T14:32:11.681" v="15845" actId="478"/>
          <ac:spMkLst>
            <pc:docMk/>
            <pc:sldMk cId="444251055" sldId="3150"/>
            <ac:spMk id="15" creationId="{7D21B304-58BD-5A9C-BC61-38EE5EE140BF}"/>
          </ac:spMkLst>
        </pc:spChg>
        <pc:spChg chg="del">
          <ac:chgData name="Mathilda Händén" userId="c86d09dc-e4d8-4bba-a0b2-6bb6c20761f9" providerId="ADAL" clId="{AF4EB1B8-07A6-4481-91DF-B2D5D61615A8}" dt="2023-02-13T14:32:09.669" v="15843" actId="478"/>
          <ac:spMkLst>
            <pc:docMk/>
            <pc:sldMk cId="444251055" sldId="3150"/>
            <ac:spMk id="16" creationId="{53C7B035-0580-8438-677D-0DA58469803A}"/>
          </ac:spMkLst>
        </pc:spChg>
        <pc:spChg chg="del">
          <ac:chgData name="Mathilda Händén" userId="c86d09dc-e4d8-4bba-a0b2-6bb6c20761f9" providerId="ADAL" clId="{AF4EB1B8-07A6-4481-91DF-B2D5D61615A8}" dt="2023-02-13T14:32:05.943" v="15838" actId="478"/>
          <ac:spMkLst>
            <pc:docMk/>
            <pc:sldMk cId="444251055" sldId="3150"/>
            <ac:spMk id="17" creationId="{CF8EA3D1-EA99-FDA4-672E-2D05392667B6}"/>
          </ac:spMkLst>
        </pc:spChg>
        <pc:spChg chg="del">
          <ac:chgData name="Mathilda Händén" userId="c86d09dc-e4d8-4bba-a0b2-6bb6c20761f9" providerId="ADAL" clId="{AF4EB1B8-07A6-4481-91DF-B2D5D61615A8}" dt="2023-02-13T14:32:14.798" v="15847" actId="478"/>
          <ac:spMkLst>
            <pc:docMk/>
            <pc:sldMk cId="444251055" sldId="3150"/>
            <ac:spMk id="22" creationId="{027914EA-7ABE-57EA-9911-8A40056B0094}"/>
          </ac:spMkLst>
        </pc:spChg>
        <pc:spChg chg="del">
          <ac:chgData name="Mathilda Händén" userId="c86d09dc-e4d8-4bba-a0b2-6bb6c20761f9" providerId="ADAL" clId="{AF4EB1B8-07A6-4481-91DF-B2D5D61615A8}" dt="2023-02-13T14:32:12.423" v="15846" actId="478"/>
          <ac:spMkLst>
            <pc:docMk/>
            <pc:sldMk cId="444251055" sldId="3150"/>
            <ac:spMk id="23" creationId="{F08283B7-F9B0-9085-43CE-AF4A33A66EDC}"/>
          </ac:spMkLst>
        </pc:spChg>
        <pc:spChg chg="add mod">
          <ac:chgData name="Mathilda Händén" userId="c86d09dc-e4d8-4bba-a0b2-6bb6c20761f9" providerId="ADAL" clId="{AF4EB1B8-07A6-4481-91DF-B2D5D61615A8}" dt="2023-02-13T14:38:07.003" v="15939" actId="164"/>
          <ac:spMkLst>
            <pc:docMk/>
            <pc:sldMk cId="444251055" sldId="3150"/>
            <ac:spMk id="26" creationId="{29C931C8-41E8-807A-2F6A-ABDD1EAFC91E}"/>
          </ac:spMkLst>
        </pc:spChg>
        <pc:spChg chg="mod topLvl">
          <ac:chgData name="Mathilda Händén" userId="c86d09dc-e4d8-4bba-a0b2-6bb6c20761f9" providerId="ADAL" clId="{AF4EB1B8-07A6-4481-91DF-B2D5D61615A8}" dt="2023-02-13T14:38:53.411" v="15952" actId="164"/>
          <ac:spMkLst>
            <pc:docMk/>
            <pc:sldMk cId="444251055" sldId="3150"/>
            <ac:spMk id="33" creationId="{8FB6F3A6-803C-13F4-4B8D-3C2D546864BF}"/>
          </ac:spMkLst>
        </pc:spChg>
        <pc:spChg chg="add mod">
          <ac:chgData name="Mathilda Händén" userId="c86d09dc-e4d8-4bba-a0b2-6bb6c20761f9" providerId="ADAL" clId="{AF4EB1B8-07A6-4481-91DF-B2D5D61615A8}" dt="2023-02-13T14:38:53.411" v="15952" actId="164"/>
          <ac:spMkLst>
            <pc:docMk/>
            <pc:sldMk cId="444251055" sldId="3150"/>
            <ac:spMk id="35" creationId="{FB650095-549A-15CA-3D9C-67CEC59653A4}"/>
          </ac:spMkLst>
        </pc:spChg>
        <pc:spChg chg="del">
          <ac:chgData name="Mathilda Händén" userId="c86d09dc-e4d8-4bba-a0b2-6bb6c20761f9" providerId="ADAL" clId="{AF4EB1B8-07A6-4481-91DF-B2D5D61615A8}" dt="2023-02-13T14:32:02.113" v="15834" actId="478"/>
          <ac:spMkLst>
            <pc:docMk/>
            <pc:sldMk cId="444251055" sldId="3150"/>
            <ac:spMk id="48" creationId="{BF3AC95A-0D44-C106-66D6-B4DC8972F8D4}"/>
          </ac:spMkLst>
        </pc:spChg>
        <pc:spChg chg="del mod topLvl">
          <ac:chgData name="Mathilda Händén" userId="c86d09dc-e4d8-4bba-a0b2-6bb6c20761f9" providerId="ADAL" clId="{AF4EB1B8-07A6-4481-91DF-B2D5D61615A8}" dt="2023-02-13T14:32:04.841" v="15837" actId="478"/>
          <ac:spMkLst>
            <pc:docMk/>
            <pc:sldMk cId="444251055" sldId="3150"/>
            <ac:spMk id="49" creationId="{43F12E67-7D23-9629-FA04-9A455134E00C}"/>
          </ac:spMkLst>
        </pc:spChg>
        <pc:spChg chg="del mod">
          <ac:chgData name="Mathilda Händén" userId="c86d09dc-e4d8-4bba-a0b2-6bb6c20761f9" providerId="ADAL" clId="{AF4EB1B8-07A6-4481-91DF-B2D5D61615A8}" dt="2023-02-13T14:32:08.795" v="15842" actId="478"/>
          <ac:spMkLst>
            <pc:docMk/>
            <pc:sldMk cId="444251055" sldId="3150"/>
            <ac:spMk id="50" creationId="{93A7A2BD-06AF-9B3B-6786-92DE4124A98F}"/>
          </ac:spMkLst>
        </pc:spChg>
        <pc:spChg chg="del mod">
          <ac:chgData name="Mathilda Händén" userId="c86d09dc-e4d8-4bba-a0b2-6bb6c20761f9" providerId="ADAL" clId="{AF4EB1B8-07A6-4481-91DF-B2D5D61615A8}" dt="2023-02-13T14:32:23.138" v="15854" actId="478"/>
          <ac:spMkLst>
            <pc:docMk/>
            <pc:sldMk cId="444251055" sldId="3150"/>
            <ac:spMk id="52" creationId="{5B421125-B971-B5ED-1F95-F16786B93BA0}"/>
          </ac:spMkLst>
        </pc:spChg>
        <pc:spChg chg="del">
          <ac:chgData name="Mathilda Händén" userId="c86d09dc-e4d8-4bba-a0b2-6bb6c20761f9" providerId="ADAL" clId="{AF4EB1B8-07A6-4481-91DF-B2D5D61615A8}" dt="2023-02-13T14:32:07.734" v="15841" actId="478"/>
          <ac:spMkLst>
            <pc:docMk/>
            <pc:sldMk cId="444251055" sldId="3150"/>
            <ac:spMk id="55" creationId="{EA98B7C6-39E4-68A2-E51F-1CEEB743F759}"/>
          </ac:spMkLst>
        </pc:spChg>
        <pc:spChg chg="del topLvl">
          <ac:chgData name="Mathilda Händén" userId="c86d09dc-e4d8-4bba-a0b2-6bb6c20761f9" providerId="ADAL" clId="{AF4EB1B8-07A6-4481-91DF-B2D5D61615A8}" dt="2023-02-13T14:32:03.185" v="15836" actId="478"/>
          <ac:spMkLst>
            <pc:docMk/>
            <pc:sldMk cId="444251055" sldId="3150"/>
            <ac:spMk id="58" creationId="{678200DC-EDF9-8028-4601-FBC413ED3123}"/>
          </ac:spMkLst>
        </pc:spChg>
        <pc:spChg chg="del">
          <ac:chgData name="Mathilda Händén" userId="c86d09dc-e4d8-4bba-a0b2-6bb6c20761f9" providerId="ADAL" clId="{AF4EB1B8-07A6-4481-91DF-B2D5D61615A8}" dt="2023-02-13T14:32:06.338" v="15839" actId="478"/>
          <ac:spMkLst>
            <pc:docMk/>
            <pc:sldMk cId="444251055" sldId="3150"/>
            <ac:spMk id="64" creationId="{CDC6D7D2-9E59-9833-A84D-FA412BEE8B6A}"/>
          </ac:spMkLst>
        </pc:spChg>
        <pc:spChg chg="del">
          <ac:chgData name="Mathilda Händén" userId="c86d09dc-e4d8-4bba-a0b2-6bb6c20761f9" providerId="ADAL" clId="{AF4EB1B8-07A6-4481-91DF-B2D5D61615A8}" dt="2023-02-13T14:32:15.812" v="15848" actId="478"/>
          <ac:spMkLst>
            <pc:docMk/>
            <pc:sldMk cId="444251055" sldId="3150"/>
            <ac:spMk id="76" creationId="{D6E9E04C-0BDF-4EB8-CB25-41AF86AFA977}"/>
          </ac:spMkLst>
        </pc:spChg>
        <pc:grpChg chg="del">
          <ac:chgData name="Mathilda Händén" userId="c86d09dc-e4d8-4bba-a0b2-6bb6c20761f9" providerId="ADAL" clId="{AF4EB1B8-07A6-4481-91DF-B2D5D61615A8}" dt="2023-02-13T14:32:03.185" v="15836" actId="478"/>
          <ac:grpSpMkLst>
            <pc:docMk/>
            <pc:sldMk cId="444251055" sldId="3150"/>
            <ac:grpSpMk id="7" creationId="{3F5E823A-EA17-9B86-2F7D-8F7A2AC6373E}"/>
          </ac:grpSpMkLst>
        </pc:grpChg>
        <pc:grpChg chg="del">
          <ac:chgData name="Mathilda Händén" userId="c86d09dc-e4d8-4bba-a0b2-6bb6c20761f9" providerId="ADAL" clId="{AF4EB1B8-07A6-4481-91DF-B2D5D61615A8}" dt="2023-02-13T14:32:00.445" v="15833" actId="478"/>
          <ac:grpSpMkLst>
            <pc:docMk/>
            <pc:sldMk cId="444251055" sldId="3150"/>
            <ac:grpSpMk id="21" creationId="{34B7C52E-1AB3-36AF-2E23-8C958E513B6A}"/>
          </ac:grpSpMkLst>
        </pc:grpChg>
        <pc:grpChg chg="add mod">
          <ac:chgData name="Mathilda Händén" userId="c86d09dc-e4d8-4bba-a0b2-6bb6c20761f9" providerId="ADAL" clId="{AF4EB1B8-07A6-4481-91DF-B2D5D61615A8}" dt="2023-02-13T14:38:10.268" v="15940" actId="1076"/>
          <ac:grpSpMkLst>
            <pc:docMk/>
            <pc:sldMk cId="444251055" sldId="3150"/>
            <ac:grpSpMk id="27" creationId="{80F1D2C2-C637-6EC2-8350-9D05DC72334D}"/>
          </ac:grpSpMkLst>
        </pc:grpChg>
        <pc:grpChg chg="add del mod">
          <ac:chgData name="Mathilda Händén" userId="c86d09dc-e4d8-4bba-a0b2-6bb6c20761f9" providerId="ADAL" clId="{AF4EB1B8-07A6-4481-91DF-B2D5D61615A8}" dt="2023-02-13T14:38:20.013" v="15944" actId="165"/>
          <ac:grpSpMkLst>
            <pc:docMk/>
            <pc:sldMk cId="444251055" sldId="3150"/>
            <ac:grpSpMk id="28" creationId="{AC1CEF53-242E-5488-C9D7-6153D7518C99}"/>
          </ac:grpSpMkLst>
        </pc:grpChg>
        <pc:grpChg chg="add mod">
          <ac:chgData name="Mathilda Händén" userId="c86d09dc-e4d8-4bba-a0b2-6bb6c20761f9" providerId="ADAL" clId="{AF4EB1B8-07A6-4481-91DF-B2D5D61615A8}" dt="2023-02-13T14:38:56.417" v="15953" actId="1076"/>
          <ac:grpSpMkLst>
            <pc:docMk/>
            <pc:sldMk cId="444251055" sldId="3150"/>
            <ac:grpSpMk id="36" creationId="{04FC5CE1-C3B8-5975-FC59-96033DDF4F8F}"/>
          </ac:grpSpMkLst>
        </pc:grpChg>
        <pc:picChg chg="del">
          <ac:chgData name="Mathilda Händén" userId="c86d09dc-e4d8-4bba-a0b2-6bb6c20761f9" providerId="ADAL" clId="{AF4EB1B8-07A6-4481-91DF-B2D5D61615A8}" dt="2023-02-13T14:32:10.490" v="15844" actId="478"/>
          <ac:picMkLst>
            <pc:docMk/>
            <pc:sldMk cId="444251055" sldId="3150"/>
            <ac:picMk id="4" creationId="{993B8671-54A5-F4F0-81B0-3B653C30C5FE}"/>
          </ac:picMkLst>
        </pc:picChg>
        <pc:picChg chg="add del mod">
          <ac:chgData name="Mathilda Händén" userId="c86d09dc-e4d8-4bba-a0b2-6bb6c20761f9" providerId="ADAL" clId="{AF4EB1B8-07A6-4481-91DF-B2D5D61615A8}" dt="2023-02-13T14:35:28.651" v="15905" actId="478"/>
          <ac:picMkLst>
            <pc:docMk/>
            <pc:sldMk cId="444251055" sldId="3150"/>
            <ac:picMk id="5" creationId="{E714C5A5-F510-F4FA-DB93-4906FCCA0A5C}"/>
          </ac:picMkLst>
        </pc:picChg>
        <pc:picChg chg="add del">
          <ac:chgData name="Mathilda Händén" userId="c86d09dc-e4d8-4bba-a0b2-6bb6c20761f9" providerId="ADAL" clId="{AF4EB1B8-07A6-4481-91DF-B2D5D61615A8}" dt="2023-02-13T14:32:19.538" v="15853" actId="478"/>
          <ac:picMkLst>
            <pc:docMk/>
            <pc:sldMk cId="444251055" sldId="3150"/>
            <ac:picMk id="9" creationId="{54468020-AC74-6519-39D4-20A18BB8A3C9}"/>
          </ac:picMkLst>
        </pc:picChg>
        <pc:picChg chg="add mod">
          <ac:chgData name="Mathilda Händén" userId="c86d09dc-e4d8-4bba-a0b2-6bb6c20761f9" providerId="ADAL" clId="{AF4EB1B8-07A6-4481-91DF-B2D5D61615A8}" dt="2023-02-13T14:38:07.003" v="15939" actId="164"/>
          <ac:picMkLst>
            <pc:docMk/>
            <pc:sldMk cId="444251055" sldId="3150"/>
            <ac:picMk id="13" creationId="{1921C44B-A1DD-9848-895C-21C4E200459D}"/>
          </ac:picMkLst>
        </pc:picChg>
        <pc:picChg chg="add del mod">
          <ac:chgData name="Mathilda Händén" userId="c86d09dc-e4d8-4bba-a0b2-6bb6c20761f9" providerId="ADAL" clId="{AF4EB1B8-07A6-4481-91DF-B2D5D61615A8}" dt="2023-02-13T14:34:56.197" v="15891" actId="478"/>
          <ac:picMkLst>
            <pc:docMk/>
            <pc:sldMk cId="444251055" sldId="3150"/>
            <ac:picMk id="14" creationId="{3DA30695-1037-F9C1-652D-4FC9FFD82848}"/>
          </ac:picMkLst>
        </pc:picChg>
        <pc:picChg chg="add del mod">
          <ac:chgData name="Mathilda Händén" userId="c86d09dc-e4d8-4bba-a0b2-6bb6c20761f9" providerId="ADAL" clId="{AF4EB1B8-07A6-4481-91DF-B2D5D61615A8}" dt="2023-02-13T14:36:29.254" v="15910" actId="478"/>
          <ac:picMkLst>
            <pc:docMk/>
            <pc:sldMk cId="444251055" sldId="3150"/>
            <ac:picMk id="18" creationId="{FA9173A5-60CE-0CF5-C591-F7F62E564BD9}"/>
          </ac:picMkLst>
        </pc:picChg>
        <pc:picChg chg="add mod">
          <ac:chgData name="Mathilda Händén" userId="c86d09dc-e4d8-4bba-a0b2-6bb6c20761f9" providerId="ADAL" clId="{AF4EB1B8-07A6-4481-91DF-B2D5D61615A8}" dt="2023-02-13T14:38:07.003" v="15939" actId="164"/>
          <ac:picMkLst>
            <pc:docMk/>
            <pc:sldMk cId="444251055" sldId="3150"/>
            <ac:picMk id="19" creationId="{040D9B21-5B8E-EA0A-4457-9C36127005B8}"/>
          </ac:picMkLst>
        </pc:picChg>
        <pc:picChg chg="add mod">
          <ac:chgData name="Mathilda Händén" userId="c86d09dc-e4d8-4bba-a0b2-6bb6c20761f9" providerId="ADAL" clId="{AF4EB1B8-07A6-4481-91DF-B2D5D61615A8}" dt="2023-02-13T14:38:07.003" v="15939" actId="164"/>
          <ac:picMkLst>
            <pc:docMk/>
            <pc:sldMk cId="444251055" sldId="3150"/>
            <ac:picMk id="20" creationId="{75DA1E85-B5E8-A306-FCFF-F31E54FEE133}"/>
          </ac:picMkLst>
        </pc:picChg>
        <pc:picChg chg="add mod">
          <ac:chgData name="Mathilda Händén" userId="c86d09dc-e4d8-4bba-a0b2-6bb6c20761f9" providerId="ADAL" clId="{AF4EB1B8-07A6-4481-91DF-B2D5D61615A8}" dt="2023-02-13T14:38:07.003" v="15939" actId="164"/>
          <ac:picMkLst>
            <pc:docMk/>
            <pc:sldMk cId="444251055" sldId="3150"/>
            <ac:picMk id="25" creationId="{E5C90934-889A-9D4F-8526-7A180FE5319A}"/>
          </ac:picMkLst>
        </pc:picChg>
        <pc:picChg chg="mod topLvl">
          <ac:chgData name="Mathilda Händén" userId="c86d09dc-e4d8-4bba-a0b2-6bb6c20761f9" providerId="ADAL" clId="{AF4EB1B8-07A6-4481-91DF-B2D5D61615A8}" dt="2023-02-13T14:38:53.411" v="15952" actId="164"/>
          <ac:picMkLst>
            <pc:docMk/>
            <pc:sldMk cId="444251055" sldId="3150"/>
            <ac:picMk id="29" creationId="{B9B1F4F3-FC36-37DE-A49D-BCDE003E8B70}"/>
          </ac:picMkLst>
        </pc:picChg>
        <pc:picChg chg="mod topLvl">
          <ac:chgData name="Mathilda Händén" userId="c86d09dc-e4d8-4bba-a0b2-6bb6c20761f9" providerId="ADAL" clId="{AF4EB1B8-07A6-4481-91DF-B2D5D61615A8}" dt="2023-02-13T14:38:53.411" v="15952" actId="164"/>
          <ac:picMkLst>
            <pc:docMk/>
            <pc:sldMk cId="444251055" sldId="3150"/>
            <ac:picMk id="30" creationId="{C443475F-79A4-99AE-BDD6-F96C6FEF407F}"/>
          </ac:picMkLst>
        </pc:picChg>
        <pc:picChg chg="mod topLvl">
          <ac:chgData name="Mathilda Händén" userId="c86d09dc-e4d8-4bba-a0b2-6bb6c20761f9" providerId="ADAL" clId="{AF4EB1B8-07A6-4481-91DF-B2D5D61615A8}" dt="2023-02-13T14:38:53.411" v="15952" actId="164"/>
          <ac:picMkLst>
            <pc:docMk/>
            <pc:sldMk cId="444251055" sldId="3150"/>
            <ac:picMk id="31" creationId="{01038C4B-322C-30AC-B83A-2507030EABF7}"/>
          </ac:picMkLst>
        </pc:picChg>
        <pc:picChg chg="del mod topLvl">
          <ac:chgData name="Mathilda Händén" userId="c86d09dc-e4d8-4bba-a0b2-6bb6c20761f9" providerId="ADAL" clId="{AF4EB1B8-07A6-4481-91DF-B2D5D61615A8}" dt="2023-02-13T14:38:31.361" v="15948" actId="478"/>
          <ac:picMkLst>
            <pc:docMk/>
            <pc:sldMk cId="444251055" sldId="3150"/>
            <ac:picMk id="32" creationId="{1C5510B5-C8C7-2317-8DFC-4D2C62AE4536}"/>
          </ac:picMkLst>
        </pc:picChg>
        <pc:picChg chg="add mod">
          <ac:chgData name="Mathilda Händén" userId="c86d09dc-e4d8-4bba-a0b2-6bb6c20761f9" providerId="ADAL" clId="{AF4EB1B8-07A6-4481-91DF-B2D5D61615A8}" dt="2023-02-13T14:38:53.411" v="15952" actId="164"/>
          <ac:picMkLst>
            <pc:docMk/>
            <pc:sldMk cId="444251055" sldId="3150"/>
            <ac:picMk id="34" creationId="{6EE4A87C-3A5F-18BE-7952-36CEE002243E}"/>
          </ac:picMkLst>
        </pc:picChg>
        <pc:extLst>
          <p:ext xmlns:p="http://schemas.openxmlformats.org/presentationml/2006/main" uri="{D6D511B9-2390-475A-947B-AFAB55BFBCF1}">
            <pc226:cmChg xmlns:pc226="http://schemas.microsoft.com/office/powerpoint/2022/06/main/command" chg="mod">
              <pc226:chgData name="Mathilda Händén" userId="c86d09dc-e4d8-4bba-a0b2-6bb6c20761f9" providerId="ADAL" clId="{AF4EB1B8-07A6-4481-91DF-B2D5D61615A8}" dt="2023-02-13T14:32:19.538" v="15853" actId="478"/>
              <pc2:cmMkLst xmlns:pc2="http://schemas.microsoft.com/office/powerpoint/2019/9/main/command">
                <pc:docMk/>
                <pc:sldMk cId="444251055" sldId="3150"/>
                <pc2:cmMk id="{E93B784D-5992-406D-98F5-195C80D2E65D}"/>
              </pc2:cmMkLst>
            </pc226:cmChg>
          </p:ext>
        </pc:extLst>
      </pc:sldChg>
      <pc:sldChg chg="delSp modSp add del mod">
        <pc:chgData name="Mathilda Händén" userId="c86d09dc-e4d8-4bba-a0b2-6bb6c20761f9" providerId="ADAL" clId="{AF4EB1B8-07A6-4481-91DF-B2D5D61615A8}" dt="2023-02-13T14:31:56.299" v="15831" actId="47"/>
        <pc:sldMkLst>
          <pc:docMk/>
          <pc:sldMk cId="3727700560" sldId="3150"/>
        </pc:sldMkLst>
        <pc:spChg chg="mod">
          <ac:chgData name="Mathilda Händén" userId="c86d09dc-e4d8-4bba-a0b2-6bb6c20761f9" providerId="ADAL" clId="{AF4EB1B8-07A6-4481-91DF-B2D5D61615A8}" dt="2023-02-13T14:01:26.225" v="15571" actId="1076"/>
          <ac:spMkLst>
            <pc:docMk/>
            <pc:sldMk cId="3727700560" sldId="3150"/>
            <ac:spMk id="19" creationId="{E91FE94F-D018-2D91-C7F6-C4B2666D21CB}"/>
          </ac:spMkLst>
        </pc:spChg>
        <pc:picChg chg="del">
          <ac:chgData name="Mathilda Händén" userId="c86d09dc-e4d8-4bba-a0b2-6bb6c20761f9" providerId="ADAL" clId="{AF4EB1B8-07A6-4481-91DF-B2D5D61615A8}" dt="2023-02-13T14:01:23.150" v="15570" actId="478"/>
          <ac:picMkLst>
            <pc:docMk/>
            <pc:sldMk cId="3727700560" sldId="3150"/>
            <ac:picMk id="3" creationId="{715FD327-5359-9836-8423-9A31127CF0EE}"/>
          </ac:picMkLst>
        </pc:picChg>
      </pc:sldChg>
      <pc:sldChg chg="addSp delSp modSp add del mod addCm modCm">
        <pc:chgData name="Mathilda Händén" userId="c86d09dc-e4d8-4bba-a0b2-6bb6c20761f9" providerId="ADAL" clId="{AF4EB1B8-07A6-4481-91DF-B2D5D61615A8}" dt="2023-02-14T07:48:38.571" v="16533" actId="47"/>
        <pc:sldMkLst>
          <pc:docMk/>
          <pc:sldMk cId="1722191597" sldId="3151"/>
        </pc:sldMkLst>
        <pc:spChg chg="del mod">
          <ac:chgData name="Mathilda Händén" userId="c86d09dc-e4d8-4bba-a0b2-6bb6c20761f9" providerId="ADAL" clId="{AF4EB1B8-07A6-4481-91DF-B2D5D61615A8}" dt="2023-02-13T18:19:03.737" v="16183" actId="478"/>
          <ac:spMkLst>
            <pc:docMk/>
            <pc:sldMk cId="1722191597" sldId="3151"/>
            <ac:spMk id="2" creationId="{16FC5E9D-7672-9AAA-2456-073C63B020BA}"/>
          </ac:spMkLst>
        </pc:spChg>
        <pc:spChg chg="del">
          <ac:chgData name="Mathilda Händén" userId="c86d09dc-e4d8-4bba-a0b2-6bb6c20761f9" providerId="ADAL" clId="{AF4EB1B8-07A6-4481-91DF-B2D5D61615A8}" dt="2023-02-13T18:21:49.650" v="16241" actId="478"/>
          <ac:spMkLst>
            <pc:docMk/>
            <pc:sldMk cId="1722191597" sldId="3151"/>
            <ac:spMk id="6" creationId="{32273A15-742A-ED9A-FC64-496FD706678C}"/>
          </ac:spMkLst>
        </pc:spChg>
        <pc:spChg chg="del">
          <ac:chgData name="Mathilda Händén" userId="c86d09dc-e4d8-4bba-a0b2-6bb6c20761f9" providerId="ADAL" clId="{AF4EB1B8-07A6-4481-91DF-B2D5D61615A8}" dt="2023-02-13T18:16:00.319" v="16154" actId="478"/>
          <ac:spMkLst>
            <pc:docMk/>
            <pc:sldMk cId="1722191597" sldId="3151"/>
            <ac:spMk id="12" creationId="{0F58D9A9-B13F-3E9E-D646-7F3380962085}"/>
          </ac:spMkLst>
        </pc:spChg>
        <pc:spChg chg="del mod">
          <ac:chgData name="Mathilda Händén" userId="c86d09dc-e4d8-4bba-a0b2-6bb6c20761f9" providerId="ADAL" clId="{AF4EB1B8-07A6-4481-91DF-B2D5D61615A8}" dt="2023-02-13T14:39:31.525" v="15961" actId="478"/>
          <ac:spMkLst>
            <pc:docMk/>
            <pc:sldMk cId="1722191597" sldId="3151"/>
            <ac:spMk id="15" creationId="{7D21B304-58BD-5A9C-BC61-38EE5EE140BF}"/>
          </ac:spMkLst>
        </pc:spChg>
        <pc:spChg chg="del mod">
          <ac:chgData name="Mathilda Händén" userId="c86d09dc-e4d8-4bba-a0b2-6bb6c20761f9" providerId="ADAL" clId="{AF4EB1B8-07A6-4481-91DF-B2D5D61615A8}" dt="2023-02-13T18:20:19.169" v="16200" actId="478"/>
          <ac:spMkLst>
            <pc:docMk/>
            <pc:sldMk cId="1722191597" sldId="3151"/>
            <ac:spMk id="16" creationId="{53C7B035-0580-8438-677D-0DA58469803A}"/>
          </ac:spMkLst>
        </pc:spChg>
        <pc:spChg chg="del mod">
          <ac:chgData name="Mathilda Händén" userId="c86d09dc-e4d8-4bba-a0b2-6bb6c20761f9" providerId="ADAL" clId="{AF4EB1B8-07A6-4481-91DF-B2D5D61615A8}" dt="2023-02-13T18:24:42.302" v="16311" actId="478"/>
          <ac:spMkLst>
            <pc:docMk/>
            <pc:sldMk cId="1722191597" sldId="3151"/>
            <ac:spMk id="17" creationId="{CF8EA3D1-EA99-FDA4-672E-2D05392667B6}"/>
          </ac:spMkLst>
        </pc:spChg>
        <pc:spChg chg="mod topLvl">
          <ac:chgData name="Mathilda Händén" userId="c86d09dc-e4d8-4bba-a0b2-6bb6c20761f9" providerId="ADAL" clId="{AF4EB1B8-07A6-4481-91DF-B2D5D61615A8}" dt="2023-02-13T18:12:04.055" v="16092" actId="164"/>
          <ac:spMkLst>
            <pc:docMk/>
            <pc:sldMk cId="1722191597" sldId="3151"/>
            <ac:spMk id="18" creationId="{C23C26D4-83AB-2915-F474-E7A81952690A}"/>
          </ac:spMkLst>
        </pc:spChg>
        <pc:spChg chg="add mod ord">
          <ac:chgData name="Mathilda Händén" userId="c86d09dc-e4d8-4bba-a0b2-6bb6c20761f9" providerId="ADAL" clId="{AF4EB1B8-07A6-4481-91DF-B2D5D61615A8}" dt="2023-02-13T18:32:43.534" v="16493" actId="164"/>
          <ac:spMkLst>
            <pc:docMk/>
            <pc:sldMk cId="1722191597" sldId="3151"/>
            <ac:spMk id="19" creationId="{F2DEE266-34B5-5CF8-CCAA-1717152383EB}"/>
          </ac:spMkLst>
        </pc:spChg>
        <pc:spChg chg="add mod">
          <ac:chgData name="Mathilda Händén" userId="c86d09dc-e4d8-4bba-a0b2-6bb6c20761f9" providerId="ADAL" clId="{AF4EB1B8-07A6-4481-91DF-B2D5D61615A8}" dt="2023-02-13T18:32:43.534" v="16493" actId="164"/>
          <ac:spMkLst>
            <pc:docMk/>
            <pc:sldMk cId="1722191597" sldId="3151"/>
            <ac:spMk id="20" creationId="{20D06522-350A-4634-B41C-0AD1068D5B94}"/>
          </ac:spMkLst>
        </pc:spChg>
        <pc:spChg chg="del">
          <ac:chgData name="Mathilda Händén" userId="c86d09dc-e4d8-4bba-a0b2-6bb6c20761f9" providerId="ADAL" clId="{AF4EB1B8-07A6-4481-91DF-B2D5D61615A8}" dt="2023-02-13T18:15:58.143" v="16153" actId="478"/>
          <ac:spMkLst>
            <pc:docMk/>
            <pc:sldMk cId="1722191597" sldId="3151"/>
            <ac:spMk id="22" creationId="{027914EA-7ABE-57EA-9911-8A40056B0094}"/>
          </ac:spMkLst>
        </pc:spChg>
        <pc:spChg chg="del mod">
          <ac:chgData name="Mathilda Händén" userId="c86d09dc-e4d8-4bba-a0b2-6bb6c20761f9" providerId="ADAL" clId="{AF4EB1B8-07A6-4481-91DF-B2D5D61615A8}" dt="2023-02-13T18:08:08.701" v="16027" actId="478"/>
          <ac:spMkLst>
            <pc:docMk/>
            <pc:sldMk cId="1722191597" sldId="3151"/>
            <ac:spMk id="23" creationId="{F08283B7-F9B0-9085-43CE-AF4A33A66EDC}"/>
          </ac:spMkLst>
        </pc:spChg>
        <pc:spChg chg="add del mod">
          <ac:chgData name="Mathilda Händén" userId="c86d09dc-e4d8-4bba-a0b2-6bb6c20761f9" providerId="ADAL" clId="{AF4EB1B8-07A6-4481-91DF-B2D5D61615A8}" dt="2023-02-13T18:25:41.610" v="16321" actId="478"/>
          <ac:spMkLst>
            <pc:docMk/>
            <pc:sldMk cId="1722191597" sldId="3151"/>
            <ac:spMk id="28" creationId="{9F1D5DC9-BA7C-E496-F899-626334415D7A}"/>
          </ac:spMkLst>
        </pc:spChg>
        <pc:spChg chg="add del mod">
          <ac:chgData name="Mathilda Händén" userId="c86d09dc-e4d8-4bba-a0b2-6bb6c20761f9" providerId="ADAL" clId="{AF4EB1B8-07A6-4481-91DF-B2D5D61615A8}" dt="2023-02-13T18:25:34.157" v="16319" actId="478"/>
          <ac:spMkLst>
            <pc:docMk/>
            <pc:sldMk cId="1722191597" sldId="3151"/>
            <ac:spMk id="29" creationId="{849A6A0D-56CF-09BB-A0F6-C39E9B267A44}"/>
          </ac:spMkLst>
        </pc:spChg>
        <pc:spChg chg="add del mod">
          <ac:chgData name="Mathilda Händén" userId="c86d09dc-e4d8-4bba-a0b2-6bb6c20761f9" providerId="ADAL" clId="{AF4EB1B8-07A6-4481-91DF-B2D5D61615A8}" dt="2023-02-13T18:25:32.263" v="16318" actId="478"/>
          <ac:spMkLst>
            <pc:docMk/>
            <pc:sldMk cId="1722191597" sldId="3151"/>
            <ac:spMk id="30" creationId="{5B714D44-7262-AC7B-B354-AAFD6CFC0D0F}"/>
          </ac:spMkLst>
        </pc:spChg>
        <pc:spChg chg="add del mod">
          <ac:chgData name="Mathilda Händén" userId="c86d09dc-e4d8-4bba-a0b2-6bb6c20761f9" providerId="ADAL" clId="{AF4EB1B8-07A6-4481-91DF-B2D5D61615A8}" dt="2023-02-13T18:25:47.896" v="16323" actId="478"/>
          <ac:spMkLst>
            <pc:docMk/>
            <pc:sldMk cId="1722191597" sldId="3151"/>
            <ac:spMk id="31" creationId="{67807888-4661-C836-0638-32ADCDBBA70E}"/>
          </ac:spMkLst>
        </pc:spChg>
        <pc:spChg chg="mod ord topLvl">
          <ac:chgData name="Mathilda Händén" userId="c86d09dc-e4d8-4bba-a0b2-6bb6c20761f9" providerId="ADAL" clId="{AF4EB1B8-07A6-4481-91DF-B2D5D61615A8}" dt="2023-02-13T18:18:44.568" v="16179" actId="164"/>
          <ac:spMkLst>
            <pc:docMk/>
            <pc:sldMk cId="1722191597" sldId="3151"/>
            <ac:spMk id="38" creationId="{BB4294CB-46F7-863D-FBB5-66119E6EC10A}"/>
          </ac:spMkLst>
        </pc:spChg>
        <pc:spChg chg="add mod ord">
          <ac:chgData name="Mathilda Händén" userId="c86d09dc-e4d8-4bba-a0b2-6bb6c20761f9" providerId="ADAL" clId="{AF4EB1B8-07A6-4481-91DF-B2D5D61615A8}" dt="2023-02-13T18:18:44.568" v="16179" actId="164"/>
          <ac:spMkLst>
            <pc:docMk/>
            <pc:sldMk cId="1722191597" sldId="3151"/>
            <ac:spMk id="39" creationId="{8FAEA841-A544-ADFD-8C84-0EB3A127E626}"/>
          </ac:spMkLst>
        </pc:spChg>
        <pc:spChg chg="add mod ord">
          <ac:chgData name="Mathilda Händén" userId="c86d09dc-e4d8-4bba-a0b2-6bb6c20761f9" providerId="ADAL" clId="{AF4EB1B8-07A6-4481-91DF-B2D5D61615A8}" dt="2023-02-13T18:32:33.573" v="16492" actId="164"/>
          <ac:spMkLst>
            <pc:docMk/>
            <pc:sldMk cId="1722191597" sldId="3151"/>
            <ac:spMk id="42" creationId="{6774FF6A-9990-495B-0971-6B3089F76869}"/>
          </ac:spMkLst>
        </pc:spChg>
        <pc:spChg chg="add mod">
          <ac:chgData name="Mathilda Händén" userId="c86d09dc-e4d8-4bba-a0b2-6bb6c20761f9" providerId="ADAL" clId="{AF4EB1B8-07A6-4481-91DF-B2D5D61615A8}" dt="2023-02-13T18:25:03.669" v="16315" actId="1076"/>
          <ac:spMkLst>
            <pc:docMk/>
            <pc:sldMk cId="1722191597" sldId="3151"/>
            <ac:spMk id="43" creationId="{6CF2628E-ED73-1804-92EA-8419395D849E}"/>
          </ac:spMkLst>
        </pc:spChg>
        <pc:spChg chg="add del mod">
          <ac:chgData name="Mathilda Händén" userId="c86d09dc-e4d8-4bba-a0b2-6bb6c20761f9" providerId="ADAL" clId="{AF4EB1B8-07A6-4481-91DF-B2D5D61615A8}" dt="2023-02-13T18:23:28.211" v="16296" actId="478"/>
          <ac:spMkLst>
            <pc:docMk/>
            <pc:sldMk cId="1722191597" sldId="3151"/>
            <ac:spMk id="45" creationId="{CF39001E-F1C2-44AB-272E-FA4B156EC801}"/>
          </ac:spMkLst>
        </pc:spChg>
        <pc:spChg chg="add mod">
          <ac:chgData name="Mathilda Händén" userId="c86d09dc-e4d8-4bba-a0b2-6bb6c20761f9" providerId="ADAL" clId="{AF4EB1B8-07A6-4481-91DF-B2D5D61615A8}" dt="2023-02-13T18:33:00.910" v="16494" actId="164"/>
          <ac:spMkLst>
            <pc:docMk/>
            <pc:sldMk cId="1722191597" sldId="3151"/>
            <ac:spMk id="46" creationId="{D5D8F5DF-E27F-D988-5D75-A4E74A50EF44}"/>
          </ac:spMkLst>
        </pc:spChg>
        <pc:spChg chg="add mod">
          <ac:chgData name="Mathilda Händén" userId="c86d09dc-e4d8-4bba-a0b2-6bb6c20761f9" providerId="ADAL" clId="{AF4EB1B8-07A6-4481-91DF-B2D5D61615A8}" dt="2023-02-13T18:32:43.534" v="16493" actId="164"/>
          <ac:spMkLst>
            <pc:docMk/>
            <pc:sldMk cId="1722191597" sldId="3151"/>
            <ac:spMk id="47" creationId="{69E84962-9B3F-655F-E716-C609D5214B55}"/>
          </ac:spMkLst>
        </pc:spChg>
        <pc:spChg chg="del">
          <ac:chgData name="Mathilda Händén" userId="c86d09dc-e4d8-4bba-a0b2-6bb6c20761f9" providerId="ADAL" clId="{AF4EB1B8-07A6-4481-91DF-B2D5D61615A8}" dt="2023-02-13T18:24:29.231" v="16306" actId="478"/>
          <ac:spMkLst>
            <pc:docMk/>
            <pc:sldMk cId="1722191597" sldId="3151"/>
            <ac:spMk id="48" creationId="{BF3AC95A-0D44-C106-66D6-B4DC8972F8D4}"/>
          </ac:spMkLst>
        </pc:spChg>
        <pc:spChg chg="del mod">
          <ac:chgData name="Mathilda Händén" userId="c86d09dc-e4d8-4bba-a0b2-6bb6c20761f9" providerId="ADAL" clId="{AF4EB1B8-07A6-4481-91DF-B2D5D61615A8}" dt="2023-02-13T18:09:47.971" v="16042" actId="478"/>
          <ac:spMkLst>
            <pc:docMk/>
            <pc:sldMk cId="1722191597" sldId="3151"/>
            <ac:spMk id="50" creationId="{93A7A2BD-06AF-9B3B-6786-92DE4124A98F}"/>
          </ac:spMkLst>
        </pc:spChg>
        <pc:spChg chg="add mod">
          <ac:chgData name="Mathilda Händén" userId="c86d09dc-e4d8-4bba-a0b2-6bb6c20761f9" providerId="ADAL" clId="{AF4EB1B8-07A6-4481-91DF-B2D5D61615A8}" dt="2023-02-13T18:32:33.573" v="16492" actId="164"/>
          <ac:spMkLst>
            <pc:docMk/>
            <pc:sldMk cId="1722191597" sldId="3151"/>
            <ac:spMk id="51" creationId="{161374A8-6CA4-9F17-332B-BED9E0493F41}"/>
          </ac:spMkLst>
        </pc:spChg>
        <pc:spChg chg="del mod">
          <ac:chgData name="Mathilda Händén" userId="c86d09dc-e4d8-4bba-a0b2-6bb6c20761f9" providerId="ADAL" clId="{AF4EB1B8-07A6-4481-91DF-B2D5D61615A8}" dt="2023-02-13T18:20:19.169" v="16200" actId="478"/>
          <ac:spMkLst>
            <pc:docMk/>
            <pc:sldMk cId="1722191597" sldId="3151"/>
            <ac:spMk id="52" creationId="{5B421125-B971-B5ED-1F95-F16786B93BA0}"/>
          </ac:spMkLst>
        </pc:spChg>
        <pc:spChg chg="add mod">
          <ac:chgData name="Mathilda Händén" userId="c86d09dc-e4d8-4bba-a0b2-6bb6c20761f9" providerId="ADAL" clId="{AF4EB1B8-07A6-4481-91DF-B2D5D61615A8}" dt="2023-02-13T18:34:34.088" v="16519" actId="1035"/>
          <ac:spMkLst>
            <pc:docMk/>
            <pc:sldMk cId="1722191597" sldId="3151"/>
            <ac:spMk id="53" creationId="{95FB1001-C563-0D55-9522-3B1A5D125D65}"/>
          </ac:spMkLst>
        </pc:spChg>
        <pc:spChg chg="add mod">
          <ac:chgData name="Mathilda Händén" userId="c86d09dc-e4d8-4bba-a0b2-6bb6c20761f9" providerId="ADAL" clId="{AF4EB1B8-07A6-4481-91DF-B2D5D61615A8}" dt="2023-02-13T18:34:34.088" v="16519" actId="1035"/>
          <ac:spMkLst>
            <pc:docMk/>
            <pc:sldMk cId="1722191597" sldId="3151"/>
            <ac:spMk id="55" creationId="{2CBB73F2-827E-EDFD-F134-577C1D3C9909}"/>
          </ac:spMkLst>
        </pc:spChg>
        <pc:spChg chg="del mod">
          <ac:chgData name="Mathilda Händén" userId="c86d09dc-e4d8-4bba-a0b2-6bb6c20761f9" providerId="ADAL" clId="{AF4EB1B8-07A6-4481-91DF-B2D5D61615A8}" dt="2023-02-13T14:41:25.743" v="16012" actId="478"/>
          <ac:spMkLst>
            <pc:docMk/>
            <pc:sldMk cId="1722191597" sldId="3151"/>
            <ac:spMk id="55" creationId="{EA98B7C6-39E4-68A2-E51F-1CEEB743F759}"/>
          </ac:spMkLst>
        </pc:spChg>
        <pc:spChg chg="add mod">
          <ac:chgData name="Mathilda Händén" userId="c86d09dc-e4d8-4bba-a0b2-6bb6c20761f9" providerId="ADAL" clId="{AF4EB1B8-07A6-4481-91DF-B2D5D61615A8}" dt="2023-02-14T07:45:26.040" v="16521" actId="1076"/>
          <ac:spMkLst>
            <pc:docMk/>
            <pc:sldMk cId="1722191597" sldId="3151"/>
            <ac:spMk id="60" creationId="{9C565633-AE4B-C222-14BB-9EE2F040E2AF}"/>
          </ac:spMkLst>
        </pc:spChg>
        <pc:spChg chg="del mod">
          <ac:chgData name="Mathilda Händén" userId="c86d09dc-e4d8-4bba-a0b2-6bb6c20761f9" providerId="ADAL" clId="{AF4EB1B8-07A6-4481-91DF-B2D5D61615A8}" dt="2023-02-13T18:08:12.226" v="16028" actId="478"/>
          <ac:spMkLst>
            <pc:docMk/>
            <pc:sldMk cId="1722191597" sldId="3151"/>
            <ac:spMk id="64" creationId="{CDC6D7D2-9E59-9833-A84D-FA412BEE8B6A}"/>
          </ac:spMkLst>
        </pc:spChg>
        <pc:spChg chg="mod">
          <ac:chgData name="Mathilda Händén" userId="c86d09dc-e4d8-4bba-a0b2-6bb6c20761f9" providerId="ADAL" clId="{AF4EB1B8-07A6-4481-91DF-B2D5D61615A8}" dt="2023-02-13T18:32:33.573" v="16492" actId="164"/>
          <ac:spMkLst>
            <pc:docMk/>
            <pc:sldMk cId="1722191597" sldId="3151"/>
            <ac:spMk id="76" creationId="{D6E9E04C-0BDF-4EB8-CB25-41AF86AFA977}"/>
          </ac:spMkLst>
        </pc:spChg>
        <pc:grpChg chg="add del mod">
          <ac:chgData name="Mathilda Händén" userId="c86d09dc-e4d8-4bba-a0b2-6bb6c20761f9" providerId="ADAL" clId="{AF4EB1B8-07A6-4481-91DF-B2D5D61615A8}" dt="2023-02-13T18:11:13.409" v="16075" actId="165"/>
          <ac:grpSpMkLst>
            <pc:docMk/>
            <pc:sldMk cId="1722191597" sldId="3151"/>
            <ac:grpSpMk id="3" creationId="{4DF59729-2A41-E689-31AA-3BEACC3DE32C}"/>
          </ac:grpSpMkLst>
        </pc:grpChg>
        <pc:grpChg chg="mod ord">
          <ac:chgData name="Mathilda Händén" userId="c86d09dc-e4d8-4bba-a0b2-6bb6c20761f9" providerId="ADAL" clId="{AF4EB1B8-07A6-4481-91DF-B2D5D61615A8}" dt="2023-02-13T18:33:00.910" v="16494" actId="164"/>
          <ac:grpSpMkLst>
            <pc:docMk/>
            <pc:sldMk cId="1722191597" sldId="3151"/>
            <ac:grpSpMk id="7" creationId="{3F5E823A-EA17-9B86-2F7D-8F7A2AC6373E}"/>
          </ac:grpSpMkLst>
        </pc:grpChg>
        <pc:grpChg chg="mod">
          <ac:chgData name="Mathilda Händén" userId="c86d09dc-e4d8-4bba-a0b2-6bb6c20761f9" providerId="ADAL" clId="{AF4EB1B8-07A6-4481-91DF-B2D5D61615A8}" dt="2023-02-13T18:33:00.910" v="16494" actId="164"/>
          <ac:grpSpMkLst>
            <pc:docMk/>
            <pc:sldMk cId="1722191597" sldId="3151"/>
            <ac:grpSpMk id="21" creationId="{34B7C52E-1AB3-36AF-2E23-8C958E513B6A}"/>
          </ac:grpSpMkLst>
        </pc:grpChg>
        <pc:grpChg chg="del">
          <ac:chgData name="Mathilda Händén" userId="c86d09dc-e4d8-4bba-a0b2-6bb6c20761f9" providerId="ADAL" clId="{AF4EB1B8-07A6-4481-91DF-B2D5D61615A8}" dt="2023-02-13T14:39:18.382" v="15959" actId="478"/>
          <ac:grpSpMkLst>
            <pc:docMk/>
            <pc:sldMk cId="1722191597" sldId="3151"/>
            <ac:grpSpMk id="24" creationId="{649FD365-141C-BE79-32E9-452B19DF7EEF}"/>
          </ac:grpSpMkLst>
        </pc:grpChg>
        <pc:grpChg chg="add mod">
          <ac:chgData name="Mathilda Händén" userId="c86d09dc-e4d8-4bba-a0b2-6bb6c20761f9" providerId="ADAL" clId="{AF4EB1B8-07A6-4481-91DF-B2D5D61615A8}" dt="2023-02-13T18:32:43.534" v="16493" actId="164"/>
          <ac:grpSpMkLst>
            <pc:docMk/>
            <pc:sldMk cId="1722191597" sldId="3151"/>
            <ac:grpSpMk id="26" creationId="{2C150E79-9FB9-7039-AD9F-E1BEFFF7E0D3}"/>
          </ac:grpSpMkLst>
        </pc:grpChg>
        <pc:grpChg chg="add del mod">
          <ac:chgData name="Mathilda Händén" userId="c86d09dc-e4d8-4bba-a0b2-6bb6c20761f9" providerId="ADAL" clId="{AF4EB1B8-07A6-4481-91DF-B2D5D61615A8}" dt="2023-02-13T18:16:29.783" v="16162" actId="165"/>
          <ac:grpSpMkLst>
            <pc:docMk/>
            <pc:sldMk cId="1722191597" sldId="3151"/>
            <ac:grpSpMk id="33" creationId="{C64BED29-0596-BEDD-4786-93214E7080BD}"/>
          </ac:grpSpMkLst>
        </pc:grpChg>
        <pc:grpChg chg="add mod">
          <ac:chgData name="Mathilda Händén" userId="c86d09dc-e4d8-4bba-a0b2-6bb6c20761f9" providerId="ADAL" clId="{AF4EB1B8-07A6-4481-91DF-B2D5D61615A8}" dt="2023-02-13T18:32:33.573" v="16492" actId="164"/>
          <ac:grpSpMkLst>
            <pc:docMk/>
            <pc:sldMk cId="1722191597" sldId="3151"/>
            <ac:grpSpMk id="41" creationId="{BEE08FA5-6642-0E82-BB22-9D2ADC9B7D0D}"/>
          </ac:grpSpMkLst>
        </pc:grpChg>
        <pc:grpChg chg="add mod">
          <ac:chgData name="Mathilda Händén" userId="c86d09dc-e4d8-4bba-a0b2-6bb6c20761f9" providerId="ADAL" clId="{AF4EB1B8-07A6-4481-91DF-B2D5D61615A8}" dt="2023-02-13T18:34:34.088" v="16519" actId="1035"/>
          <ac:grpSpMkLst>
            <pc:docMk/>
            <pc:sldMk cId="1722191597" sldId="3151"/>
            <ac:grpSpMk id="56" creationId="{39B29B53-B163-96B1-8BB9-E059BA801D41}"/>
          </ac:grpSpMkLst>
        </pc:grpChg>
        <pc:grpChg chg="add mod">
          <ac:chgData name="Mathilda Händén" userId="c86d09dc-e4d8-4bba-a0b2-6bb6c20761f9" providerId="ADAL" clId="{AF4EB1B8-07A6-4481-91DF-B2D5D61615A8}" dt="2023-02-13T18:34:34.088" v="16519" actId="1035"/>
          <ac:grpSpMkLst>
            <pc:docMk/>
            <pc:sldMk cId="1722191597" sldId="3151"/>
            <ac:grpSpMk id="57" creationId="{B61ADC85-774C-B866-0F6E-A27787809B7A}"/>
          </ac:grpSpMkLst>
        </pc:grpChg>
        <pc:grpChg chg="add mod">
          <ac:chgData name="Mathilda Händén" userId="c86d09dc-e4d8-4bba-a0b2-6bb6c20761f9" providerId="ADAL" clId="{AF4EB1B8-07A6-4481-91DF-B2D5D61615A8}" dt="2023-02-13T18:34:34.088" v="16519" actId="1035"/>
          <ac:grpSpMkLst>
            <pc:docMk/>
            <pc:sldMk cId="1722191597" sldId="3151"/>
            <ac:grpSpMk id="59" creationId="{408449DB-2A4D-3A01-FE9E-7F041B33103F}"/>
          </ac:grpSpMkLst>
        </pc:grpChg>
        <pc:picChg chg="del">
          <ac:chgData name="Mathilda Händén" userId="c86d09dc-e4d8-4bba-a0b2-6bb6c20761f9" providerId="ADAL" clId="{AF4EB1B8-07A6-4481-91DF-B2D5D61615A8}" dt="2023-02-13T14:40:08.441" v="15977" actId="478"/>
          <ac:picMkLst>
            <pc:docMk/>
            <pc:sldMk cId="1722191597" sldId="3151"/>
            <ac:picMk id="4" creationId="{993B8671-54A5-F4F0-81B0-3B653C30C5FE}"/>
          </ac:picMkLst>
        </pc:picChg>
        <pc:picChg chg="mod topLvl">
          <ac:chgData name="Mathilda Händén" userId="c86d09dc-e4d8-4bba-a0b2-6bb6c20761f9" providerId="ADAL" clId="{AF4EB1B8-07A6-4481-91DF-B2D5D61615A8}" dt="2023-02-13T18:12:04.055" v="16092" actId="164"/>
          <ac:picMkLst>
            <pc:docMk/>
            <pc:sldMk cId="1722191597" sldId="3151"/>
            <ac:picMk id="5" creationId="{60FA30A6-FDAF-95E8-0437-05C176F4FB4A}"/>
          </ac:picMkLst>
        </pc:picChg>
        <pc:picChg chg="add del">
          <ac:chgData name="Mathilda Händén" userId="c86d09dc-e4d8-4bba-a0b2-6bb6c20761f9" providerId="ADAL" clId="{AF4EB1B8-07A6-4481-91DF-B2D5D61615A8}" dt="2023-02-13T18:09:11.571" v="16036" actId="478"/>
          <ac:picMkLst>
            <pc:docMk/>
            <pc:sldMk cId="1722191597" sldId="3151"/>
            <ac:picMk id="9" creationId="{54468020-AC74-6519-39D4-20A18BB8A3C9}"/>
          </ac:picMkLst>
        </pc:picChg>
        <pc:picChg chg="mod topLvl">
          <ac:chgData name="Mathilda Händén" userId="c86d09dc-e4d8-4bba-a0b2-6bb6c20761f9" providerId="ADAL" clId="{AF4EB1B8-07A6-4481-91DF-B2D5D61615A8}" dt="2023-02-13T18:12:04.055" v="16092" actId="164"/>
          <ac:picMkLst>
            <pc:docMk/>
            <pc:sldMk cId="1722191597" sldId="3151"/>
            <ac:picMk id="11" creationId="{572C30F5-2630-1BC1-54CE-515DE9BB428C}"/>
          </ac:picMkLst>
        </pc:picChg>
        <pc:picChg chg="mod topLvl">
          <ac:chgData name="Mathilda Händén" userId="c86d09dc-e4d8-4bba-a0b2-6bb6c20761f9" providerId="ADAL" clId="{AF4EB1B8-07A6-4481-91DF-B2D5D61615A8}" dt="2023-02-13T18:12:04.055" v="16092" actId="164"/>
          <ac:picMkLst>
            <pc:docMk/>
            <pc:sldMk cId="1722191597" sldId="3151"/>
            <ac:picMk id="13" creationId="{295055C7-458C-54DE-7617-151EDAF25419}"/>
          </ac:picMkLst>
        </pc:picChg>
        <pc:picChg chg="mod topLvl">
          <ac:chgData name="Mathilda Händén" userId="c86d09dc-e4d8-4bba-a0b2-6bb6c20761f9" providerId="ADAL" clId="{AF4EB1B8-07A6-4481-91DF-B2D5D61615A8}" dt="2023-02-13T18:12:04.055" v="16092" actId="164"/>
          <ac:picMkLst>
            <pc:docMk/>
            <pc:sldMk cId="1722191597" sldId="3151"/>
            <ac:picMk id="14" creationId="{C506DEC6-D5CF-1358-E3CC-CCF4B65A8A06}"/>
          </ac:picMkLst>
        </pc:picChg>
        <pc:picChg chg="mod ord topLvl">
          <ac:chgData name="Mathilda Händén" userId="c86d09dc-e4d8-4bba-a0b2-6bb6c20761f9" providerId="ADAL" clId="{AF4EB1B8-07A6-4481-91DF-B2D5D61615A8}" dt="2023-02-13T18:18:44.568" v="16179" actId="164"/>
          <ac:picMkLst>
            <pc:docMk/>
            <pc:sldMk cId="1722191597" sldId="3151"/>
            <ac:picMk id="34" creationId="{04D92BCD-3925-038C-8FDF-F60F90A11239}"/>
          </ac:picMkLst>
        </pc:picChg>
        <pc:picChg chg="mod ord topLvl">
          <ac:chgData name="Mathilda Händén" userId="c86d09dc-e4d8-4bba-a0b2-6bb6c20761f9" providerId="ADAL" clId="{AF4EB1B8-07A6-4481-91DF-B2D5D61615A8}" dt="2023-02-13T18:18:44.568" v="16179" actId="164"/>
          <ac:picMkLst>
            <pc:docMk/>
            <pc:sldMk cId="1722191597" sldId="3151"/>
            <ac:picMk id="35" creationId="{ED5867F7-3841-EF6F-C467-E987B737FF18}"/>
          </ac:picMkLst>
        </pc:picChg>
        <pc:picChg chg="mod ord topLvl">
          <ac:chgData name="Mathilda Händén" userId="c86d09dc-e4d8-4bba-a0b2-6bb6c20761f9" providerId="ADAL" clId="{AF4EB1B8-07A6-4481-91DF-B2D5D61615A8}" dt="2023-02-13T18:18:44.568" v="16179" actId="164"/>
          <ac:picMkLst>
            <pc:docMk/>
            <pc:sldMk cId="1722191597" sldId="3151"/>
            <ac:picMk id="36" creationId="{C081F65E-6963-0FA2-7151-E39FA3A2F02C}"/>
          </ac:picMkLst>
        </pc:picChg>
        <pc:picChg chg="del mod topLvl">
          <ac:chgData name="Mathilda Händén" userId="c86d09dc-e4d8-4bba-a0b2-6bb6c20761f9" providerId="ADAL" clId="{AF4EB1B8-07A6-4481-91DF-B2D5D61615A8}" dt="2023-02-13T18:16:39.760" v="16165" actId="478"/>
          <ac:picMkLst>
            <pc:docMk/>
            <pc:sldMk cId="1722191597" sldId="3151"/>
            <ac:picMk id="37" creationId="{7CA1923A-0E43-A886-D6FF-F16327965D6D}"/>
          </ac:picMkLst>
        </pc:picChg>
        <pc:picChg chg="add mod ord">
          <ac:chgData name="Mathilda Händén" userId="c86d09dc-e4d8-4bba-a0b2-6bb6c20761f9" providerId="ADAL" clId="{AF4EB1B8-07A6-4481-91DF-B2D5D61615A8}" dt="2023-02-13T18:18:44.568" v="16179" actId="164"/>
          <ac:picMkLst>
            <pc:docMk/>
            <pc:sldMk cId="1722191597" sldId="3151"/>
            <ac:picMk id="40" creationId="{5B804ED3-7A6A-5562-04C0-5CC711108CF2}"/>
          </ac:picMkLst>
        </pc:picChg>
        <pc:picChg chg="add mod ord">
          <ac:chgData name="Mathilda Händén" userId="c86d09dc-e4d8-4bba-a0b2-6bb6c20761f9" providerId="ADAL" clId="{AF4EB1B8-07A6-4481-91DF-B2D5D61615A8}" dt="2023-02-13T18:34:16.098" v="16505" actId="34135"/>
          <ac:picMkLst>
            <pc:docMk/>
            <pc:sldMk cId="1722191597" sldId="3151"/>
            <ac:picMk id="54" creationId="{627AB7F0-1248-F5D4-1C56-8E9AF7E2C764}"/>
          </ac:picMkLst>
        </pc:picChg>
        <pc:cxnChg chg="add del mod ord">
          <ac:chgData name="Mathilda Händén" userId="c86d09dc-e4d8-4bba-a0b2-6bb6c20761f9" providerId="ADAL" clId="{AF4EB1B8-07A6-4481-91DF-B2D5D61615A8}" dt="2023-02-13T18:27:48.489" v="16343" actId="478"/>
          <ac:cxnSpMkLst>
            <pc:docMk/>
            <pc:sldMk cId="1722191597" sldId="3151"/>
            <ac:cxnSpMk id="4" creationId="{72115BD8-1429-9E36-0371-FB09FF051DF2}"/>
          </ac:cxnSpMkLst>
        </pc:cxnChg>
        <pc:cxnChg chg="add del mod">
          <ac:chgData name="Mathilda Händén" userId="c86d09dc-e4d8-4bba-a0b2-6bb6c20761f9" providerId="ADAL" clId="{AF4EB1B8-07A6-4481-91DF-B2D5D61615A8}" dt="2023-02-13T18:25:45.528" v="16322" actId="478"/>
          <ac:cxnSpMkLst>
            <pc:docMk/>
            <pc:sldMk cId="1722191597" sldId="3151"/>
            <ac:cxnSpMk id="27" creationId="{131B5D3B-D9E9-A1CF-C4DD-96CA90B938F1}"/>
          </ac:cxnSpMkLst>
        </pc:cxnChg>
        <pc:cxnChg chg="add del mod">
          <ac:chgData name="Mathilda Händén" userId="c86d09dc-e4d8-4bba-a0b2-6bb6c20761f9" providerId="ADAL" clId="{AF4EB1B8-07A6-4481-91DF-B2D5D61615A8}" dt="2023-02-13T18:27:50.177" v="16344" actId="478"/>
          <ac:cxnSpMkLst>
            <pc:docMk/>
            <pc:sldMk cId="1722191597" sldId="3151"/>
            <ac:cxnSpMk id="32" creationId="{1BF1A875-E903-4E01-F0E4-E485D77818C6}"/>
          </ac:cxnSpMkLst>
        </pc:cxn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3T18:31:07.949" v="16397"/>
              <pc2:cmMkLst xmlns:pc2="http://schemas.microsoft.com/office/powerpoint/2019/9/main/command">
                <pc:docMk/>
                <pc:sldMk cId="1722191597" sldId="3151"/>
                <pc2:cmMk id="{9135AB23-FEA1-4977-B966-5355E93E90CF}"/>
              </pc2:cmMkLst>
            </pc226:cmChg>
            <pc226:cmChg xmlns:pc226="http://schemas.microsoft.com/office/powerpoint/2022/06/main/command" chg="mod">
              <pc226:chgData name="Mathilda Händén" userId="c86d09dc-e4d8-4bba-a0b2-6bb6c20761f9" providerId="ADAL" clId="{AF4EB1B8-07A6-4481-91DF-B2D5D61615A8}" dt="2023-02-13T18:09:11.571" v="16037" actId="2056"/>
              <pc2:cmMkLst xmlns:pc2="http://schemas.microsoft.com/office/powerpoint/2019/9/main/command">
                <pc:docMk/>
                <pc:sldMk cId="1722191597" sldId="3151"/>
                <pc2:cmMk id="{725112C2-0F12-4AAD-8FC5-5A21074865B8}"/>
              </pc2:cmMkLst>
            </pc226:cmChg>
            <pc226:cmChg xmlns:pc226="http://schemas.microsoft.com/office/powerpoint/2022/06/main/command" chg="add">
              <pc226:chgData name="Mathilda Händén" userId="c86d09dc-e4d8-4bba-a0b2-6bb6c20761f9" providerId="ADAL" clId="{AF4EB1B8-07A6-4481-91DF-B2D5D61615A8}" dt="2023-02-13T18:30:47.671" v="16396"/>
              <pc2:cmMkLst xmlns:pc2="http://schemas.microsoft.com/office/powerpoint/2019/9/main/command">
                <pc:docMk/>
                <pc:sldMk cId="1722191597" sldId="3151"/>
                <pc2:cmMk id="{A5B1DFD7-78B7-41B0-85FC-3F541987B714}"/>
              </pc2:cmMkLst>
            </pc226:cmChg>
          </p:ext>
        </pc:extLst>
      </pc:sldChg>
      <pc:sldChg chg="add del">
        <pc:chgData name="Mathilda Händén" userId="c86d09dc-e4d8-4bba-a0b2-6bb6c20761f9" providerId="ADAL" clId="{AF4EB1B8-07A6-4481-91DF-B2D5D61615A8}" dt="2023-02-13T18:21:03.423" v="16204" actId="47"/>
        <pc:sldMkLst>
          <pc:docMk/>
          <pc:sldMk cId="1132200196" sldId="3152"/>
        </pc:sldMkLst>
      </pc:sldChg>
      <pc:sldChg chg="addSp delSp modSp add del mod addCm modCm">
        <pc:chgData name="Mathilda Händén" userId="c86d09dc-e4d8-4bba-a0b2-6bb6c20761f9" providerId="ADAL" clId="{AF4EB1B8-07A6-4481-91DF-B2D5D61615A8}" dt="2023-02-17T12:35:50.448" v="25216" actId="47"/>
        <pc:sldMkLst>
          <pc:docMk/>
          <pc:sldMk cId="3467346581" sldId="3152"/>
        </pc:sldMkLst>
        <pc:spChg chg="add del mod">
          <ac:chgData name="Mathilda Händén" userId="c86d09dc-e4d8-4bba-a0b2-6bb6c20761f9" providerId="ADAL" clId="{AF4EB1B8-07A6-4481-91DF-B2D5D61615A8}" dt="2023-02-17T12:17:12.440" v="24996" actId="478"/>
          <ac:spMkLst>
            <pc:docMk/>
            <pc:sldMk cId="3467346581" sldId="3152"/>
            <ac:spMk id="7" creationId="{0354BFB3-11E5-1C54-85D4-23DCEFCF49CE}"/>
          </ac:spMkLst>
        </pc:spChg>
        <pc:spChg chg="del">
          <ac:chgData name="Mathilda Händén" userId="c86d09dc-e4d8-4bba-a0b2-6bb6c20761f9" providerId="ADAL" clId="{AF4EB1B8-07A6-4481-91DF-B2D5D61615A8}" dt="2023-02-14T07:46:20.663" v="16523" actId="478"/>
          <ac:spMkLst>
            <pc:docMk/>
            <pc:sldMk cId="3467346581" sldId="3152"/>
            <ac:spMk id="8" creationId="{06610CBE-C6F8-2824-E19B-94C56879E9B4}"/>
          </ac:spMkLst>
        </pc:spChg>
        <pc:spChg chg="add mod ord">
          <ac:chgData name="Mathilda Händén" userId="c86d09dc-e4d8-4bba-a0b2-6bb6c20761f9" providerId="ADAL" clId="{AF4EB1B8-07A6-4481-91DF-B2D5D61615A8}" dt="2023-02-17T12:32:32.495" v="25173" actId="1076"/>
          <ac:spMkLst>
            <pc:docMk/>
            <pc:sldMk cId="3467346581" sldId="3152"/>
            <ac:spMk id="10" creationId="{9144082F-D949-A6F0-983E-0CD66A42FCC1}"/>
          </ac:spMkLst>
        </pc:spChg>
        <pc:spChg chg="del mod">
          <ac:chgData name="Mathilda Händén" userId="c86d09dc-e4d8-4bba-a0b2-6bb6c20761f9" providerId="ADAL" clId="{AF4EB1B8-07A6-4481-91DF-B2D5D61615A8}" dt="2023-02-14T07:46:23.955" v="16526" actId="478"/>
          <ac:spMkLst>
            <pc:docMk/>
            <pc:sldMk cId="3467346581" sldId="3152"/>
            <ac:spMk id="10" creationId="{BDB29360-7542-D4E3-732E-B601CAA7F4CD}"/>
          </ac:spMkLst>
        </pc:spChg>
        <pc:spChg chg="mod topLvl">
          <ac:chgData name="Mathilda Händén" userId="c86d09dc-e4d8-4bba-a0b2-6bb6c20761f9" providerId="ADAL" clId="{AF4EB1B8-07A6-4481-91DF-B2D5D61615A8}" dt="2023-02-17T12:32:32.495" v="25173" actId="1076"/>
          <ac:spMkLst>
            <pc:docMk/>
            <pc:sldMk cId="3467346581" sldId="3152"/>
            <ac:spMk id="18" creationId="{C23C26D4-83AB-2915-F474-E7A81952690A}"/>
          </ac:spMkLst>
        </pc:spChg>
        <pc:spChg chg="del mod topLvl">
          <ac:chgData name="Mathilda Händén" userId="c86d09dc-e4d8-4bba-a0b2-6bb6c20761f9" providerId="ADAL" clId="{AF4EB1B8-07A6-4481-91DF-B2D5D61615A8}" dt="2023-02-17T12:24:23.053" v="25042" actId="478"/>
          <ac:spMkLst>
            <pc:docMk/>
            <pc:sldMk cId="3467346581" sldId="3152"/>
            <ac:spMk id="19" creationId="{F2DEE266-34B5-5CF8-CCAA-1717152383EB}"/>
          </ac:spMkLst>
        </pc:spChg>
        <pc:spChg chg="mod topLvl">
          <ac:chgData name="Mathilda Händén" userId="c86d09dc-e4d8-4bba-a0b2-6bb6c20761f9" providerId="ADAL" clId="{AF4EB1B8-07A6-4481-91DF-B2D5D61615A8}" dt="2023-02-17T12:32:32.495" v="25173" actId="1076"/>
          <ac:spMkLst>
            <pc:docMk/>
            <pc:sldMk cId="3467346581" sldId="3152"/>
            <ac:spMk id="20" creationId="{20D06522-350A-4634-B41C-0AD1068D5B94}"/>
          </ac:spMkLst>
        </pc:spChg>
        <pc:spChg chg="add mod">
          <ac:chgData name="Mathilda Händén" userId="c86d09dc-e4d8-4bba-a0b2-6bb6c20761f9" providerId="ADAL" clId="{AF4EB1B8-07A6-4481-91DF-B2D5D61615A8}" dt="2023-02-17T12:34:05.244" v="25198" actId="1076"/>
          <ac:spMkLst>
            <pc:docMk/>
            <pc:sldMk cId="3467346581" sldId="3152"/>
            <ac:spMk id="21" creationId="{1E1B9565-B5F7-DDC1-76C3-94BD65523CF4}"/>
          </ac:spMkLst>
        </pc:spChg>
        <pc:spChg chg="mod topLvl">
          <ac:chgData name="Mathilda Händén" userId="c86d09dc-e4d8-4bba-a0b2-6bb6c20761f9" providerId="ADAL" clId="{AF4EB1B8-07A6-4481-91DF-B2D5D61615A8}" dt="2023-02-17T12:32:27.621" v="25172" actId="1076"/>
          <ac:spMkLst>
            <pc:docMk/>
            <pc:sldMk cId="3467346581" sldId="3152"/>
            <ac:spMk id="38" creationId="{BB4294CB-46F7-863D-FBB5-66119E6EC10A}"/>
          </ac:spMkLst>
        </pc:spChg>
        <pc:spChg chg="mod topLvl">
          <ac:chgData name="Mathilda Händén" userId="c86d09dc-e4d8-4bba-a0b2-6bb6c20761f9" providerId="ADAL" clId="{AF4EB1B8-07A6-4481-91DF-B2D5D61615A8}" dt="2023-02-17T12:32:27.621" v="25172" actId="1076"/>
          <ac:spMkLst>
            <pc:docMk/>
            <pc:sldMk cId="3467346581" sldId="3152"/>
            <ac:spMk id="39" creationId="{8FAEA841-A544-ADFD-8C84-0EB3A127E626}"/>
          </ac:spMkLst>
        </pc:spChg>
        <pc:spChg chg="mod topLvl">
          <ac:chgData name="Mathilda Händén" userId="c86d09dc-e4d8-4bba-a0b2-6bb6c20761f9" providerId="ADAL" clId="{AF4EB1B8-07A6-4481-91DF-B2D5D61615A8}" dt="2023-02-17T12:32:27.621" v="25172" actId="1076"/>
          <ac:spMkLst>
            <pc:docMk/>
            <pc:sldMk cId="3467346581" sldId="3152"/>
            <ac:spMk id="42" creationId="{6774FF6A-9990-495B-0971-6B3089F76869}"/>
          </ac:spMkLst>
        </pc:spChg>
        <pc:spChg chg="del mod">
          <ac:chgData name="Mathilda Händén" userId="c86d09dc-e4d8-4bba-a0b2-6bb6c20761f9" providerId="ADAL" clId="{AF4EB1B8-07A6-4481-91DF-B2D5D61615A8}" dt="2023-02-17T12:34:01.339" v="25197" actId="478"/>
          <ac:spMkLst>
            <pc:docMk/>
            <pc:sldMk cId="3467346581" sldId="3152"/>
            <ac:spMk id="43" creationId="{6CF2628E-ED73-1804-92EA-8419395D849E}"/>
          </ac:spMkLst>
        </pc:spChg>
        <pc:spChg chg="del topLvl">
          <ac:chgData name="Mathilda Händén" userId="c86d09dc-e4d8-4bba-a0b2-6bb6c20761f9" providerId="ADAL" clId="{AF4EB1B8-07A6-4481-91DF-B2D5D61615A8}" dt="2023-02-14T07:46:28.326" v="16528" actId="478"/>
          <ac:spMkLst>
            <pc:docMk/>
            <pc:sldMk cId="3467346581" sldId="3152"/>
            <ac:spMk id="46" creationId="{D5D8F5DF-E27F-D988-5D75-A4E74A50EF44}"/>
          </ac:spMkLst>
        </pc:spChg>
        <pc:spChg chg="mod ord topLvl">
          <ac:chgData name="Mathilda Händén" userId="c86d09dc-e4d8-4bba-a0b2-6bb6c20761f9" providerId="ADAL" clId="{AF4EB1B8-07A6-4481-91DF-B2D5D61615A8}" dt="2023-02-17T12:32:42.781" v="25176" actId="166"/>
          <ac:spMkLst>
            <pc:docMk/>
            <pc:sldMk cId="3467346581" sldId="3152"/>
            <ac:spMk id="47" creationId="{69E84962-9B3F-655F-E716-C609D5214B55}"/>
          </ac:spMkLst>
        </pc:spChg>
        <pc:spChg chg="del topLvl">
          <ac:chgData name="Mathilda Händén" userId="c86d09dc-e4d8-4bba-a0b2-6bb6c20761f9" providerId="ADAL" clId="{AF4EB1B8-07A6-4481-91DF-B2D5D61615A8}" dt="2023-02-14T07:46:25.438" v="16527" actId="478"/>
          <ac:spMkLst>
            <pc:docMk/>
            <pc:sldMk cId="3467346581" sldId="3152"/>
            <ac:spMk id="49" creationId="{43F12E67-7D23-9629-FA04-9A455134E00C}"/>
          </ac:spMkLst>
        </pc:spChg>
        <pc:spChg chg="mod ord topLvl">
          <ac:chgData name="Mathilda Händén" userId="c86d09dc-e4d8-4bba-a0b2-6bb6c20761f9" providerId="ADAL" clId="{AF4EB1B8-07A6-4481-91DF-B2D5D61615A8}" dt="2023-02-17T12:32:46.493" v="25177" actId="1076"/>
          <ac:spMkLst>
            <pc:docMk/>
            <pc:sldMk cId="3467346581" sldId="3152"/>
            <ac:spMk id="51" creationId="{161374A8-6CA4-9F17-332B-BED9E0493F41}"/>
          </ac:spMkLst>
        </pc:spChg>
        <pc:spChg chg="del">
          <ac:chgData name="Mathilda Händén" userId="c86d09dc-e4d8-4bba-a0b2-6bb6c20761f9" providerId="ADAL" clId="{AF4EB1B8-07A6-4481-91DF-B2D5D61615A8}" dt="2023-02-14T07:46:30.432" v="16530" actId="478"/>
          <ac:spMkLst>
            <pc:docMk/>
            <pc:sldMk cId="3467346581" sldId="3152"/>
            <ac:spMk id="53" creationId="{95FB1001-C563-0D55-9522-3B1A5D125D65}"/>
          </ac:spMkLst>
        </pc:spChg>
        <pc:spChg chg="mod">
          <ac:chgData name="Mathilda Händén" userId="c86d09dc-e4d8-4bba-a0b2-6bb6c20761f9" providerId="ADAL" clId="{AF4EB1B8-07A6-4481-91DF-B2D5D61615A8}" dt="2023-02-17T12:32:59.479" v="25180" actId="1076"/>
          <ac:spMkLst>
            <pc:docMk/>
            <pc:sldMk cId="3467346581" sldId="3152"/>
            <ac:spMk id="55" creationId="{2CBB73F2-827E-EDFD-F134-577C1D3C9909}"/>
          </ac:spMkLst>
        </pc:spChg>
        <pc:spChg chg="del">
          <ac:chgData name="Mathilda Händén" userId="c86d09dc-e4d8-4bba-a0b2-6bb6c20761f9" providerId="ADAL" clId="{AF4EB1B8-07A6-4481-91DF-B2D5D61615A8}" dt="2023-02-14T07:46:22.778" v="16525" actId="478"/>
          <ac:spMkLst>
            <pc:docMk/>
            <pc:sldMk cId="3467346581" sldId="3152"/>
            <ac:spMk id="58" creationId="{678200DC-EDF9-8028-4601-FBC413ED3123}"/>
          </ac:spMkLst>
        </pc:spChg>
        <pc:spChg chg="del">
          <ac:chgData name="Mathilda Händén" userId="c86d09dc-e4d8-4bba-a0b2-6bb6c20761f9" providerId="ADAL" clId="{AF4EB1B8-07A6-4481-91DF-B2D5D61615A8}" dt="2023-02-14T07:46:29.216" v="16529" actId="478"/>
          <ac:spMkLst>
            <pc:docMk/>
            <pc:sldMk cId="3467346581" sldId="3152"/>
            <ac:spMk id="60" creationId="{9C565633-AE4B-C222-14BB-9EE2F040E2AF}"/>
          </ac:spMkLst>
        </pc:spChg>
        <pc:spChg chg="mod topLvl">
          <ac:chgData name="Mathilda Händén" userId="c86d09dc-e4d8-4bba-a0b2-6bb6c20761f9" providerId="ADAL" clId="{AF4EB1B8-07A6-4481-91DF-B2D5D61615A8}" dt="2023-02-17T12:32:27.621" v="25172" actId="1076"/>
          <ac:spMkLst>
            <pc:docMk/>
            <pc:sldMk cId="3467346581" sldId="3152"/>
            <ac:spMk id="76" creationId="{D6E9E04C-0BDF-4EB8-CB25-41AF86AFA977}"/>
          </ac:spMkLst>
        </pc:spChg>
        <pc:grpChg chg="del">
          <ac:chgData name="Mathilda Händén" userId="c86d09dc-e4d8-4bba-a0b2-6bb6c20761f9" providerId="ADAL" clId="{AF4EB1B8-07A6-4481-91DF-B2D5D61615A8}" dt="2023-02-14T07:46:22.778" v="16525" actId="478"/>
          <ac:grpSpMkLst>
            <pc:docMk/>
            <pc:sldMk cId="3467346581" sldId="3152"/>
            <ac:grpSpMk id="7" creationId="{3F5E823A-EA17-9B86-2F7D-8F7A2AC6373E}"/>
          </ac:grpSpMkLst>
        </pc:grpChg>
        <pc:grpChg chg="add mod">
          <ac:chgData name="Mathilda Händén" userId="c86d09dc-e4d8-4bba-a0b2-6bb6c20761f9" providerId="ADAL" clId="{AF4EB1B8-07A6-4481-91DF-B2D5D61615A8}" dt="2023-02-17T12:32:32.495" v="25173" actId="1076"/>
          <ac:grpSpMkLst>
            <pc:docMk/>
            <pc:sldMk cId="3467346581" sldId="3152"/>
            <ac:grpSpMk id="16" creationId="{2109B9D7-F34A-0F42-C78F-700E50C24959}"/>
          </ac:grpSpMkLst>
        </pc:grpChg>
        <pc:grpChg chg="add mod">
          <ac:chgData name="Mathilda Händén" userId="c86d09dc-e4d8-4bba-a0b2-6bb6c20761f9" providerId="ADAL" clId="{AF4EB1B8-07A6-4481-91DF-B2D5D61615A8}" dt="2023-02-17T12:32:27.621" v="25172" actId="1076"/>
          <ac:grpSpMkLst>
            <pc:docMk/>
            <pc:sldMk cId="3467346581" sldId="3152"/>
            <ac:grpSpMk id="17" creationId="{B7BD7399-DC34-2AEB-09C6-FE0C98BCA099}"/>
          </ac:grpSpMkLst>
        </pc:grpChg>
        <pc:grpChg chg="del">
          <ac:chgData name="Mathilda Händén" userId="c86d09dc-e4d8-4bba-a0b2-6bb6c20761f9" providerId="ADAL" clId="{AF4EB1B8-07A6-4481-91DF-B2D5D61615A8}" dt="2023-02-14T07:46:20.663" v="16523" actId="478"/>
          <ac:grpSpMkLst>
            <pc:docMk/>
            <pc:sldMk cId="3467346581" sldId="3152"/>
            <ac:grpSpMk id="21" creationId="{34B7C52E-1AB3-36AF-2E23-8C958E513B6A}"/>
          </ac:grpSpMkLst>
        </pc:grpChg>
        <pc:grpChg chg="add del mod topLvl">
          <ac:chgData name="Mathilda Händén" userId="c86d09dc-e4d8-4bba-a0b2-6bb6c20761f9" providerId="ADAL" clId="{AF4EB1B8-07A6-4481-91DF-B2D5D61615A8}" dt="2023-02-17T12:26:21.965" v="25081" actId="165"/>
          <ac:grpSpMkLst>
            <pc:docMk/>
            <pc:sldMk cId="3467346581" sldId="3152"/>
            <ac:grpSpMk id="26" creationId="{2C150E79-9FB9-7039-AD9F-E1BEFFF7E0D3}"/>
          </ac:grpSpMkLst>
        </pc:grpChg>
        <pc:grpChg chg="del mod topLvl">
          <ac:chgData name="Mathilda Händén" userId="c86d09dc-e4d8-4bba-a0b2-6bb6c20761f9" providerId="ADAL" clId="{AF4EB1B8-07A6-4481-91DF-B2D5D61615A8}" dt="2023-02-17T12:21:00.240" v="25018" actId="165"/>
          <ac:grpSpMkLst>
            <pc:docMk/>
            <pc:sldMk cId="3467346581" sldId="3152"/>
            <ac:grpSpMk id="41" creationId="{BEE08FA5-6642-0E82-BB22-9D2ADC9B7D0D}"/>
          </ac:grpSpMkLst>
        </pc:grpChg>
        <pc:grpChg chg="del mod">
          <ac:chgData name="Mathilda Händén" userId="c86d09dc-e4d8-4bba-a0b2-6bb6c20761f9" providerId="ADAL" clId="{AF4EB1B8-07A6-4481-91DF-B2D5D61615A8}" dt="2023-02-17T12:20:55.131" v="25016" actId="165"/>
          <ac:grpSpMkLst>
            <pc:docMk/>
            <pc:sldMk cId="3467346581" sldId="3152"/>
            <ac:grpSpMk id="56" creationId="{39B29B53-B163-96B1-8BB9-E059BA801D41}"/>
          </ac:grpSpMkLst>
        </pc:grpChg>
        <pc:grpChg chg="del mod">
          <ac:chgData name="Mathilda Händén" userId="c86d09dc-e4d8-4bba-a0b2-6bb6c20761f9" providerId="ADAL" clId="{AF4EB1B8-07A6-4481-91DF-B2D5D61615A8}" dt="2023-02-17T12:24:21.696" v="25041" actId="165"/>
          <ac:grpSpMkLst>
            <pc:docMk/>
            <pc:sldMk cId="3467346581" sldId="3152"/>
            <ac:grpSpMk id="57" creationId="{B61ADC85-774C-B866-0F6E-A27787809B7A}"/>
          </ac:grpSpMkLst>
        </pc:grpChg>
        <pc:grpChg chg="del">
          <ac:chgData name="Mathilda Händén" userId="c86d09dc-e4d8-4bba-a0b2-6bb6c20761f9" providerId="ADAL" clId="{AF4EB1B8-07A6-4481-91DF-B2D5D61615A8}" dt="2023-02-14T07:46:25.438" v="16527" actId="478"/>
          <ac:grpSpMkLst>
            <pc:docMk/>
            <pc:sldMk cId="3467346581" sldId="3152"/>
            <ac:grpSpMk id="59" creationId="{408449DB-2A4D-3A01-FE9E-7F041B33103F}"/>
          </ac:grpSpMkLst>
        </pc:grpChg>
        <pc:picChg chg="add del mod">
          <ac:chgData name="Mathilda Händén" userId="c86d09dc-e4d8-4bba-a0b2-6bb6c20761f9" providerId="ADAL" clId="{AF4EB1B8-07A6-4481-91DF-B2D5D61615A8}" dt="2023-02-17T12:25:56.058" v="25071" actId="478"/>
          <ac:picMkLst>
            <pc:docMk/>
            <pc:sldMk cId="3467346581" sldId="3152"/>
            <ac:picMk id="2" creationId="{2E0D1B82-AC27-C946-DF97-19DAF219DD7A}"/>
          </ac:picMkLst>
        </pc:picChg>
        <pc:picChg chg="add mod">
          <ac:chgData name="Mathilda Händén" userId="c86d09dc-e4d8-4bba-a0b2-6bb6c20761f9" providerId="ADAL" clId="{AF4EB1B8-07A6-4481-91DF-B2D5D61615A8}" dt="2023-02-17T12:32:27.621" v="25172" actId="1076"/>
          <ac:picMkLst>
            <pc:docMk/>
            <pc:sldMk cId="3467346581" sldId="3152"/>
            <ac:picMk id="3" creationId="{C98413AB-7CB4-FF50-CC65-79B45A34F7BC}"/>
          </ac:picMkLst>
        </pc:picChg>
        <pc:picChg chg="del">
          <ac:chgData name="Mathilda Händén" userId="c86d09dc-e4d8-4bba-a0b2-6bb6c20761f9" providerId="ADAL" clId="{AF4EB1B8-07A6-4481-91DF-B2D5D61615A8}" dt="2023-02-17T12:19:56.375" v="25003" actId="478"/>
          <ac:picMkLst>
            <pc:docMk/>
            <pc:sldMk cId="3467346581" sldId="3152"/>
            <ac:picMk id="5" creationId="{60FA30A6-FDAF-95E8-0437-05C176F4FB4A}"/>
          </ac:picMkLst>
        </pc:picChg>
        <pc:picChg chg="add del">
          <ac:chgData name="Mathilda Händén" userId="c86d09dc-e4d8-4bba-a0b2-6bb6c20761f9" providerId="ADAL" clId="{AF4EB1B8-07A6-4481-91DF-B2D5D61615A8}" dt="2023-02-17T12:16:56.885" v="24983" actId="478"/>
          <ac:picMkLst>
            <pc:docMk/>
            <pc:sldMk cId="3467346581" sldId="3152"/>
            <ac:picMk id="6" creationId="{D05FFF1A-FCCC-50F2-C92A-6D272738A47C}"/>
          </ac:picMkLst>
        </pc:picChg>
        <pc:picChg chg="add mod">
          <ac:chgData name="Mathilda Händén" userId="c86d09dc-e4d8-4bba-a0b2-6bb6c20761f9" providerId="ADAL" clId="{AF4EB1B8-07A6-4481-91DF-B2D5D61615A8}" dt="2023-02-17T12:32:27.621" v="25172" actId="1076"/>
          <ac:picMkLst>
            <pc:docMk/>
            <pc:sldMk cId="3467346581" sldId="3152"/>
            <ac:picMk id="8" creationId="{49AC63AA-54FE-EC4D-9AC8-3804671EE49C}"/>
          </ac:picMkLst>
        </pc:picChg>
        <pc:picChg chg="add mod">
          <ac:chgData name="Mathilda Händén" userId="c86d09dc-e4d8-4bba-a0b2-6bb6c20761f9" providerId="ADAL" clId="{AF4EB1B8-07A6-4481-91DF-B2D5D61615A8}" dt="2023-02-17T12:32:27.621" v="25172" actId="1076"/>
          <ac:picMkLst>
            <pc:docMk/>
            <pc:sldMk cId="3467346581" sldId="3152"/>
            <ac:picMk id="9" creationId="{C1636EE5-014B-BFB1-AB20-A1F4899C2E41}"/>
          </ac:picMkLst>
        </pc:picChg>
        <pc:picChg chg="del">
          <ac:chgData name="Mathilda Händén" userId="c86d09dc-e4d8-4bba-a0b2-6bb6c20761f9" providerId="ADAL" clId="{AF4EB1B8-07A6-4481-91DF-B2D5D61615A8}" dt="2023-02-17T12:16:02.758" v="24977" actId="478"/>
          <ac:picMkLst>
            <pc:docMk/>
            <pc:sldMk cId="3467346581" sldId="3152"/>
            <ac:picMk id="11" creationId="{572C30F5-2630-1BC1-54CE-515DE9BB428C}"/>
          </ac:picMkLst>
        </pc:picChg>
        <pc:picChg chg="add mod">
          <ac:chgData name="Mathilda Händén" userId="c86d09dc-e4d8-4bba-a0b2-6bb6c20761f9" providerId="ADAL" clId="{AF4EB1B8-07A6-4481-91DF-B2D5D61615A8}" dt="2023-02-17T12:32:32.495" v="25173" actId="1076"/>
          <ac:picMkLst>
            <pc:docMk/>
            <pc:sldMk cId="3467346581" sldId="3152"/>
            <ac:picMk id="12" creationId="{7422664A-731B-0250-C9D4-0D277E36BBC8}"/>
          </ac:picMkLst>
        </pc:picChg>
        <pc:picChg chg="del mod">
          <ac:chgData name="Mathilda Händén" userId="c86d09dc-e4d8-4bba-a0b2-6bb6c20761f9" providerId="ADAL" clId="{AF4EB1B8-07A6-4481-91DF-B2D5D61615A8}" dt="2023-02-17T12:26:08.222" v="25077" actId="478"/>
          <ac:picMkLst>
            <pc:docMk/>
            <pc:sldMk cId="3467346581" sldId="3152"/>
            <ac:picMk id="13" creationId="{295055C7-458C-54DE-7617-151EDAF25419}"/>
          </ac:picMkLst>
        </pc:picChg>
        <pc:picChg chg="mod topLvl">
          <ac:chgData name="Mathilda Händén" userId="c86d09dc-e4d8-4bba-a0b2-6bb6c20761f9" providerId="ADAL" clId="{AF4EB1B8-07A6-4481-91DF-B2D5D61615A8}" dt="2023-02-17T12:32:32.495" v="25173" actId="1076"/>
          <ac:picMkLst>
            <pc:docMk/>
            <pc:sldMk cId="3467346581" sldId="3152"/>
            <ac:picMk id="14" creationId="{C506DEC6-D5CF-1358-E3CC-CCF4B65A8A06}"/>
          </ac:picMkLst>
        </pc:picChg>
        <pc:picChg chg="add mod">
          <ac:chgData name="Mathilda Händén" userId="c86d09dc-e4d8-4bba-a0b2-6bb6c20761f9" providerId="ADAL" clId="{AF4EB1B8-07A6-4481-91DF-B2D5D61615A8}" dt="2023-02-17T12:32:32.495" v="25173" actId="1076"/>
          <ac:picMkLst>
            <pc:docMk/>
            <pc:sldMk cId="3467346581" sldId="3152"/>
            <ac:picMk id="15" creationId="{D3FC8517-9816-EAB7-A0E3-924D6245380D}"/>
          </ac:picMkLst>
        </pc:picChg>
        <pc:picChg chg="add mod">
          <ac:chgData name="Mathilda Händén" userId="c86d09dc-e4d8-4bba-a0b2-6bb6c20761f9" providerId="ADAL" clId="{AF4EB1B8-07A6-4481-91DF-B2D5D61615A8}" dt="2023-02-17T12:34:05.244" v="25198" actId="1076"/>
          <ac:picMkLst>
            <pc:docMk/>
            <pc:sldMk cId="3467346581" sldId="3152"/>
            <ac:picMk id="22" creationId="{7545C267-6633-A87D-F9FA-CF98E308F3AD}"/>
          </ac:picMkLst>
        </pc:picChg>
        <pc:picChg chg="add mod ord">
          <ac:chgData name="Mathilda Händén" userId="c86d09dc-e4d8-4bba-a0b2-6bb6c20761f9" providerId="ADAL" clId="{AF4EB1B8-07A6-4481-91DF-B2D5D61615A8}" dt="2023-02-17T12:34:20.355" v="25200" actId="167"/>
          <ac:picMkLst>
            <pc:docMk/>
            <pc:sldMk cId="3467346581" sldId="3152"/>
            <ac:picMk id="23" creationId="{DAF2255D-203B-A546-8A86-193E236ABBE2}"/>
          </ac:picMkLst>
        </pc:picChg>
        <pc:picChg chg="del">
          <ac:chgData name="Mathilda Händén" userId="c86d09dc-e4d8-4bba-a0b2-6bb6c20761f9" providerId="ADAL" clId="{AF4EB1B8-07A6-4481-91DF-B2D5D61615A8}" dt="2023-02-17T12:20:03.593" v="25005" actId="478"/>
          <ac:picMkLst>
            <pc:docMk/>
            <pc:sldMk cId="3467346581" sldId="3152"/>
            <ac:picMk id="34" creationId="{04D92BCD-3925-038C-8FDF-F60F90A11239}"/>
          </ac:picMkLst>
        </pc:picChg>
        <pc:picChg chg="del">
          <ac:chgData name="Mathilda Händén" userId="c86d09dc-e4d8-4bba-a0b2-6bb6c20761f9" providerId="ADAL" clId="{AF4EB1B8-07A6-4481-91DF-B2D5D61615A8}" dt="2023-02-17T12:16:10.777" v="24979" actId="478"/>
          <ac:picMkLst>
            <pc:docMk/>
            <pc:sldMk cId="3467346581" sldId="3152"/>
            <ac:picMk id="35" creationId="{ED5867F7-3841-EF6F-C467-E987B737FF18}"/>
          </ac:picMkLst>
        </pc:picChg>
        <pc:picChg chg="mod topLvl">
          <ac:chgData name="Mathilda Händén" userId="c86d09dc-e4d8-4bba-a0b2-6bb6c20761f9" providerId="ADAL" clId="{AF4EB1B8-07A6-4481-91DF-B2D5D61615A8}" dt="2023-02-17T12:32:27.621" v="25172" actId="1076"/>
          <ac:picMkLst>
            <pc:docMk/>
            <pc:sldMk cId="3467346581" sldId="3152"/>
            <ac:picMk id="36" creationId="{C081F65E-6963-0FA2-7151-E39FA3A2F02C}"/>
          </ac:picMkLst>
        </pc:picChg>
        <pc:picChg chg="del">
          <ac:chgData name="Mathilda Händén" userId="c86d09dc-e4d8-4bba-a0b2-6bb6c20761f9" providerId="ADAL" clId="{AF4EB1B8-07A6-4481-91DF-B2D5D61615A8}" dt="2023-02-17T12:20:03.593" v="25005" actId="478"/>
          <ac:picMkLst>
            <pc:docMk/>
            <pc:sldMk cId="3467346581" sldId="3152"/>
            <ac:picMk id="40" creationId="{5B804ED3-7A6A-5562-04C0-5CC711108CF2}"/>
          </ac:picMkLst>
        </pc:picChg>
        <pc:picChg chg="del">
          <ac:chgData name="Mathilda Händén" userId="c86d09dc-e4d8-4bba-a0b2-6bb6c20761f9" providerId="ADAL" clId="{AF4EB1B8-07A6-4481-91DF-B2D5D61615A8}" dt="2023-02-17T12:18:53.442" v="24998" actId="478"/>
          <ac:picMkLst>
            <pc:docMk/>
            <pc:sldMk cId="3467346581" sldId="3152"/>
            <ac:picMk id="54" creationId="{627AB7F0-1248-F5D4-1C56-8E9AF7E2C764}"/>
          </ac:picMkLst>
        </pc:picChg>
        <pc:picChg chg="add del">
          <ac:chgData name="Mathilda Händén" userId="c86d09dc-e4d8-4bba-a0b2-6bb6c20761f9" providerId="ADAL" clId="{AF4EB1B8-07A6-4481-91DF-B2D5D61615A8}" dt="2023-02-17T12:18:53.442" v="24998" actId="478"/>
          <ac:picMkLst>
            <pc:docMk/>
            <pc:sldMk cId="3467346581" sldId="3152"/>
            <ac:picMk id="1026" creationId="{1C110871-E34B-C86A-619F-6FA4536E21DD}"/>
          </ac:picMkLst>
        </pc:picChg>
        <pc:picChg chg="add mod">
          <ac:chgData name="Mathilda Händén" userId="c86d09dc-e4d8-4bba-a0b2-6bb6c20761f9" providerId="ADAL" clId="{AF4EB1B8-07A6-4481-91DF-B2D5D61615A8}" dt="2023-02-17T12:32:32.495" v="25173" actId="1076"/>
          <ac:picMkLst>
            <pc:docMk/>
            <pc:sldMk cId="3467346581" sldId="3152"/>
            <ac:picMk id="1028" creationId="{FA55AC60-723C-1264-1DD8-DD1A393B83A6}"/>
          </ac:picMkLst>
        </pc:picChg>
        <pc:extLst>
          <p:ext xmlns:p="http://schemas.openxmlformats.org/presentationml/2006/main" uri="{D6D511B9-2390-475A-947B-AFAB55BFBCF1}">
            <pc226:cmChg xmlns:pc226="http://schemas.microsoft.com/office/powerpoint/2022/06/main/command" chg="mod">
              <pc226:chgData name="Mathilda Händén" userId="c86d09dc-e4d8-4bba-a0b2-6bb6c20761f9" providerId="ADAL" clId="{AF4EB1B8-07A6-4481-91DF-B2D5D61615A8}" dt="2023-02-17T12:21:00.481" v="25019" actId="2056"/>
              <pc2:cmMkLst xmlns:pc2="http://schemas.microsoft.com/office/powerpoint/2019/9/main/command">
                <pc:docMk/>
                <pc:sldMk cId="3467346581" sldId="3152"/>
                <pc2:cmMk id="{452E686F-0B5C-45E7-A406-D5C44C3C4C95}"/>
              </pc2:cmMkLst>
            </pc226:cmChg>
            <pc226:cmChg xmlns:pc226="http://schemas.microsoft.com/office/powerpoint/2022/06/main/command" chg="add mod">
              <pc226:chgData name="Mathilda Händén" userId="c86d09dc-e4d8-4bba-a0b2-6bb6c20761f9" providerId="ADAL" clId="{AF4EB1B8-07A6-4481-91DF-B2D5D61615A8}" dt="2023-02-17T12:20:55.385" v="25017" actId="2056"/>
              <pc2:cmMkLst xmlns:pc2="http://schemas.microsoft.com/office/powerpoint/2019/9/main/command">
                <pc:docMk/>
                <pc:sldMk cId="3467346581" sldId="3152"/>
                <pc2:cmMk id="{3BB78583-E03F-4C64-A634-0FDCD9BAD7FA}"/>
              </pc2:cmMkLst>
            </pc226:cmChg>
            <pc226:cmChg xmlns:pc226="http://schemas.microsoft.com/office/powerpoint/2022/06/main/command" chg="mod">
              <pc226:chgData name="Mathilda Händén" userId="c86d09dc-e4d8-4bba-a0b2-6bb6c20761f9" providerId="ADAL" clId="{AF4EB1B8-07A6-4481-91DF-B2D5D61615A8}" dt="2023-02-17T12:26:22.422" v="25082" actId="2056"/>
              <pc2:cmMkLst xmlns:pc2="http://schemas.microsoft.com/office/powerpoint/2019/9/main/command">
                <pc:docMk/>
                <pc:sldMk cId="3467346581" sldId="3152"/>
                <pc2:cmMk id="{C311A3A6-4892-4A49-BACB-5B1E53AA8425}"/>
              </pc2:cmMkLst>
            </pc226:cmChg>
          </p:ext>
        </pc:extLst>
      </pc:sldChg>
      <pc:sldChg chg="add del">
        <pc:chgData name="Mathilda Händén" userId="c86d09dc-e4d8-4bba-a0b2-6bb6c20761f9" providerId="ADAL" clId="{AF4EB1B8-07A6-4481-91DF-B2D5D61615A8}" dt="2023-02-13T14:39:34.053" v="15963"/>
        <pc:sldMkLst>
          <pc:docMk/>
          <pc:sldMk cId="3964477756" sldId="3152"/>
        </pc:sldMkLst>
      </pc:sldChg>
      <pc:sldChg chg="add del">
        <pc:chgData name="Mathilda Händén" userId="c86d09dc-e4d8-4bba-a0b2-6bb6c20761f9" providerId="ADAL" clId="{AF4EB1B8-07A6-4481-91DF-B2D5D61615A8}" dt="2023-02-14T08:50:52.604" v="16581" actId="47"/>
        <pc:sldMkLst>
          <pc:docMk/>
          <pc:sldMk cId="1963316813" sldId="3153"/>
        </pc:sldMkLst>
      </pc:sldChg>
      <pc:sldChg chg="delSp modSp del mod">
        <pc:chgData name="Mathilda Händén" userId="c86d09dc-e4d8-4bba-a0b2-6bb6c20761f9" providerId="ADAL" clId="{AF4EB1B8-07A6-4481-91DF-B2D5D61615A8}" dt="2023-02-14T08:37:41.501" v="16561" actId="47"/>
        <pc:sldMkLst>
          <pc:docMk/>
          <pc:sldMk cId="2435431304" sldId="3153"/>
        </pc:sldMkLst>
        <pc:spChg chg="mod">
          <ac:chgData name="Mathilda Händén" userId="c86d09dc-e4d8-4bba-a0b2-6bb6c20761f9" providerId="ADAL" clId="{AF4EB1B8-07A6-4481-91DF-B2D5D61615A8}" dt="2023-02-14T08:37:06.654" v="16560" actId="207"/>
          <ac:spMkLst>
            <pc:docMk/>
            <pc:sldMk cId="2435431304" sldId="3153"/>
            <ac:spMk id="6" creationId="{0400AB00-E44B-713B-25BD-E43FDA8234F7}"/>
          </ac:spMkLst>
        </pc:spChg>
        <pc:grpChg chg="del">
          <ac:chgData name="Mathilda Händén" userId="c86d09dc-e4d8-4bba-a0b2-6bb6c20761f9" providerId="ADAL" clId="{AF4EB1B8-07A6-4481-91DF-B2D5D61615A8}" dt="2023-02-14T08:37:00.051" v="16555" actId="478"/>
          <ac:grpSpMkLst>
            <pc:docMk/>
            <pc:sldMk cId="2435431304" sldId="3153"/>
            <ac:grpSpMk id="25" creationId="{1FCDBC38-8C43-29C8-7C0A-5CDC41DC6817}"/>
          </ac:grpSpMkLst>
        </pc:grpChg>
      </pc:sldChg>
      <pc:sldChg chg="addSp delSp modSp add del mod addCm delCm">
        <pc:chgData name="Mathilda Händén" userId="c86d09dc-e4d8-4bba-a0b2-6bb6c20761f9" providerId="ADAL" clId="{AF4EB1B8-07A6-4481-91DF-B2D5D61615A8}" dt="2023-02-17T12:37:36.572" v="25240" actId="47"/>
        <pc:sldMkLst>
          <pc:docMk/>
          <pc:sldMk cId="3026091173" sldId="3153"/>
        </pc:sldMkLst>
        <pc:spChg chg="del mod">
          <ac:chgData name="Mathilda Händén" userId="c86d09dc-e4d8-4bba-a0b2-6bb6c20761f9" providerId="ADAL" clId="{AF4EB1B8-07A6-4481-91DF-B2D5D61615A8}" dt="2023-02-17T10:52:31.529" v="24800" actId="478"/>
          <ac:spMkLst>
            <pc:docMk/>
            <pc:sldMk cId="3026091173" sldId="3153"/>
            <ac:spMk id="3" creationId="{26903DF3-7E9D-54BB-413F-A1FF9D62DDF4}"/>
          </ac:spMkLst>
        </pc:spChg>
        <pc:spChg chg="del mod">
          <ac:chgData name="Mathilda Händén" userId="c86d09dc-e4d8-4bba-a0b2-6bb6c20761f9" providerId="ADAL" clId="{AF4EB1B8-07A6-4481-91DF-B2D5D61615A8}" dt="2023-02-17T10:49:42.723" v="24689" actId="478"/>
          <ac:spMkLst>
            <pc:docMk/>
            <pc:sldMk cId="3026091173" sldId="3153"/>
            <ac:spMk id="4" creationId="{1266DA66-BE44-6470-0B9A-78F0DFFE0BDB}"/>
          </ac:spMkLst>
        </pc:spChg>
        <pc:spChg chg="del mod">
          <ac:chgData name="Mathilda Händén" userId="c86d09dc-e4d8-4bba-a0b2-6bb6c20761f9" providerId="ADAL" clId="{AF4EB1B8-07A6-4481-91DF-B2D5D61615A8}" dt="2023-02-17T10:30:22.571" v="24640" actId="478"/>
          <ac:spMkLst>
            <pc:docMk/>
            <pc:sldMk cId="3026091173" sldId="3153"/>
            <ac:spMk id="8" creationId="{7FC9A882-DB2F-450B-828E-37415F6EE918}"/>
          </ac:spMkLst>
        </pc:spChg>
        <pc:spChg chg="add del mod">
          <ac:chgData name="Mathilda Händén" userId="c86d09dc-e4d8-4bba-a0b2-6bb6c20761f9" providerId="ADAL" clId="{AF4EB1B8-07A6-4481-91DF-B2D5D61615A8}" dt="2023-02-17T10:52:44.147" v="24804" actId="478"/>
          <ac:spMkLst>
            <pc:docMk/>
            <pc:sldMk cId="3026091173" sldId="3153"/>
            <ac:spMk id="9" creationId="{C6086870-92D3-4919-4964-C7D0672C4D28}"/>
          </ac:spMkLst>
        </pc:spChg>
        <pc:spChg chg="add del mod">
          <ac:chgData name="Mathilda Händén" userId="c86d09dc-e4d8-4bba-a0b2-6bb6c20761f9" providerId="ADAL" clId="{AF4EB1B8-07A6-4481-91DF-B2D5D61615A8}" dt="2023-02-17T10:55:51.520" v="24961" actId="478"/>
          <ac:spMkLst>
            <pc:docMk/>
            <pc:sldMk cId="3026091173" sldId="3153"/>
            <ac:spMk id="10" creationId="{21C1EFDC-8E07-7333-FEE5-7D4DEF33FB3F}"/>
          </ac:spMkLst>
        </pc:spChg>
        <pc:spChg chg="add del mod">
          <ac:chgData name="Mathilda Händén" userId="c86d09dc-e4d8-4bba-a0b2-6bb6c20761f9" providerId="ADAL" clId="{AF4EB1B8-07A6-4481-91DF-B2D5D61615A8}" dt="2023-02-17T10:55:51.520" v="24961" actId="478"/>
          <ac:spMkLst>
            <pc:docMk/>
            <pc:sldMk cId="3026091173" sldId="3153"/>
            <ac:spMk id="11" creationId="{72EE389C-CD0B-816B-BB95-9ED997C6AEE1}"/>
          </ac:spMkLst>
        </pc:spChg>
        <pc:spChg chg="add mod">
          <ac:chgData name="Mathilda Händén" userId="c86d09dc-e4d8-4bba-a0b2-6bb6c20761f9" providerId="ADAL" clId="{AF4EB1B8-07A6-4481-91DF-B2D5D61615A8}" dt="2023-02-17T10:53:02.218" v="24820" actId="1076"/>
          <ac:spMkLst>
            <pc:docMk/>
            <pc:sldMk cId="3026091173" sldId="3153"/>
            <ac:spMk id="12" creationId="{FDF66118-2A6E-6E6C-0A82-51CB974D5F50}"/>
          </ac:spMkLst>
        </pc:spChg>
        <pc:spChg chg="add mod">
          <ac:chgData name="Mathilda Händén" userId="c86d09dc-e4d8-4bba-a0b2-6bb6c20761f9" providerId="ADAL" clId="{AF4EB1B8-07A6-4481-91DF-B2D5D61615A8}" dt="2023-02-17T10:55:51.751" v="24962"/>
          <ac:spMkLst>
            <pc:docMk/>
            <pc:sldMk cId="3026091173" sldId="3153"/>
            <ac:spMk id="14" creationId="{494284A0-5052-AF51-0BB7-2F39E8B412D4}"/>
          </ac:spMkLst>
        </pc:spChg>
        <pc:spChg chg="add mod">
          <ac:chgData name="Mathilda Händén" userId="c86d09dc-e4d8-4bba-a0b2-6bb6c20761f9" providerId="ADAL" clId="{AF4EB1B8-07A6-4481-91DF-B2D5D61615A8}" dt="2023-02-17T10:55:51.751" v="24962"/>
          <ac:spMkLst>
            <pc:docMk/>
            <pc:sldMk cId="3026091173" sldId="3153"/>
            <ac:spMk id="15" creationId="{E837C112-98C2-8696-10E9-DDE0FAD19168}"/>
          </ac:spMkLst>
        </pc:spChg>
        <pc:picChg chg="del">
          <ac:chgData name="Mathilda Händén" userId="c86d09dc-e4d8-4bba-a0b2-6bb6c20761f9" providerId="ADAL" clId="{AF4EB1B8-07A6-4481-91DF-B2D5D61615A8}" dt="2023-02-14T10:37:24.054" v="17284" actId="478"/>
          <ac:picMkLst>
            <pc:docMk/>
            <pc:sldMk cId="3026091173" sldId="3153"/>
            <ac:picMk id="2" creationId="{13B673CF-7B88-61A1-81CC-462D99696464}"/>
          </ac:picMkLst>
        </pc:picChg>
        <pc:picChg chg="add del mod">
          <ac:chgData name="Mathilda Händén" userId="c86d09dc-e4d8-4bba-a0b2-6bb6c20761f9" providerId="ADAL" clId="{AF4EB1B8-07A6-4481-91DF-B2D5D61615A8}" dt="2023-02-17T10:02:44.445" v="24623" actId="21"/>
          <ac:picMkLst>
            <pc:docMk/>
            <pc:sldMk cId="3026091173" sldId="3153"/>
            <ac:picMk id="5" creationId="{87609BA4-5AF2-163B-D2DA-EFDBDDB2FB28}"/>
          </ac:picMkLst>
        </pc:picChg>
        <pc:picChg chg="add mod ord">
          <ac:chgData name="Mathilda Händén" userId="c86d09dc-e4d8-4bba-a0b2-6bb6c20761f9" providerId="ADAL" clId="{AF4EB1B8-07A6-4481-91DF-B2D5D61615A8}" dt="2023-02-17T10:55:57.685" v="24964" actId="1076"/>
          <ac:picMkLst>
            <pc:docMk/>
            <pc:sldMk cId="3026091173" sldId="3153"/>
            <ac:picMk id="6" creationId="{446C59CB-4370-E116-7102-85717DDB3054}"/>
          </ac:picMkLst>
        </pc:picChg>
        <pc:picChg chg="del">
          <ac:chgData name="Mathilda Händén" userId="c86d09dc-e4d8-4bba-a0b2-6bb6c20761f9" providerId="ADAL" clId="{AF4EB1B8-07A6-4481-91DF-B2D5D61615A8}" dt="2023-02-14T10:37:24.054" v="17284" actId="478"/>
          <ac:picMkLst>
            <pc:docMk/>
            <pc:sldMk cId="3026091173" sldId="3153"/>
            <ac:picMk id="6" creationId="{732C62B1-CFBE-C6F8-D23C-BFF20F551264}"/>
          </ac:picMkLst>
        </pc:picChg>
        <pc:picChg chg="add del mod">
          <ac:chgData name="Mathilda Händén" userId="c86d09dc-e4d8-4bba-a0b2-6bb6c20761f9" providerId="ADAL" clId="{AF4EB1B8-07A6-4481-91DF-B2D5D61615A8}" dt="2023-02-14T10:41:30.799" v="17330" actId="478"/>
          <ac:picMkLst>
            <pc:docMk/>
            <pc:sldMk cId="3026091173" sldId="3153"/>
            <ac:picMk id="7" creationId="{0DF7B5FF-89A1-8578-DAD1-3781B7F218B0}"/>
          </ac:picMkLst>
        </pc:picChg>
        <pc:picChg chg="add del mod modCrop">
          <ac:chgData name="Mathilda Händén" userId="c86d09dc-e4d8-4bba-a0b2-6bb6c20761f9" providerId="ADAL" clId="{AF4EB1B8-07A6-4481-91DF-B2D5D61615A8}" dt="2023-02-17T10:48:37.903" v="24669" actId="21"/>
          <ac:picMkLst>
            <pc:docMk/>
            <pc:sldMk cId="3026091173" sldId="3153"/>
            <ac:picMk id="7" creationId="{FC740725-D0FF-B6EF-8C77-E9F2C1054F23}"/>
          </ac:picMkLst>
        </pc:picChg>
        <pc:picChg chg="add mod">
          <ac:chgData name="Mathilda Händén" userId="c86d09dc-e4d8-4bba-a0b2-6bb6c20761f9" providerId="ADAL" clId="{AF4EB1B8-07A6-4481-91DF-B2D5D61615A8}" dt="2023-02-17T10:53:05.420" v="24821" actId="1076"/>
          <ac:picMkLst>
            <pc:docMk/>
            <pc:sldMk cId="3026091173" sldId="3153"/>
            <ac:picMk id="13" creationId="{E4B4AD7A-BF9D-9125-E308-A35A327215C1}"/>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7T10:49:40.242" v="24686"/>
              <pc2:cmMkLst xmlns:pc2="http://schemas.microsoft.com/office/powerpoint/2019/9/main/command">
                <pc:docMk/>
                <pc:sldMk cId="3026091173" sldId="3153"/>
                <pc2:cmMk id="{4D23806D-BED3-4F5A-B986-7D8497ACD9E2}"/>
              </pc2:cmMkLst>
            </pc226:cmChg>
            <pc226:cmChg xmlns:pc226="http://schemas.microsoft.com/office/powerpoint/2022/06/main/command" chg="del">
              <pc226:chgData name="Mathilda Händén" userId="c86d09dc-e4d8-4bba-a0b2-6bb6c20761f9" providerId="ADAL" clId="{AF4EB1B8-07A6-4481-91DF-B2D5D61615A8}" dt="2023-02-17T10:27:34.467" v="24637"/>
              <pc2:cmMkLst xmlns:pc2="http://schemas.microsoft.com/office/powerpoint/2019/9/main/command">
                <pc:docMk/>
                <pc:sldMk cId="3026091173" sldId="3153"/>
                <pc2:cmMk id="{FA07EF95-BC56-4370-89A5-0D0FBBB5B5CB}"/>
              </pc2:cmMkLst>
            </pc226:cmChg>
            <pc226:cmChg xmlns:pc226="http://schemas.microsoft.com/office/powerpoint/2022/06/main/command" chg="del">
              <pc226:chgData name="Mathilda Händén" userId="c86d09dc-e4d8-4bba-a0b2-6bb6c20761f9" providerId="ADAL" clId="{AF4EB1B8-07A6-4481-91DF-B2D5D61615A8}" dt="2023-02-15T09:14:29.342" v="18370"/>
              <pc2:cmMkLst xmlns:pc2="http://schemas.microsoft.com/office/powerpoint/2019/9/main/command">
                <pc:docMk/>
                <pc:sldMk cId="3026091173" sldId="3153"/>
                <pc2:cmMk id="{07656CBC-441D-4835-8DA5-7F916490E3CC}"/>
              </pc2:cmMkLst>
            </pc226:cmChg>
          </p:ext>
        </pc:extLst>
      </pc:sldChg>
      <pc:sldChg chg="addSp delSp modSp add del mod modTransition addCm">
        <pc:chgData name="Mathilda Händén" userId="c86d09dc-e4d8-4bba-a0b2-6bb6c20761f9" providerId="ADAL" clId="{AF4EB1B8-07A6-4481-91DF-B2D5D61615A8}" dt="2023-02-21T14:00:39.146" v="26993" actId="47"/>
        <pc:sldMkLst>
          <pc:docMk/>
          <pc:sldMk cId="2494146859" sldId="3154"/>
        </pc:sldMkLst>
        <pc:spChg chg="add mod">
          <ac:chgData name="Mathilda Händén" userId="c86d09dc-e4d8-4bba-a0b2-6bb6c20761f9" providerId="ADAL" clId="{AF4EB1B8-07A6-4481-91DF-B2D5D61615A8}" dt="2023-02-21T09:13:18.875" v="25891"/>
          <ac:spMkLst>
            <pc:docMk/>
            <pc:sldMk cId="2494146859" sldId="3154"/>
            <ac:spMk id="2" creationId="{85A1E11A-623C-D5AF-F05A-1631AB9CAA25}"/>
          </ac:spMkLst>
        </pc:spChg>
        <pc:spChg chg="add mod">
          <ac:chgData name="Mathilda Händén" userId="c86d09dc-e4d8-4bba-a0b2-6bb6c20761f9" providerId="ADAL" clId="{AF4EB1B8-07A6-4481-91DF-B2D5D61615A8}" dt="2023-02-21T09:13:18.875" v="25891"/>
          <ac:spMkLst>
            <pc:docMk/>
            <pc:sldMk cId="2494146859" sldId="3154"/>
            <ac:spMk id="4" creationId="{43BC5801-851F-130D-08F4-B4B4032386F9}"/>
          </ac:spMkLst>
        </pc:spChg>
        <pc:spChg chg="del">
          <ac:chgData name="Mathilda Händén" userId="c86d09dc-e4d8-4bba-a0b2-6bb6c20761f9" providerId="ADAL" clId="{AF4EB1B8-07A6-4481-91DF-B2D5D61615A8}" dt="2023-02-21T09:13:18.487" v="25890" actId="478"/>
          <ac:spMkLst>
            <pc:docMk/>
            <pc:sldMk cId="2494146859" sldId="3154"/>
            <ac:spMk id="14" creationId="{EF948D78-6BFB-B7BD-0A8C-3A72CA4FAAE8}"/>
          </ac:spMkLst>
        </pc:spChg>
        <pc:spChg chg="mod">
          <ac:chgData name="Mathilda Händén" userId="c86d09dc-e4d8-4bba-a0b2-6bb6c20761f9" providerId="ADAL" clId="{AF4EB1B8-07A6-4481-91DF-B2D5D61615A8}" dt="2023-02-21T09:13:50.239" v="25900" actId="555"/>
          <ac:spMkLst>
            <pc:docMk/>
            <pc:sldMk cId="2494146859" sldId="3154"/>
            <ac:spMk id="16" creationId="{DFCB85B3-F6F0-CB72-2FD9-FD07BB90F4D1}"/>
          </ac:spMkLst>
        </pc:spChg>
        <pc:spChg chg="mod">
          <ac:chgData name="Mathilda Händén" userId="c86d09dc-e4d8-4bba-a0b2-6bb6c20761f9" providerId="ADAL" clId="{AF4EB1B8-07A6-4481-91DF-B2D5D61615A8}" dt="2023-02-21T09:13:50.239" v="25900" actId="555"/>
          <ac:spMkLst>
            <pc:docMk/>
            <pc:sldMk cId="2494146859" sldId="3154"/>
            <ac:spMk id="17" creationId="{99391951-1249-4947-5A2F-810F5713DB4B}"/>
          </ac:spMkLst>
        </pc:spChg>
        <pc:spChg chg="mod">
          <ac:chgData name="Mathilda Händén" userId="c86d09dc-e4d8-4bba-a0b2-6bb6c20761f9" providerId="ADAL" clId="{AF4EB1B8-07A6-4481-91DF-B2D5D61615A8}" dt="2023-02-21T09:14:04.272" v="25903" actId="554"/>
          <ac:spMkLst>
            <pc:docMk/>
            <pc:sldMk cId="2494146859" sldId="3154"/>
            <ac:spMk id="18" creationId="{57D16EF1-361E-4921-8036-CEA88D6817E6}"/>
          </ac:spMkLst>
        </pc:spChg>
        <pc:spChg chg="mod">
          <ac:chgData name="Mathilda Händén" userId="c86d09dc-e4d8-4bba-a0b2-6bb6c20761f9" providerId="ADAL" clId="{AF4EB1B8-07A6-4481-91DF-B2D5D61615A8}" dt="2023-02-21T09:14:04.272" v="25903" actId="554"/>
          <ac:spMkLst>
            <pc:docMk/>
            <pc:sldMk cId="2494146859" sldId="3154"/>
            <ac:spMk id="19" creationId="{DF6BDBBF-5E3E-07AA-6784-5A25C43B9CC5}"/>
          </ac:spMkLst>
        </pc:spChg>
        <pc:spChg chg="mod">
          <ac:chgData name="Mathilda Händén" userId="c86d09dc-e4d8-4bba-a0b2-6bb6c20761f9" providerId="ADAL" clId="{AF4EB1B8-07A6-4481-91DF-B2D5D61615A8}" dt="2023-02-21T09:14:04.272" v="25903" actId="554"/>
          <ac:spMkLst>
            <pc:docMk/>
            <pc:sldMk cId="2494146859" sldId="3154"/>
            <ac:spMk id="20" creationId="{83F05FE6-5832-40F6-67EE-F74AC859B846}"/>
          </ac:spMkLst>
        </pc:spChg>
        <pc:picChg chg="add mod">
          <ac:chgData name="Mathilda Händén" userId="c86d09dc-e4d8-4bba-a0b2-6bb6c20761f9" providerId="ADAL" clId="{AF4EB1B8-07A6-4481-91DF-B2D5D61615A8}" dt="2023-02-21T09:13:18.875" v="25891"/>
          <ac:picMkLst>
            <pc:docMk/>
            <pc:sldMk cId="2494146859" sldId="3154"/>
            <ac:picMk id="3" creationId="{6AF2BFAC-9146-ABE6-C6B5-0479E95DB197}"/>
          </ac:picMkLst>
        </pc:picChg>
        <pc:picChg chg="mod">
          <ac:chgData name="Mathilda Händén" userId="c86d09dc-e4d8-4bba-a0b2-6bb6c20761f9" providerId="ADAL" clId="{AF4EB1B8-07A6-4481-91DF-B2D5D61615A8}" dt="2023-02-21T09:13:50.648" v="25901" actId="555"/>
          <ac:picMkLst>
            <pc:docMk/>
            <pc:sldMk cId="2494146859" sldId="3154"/>
            <ac:picMk id="9" creationId="{2FB3C54C-5DA2-D090-1C69-70D524303E73}"/>
          </ac:picMkLst>
        </pc:picChg>
        <pc:picChg chg="mod">
          <ac:chgData name="Mathilda Händén" userId="c86d09dc-e4d8-4bba-a0b2-6bb6c20761f9" providerId="ADAL" clId="{AF4EB1B8-07A6-4481-91DF-B2D5D61615A8}" dt="2023-02-21T09:13:50.648" v="25901" actId="555"/>
          <ac:picMkLst>
            <pc:docMk/>
            <pc:sldMk cId="2494146859" sldId="3154"/>
            <ac:picMk id="11" creationId="{FBFBC3CF-2843-B020-4201-E8E33F2965BF}"/>
          </ac:picMkLst>
        </pc:picChg>
        <pc:picChg chg="mod">
          <ac:chgData name="Mathilda Händén" userId="c86d09dc-e4d8-4bba-a0b2-6bb6c20761f9" providerId="ADAL" clId="{AF4EB1B8-07A6-4481-91DF-B2D5D61615A8}" dt="2023-02-21T09:13:50.648" v="25901" actId="555"/>
          <ac:picMkLst>
            <pc:docMk/>
            <pc:sldMk cId="2494146859" sldId="3154"/>
            <ac:picMk id="13" creationId="{E86F8350-96DF-79A8-DC21-CDC8B4045502}"/>
          </ac:picMkLst>
        </pc:picChg>
        <pc:picChg chg="del">
          <ac:chgData name="Mathilda Händén" userId="c86d09dc-e4d8-4bba-a0b2-6bb6c20761f9" providerId="ADAL" clId="{AF4EB1B8-07A6-4481-91DF-B2D5D61615A8}" dt="2023-02-21T09:13:18.487" v="25890" actId="478"/>
          <ac:picMkLst>
            <pc:docMk/>
            <pc:sldMk cId="2494146859" sldId="3154"/>
            <ac:picMk id="15" creationId="{00A05744-44B0-6F57-EEE4-A7CEC7967AF7}"/>
          </ac:picMkLst>
        </pc:picChg>
        <pc:picChg chg="mod">
          <ac:chgData name="Mathilda Händén" userId="c86d09dc-e4d8-4bba-a0b2-6bb6c20761f9" providerId="ADAL" clId="{AF4EB1B8-07A6-4481-91DF-B2D5D61615A8}" dt="2023-02-21T09:13:50.648" v="25901" actId="555"/>
          <ac:picMkLst>
            <pc:docMk/>
            <pc:sldMk cId="2494146859" sldId="3154"/>
            <ac:picMk id="30" creationId="{F6610FE1-9579-BD37-A2CA-5C5635B92ADD}"/>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14T12:59:26.337" v="17427"/>
              <pc2:cmMkLst xmlns:pc2="http://schemas.microsoft.com/office/powerpoint/2019/9/main/command">
                <pc:docMk/>
                <pc:sldMk cId="2494146859" sldId="3154"/>
                <pc2:cmMk id="{F5F5B8F5-A77B-43FE-B883-22E774532358}"/>
              </pc2:cmMkLst>
            </pc226:cmChg>
          </p:ext>
        </pc:extLst>
      </pc:sldChg>
      <pc:sldChg chg="addSp delSp modSp add mod modTransition modAnim addCm delCm modNotesTx">
        <pc:chgData name="Mathilda Händén" userId="c86d09dc-e4d8-4bba-a0b2-6bb6c20761f9" providerId="ADAL" clId="{AF4EB1B8-07A6-4481-91DF-B2D5D61615A8}" dt="2023-03-02T14:12:16.444" v="35392"/>
        <pc:sldMkLst>
          <pc:docMk/>
          <pc:sldMk cId="894892465" sldId="3155"/>
        </pc:sldMkLst>
        <pc:spChg chg="add mod">
          <ac:chgData name="Mathilda Händén" userId="c86d09dc-e4d8-4bba-a0b2-6bb6c20761f9" providerId="ADAL" clId="{AF4EB1B8-07A6-4481-91DF-B2D5D61615A8}" dt="2023-02-16T13:09:03.582" v="22778" actId="20577"/>
          <ac:spMkLst>
            <pc:docMk/>
            <pc:sldMk cId="894892465" sldId="3155"/>
            <ac:spMk id="2" creationId="{ECBEB38F-6620-FDCF-7C7F-7DCDBB1DC34D}"/>
          </ac:spMkLst>
        </pc:spChg>
        <pc:spChg chg="add del mod">
          <ac:chgData name="Mathilda Händén" userId="c86d09dc-e4d8-4bba-a0b2-6bb6c20761f9" providerId="ADAL" clId="{AF4EB1B8-07A6-4481-91DF-B2D5D61615A8}" dt="2023-02-17T09:12:49.451" v="23952" actId="478"/>
          <ac:spMkLst>
            <pc:docMk/>
            <pc:sldMk cId="894892465" sldId="3155"/>
            <ac:spMk id="4" creationId="{B43D21E8-FCB2-9A9A-58A0-84732A59B3B8}"/>
          </ac:spMkLst>
        </pc:spChg>
        <pc:spChg chg="add mod">
          <ac:chgData name="Mathilda Händén" userId="c86d09dc-e4d8-4bba-a0b2-6bb6c20761f9" providerId="ADAL" clId="{AF4EB1B8-07A6-4481-91DF-B2D5D61615A8}" dt="2023-02-17T09:14:21.400" v="23973" actId="1076"/>
          <ac:spMkLst>
            <pc:docMk/>
            <pc:sldMk cId="894892465" sldId="3155"/>
            <ac:spMk id="5" creationId="{BA736D0C-FBFA-E1C9-4BB3-7CB0DCEB1D42}"/>
          </ac:spMkLst>
        </pc:spChg>
        <pc:picChg chg="add del mod modCrop">
          <ac:chgData name="Mathilda Händén" userId="c86d09dc-e4d8-4bba-a0b2-6bb6c20761f9" providerId="ADAL" clId="{AF4EB1B8-07A6-4481-91DF-B2D5D61615A8}" dt="2023-02-17T09:14:11.641" v="23969" actId="21"/>
          <ac:picMkLst>
            <pc:docMk/>
            <pc:sldMk cId="894892465" sldId="3155"/>
            <ac:picMk id="3" creationId="{73B5C79D-CE8E-915D-ECF8-8B1F5EC58117}"/>
          </ac:picMkLst>
        </pc:picChg>
        <pc:picChg chg="del">
          <ac:chgData name="Mathilda Händén" userId="c86d09dc-e4d8-4bba-a0b2-6bb6c20761f9" providerId="ADAL" clId="{AF4EB1B8-07A6-4481-91DF-B2D5D61615A8}" dt="2023-02-14T12:23:16.696" v="17352" actId="478"/>
          <ac:picMkLst>
            <pc:docMk/>
            <pc:sldMk cId="894892465" sldId="3155"/>
            <ac:picMk id="5" creationId="{C7392BE1-F448-388A-2469-0F42AD3FF60B}"/>
          </ac:picMkLst>
        </pc:picChg>
        <pc:picChg chg="add mod">
          <ac:chgData name="Mathilda Händén" userId="c86d09dc-e4d8-4bba-a0b2-6bb6c20761f9" providerId="ADAL" clId="{AF4EB1B8-07A6-4481-91DF-B2D5D61615A8}" dt="2023-02-16T13:08:13.799" v="22740"/>
          <ac:picMkLst>
            <pc:docMk/>
            <pc:sldMk cId="894892465" sldId="3155"/>
            <ac:picMk id="6" creationId="{85080059-55BE-3DEF-8A04-B912FEBC15C0}"/>
          </ac:picMkLst>
        </pc:picChg>
        <pc:picChg chg="del">
          <ac:chgData name="Mathilda Händén" userId="c86d09dc-e4d8-4bba-a0b2-6bb6c20761f9" providerId="ADAL" clId="{AF4EB1B8-07A6-4481-91DF-B2D5D61615A8}" dt="2023-02-14T12:23:15.761" v="17350" actId="478"/>
          <ac:picMkLst>
            <pc:docMk/>
            <pc:sldMk cId="894892465" sldId="3155"/>
            <ac:picMk id="7" creationId="{072D8880-681C-A4AF-537F-049D7408B0D9}"/>
          </ac:picMkLst>
        </pc:picChg>
        <pc:picChg chg="add del">
          <ac:chgData name="Mathilda Händén" userId="c86d09dc-e4d8-4bba-a0b2-6bb6c20761f9" providerId="ADAL" clId="{AF4EB1B8-07A6-4481-91DF-B2D5D61615A8}" dt="2023-02-17T09:14:06.159" v="23965" actId="22"/>
          <ac:picMkLst>
            <pc:docMk/>
            <pc:sldMk cId="894892465" sldId="3155"/>
            <ac:picMk id="8" creationId="{5D5D51D7-B816-75DA-C352-0F3AB9D901D9}"/>
          </ac:picMkLst>
        </pc:picChg>
        <pc:picChg chg="del">
          <ac:chgData name="Mathilda Händén" userId="c86d09dc-e4d8-4bba-a0b2-6bb6c20761f9" providerId="ADAL" clId="{AF4EB1B8-07A6-4481-91DF-B2D5D61615A8}" dt="2023-02-14T12:23:17.005" v="17353" actId="478"/>
          <ac:picMkLst>
            <pc:docMk/>
            <pc:sldMk cId="894892465" sldId="3155"/>
            <ac:picMk id="9" creationId="{074C632B-7DC3-0971-33ED-3B164AD35D27}"/>
          </ac:picMkLst>
        </pc:picChg>
        <pc:picChg chg="add mod ord modCrop">
          <ac:chgData name="Mathilda Händén" userId="c86d09dc-e4d8-4bba-a0b2-6bb6c20761f9" providerId="ADAL" clId="{AF4EB1B8-07A6-4481-91DF-B2D5D61615A8}" dt="2023-02-21T14:28:55.795" v="27353" actId="1076"/>
          <ac:picMkLst>
            <pc:docMk/>
            <pc:sldMk cId="894892465" sldId="3155"/>
            <ac:picMk id="9" creationId="{E036A4DD-CD29-FA4F-42CA-CFDF4769145F}"/>
          </ac:picMkLst>
        </pc:picChg>
        <pc:picChg chg="del">
          <ac:chgData name="Mathilda Händén" userId="c86d09dc-e4d8-4bba-a0b2-6bb6c20761f9" providerId="ADAL" clId="{AF4EB1B8-07A6-4481-91DF-B2D5D61615A8}" dt="2023-02-14T12:23:16.355" v="17351" actId="478"/>
          <ac:picMkLst>
            <pc:docMk/>
            <pc:sldMk cId="894892465" sldId="3155"/>
            <ac:picMk id="1026" creationId="{BA389F7C-BC4C-637A-0E51-34EFCA2C7113}"/>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5T08:16:51.464" v="18113"/>
              <pc2:cmMkLst xmlns:pc2="http://schemas.microsoft.com/office/powerpoint/2019/9/main/command">
                <pc:docMk/>
                <pc:sldMk cId="894892465" sldId="3155"/>
                <pc2:cmMk id="{B9A54317-BE3D-4ECF-B663-8D03508CAC5D}"/>
              </pc2:cmMkLst>
            </pc226:cmChg>
            <pc226:cmChg xmlns:pc226="http://schemas.microsoft.com/office/powerpoint/2022/06/main/command" chg="del">
              <pc226:chgData name="Mathilda Händén" userId="c86d09dc-e4d8-4bba-a0b2-6bb6c20761f9" providerId="ADAL" clId="{AF4EB1B8-07A6-4481-91DF-B2D5D61615A8}" dt="2023-03-02T14:12:16.444" v="35392"/>
              <pc2:cmMkLst xmlns:pc2="http://schemas.microsoft.com/office/powerpoint/2019/9/main/command">
                <pc:docMk/>
                <pc:sldMk cId="894892465" sldId="3155"/>
                <pc2:cmMk id="{68D45E4B-2848-4419-A287-AB3B6F2D32D0}"/>
              </pc2:cmMkLst>
            </pc226:cmChg>
            <pc226:cmChg xmlns:pc226="http://schemas.microsoft.com/office/powerpoint/2022/06/main/command" chg="add del">
              <pc226:chgData name="Mathilda Händén" userId="c86d09dc-e4d8-4bba-a0b2-6bb6c20761f9" providerId="ADAL" clId="{AF4EB1B8-07A6-4481-91DF-B2D5D61615A8}" dt="2023-03-02T14:12:14.591" v="35391"/>
              <pc2:cmMkLst xmlns:pc2="http://schemas.microsoft.com/office/powerpoint/2019/9/main/command">
                <pc:docMk/>
                <pc:sldMk cId="894892465" sldId="3155"/>
                <pc2:cmMk id="{04F17C87-D6FB-408D-A674-D59CF119F23A}"/>
              </pc2:cmMkLst>
            </pc226:cmChg>
          </p:ext>
        </pc:extLst>
      </pc:sldChg>
      <pc:sldChg chg="addSp delSp modSp add del mod delCm">
        <pc:chgData name="Mathilda Händén" userId="c86d09dc-e4d8-4bba-a0b2-6bb6c20761f9" providerId="ADAL" clId="{AF4EB1B8-07A6-4481-91DF-B2D5D61615A8}" dt="2023-02-16T13:03:20.596" v="22601" actId="47"/>
        <pc:sldMkLst>
          <pc:docMk/>
          <pc:sldMk cId="705716999" sldId="3156"/>
        </pc:sldMkLst>
        <pc:spChg chg="del mod">
          <ac:chgData name="Mathilda Händén" userId="c86d09dc-e4d8-4bba-a0b2-6bb6c20761f9" providerId="ADAL" clId="{AF4EB1B8-07A6-4481-91DF-B2D5D61615A8}" dt="2023-02-15T08:09:50.558" v="17771" actId="478"/>
          <ac:spMkLst>
            <pc:docMk/>
            <pc:sldMk cId="705716999" sldId="3156"/>
            <ac:spMk id="3" creationId="{E7476D1F-6723-71B1-AFEF-C2645C872B3F}"/>
          </ac:spMkLst>
        </pc:spChg>
        <pc:spChg chg="add mod">
          <ac:chgData name="Mathilda Händén" userId="c86d09dc-e4d8-4bba-a0b2-6bb6c20761f9" providerId="ADAL" clId="{AF4EB1B8-07A6-4481-91DF-B2D5D61615A8}" dt="2023-02-15T08:13:43.005" v="17872" actId="14100"/>
          <ac:spMkLst>
            <pc:docMk/>
            <pc:sldMk cId="705716999" sldId="3156"/>
            <ac:spMk id="20" creationId="{C8668BD9-02BA-D4F0-C223-79726159E461}"/>
          </ac:spMkLst>
        </pc:spChg>
        <pc:spChg chg="add mod">
          <ac:chgData name="Mathilda Händén" userId="c86d09dc-e4d8-4bba-a0b2-6bb6c20761f9" providerId="ADAL" clId="{AF4EB1B8-07A6-4481-91DF-B2D5D61615A8}" dt="2023-02-15T08:15:31.094" v="17955" actId="1076"/>
          <ac:spMkLst>
            <pc:docMk/>
            <pc:sldMk cId="705716999" sldId="3156"/>
            <ac:spMk id="21" creationId="{84CB3FB3-8D18-628C-E904-8256BE530287}"/>
          </ac:spMkLst>
        </pc:spChg>
        <pc:spChg chg="add mod">
          <ac:chgData name="Mathilda Händén" userId="c86d09dc-e4d8-4bba-a0b2-6bb6c20761f9" providerId="ADAL" clId="{AF4EB1B8-07A6-4481-91DF-B2D5D61615A8}" dt="2023-02-15T08:16:26.443" v="18111" actId="20577"/>
          <ac:spMkLst>
            <pc:docMk/>
            <pc:sldMk cId="705716999" sldId="3156"/>
            <ac:spMk id="22" creationId="{21AF6315-3940-8362-EBDF-C415F27EFA70}"/>
          </ac:spMkLst>
        </pc:spChg>
        <pc:picChg chg="add del mod">
          <ac:chgData name="Mathilda Händén" userId="c86d09dc-e4d8-4bba-a0b2-6bb6c20761f9" providerId="ADAL" clId="{AF4EB1B8-07A6-4481-91DF-B2D5D61615A8}" dt="2023-02-15T08:12:29.315" v="17794" actId="478"/>
          <ac:picMkLst>
            <pc:docMk/>
            <pc:sldMk cId="705716999" sldId="3156"/>
            <ac:picMk id="4" creationId="{19284C77-66BF-360E-24DA-F35995358312}"/>
          </ac:picMkLst>
        </pc:picChg>
        <pc:picChg chg="del">
          <ac:chgData name="Mathilda Händén" userId="c86d09dc-e4d8-4bba-a0b2-6bb6c20761f9" providerId="ADAL" clId="{AF4EB1B8-07A6-4481-91DF-B2D5D61615A8}" dt="2023-02-15T08:09:48.587" v="17767" actId="478"/>
          <ac:picMkLst>
            <pc:docMk/>
            <pc:sldMk cId="705716999" sldId="3156"/>
            <ac:picMk id="5" creationId="{C7392BE1-F448-388A-2469-0F42AD3FF60B}"/>
          </ac:picMkLst>
        </pc:picChg>
        <pc:picChg chg="del">
          <ac:chgData name="Mathilda Händén" userId="c86d09dc-e4d8-4bba-a0b2-6bb6c20761f9" providerId="ADAL" clId="{AF4EB1B8-07A6-4481-91DF-B2D5D61615A8}" dt="2023-02-15T08:09:50.972" v="17772" actId="478"/>
          <ac:picMkLst>
            <pc:docMk/>
            <pc:sldMk cId="705716999" sldId="3156"/>
            <ac:picMk id="7" creationId="{072D8880-681C-A4AF-537F-049D7408B0D9}"/>
          </ac:picMkLst>
        </pc:picChg>
        <pc:picChg chg="add del mod">
          <ac:chgData name="Mathilda Händén" userId="c86d09dc-e4d8-4bba-a0b2-6bb6c20761f9" providerId="ADAL" clId="{AF4EB1B8-07A6-4481-91DF-B2D5D61615A8}" dt="2023-02-15T08:11:54.087" v="17779" actId="478"/>
          <ac:picMkLst>
            <pc:docMk/>
            <pc:sldMk cId="705716999" sldId="3156"/>
            <ac:picMk id="8" creationId="{56D1FFD3-3C9A-11BF-DC8E-485AFF61D993}"/>
          </ac:picMkLst>
        </pc:picChg>
        <pc:picChg chg="del">
          <ac:chgData name="Mathilda Händén" userId="c86d09dc-e4d8-4bba-a0b2-6bb6c20761f9" providerId="ADAL" clId="{AF4EB1B8-07A6-4481-91DF-B2D5D61615A8}" dt="2023-02-15T08:09:48.966" v="17768" actId="478"/>
          <ac:picMkLst>
            <pc:docMk/>
            <pc:sldMk cId="705716999" sldId="3156"/>
            <ac:picMk id="9" creationId="{074C632B-7DC3-0971-33ED-3B164AD35D27}"/>
          </ac:picMkLst>
        </pc:picChg>
        <pc:picChg chg="add del mod">
          <ac:chgData name="Mathilda Händén" userId="c86d09dc-e4d8-4bba-a0b2-6bb6c20761f9" providerId="ADAL" clId="{AF4EB1B8-07A6-4481-91DF-B2D5D61615A8}" dt="2023-02-15T08:11:53.655" v="17777" actId="478"/>
          <ac:picMkLst>
            <pc:docMk/>
            <pc:sldMk cId="705716999" sldId="3156"/>
            <ac:picMk id="11" creationId="{23ABA5F5-1AF7-33B8-F2C5-8DA227002CF1}"/>
          </ac:picMkLst>
        </pc:picChg>
        <pc:picChg chg="add del mod">
          <ac:chgData name="Mathilda Händén" userId="c86d09dc-e4d8-4bba-a0b2-6bb6c20761f9" providerId="ADAL" clId="{AF4EB1B8-07A6-4481-91DF-B2D5D61615A8}" dt="2023-02-15T08:11:53.138" v="17776" actId="478"/>
          <ac:picMkLst>
            <pc:docMk/>
            <pc:sldMk cId="705716999" sldId="3156"/>
            <ac:picMk id="13" creationId="{9F57B5D6-2BC8-7604-A3FF-8EE6CD334EB0}"/>
          </ac:picMkLst>
        </pc:picChg>
        <pc:picChg chg="add mod">
          <ac:chgData name="Mathilda Händén" userId="c86d09dc-e4d8-4bba-a0b2-6bb6c20761f9" providerId="ADAL" clId="{AF4EB1B8-07A6-4481-91DF-B2D5D61615A8}" dt="2023-02-15T08:13:44.192" v="17873" actId="1076"/>
          <ac:picMkLst>
            <pc:docMk/>
            <pc:sldMk cId="705716999" sldId="3156"/>
            <ac:picMk id="15" creationId="{311D145B-9499-7F07-F7F6-6CC45335C911}"/>
          </ac:picMkLst>
        </pc:picChg>
        <pc:picChg chg="add mod">
          <ac:chgData name="Mathilda Händén" userId="c86d09dc-e4d8-4bba-a0b2-6bb6c20761f9" providerId="ADAL" clId="{AF4EB1B8-07A6-4481-91DF-B2D5D61615A8}" dt="2023-02-15T08:13:46.303" v="17874" actId="1076"/>
          <ac:picMkLst>
            <pc:docMk/>
            <pc:sldMk cId="705716999" sldId="3156"/>
            <ac:picMk id="17" creationId="{7FB9E8CB-4139-F44E-51E0-51D6EF6A570E}"/>
          </ac:picMkLst>
        </pc:picChg>
        <pc:picChg chg="add mod">
          <ac:chgData name="Mathilda Händén" userId="c86d09dc-e4d8-4bba-a0b2-6bb6c20761f9" providerId="ADAL" clId="{AF4EB1B8-07A6-4481-91DF-B2D5D61615A8}" dt="2023-02-15T08:13:47.761" v="17875" actId="1076"/>
          <ac:picMkLst>
            <pc:docMk/>
            <pc:sldMk cId="705716999" sldId="3156"/>
            <ac:picMk id="19" creationId="{C7A4D617-0C70-B1C1-F822-43A53B90B7E9}"/>
          </ac:picMkLst>
        </pc:picChg>
        <pc:picChg chg="del">
          <ac:chgData name="Mathilda Händén" userId="c86d09dc-e4d8-4bba-a0b2-6bb6c20761f9" providerId="ADAL" clId="{AF4EB1B8-07A6-4481-91DF-B2D5D61615A8}" dt="2023-02-15T08:09:49.795" v="17770" actId="478"/>
          <ac:picMkLst>
            <pc:docMk/>
            <pc:sldMk cId="705716999" sldId="3156"/>
            <ac:picMk id="1026" creationId="{BA389F7C-BC4C-637A-0E51-34EFCA2C7113}"/>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5T08:16:54.909" v="18114"/>
              <pc2:cmMkLst xmlns:pc2="http://schemas.microsoft.com/office/powerpoint/2019/9/main/command">
                <pc:docMk/>
                <pc:sldMk cId="705716999" sldId="3156"/>
                <pc2:cmMk id="{8534FA65-6E7C-4434-92B3-2B9B057CEE8B}"/>
              </pc2:cmMkLst>
            </pc226:cmChg>
          </p:ext>
        </pc:extLst>
      </pc:sldChg>
      <pc:sldChg chg="addSp delSp modSp add mod modTransition delCm modCm">
        <pc:chgData name="Mathilda Händén" userId="c86d09dc-e4d8-4bba-a0b2-6bb6c20761f9" providerId="ADAL" clId="{AF4EB1B8-07A6-4481-91DF-B2D5D61615A8}" dt="2023-02-21T12:19:50.917" v="26803"/>
        <pc:sldMkLst>
          <pc:docMk/>
          <pc:sldMk cId="3241995309" sldId="3157"/>
        </pc:sldMkLst>
        <pc:spChg chg="mod">
          <ac:chgData name="Mathilda Händén" userId="c86d09dc-e4d8-4bba-a0b2-6bb6c20761f9" providerId="ADAL" clId="{AF4EB1B8-07A6-4481-91DF-B2D5D61615A8}" dt="2023-02-15T14:51:25.334" v="19712" actId="207"/>
          <ac:spMkLst>
            <pc:docMk/>
            <pc:sldMk cId="3241995309" sldId="3157"/>
            <ac:spMk id="3" creationId="{C12231E9-1F97-E778-94EF-E0074F1DE6CE}"/>
          </ac:spMkLst>
        </pc:spChg>
        <pc:spChg chg="mod ord">
          <ac:chgData name="Mathilda Händén" userId="c86d09dc-e4d8-4bba-a0b2-6bb6c20761f9" providerId="ADAL" clId="{AF4EB1B8-07A6-4481-91DF-B2D5D61615A8}" dt="2023-02-15T14:44:00.987" v="19693" actId="208"/>
          <ac:spMkLst>
            <pc:docMk/>
            <pc:sldMk cId="3241995309" sldId="3157"/>
            <ac:spMk id="4" creationId="{25659D5F-C42E-43A1-1F91-DEAFB0654769}"/>
          </ac:spMkLst>
        </pc:spChg>
        <pc:spChg chg="mod">
          <ac:chgData name="Mathilda Händén" userId="c86d09dc-e4d8-4bba-a0b2-6bb6c20761f9" providerId="ADAL" clId="{AF4EB1B8-07A6-4481-91DF-B2D5D61615A8}" dt="2023-02-15T14:51:35.053" v="19716" actId="207"/>
          <ac:spMkLst>
            <pc:docMk/>
            <pc:sldMk cId="3241995309" sldId="3157"/>
            <ac:spMk id="5" creationId="{9CA69C6F-975C-1E74-D0B8-75DE0C8921C2}"/>
          </ac:spMkLst>
        </pc:spChg>
        <pc:spChg chg="del">
          <ac:chgData name="Mathilda Händén" userId="c86d09dc-e4d8-4bba-a0b2-6bb6c20761f9" providerId="ADAL" clId="{AF4EB1B8-07A6-4481-91DF-B2D5D61615A8}" dt="2023-02-15T14:43:40.531" v="19690" actId="478"/>
          <ac:spMkLst>
            <pc:docMk/>
            <pc:sldMk cId="3241995309" sldId="3157"/>
            <ac:spMk id="6" creationId="{0400AB00-E44B-713B-25BD-E43FDA8234F7}"/>
          </ac:spMkLst>
        </pc:spChg>
        <pc:spChg chg="mod">
          <ac:chgData name="Mathilda Händén" userId="c86d09dc-e4d8-4bba-a0b2-6bb6c20761f9" providerId="ADAL" clId="{AF4EB1B8-07A6-4481-91DF-B2D5D61615A8}" dt="2023-02-16T14:55:28.031" v="23918" actId="208"/>
          <ac:spMkLst>
            <pc:docMk/>
            <pc:sldMk cId="3241995309" sldId="3157"/>
            <ac:spMk id="7" creationId="{C2237096-D5A8-0DD7-A674-E676B8AB5D6D}"/>
          </ac:spMkLst>
        </pc:spChg>
        <pc:spChg chg="del">
          <ac:chgData name="Mathilda Händén" userId="c86d09dc-e4d8-4bba-a0b2-6bb6c20761f9" providerId="ADAL" clId="{AF4EB1B8-07A6-4481-91DF-B2D5D61615A8}" dt="2023-02-15T14:43:40.531" v="19690" actId="478"/>
          <ac:spMkLst>
            <pc:docMk/>
            <pc:sldMk cId="3241995309" sldId="3157"/>
            <ac:spMk id="8" creationId="{850ED2F6-5AF6-DEC6-21B6-1DE1825DCAF7}"/>
          </ac:spMkLst>
        </pc:spChg>
        <pc:spChg chg="del">
          <ac:chgData name="Mathilda Händén" userId="c86d09dc-e4d8-4bba-a0b2-6bb6c20761f9" providerId="ADAL" clId="{AF4EB1B8-07A6-4481-91DF-B2D5D61615A8}" dt="2023-02-15T14:43:42.108" v="19691" actId="478"/>
          <ac:spMkLst>
            <pc:docMk/>
            <pc:sldMk cId="3241995309" sldId="3157"/>
            <ac:spMk id="9" creationId="{A9248C77-D443-9C84-5FD6-980BA559D7A3}"/>
          </ac:spMkLst>
        </pc:spChg>
        <pc:spChg chg="del">
          <ac:chgData name="Mathilda Händén" userId="c86d09dc-e4d8-4bba-a0b2-6bb6c20761f9" providerId="ADAL" clId="{AF4EB1B8-07A6-4481-91DF-B2D5D61615A8}" dt="2023-02-15T14:43:40.531" v="19690" actId="478"/>
          <ac:spMkLst>
            <pc:docMk/>
            <pc:sldMk cId="3241995309" sldId="3157"/>
            <ac:spMk id="10" creationId="{3467F0F9-CE5F-EADD-3088-A79EDCB38FE2}"/>
          </ac:spMkLst>
        </pc:spChg>
        <pc:spChg chg="mod">
          <ac:chgData name="Mathilda Händén" userId="c86d09dc-e4d8-4bba-a0b2-6bb6c20761f9" providerId="ADAL" clId="{AF4EB1B8-07A6-4481-91DF-B2D5D61615A8}" dt="2023-02-16T14:55:33.404" v="23920" actId="208"/>
          <ac:spMkLst>
            <pc:docMk/>
            <pc:sldMk cId="3241995309" sldId="3157"/>
            <ac:spMk id="11" creationId="{7E11A744-6496-FA9D-252C-04DF9CEA9462}"/>
          </ac:spMkLst>
        </pc:spChg>
        <pc:spChg chg="mod">
          <ac:chgData name="Mathilda Händén" userId="c86d09dc-e4d8-4bba-a0b2-6bb6c20761f9" providerId="ADAL" clId="{AF4EB1B8-07A6-4481-91DF-B2D5D61615A8}" dt="2023-02-15T14:44:18.033" v="19695" actId="208"/>
          <ac:spMkLst>
            <pc:docMk/>
            <pc:sldMk cId="3241995309" sldId="3157"/>
            <ac:spMk id="14" creationId="{2EFEE709-A7EE-E516-822E-E6F63AF1704F}"/>
          </ac:spMkLst>
        </pc:spChg>
        <pc:spChg chg="mod">
          <ac:chgData name="Mathilda Händén" userId="c86d09dc-e4d8-4bba-a0b2-6bb6c20761f9" providerId="ADAL" clId="{AF4EB1B8-07A6-4481-91DF-B2D5D61615A8}" dt="2023-02-15T14:44:09.196" v="19694" actId="208"/>
          <ac:spMkLst>
            <pc:docMk/>
            <pc:sldMk cId="3241995309" sldId="3157"/>
            <ac:spMk id="16" creationId="{C89C15FE-5382-AF84-979E-D93C9A737746}"/>
          </ac:spMkLst>
        </pc:spChg>
        <pc:spChg chg="mod">
          <ac:chgData name="Mathilda Händén" userId="c86d09dc-e4d8-4bba-a0b2-6bb6c20761f9" providerId="ADAL" clId="{AF4EB1B8-07A6-4481-91DF-B2D5D61615A8}" dt="2023-02-15T14:51:08.305" v="19709" actId="207"/>
          <ac:spMkLst>
            <pc:docMk/>
            <pc:sldMk cId="3241995309" sldId="3157"/>
            <ac:spMk id="21" creationId="{5DA12373-B4AE-6994-3DBD-16F73E0B18D8}"/>
          </ac:spMkLst>
        </pc:spChg>
        <pc:spChg chg="mod">
          <ac:chgData name="Mathilda Händén" userId="c86d09dc-e4d8-4bba-a0b2-6bb6c20761f9" providerId="ADAL" clId="{AF4EB1B8-07A6-4481-91DF-B2D5D61615A8}" dt="2023-02-15T14:51:13.422" v="19710" actId="207"/>
          <ac:spMkLst>
            <pc:docMk/>
            <pc:sldMk cId="3241995309" sldId="3157"/>
            <ac:spMk id="24" creationId="{E8DD78E1-C03B-90FE-1958-5A8C4A6B8C47}"/>
          </ac:spMkLst>
        </pc:spChg>
        <pc:spChg chg="mod">
          <ac:chgData name="Mathilda Händén" userId="c86d09dc-e4d8-4bba-a0b2-6bb6c20761f9" providerId="ADAL" clId="{AF4EB1B8-07A6-4481-91DF-B2D5D61615A8}" dt="2023-02-15T14:43:42.368" v="19692"/>
          <ac:spMkLst>
            <pc:docMk/>
            <pc:sldMk cId="3241995309" sldId="3157"/>
            <ac:spMk id="26" creationId="{C4D53617-2D14-0D38-5636-1104B06B50E4}"/>
          </ac:spMkLst>
        </pc:spChg>
        <pc:spChg chg="mod">
          <ac:chgData name="Mathilda Händén" userId="c86d09dc-e4d8-4bba-a0b2-6bb6c20761f9" providerId="ADAL" clId="{AF4EB1B8-07A6-4481-91DF-B2D5D61615A8}" dt="2023-02-15T14:43:42.368" v="19692"/>
          <ac:spMkLst>
            <pc:docMk/>
            <pc:sldMk cId="3241995309" sldId="3157"/>
            <ac:spMk id="27" creationId="{90F9FDBB-4ABF-9D64-0EB9-A76F6DE7B0C4}"/>
          </ac:spMkLst>
        </pc:spChg>
        <pc:spChg chg="mod">
          <ac:chgData name="Mathilda Händén" userId="c86d09dc-e4d8-4bba-a0b2-6bb6c20761f9" providerId="ADAL" clId="{AF4EB1B8-07A6-4481-91DF-B2D5D61615A8}" dt="2023-02-15T14:43:42.368" v="19692"/>
          <ac:spMkLst>
            <pc:docMk/>
            <pc:sldMk cId="3241995309" sldId="3157"/>
            <ac:spMk id="33" creationId="{2D53B86C-BAC8-EE3F-14E9-0C104F96121A}"/>
          </ac:spMkLst>
        </pc:spChg>
        <pc:spChg chg="mod">
          <ac:chgData name="Mathilda Händén" userId="c86d09dc-e4d8-4bba-a0b2-6bb6c20761f9" providerId="ADAL" clId="{AF4EB1B8-07A6-4481-91DF-B2D5D61615A8}" dt="2023-02-15T14:50:56.212" v="19705" actId="207"/>
          <ac:spMkLst>
            <pc:docMk/>
            <pc:sldMk cId="3241995309" sldId="3157"/>
            <ac:spMk id="36" creationId="{469D1636-A86A-68C0-06F7-671A2255CE65}"/>
          </ac:spMkLst>
        </pc:spChg>
        <pc:spChg chg="mod">
          <ac:chgData name="Mathilda Händén" userId="c86d09dc-e4d8-4bba-a0b2-6bb6c20761f9" providerId="ADAL" clId="{AF4EB1B8-07A6-4481-91DF-B2D5D61615A8}" dt="2023-02-15T14:43:42.368" v="19692"/>
          <ac:spMkLst>
            <pc:docMk/>
            <pc:sldMk cId="3241995309" sldId="3157"/>
            <ac:spMk id="38" creationId="{52DBEC52-A779-35AF-4923-B418F00CA913}"/>
          </ac:spMkLst>
        </pc:spChg>
        <pc:spChg chg="mod">
          <ac:chgData name="Mathilda Händén" userId="c86d09dc-e4d8-4bba-a0b2-6bb6c20761f9" providerId="ADAL" clId="{AF4EB1B8-07A6-4481-91DF-B2D5D61615A8}" dt="2023-02-15T14:50:50.894" v="19704" actId="207"/>
          <ac:spMkLst>
            <pc:docMk/>
            <pc:sldMk cId="3241995309" sldId="3157"/>
            <ac:spMk id="39" creationId="{C4D1AED3-7F1C-ECA5-5653-93D08BAD0B10}"/>
          </ac:spMkLst>
        </pc:spChg>
        <pc:spChg chg="mod">
          <ac:chgData name="Mathilda Händén" userId="c86d09dc-e4d8-4bba-a0b2-6bb6c20761f9" providerId="ADAL" clId="{AF4EB1B8-07A6-4481-91DF-B2D5D61615A8}" dt="2023-02-15T14:51:02.728" v="19708" actId="207"/>
          <ac:spMkLst>
            <pc:docMk/>
            <pc:sldMk cId="3241995309" sldId="3157"/>
            <ac:spMk id="41" creationId="{638240E2-F7DB-308B-D16E-D234FFFB2E0F}"/>
          </ac:spMkLst>
        </pc:spChg>
        <pc:spChg chg="mod">
          <ac:chgData name="Mathilda Händén" userId="c86d09dc-e4d8-4bba-a0b2-6bb6c20761f9" providerId="ADAL" clId="{AF4EB1B8-07A6-4481-91DF-B2D5D61615A8}" dt="2023-02-15T14:51:00.492" v="19707" actId="207"/>
          <ac:spMkLst>
            <pc:docMk/>
            <pc:sldMk cId="3241995309" sldId="3157"/>
            <ac:spMk id="42" creationId="{77D474DD-7D2A-72E5-C225-ED2F0C032ACA}"/>
          </ac:spMkLst>
        </pc:spChg>
        <pc:spChg chg="mod">
          <ac:chgData name="Mathilda Händén" userId="c86d09dc-e4d8-4bba-a0b2-6bb6c20761f9" providerId="ADAL" clId="{AF4EB1B8-07A6-4481-91DF-B2D5D61615A8}" dt="2023-02-15T14:52:22.111" v="19742" actId="14100"/>
          <ac:spMkLst>
            <pc:docMk/>
            <pc:sldMk cId="3241995309" sldId="3157"/>
            <ac:spMk id="44" creationId="{22410FF1-E190-AB86-F22B-784E183DD053}"/>
          </ac:spMkLst>
        </pc:spChg>
        <pc:spChg chg="mod">
          <ac:chgData name="Mathilda Händén" userId="c86d09dc-e4d8-4bba-a0b2-6bb6c20761f9" providerId="ADAL" clId="{AF4EB1B8-07A6-4481-91DF-B2D5D61615A8}" dt="2023-02-15T14:43:42.368" v="19692"/>
          <ac:spMkLst>
            <pc:docMk/>
            <pc:sldMk cId="3241995309" sldId="3157"/>
            <ac:spMk id="46" creationId="{D2AFACEE-F2A9-383C-2C21-205616063EEB}"/>
          </ac:spMkLst>
        </pc:spChg>
        <pc:spChg chg="mod">
          <ac:chgData name="Mathilda Händén" userId="c86d09dc-e4d8-4bba-a0b2-6bb6c20761f9" providerId="ADAL" clId="{AF4EB1B8-07A6-4481-91DF-B2D5D61615A8}" dt="2023-02-15T14:43:42.368" v="19692"/>
          <ac:spMkLst>
            <pc:docMk/>
            <pc:sldMk cId="3241995309" sldId="3157"/>
            <ac:spMk id="47" creationId="{322D788F-161F-9AD9-C8FE-F9AE8E31BEA8}"/>
          </ac:spMkLst>
        </pc:spChg>
        <pc:spChg chg="mod">
          <ac:chgData name="Mathilda Händén" userId="c86d09dc-e4d8-4bba-a0b2-6bb6c20761f9" providerId="ADAL" clId="{AF4EB1B8-07A6-4481-91DF-B2D5D61615A8}" dt="2023-02-15T14:43:42.368" v="19692"/>
          <ac:spMkLst>
            <pc:docMk/>
            <pc:sldMk cId="3241995309" sldId="3157"/>
            <ac:spMk id="49" creationId="{76366D99-92A0-4A55-9E15-E6516EC0010A}"/>
          </ac:spMkLst>
        </pc:spChg>
        <pc:spChg chg="mod">
          <ac:chgData name="Mathilda Händén" userId="c86d09dc-e4d8-4bba-a0b2-6bb6c20761f9" providerId="ADAL" clId="{AF4EB1B8-07A6-4481-91DF-B2D5D61615A8}" dt="2023-02-16T14:47:17.454" v="23812" actId="20577"/>
          <ac:spMkLst>
            <pc:docMk/>
            <pc:sldMk cId="3241995309" sldId="3157"/>
            <ac:spMk id="50" creationId="{C6DE2C77-BE5D-C9C8-0576-5D7EB8381244}"/>
          </ac:spMkLst>
        </pc:spChg>
        <pc:spChg chg="mod">
          <ac:chgData name="Mathilda Händén" userId="c86d09dc-e4d8-4bba-a0b2-6bb6c20761f9" providerId="ADAL" clId="{AF4EB1B8-07A6-4481-91DF-B2D5D61615A8}" dt="2023-02-15T14:45:19.100" v="19698" actId="207"/>
          <ac:spMkLst>
            <pc:docMk/>
            <pc:sldMk cId="3241995309" sldId="3157"/>
            <ac:spMk id="52" creationId="{CEFF28A6-374A-90A5-D354-57E0BF4F7D5C}"/>
          </ac:spMkLst>
        </pc:spChg>
        <pc:spChg chg="mod">
          <ac:chgData name="Mathilda Händén" userId="c86d09dc-e4d8-4bba-a0b2-6bb6c20761f9" providerId="ADAL" clId="{AF4EB1B8-07A6-4481-91DF-B2D5D61615A8}" dt="2023-02-15T14:45:21.543" v="19699" actId="207"/>
          <ac:spMkLst>
            <pc:docMk/>
            <pc:sldMk cId="3241995309" sldId="3157"/>
            <ac:spMk id="53" creationId="{7CA5A76E-200C-BAE6-E4ED-2F9320E8E18E}"/>
          </ac:spMkLst>
        </pc:spChg>
        <pc:spChg chg="mod">
          <ac:chgData name="Mathilda Händén" userId="c86d09dc-e4d8-4bba-a0b2-6bb6c20761f9" providerId="ADAL" clId="{AF4EB1B8-07A6-4481-91DF-B2D5D61615A8}" dt="2023-02-15T14:50:46.910" v="19702" actId="207"/>
          <ac:spMkLst>
            <pc:docMk/>
            <pc:sldMk cId="3241995309" sldId="3157"/>
            <ac:spMk id="55" creationId="{5D767019-7D8E-CF41-26B0-27E52A1CCC7B}"/>
          </ac:spMkLst>
        </pc:spChg>
        <pc:spChg chg="add del mod">
          <ac:chgData name="Mathilda Händén" userId="c86d09dc-e4d8-4bba-a0b2-6bb6c20761f9" providerId="ADAL" clId="{AF4EB1B8-07A6-4481-91DF-B2D5D61615A8}" dt="2023-02-16T13:26:35.927" v="23037" actId="478"/>
          <ac:spMkLst>
            <pc:docMk/>
            <pc:sldMk cId="3241995309" sldId="3157"/>
            <ac:spMk id="56" creationId="{355C3E1A-A110-564D-8414-6B0F23E14BB6}"/>
          </ac:spMkLst>
        </pc:spChg>
        <pc:spChg chg="mod">
          <ac:chgData name="Mathilda Händén" userId="c86d09dc-e4d8-4bba-a0b2-6bb6c20761f9" providerId="ADAL" clId="{AF4EB1B8-07A6-4481-91DF-B2D5D61615A8}" dt="2023-02-15T14:50:46.910" v="19702" actId="207"/>
          <ac:spMkLst>
            <pc:docMk/>
            <pc:sldMk cId="3241995309" sldId="3157"/>
            <ac:spMk id="57" creationId="{B973518D-68DE-A0C9-BEC7-EFD2879B34CA}"/>
          </ac:spMkLst>
        </pc:spChg>
        <pc:spChg chg="mod">
          <ac:chgData name="Mathilda Händén" userId="c86d09dc-e4d8-4bba-a0b2-6bb6c20761f9" providerId="ADAL" clId="{AF4EB1B8-07A6-4481-91DF-B2D5D61615A8}" dt="2023-02-15T14:50:46.910" v="19702" actId="207"/>
          <ac:spMkLst>
            <pc:docMk/>
            <pc:sldMk cId="3241995309" sldId="3157"/>
            <ac:spMk id="58" creationId="{58AF6815-89DB-1224-5082-6F18BF203EA9}"/>
          </ac:spMkLst>
        </pc:spChg>
        <pc:spChg chg="mod">
          <ac:chgData name="Mathilda Händén" userId="c86d09dc-e4d8-4bba-a0b2-6bb6c20761f9" providerId="ADAL" clId="{AF4EB1B8-07A6-4481-91DF-B2D5D61615A8}" dt="2023-02-16T14:55:39.862" v="23922" actId="208"/>
          <ac:spMkLst>
            <pc:docMk/>
            <pc:sldMk cId="3241995309" sldId="3157"/>
            <ac:spMk id="59" creationId="{A3FA0A17-D182-254C-1378-42F4E44FA512}"/>
          </ac:spMkLst>
        </pc:spChg>
        <pc:spChg chg="mod">
          <ac:chgData name="Mathilda Händén" userId="c86d09dc-e4d8-4bba-a0b2-6bb6c20761f9" providerId="ADAL" clId="{AF4EB1B8-07A6-4481-91DF-B2D5D61615A8}" dt="2023-02-16T14:55:39.862" v="23922" actId="208"/>
          <ac:spMkLst>
            <pc:docMk/>
            <pc:sldMk cId="3241995309" sldId="3157"/>
            <ac:spMk id="68" creationId="{4A25D32F-6EDD-4F47-E5C3-9AC4B8481E79}"/>
          </ac:spMkLst>
        </pc:spChg>
        <pc:grpChg chg="add mod">
          <ac:chgData name="Mathilda Händén" userId="c86d09dc-e4d8-4bba-a0b2-6bb6c20761f9" providerId="ADAL" clId="{AF4EB1B8-07A6-4481-91DF-B2D5D61615A8}" dt="2023-02-15T14:43:42.368" v="19692"/>
          <ac:grpSpMkLst>
            <pc:docMk/>
            <pc:sldMk cId="3241995309" sldId="3157"/>
            <ac:grpSpMk id="25" creationId="{5BEAA712-CB3B-E2BB-8801-50B183A05B87}"/>
          </ac:grpSpMkLst>
        </pc:grpChg>
        <pc:grpChg chg="add mod">
          <ac:chgData name="Mathilda Händén" userId="c86d09dc-e4d8-4bba-a0b2-6bb6c20761f9" providerId="ADAL" clId="{AF4EB1B8-07A6-4481-91DF-B2D5D61615A8}" dt="2023-02-15T14:43:42.368" v="19692"/>
          <ac:grpSpMkLst>
            <pc:docMk/>
            <pc:sldMk cId="3241995309" sldId="3157"/>
            <ac:grpSpMk id="28" creationId="{D3778CC0-3F95-57A5-F203-398621944261}"/>
          </ac:grpSpMkLst>
        </pc:grpChg>
        <pc:grpChg chg="mod">
          <ac:chgData name="Mathilda Händén" userId="c86d09dc-e4d8-4bba-a0b2-6bb6c20761f9" providerId="ADAL" clId="{AF4EB1B8-07A6-4481-91DF-B2D5D61615A8}" dt="2023-02-15T14:50:50.894" v="19704" actId="207"/>
          <ac:grpSpMkLst>
            <pc:docMk/>
            <pc:sldMk cId="3241995309" sldId="3157"/>
            <ac:grpSpMk id="35" creationId="{5E2035CD-CAAD-5F05-1955-A0FEC3BBA9B7}"/>
          </ac:grpSpMkLst>
        </pc:grpChg>
        <pc:grpChg chg="mod">
          <ac:chgData name="Mathilda Händén" userId="c86d09dc-e4d8-4bba-a0b2-6bb6c20761f9" providerId="ADAL" clId="{AF4EB1B8-07A6-4481-91DF-B2D5D61615A8}" dt="2023-02-15T14:51:00.492" v="19707" actId="207"/>
          <ac:grpSpMkLst>
            <pc:docMk/>
            <pc:sldMk cId="3241995309" sldId="3157"/>
            <ac:grpSpMk id="40" creationId="{B119F997-9EEF-5AE8-9AAC-DACAEAD629EA}"/>
          </ac:grpSpMkLst>
        </pc:grpChg>
        <pc:grpChg chg="add mod">
          <ac:chgData name="Mathilda Händén" userId="c86d09dc-e4d8-4bba-a0b2-6bb6c20761f9" providerId="ADAL" clId="{AF4EB1B8-07A6-4481-91DF-B2D5D61615A8}" dt="2023-02-15T14:43:42.368" v="19692"/>
          <ac:grpSpMkLst>
            <pc:docMk/>
            <pc:sldMk cId="3241995309" sldId="3157"/>
            <ac:grpSpMk id="45" creationId="{33B61916-7008-7A8C-108F-68601A2B7295}"/>
          </ac:grpSpMkLst>
        </pc:grpChg>
        <pc:grpChg chg="add mod">
          <ac:chgData name="Mathilda Händén" userId="c86d09dc-e4d8-4bba-a0b2-6bb6c20761f9" providerId="ADAL" clId="{AF4EB1B8-07A6-4481-91DF-B2D5D61615A8}" dt="2023-02-15T14:43:42.368" v="19692"/>
          <ac:grpSpMkLst>
            <pc:docMk/>
            <pc:sldMk cId="3241995309" sldId="3157"/>
            <ac:grpSpMk id="48" creationId="{501A5006-7771-29AD-3DC5-A96FDB7FC8FC}"/>
          </ac:grpSpMkLst>
        </pc:grpChg>
        <pc:picChg chg="mod">
          <ac:chgData name="Mathilda Händén" userId="c86d09dc-e4d8-4bba-a0b2-6bb6c20761f9" providerId="ADAL" clId="{AF4EB1B8-07A6-4481-91DF-B2D5D61615A8}" dt="2023-02-15T14:50:50.894" v="19704" actId="207"/>
          <ac:picMkLst>
            <pc:docMk/>
            <pc:sldMk cId="3241995309" sldId="3157"/>
            <ac:picMk id="37" creationId="{90D85468-191A-3813-4CF3-FCECF2A3E6E5}"/>
          </ac:picMkLst>
        </pc:picChg>
        <pc:picChg chg="mod">
          <ac:chgData name="Mathilda Händén" userId="c86d09dc-e4d8-4bba-a0b2-6bb6c20761f9" providerId="ADAL" clId="{AF4EB1B8-07A6-4481-91DF-B2D5D61615A8}" dt="2023-02-15T14:51:00.492" v="19707" actId="207"/>
          <ac:picMkLst>
            <pc:docMk/>
            <pc:sldMk cId="3241995309" sldId="3157"/>
            <ac:picMk id="43" creationId="{DFDE4939-FFC6-54D4-6C12-82D453A046D8}"/>
          </ac:picMkLst>
        </pc:picChg>
        <pc:cxnChg chg="mod">
          <ac:chgData name="Mathilda Händén" userId="c86d09dc-e4d8-4bba-a0b2-6bb6c20761f9" providerId="ADAL" clId="{AF4EB1B8-07A6-4481-91DF-B2D5D61615A8}" dt="2023-02-16T14:55:28.031" v="23918" actId="208"/>
          <ac:cxnSpMkLst>
            <pc:docMk/>
            <pc:sldMk cId="3241995309" sldId="3157"/>
            <ac:cxnSpMk id="12" creationId="{471F0ADC-4972-77D8-B3B2-A19D72729E61}"/>
          </ac:cxnSpMkLst>
        </pc:cxnChg>
        <pc:cxnChg chg="mod">
          <ac:chgData name="Mathilda Händén" userId="c86d09dc-e4d8-4bba-a0b2-6bb6c20761f9" providerId="ADAL" clId="{AF4EB1B8-07A6-4481-91DF-B2D5D61615A8}" dt="2023-02-16T14:55:33.404" v="23920" actId="208"/>
          <ac:cxnSpMkLst>
            <pc:docMk/>
            <pc:sldMk cId="3241995309" sldId="3157"/>
            <ac:cxnSpMk id="13" creationId="{4ADEC19C-A2FC-61D3-CA82-9A9671895178}"/>
          </ac:cxnSpMkLst>
        </pc:cxnChg>
        <pc:cxnChg chg="mod">
          <ac:chgData name="Mathilda Händén" userId="c86d09dc-e4d8-4bba-a0b2-6bb6c20761f9" providerId="ADAL" clId="{AF4EB1B8-07A6-4481-91DF-B2D5D61615A8}" dt="2023-02-16T14:55:39.862" v="23922" actId="208"/>
          <ac:cxnSpMkLst>
            <pc:docMk/>
            <pc:sldMk cId="3241995309" sldId="3157"/>
            <ac:cxnSpMk id="54" creationId="{AF7940AD-2A13-7F8E-0649-27B4DB14AC5C}"/>
          </ac:cxnSpMkLst>
        </pc:cxnChg>
        <pc:cxnChg chg="mod">
          <ac:chgData name="Mathilda Händén" userId="c86d09dc-e4d8-4bba-a0b2-6bb6c20761f9" providerId="ADAL" clId="{AF4EB1B8-07A6-4481-91DF-B2D5D61615A8}" dt="2023-02-16T14:55:39.862" v="23922" actId="208"/>
          <ac:cxnSpMkLst>
            <pc:docMk/>
            <pc:sldMk cId="3241995309" sldId="3157"/>
            <ac:cxnSpMk id="67" creationId="{16A99872-AC99-1EBB-D73A-B33DC1C7C1C6}"/>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1T12:19:50.917" v="26803"/>
              <pc2:cmMkLst xmlns:pc2="http://schemas.microsoft.com/office/powerpoint/2019/9/main/command">
                <pc:docMk/>
                <pc:sldMk cId="3241995309" sldId="3157"/>
                <pc2:cmMk id="{A28277BE-D927-468F-8452-08A012F3CC3E}"/>
              </pc2:cmMkLst>
              <pc226:cmRplyChg chg="add">
                <pc226:chgData name="Mathilda Händén" userId="c86d09dc-e4d8-4bba-a0b2-6bb6c20761f9" providerId="ADAL" clId="{AF4EB1B8-07A6-4481-91DF-B2D5D61615A8}" dt="2023-02-16T14:58:24.416" v="23923"/>
                <pc2:cmRplyMkLst xmlns:pc2="http://schemas.microsoft.com/office/powerpoint/2019/9/main/command">
                  <pc:docMk/>
                  <pc:sldMk cId="3241995309" sldId="3157"/>
                  <pc2:cmMk id="{A28277BE-D927-468F-8452-08A012F3CC3E}"/>
                  <pc2:cmRplyMk id="{9CDE0B66-E399-48CF-879B-5471EA7A8658}"/>
                </pc2:cmRplyMkLst>
              </pc226:cmRplyChg>
            </pc226:cmChg>
          </p:ext>
        </pc:extLst>
      </pc:sldChg>
      <pc:sldChg chg="addSp delSp modSp add mod modTransition addAnim delAnim modAnim addCm delCm modNotesTx">
        <pc:chgData name="Mathilda Händén" userId="c86d09dc-e4d8-4bba-a0b2-6bb6c20761f9" providerId="ADAL" clId="{AF4EB1B8-07A6-4481-91DF-B2D5D61615A8}" dt="2023-02-21T10:59:11.759" v="26671"/>
        <pc:sldMkLst>
          <pc:docMk/>
          <pc:sldMk cId="2556631457" sldId="3158"/>
        </pc:sldMkLst>
        <pc:spChg chg="mod">
          <ac:chgData name="Mathilda Händén" userId="c86d09dc-e4d8-4bba-a0b2-6bb6c20761f9" providerId="ADAL" clId="{AF4EB1B8-07A6-4481-91DF-B2D5D61615A8}" dt="2023-02-16T13:22:16.002" v="22907" actId="207"/>
          <ac:spMkLst>
            <pc:docMk/>
            <pc:sldMk cId="2556631457" sldId="3158"/>
            <ac:spMk id="2" creationId="{4513CC02-0E76-D0E0-DD20-B38F4686FE1A}"/>
          </ac:spMkLst>
        </pc:spChg>
        <pc:spChg chg="add del mod">
          <ac:chgData name="Mathilda Händén" userId="c86d09dc-e4d8-4bba-a0b2-6bb6c20761f9" providerId="ADAL" clId="{AF4EB1B8-07A6-4481-91DF-B2D5D61615A8}" dt="2023-02-16T07:19:31.132" v="20012" actId="478"/>
          <ac:spMkLst>
            <pc:docMk/>
            <pc:sldMk cId="2556631457" sldId="3158"/>
            <ac:spMk id="3" creationId="{BBDDFCA2-61F6-AA43-623F-A33956A0A820}"/>
          </ac:spMkLst>
        </pc:spChg>
        <pc:spChg chg="add mod topLvl">
          <ac:chgData name="Mathilda Händén" userId="c86d09dc-e4d8-4bba-a0b2-6bb6c20761f9" providerId="ADAL" clId="{AF4EB1B8-07A6-4481-91DF-B2D5D61615A8}" dt="2023-02-16T13:58:30.138" v="23311" actId="1076"/>
          <ac:spMkLst>
            <pc:docMk/>
            <pc:sldMk cId="2556631457" sldId="3158"/>
            <ac:spMk id="3" creationId="{BFF1A707-F812-8BCB-9451-B33B648FE60C}"/>
          </ac:spMkLst>
        </pc:spChg>
        <pc:spChg chg="del mod">
          <ac:chgData name="Mathilda Händén" userId="c86d09dc-e4d8-4bba-a0b2-6bb6c20761f9" providerId="ADAL" clId="{AF4EB1B8-07A6-4481-91DF-B2D5D61615A8}" dt="2023-02-15T14:53:01.964" v="19749" actId="478"/>
          <ac:spMkLst>
            <pc:docMk/>
            <pc:sldMk cId="2556631457" sldId="3158"/>
            <ac:spMk id="3" creationId="{C12231E9-1F97-E778-94EF-E0074F1DE6CE}"/>
          </ac:spMkLst>
        </pc:spChg>
        <pc:spChg chg="del mod">
          <ac:chgData name="Mathilda Händén" userId="c86d09dc-e4d8-4bba-a0b2-6bb6c20761f9" providerId="ADAL" clId="{AF4EB1B8-07A6-4481-91DF-B2D5D61615A8}" dt="2023-02-16T07:19:32.986" v="20013" actId="478"/>
          <ac:spMkLst>
            <pc:docMk/>
            <pc:sldMk cId="2556631457" sldId="3158"/>
            <ac:spMk id="4" creationId="{25659D5F-C42E-43A1-1F91-DEAFB0654769}"/>
          </ac:spMkLst>
        </pc:spChg>
        <pc:spChg chg="add del mod">
          <ac:chgData name="Mathilda Händén" userId="c86d09dc-e4d8-4bba-a0b2-6bb6c20761f9" providerId="ADAL" clId="{AF4EB1B8-07A6-4481-91DF-B2D5D61615A8}" dt="2023-02-16T07:16:01.630" v="19924" actId="478"/>
          <ac:spMkLst>
            <pc:docMk/>
            <pc:sldMk cId="2556631457" sldId="3158"/>
            <ac:spMk id="5" creationId="{64321BBA-F8D7-0C5B-F304-C5E584F1DADC}"/>
          </ac:spMkLst>
        </pc:spChg>
        <pc:spChg chg="del mod">
          <ac:chgData name="Mathilda Händén" userId="c86d09dc-e4d8-4bba-a0b2-6bb6c20761f9" providerId="ADAL" clId="{AF4EB1B8-07A6-4481-91DF-B2D5D61615A8}" dt="2023-02-15T14:53:01.964" v="19749" actId="478"/>
          <ac:spMkLst>
            <pc:docMk/>
            <pc:sldMk cId="2556631457" sldId="3158"/>
            <ac:spMk id="5" creationId="{9CA69C6F-975C-1E74-D0B8-75DE0C8921C2}"/>
          </ac:spMkLst>
        </pc:spChg>
        <pc:spChg chg="add mod ord topLvl">
          <ac:chgData name="Mathilda Händén" userId="c86d09dc-e4d8-4bba-a0b2-6bb6c20761f9" providerId="ADAL" clId="{AF4EB1B8-07A6-4481-91DF-B2D5D61615A8}" dt="2023-02-16T14:03:18.774" v="23345" actId="165"/>
          <ac:spMkLst>
            <pc:docMk/>
            <pc:sldMk cId="2556631457" sldId="3158"/>
            <ac:spMk id="5" creationId="{D68468DE-6B6F-5F6B-9396-38F1341BA12D}"/>
          </ac:spMkLst>
        </pc:spChg>
        <pc:spChg chg="del">
          <ac:chgData name="Mathilda Händén" userId="c86d09dc-e4d8-4bba-a0b2-6bb6c20761f9" providerId="ADAL" clId="{AF4EB1B8-07A6-4481-91DF-B2D5D61615A8}" dt="2023-02-15T10:28:28.002" v="18489" actId="478"/>
          <ac:spMkLst>
            <pc:docMk/>
            <pc:sldMk cId="2556631457" sldId="3158"/>
            <ac:spMk id="6" creationId="{0400AB00-E44B-713B-25BD-E43FDA8234F7}"/>
          </ac:spMkLst>
        </pc:spChg>
        <pc:spChg chg="add del mod">
          <ac:chgData name="Mathilda Händén" userId="c86d09dc-e4d8-4bba-a0b2-6bb6c20761f9" providerId="ADAL" clId="{AF4EB1B8-07A6-4481-91DF-B2D5D61615A8}" dt="2023-02-16T07:16:01.630" v="19924" actId="478"/>
          <ac:spMkLst>
            <pc:docMk/>
            <pc:sldMk cId="2556631457" sldId="3158"/>
            <ac:spMk id="6" creationId="{2F57CEE3-9324-41CD-22BE-29D7236CCD6A}"/>
          </ac:spMkLst>
        </pc:spChg>
        <pc:spChg chg="add del mod">
          <ac:chgData name="Mathilda Händén" userId="c86d09dc-e4d8-4bba-a0b2-6bb6c20761f9" providerId="ADAL" clId="{AF4EB1B8-07A6-4481-91DF-B2D5D61615A8}" dt="2023-02-16T13:57:14.343" v="23303" actId="478"/>
          <ac:spMkLst>
            <pc:docMk/>
            <pc:sldMk cId="2556631457" sldId="3158"/>
            <ac:spMk id="6" creationId="{CD67077D-1796-945D-38E3-3BB684375720}"/>
          </ac:spMkLst>
        </pc:spChg>
        <pc:spChg chg="add del mod">
          <ac:chgData name="Mathilda Händén" userId="c86d09dc-e4d8-4bba-a0b2-6bb6c20761f9" providerId="ADAL" clId="{AF4EB1B8-07A6-4481-91DF-B2D5D61615A8}" dt="2023-02-16T07:16:01.630" v="19924" actId="478"/>
          <ac:spMkLst>
            <pc:docMk/>
            <pc:sldMk cId="2556631457" sldId="3158"/>
            <ac:spMk id="7" creationId="{75E11043-D301-46C8-8AB8-37F43C67D021}"/>
          </ac:spMkLst>
        </pc:spChg>
        <pc:spChg chg="del">
          <ac:chgData name="Mathilda Händén" userId="c86d09dc-e4d8-4bba-a0b2-6bb6c20761f9" providerId="ADAL" clId="{AF4EB1B8-07A6-4481-91DF-B2D5D61615A8}" dt="2023-02-15T10:28:22.712" v="18483" actId="478"/>
          <ac:spMkLst>
            <pc:docMk/>
            <pc:sldMk cId="2556631457" sldId="3158"/>
            <ac:spMk id="7" creationId="{C2237096-D5A8-0DD7-A674-E676B8AB5D6D}"/>
          </ac:spMkLst>
        </pc:spChg>
        <pc:spChg chg="add del mod">
          <ac:chgData name="Mathilda Händén" userId="c86d09dc-e4d8-4bba-a0b2-6bb6c20761f9" providerId="ADAL" clId="{AF4EB1B8-07A6-4481-91DF-B2D5D61615A8}" dt="2023-02-16T13:57:15.496" v="23304" actId="478"/>
          <ac:spMkLst>
            <pc:docMk/>
            <pc:sldMk cId="2556631457" sldId="3158"/>
            <ac:spMk id="7" creationId="{C9C1F956-AABE-6067-CCE9-F9E435D14A33}"/>
          </ac:spMkLst>
        </pc:spChg>
        <pc:spChg chg="add del mod">
          <ac:chgData name="Mathilda Händén" userId="c86d09dc-e4d8-4bba-a0b2-6bb6c20761f9" providerId="ADAL" clId="{AF4EB1B8-07A6-4481-91DF-B2D5D61615A8}" dt="2023-02-16T07:16:01.630" v="19924" actId="478"/>
          <ac:spMkLst>
            <pc:docMk/>
            <pc:sldMk cId="2556631457" sldId="3158"/>
            <ac:spMk id="8" creationId="{311B0D0A-03E8-38FE-F5D3-0501F0ECEBAA}"/>
          </ac:spMkLst>
        </pc:spChg>
        <pc:spChg chg="add mod topLvl">
          <ac:chgData name="Mathilda Händén" userId="c86d09dc-e4d8-4bba-a0b2-6bb6c20761f9" providerId="ADAL" clId="{AF4EB1B8-07A6-4481-91DF-B2D5D61615A8}" dt="2023-02-16T14:03:34.392" v="23347" actId="165"/>
          <ac:spMkLst>
            <pc:docMk/>
            <pc:sldMk cId="2556631457" sldId="3158"/>
            <ac:spMk id="8" creationId="{6754D8B1-C0A5-0A02-D5D2-FA57A810FF02}"/>
          </ac:spMkLst>
        </pc:spChg>
        <pc:spChg chg="del">
          <ac:chgData name="Mathilda Händén" userId="c86d09dc-e4d8-4bba-a0b2-6bb6c20761f9" providerId="ADAL" clId="{AF4EB1B8-07A6-4481-91DF-B2D5D61615A8}" dt="2023-02-15T10:28:25.711" v="18486" actId="478"/>
          <ac:spMkLst>
            <pc:docMk/>
            <pc:sldMk cId="2556631457" sldId="3158"/>
            <ac:spMk id="8" creationId="{850ED2F6-5AF6-DEC6-21B6-1DE1825DCAF7}"/>
          </ac:spMkLst>
        </pc:spChg>
        <pc:spChg chg="add del mod topLvl">
          <ac:chgData name="Mathilda Händén" userId="c86d09dc-e4d8-4bba-a0b2-6bb6c20761f9" providerId="ADAL" clId="{AF4EB1B8-07A6-4481-91DF-B2D5D61615A8}" dt="2023-02-16T13:17:18.741" v="22852" actId="478"/>
          <ac:spMkLst>
            <pc:docMk/>
            <pc:sldMk cId="2556631457" sldId="3158"/>
            <ac:spMk id="9" creationId="{02CAED24-F4F6-374B-01EE-C25491407A4A}"/>
          </ac:spMkLst>
        </pc:spChg>
        <pc:spChg chg="del">
          <ac:chgData name="Mathilda Händén" userId="c86d09dc-e4d8-4bba-a0b2-6bb6c20761f9" providerId="ADAL" clId="{AF4EB1B8-07A6-4481-91DF-B2D5D61615A8}" dt="2023-02-15T10:28:24.407" v="18484" actId="478"/>
          <ac:spMkLst>
            <pc:docMk/>
            <pc:sldMk cId="2556631457" sldId="3158"/>
            <ac:spMk id="9" creationId="{A9248C77-D443-9C84-5FD6-980BA559D7A3}"/>
          </ac:spMkLst>
        </pc:spChg>
        <pc:spChg chg="del mod">
          <ac:chgData name="Mathilda Händén" userId="c86d09dc-e4d8-4bba-a0b2-6bb6c20761f9" providerId="ADAL" clId="{AF4EB1B8-07A6-4481-91DF-B2D5D61615A8}" dt="2023-02-15T10:28:27.559" v="18488" actId="478"/>
          <ac:spMkLst>
            <pc:docMk/>
            <pc:sldMk cId="2556631457" sldId="3158"/>
            <ac:spMk id="10" creationId="{3467F0F9-CE5F-EADD-3088-A79EDCB38FE2}"/>
          </ac:spMkLst>
        </pc:spChg>
        <pc:spChg chg="add mod topLvl">
          <ac:chgData name="Mathilda Händén" userId="c86d09dc-e4d8-4bba-a0b2-6bb6c20761f9" providerId="ADAL" clId="{AF4EB1B8-07A6-4481-91DF-B2D5D61615A8}" dt="2023-02-16T08:42:46.381" v="20458" actId="164"/>
          <ac:spMkLst>
            <pc:docMk/>
            <pc:sldMk cId="2556631457" sldId="3158"/>
            <ac:spMk id="10" creationId="{67E3E429-758D-C72B-6BB1-88BAA52DBA76}"/>
          </ac:spMkLst>
        </pc:spChg>
        <pc:spChg chg="add mod topLvl">
          <ac:chgData name="Mathilda Händén" userId="c86d09dc-e4d8-4bba-a0b2-6bb6c20761f9" providerId="ADAL" clId="{AF4EB1B8-07A6-4481-91DF-B2D5D61615A8}" dt="2023-02-16T13:17:17.429" v="22851" actId="6549"/>
          <ac:spMkLst>
            <pc:docMk/>
            <pc:sldMk cId="2556631457" sldId="3158"/>
            <ac:spMk id="11" creationId="{6429F084-C48B-A103-3E36-99028390F702}"/>
          </ac:spMkLst>
        </pc:spChg>
        <pc:spChg chg="del">
          <ac:chgData name="Mathilda Händén" userId="c86d09dc-e4d8-4bba-a0b2-6bb6c20761f9" providerId="ADAL" clId="{AF4EB1B8-07A6-4481-91DF-B2D5D61615A8}" dt="2023-02-15T10:28:22.238" v="18482" actId="478"/>
          <ac:spMkLst>
            <pc:docMk/>
            <pc:sldMk cId="2556631457" sldId="3158"/>
            <ac:spMk id="11" creationId="{7E11A744-6496-FA9D-252C-04DF9CEA9462}"/>
          </ac:spMkLst>
        </pc:spChg>
        <pc:spChg chg="add mod topLvl">
          <ac:chgData name="Mathilda Händén" userId="c86d09dc-e4d8-4bba-a0b2-6bb6c20761f9" providerId="ADAL" clId="{AF4EB1B8-07A6-4481-91DF-B2D5D61615A8}" dt="2023-02-16T13:17:15.245" v="22848" actId="6549"/>
          <ac:spMkLst>
            <pc:docMk/>
            <pc:sldMk cId="2556631457" sldId="3158"/>
            <ac:spMk id="12" creationId="{51CF4BE6-BE21-1215-5801-920CF709F441}"/>
          </ac:spMkLst>
        </pc:spChg>
        <pc:spChg chg="add del mod">
          <ac:chgData name="Mathilda Händén" userId="c86d09dc-e4d8-4bba-a0b2-6bb6c20761f9" providerId="ADAL" clId="{AF4EB1B8-07A6-4481-91DF-B2D5D61615A8}" dt="2023-02-16T07:17:28.174" v="19989" actId="478"/>
          <ac:spMkLst>
            <pc:docMk/>
            <pc:sldMk cId="2556631457" sldId="3158"/>
            <ac:spMk id="13" creationId="{664FE7ED-8C7F-4CC5-A9BB-33ADB8623315}"/>
          </ac:spMkLst>
        </pc:spChg>
        <pc:spChg chg="add mod topLvl">
          <ac:chgData name="Mathilda Händén" userId="c86d09dc-e4d8-4bba-a0b2-6bb6c20761f9" providerId="ADAL" clId="{AF4EB1B8-07A6-4481-91DF-B2D5D61615A8}" dt="2023-02-16T14:03:50.554" v="23349" actId="165"/>
          <ac:spMkLst>
            <pc:docMk/>
            <pc:sldMk cId="2556631457" sldId="3158"/>
            <ac:spMk id="13" creationId="{94223C6D-B13F-67E1-E491-E7D332A8F029}"/>
          </ac:spMkLst>
        </pc:spChg>
        <pc:spChg chg="add mod topLvl">
          <ac:chgData name="Mathilda Händén" userId="c86d09dc-e4d8-4bba-a0b2-6bb6c20761f9" providerId="ADAL" clId="{AF4EB1B8-07A6-4481-91DF-B2D5D61615A8}" dt="2023-02-16T14:03:58.636" v="23353" actId="1076"/>
          <ac:spMkLst>
            <pc:docMk/>
            <pc:sldMk cId="2556631457" sldId="3158"/>
            <ac:spMk id="14" creationId="{1A2ABBC5-95E0-E3A2-D1AA-430AE7F9404B}"/>
          </ac:spMkLst>
        </pc:spChg>
        <pc:spChg chg="del">
          <ac:chgData name="Mathilda Händén" userId="c86d09dc-e4d8-4bba-a0b2-6bb6c20761f9" providerId="ADAL" clId="{AF4EB1B8-07A6-4481-91DF-B2D5D61615A8}" dt="2023-02-15T14:52:31.492" v="19744" actId="478"/>
          <ac:spMkLst>
            <pc:docMk/>
            <pc:sldMk cId="2556631457" sldId="3158"/>
            <ac:spMk id="14" creationId="{2EFEE709-A7EE-E516-822E-E6F63AF1704F}"/>
          </ac:spMkLst>
        </pc:spChg>
        <pc:spChg chg="add del mod">
          <ac:chgData name="Mathilda Händén" userId="c86d09dc-e4d8-4bba-a0b2-6bb6c20761f9" providerId="ADAL" clId="{AF4EB1B8-07A6-4481-91DF-B2D5D61615A8}" dt="2023-02-16T07:17:28.174" v="19989" actId="478"/>
          <ac:spMkLst>
            <pc:docMk/>
            <pc:sldMk cId="2556631457" sldId="3158"/>
            <ac:spMk id="14" creationId="{8D19794F-51A0-4181-BB5C-13497A4ADD9C}"/>
          </ac:spMkLst>
        </pc:spChg>
        <pc:spChg chg="add del mod">
          <ac:chgData name="Mathilda Händén" userId="c86d09dc-e4d8-4bba-a0b2-6bb6c20761f9" providerId="ADAL" clId="{AF4EB1B8-07A6-4481-91DF-B2D5D61615A8}" dt="2023-02-16T07:17:28.174" v="19989" actId="478"/>
          <ac:spMkLst>
            <pc:docMk/>
            <pc:sldMk cId="2556631457" sldId="3158"/>
            <ac:spMk id="16" creationId="{66AF2643-81CB-C49F-4622-D37F682022D8}"/>
          </ac:spMkLst>
        </pc:spChg>
        <pc:spChg chg="del mod">
          <ac:chgData name="Mathilda Händén" userId="c86d09dc-e4d8-4bba-a0b2-6bb6c20761f9" providerId="ADAL" clId="{AF4EB1B8-07A6-4481-91DF-B2D5D61615A8}" dt="2023-02-15T14:52:29.973" v="19743" actId="478"/>
          <ac:spMkLst>
            <pc:docMk/>
            <pc:sldMk cId="2556631457" sldId="3158"/>
            <ac:spMk id="16" creationId="{C89C15FE-5382-AF84-979E-D93C9A737746}"/>
          </ac:spMkLst>
        </pc:spChg>
        <pc:spChg chg="mod">
          <ac:chgData name="Mathilda Händén" userId="c86d09dc-e4d8-4bba-a0b2-6bb6c20761f9" providerId="ADAL" clId="{AF4EB1B8-07A6-4481-91DF-B2D5D61615A8}" dt="2023-02-16T13:22:28.669" v="22930" actId="27636"/>
          <ac:spMkLst>
            <pc:docMk/>
            <pc:sldMk cId="2556631457" sldId="3158"/>
            <ac:spMk id="18" creationId="{C3367F17-353E-421F-8F78-580A71BF6743}"/>
          </ac:spMkLst>
        </pc:spChg>
        <pc:spChg chg="add del mod">
          <ac:chgData name="Mathilda Händén" userId="c86d09dc-e4d8-4bba-a0b2-6bb6c20761f9" providerId="ADAL" clId="{AF4EB1B8-07A6-4481-91DF-B2D5D61615A8}" dt="2023-02-16T07:17:28.174" v="19989" actId="478"/>
          <ac:spMkLst>
            <pc:docMk/>
            <pc:sldMk cId="2556631457" sldId="3158"/>
            <ac:spMk id="19" creationId="{575B9739-A6BA-5153-7DB8-A05E3A1D8815}"/>
          </ac:spMkLst>
        </pc:spChg>
        <pc:spChg chg="del">
          <ac:chgData name="Mathilda Händén" userId="c86d09dc-e4d8-4bba-a0b2-6bb6c20761f9" providerId="ADAL" clId="{AF4EB1B8-07A6-4481-91DF-B2D5D61615A8}" dt="2023-02-16T08:30:50.688" v="20257" actId="478"/>
          <ac:spMkLst>
            <pc:docMk/>
            <pc:sldMk cId="2556631457" sldId="3158"/>
            <ac:spMk id="20" creationId="{F6451FC9-D3FE-CF20-CA40-4B1EDCB32F32}"/>
          </ac:spMkLst>
        </pc:spChg>
        <pc:spChg chg="add del mod ord topLvl">
          <ac:chgData name="Mathilda Händén" userId="c86d09dc-e4d8-4bba-a0b2-6bb6c20761f9" providerId="ADAL" clId="{AF4EB1B8-07A6-4481-91DF-B2D5D61615A8}" dt="2023-02-16T13:17:15.836" v="22849" actId="478"/>
          <ac:spMkLst>
            <pc:docMk/>
            <pc:sldMk cId="2556631457" sldId="3158"/>
            <ac:spMk id="21" creationId="{512CE81C-99BA-A5CA-AC01-EF105ACC50B2}"/>
          </ac:spMkLst>
        </pc:spChg>
        <pc:spChg chg="add mod ord topLvl">
          <ac:chgData name="Mathilda Händén" userId="c86d09dc-e4d8-4bba-a0b2-6bb6c20761f9" providerId="ADAL" clId="{AF4EB1B8-07A6-4481-91DF-B2D5D61615A8}" dt="2023-02-16T13:58:43.368" v="23314" actId="1076"/>
          <ac:spMkLst>
            <pc:docMk/>
            <pc:sldMk cId="2556631457" sldId="3158"/>
            <ac:spMk id="22" creationId="{1C3C717C-381D-3046-3DB1-51BCC46ECA3B}"/>
          </ac:spMkLst>
        </pc:spChg>
        <pc:spChg chg="del mod">
          <ac:chgData name="Mathilda Händén" userId="c86d09dc-e4d8-4bba-a0b2-6bb6c20761f9" providerId="ADAL" clId="{AF4EB1B8-07A6-4481-91DF-B2D5D61615A8}" dt="2023-02-16T08:31:20.831" v="20262" actId="478"/>
          <ac:spMkLst>
            <pc:docMk/>
            <pc:sldMk cId="2556631457" sldId="3158"/>
            <ac:spMk id="23" creationId="{8F9BCDC7-3B7C-655D-7BF6-34B80CD6F50B}"/>
          </ac:spMkLst>
        </pc:spChg>
        <pc:spChg chg="add del mod">
          <ac:chgData name="Mathilda Händén" userId="c86d09dc-e4d8-4bba-a0b2-6bb6c20761f9" providerId="ADAL" clId="{AF4EB1B8-07A6-4481-91DF-B2D5D61615A8}" dt="2023-02-16T07:37:47.884" v="20079" actId="478"/>
          <ac:spMkLst>
            <pc:docMk/>
            <pc:sldMk cId="2556631457" sldId="3158"/>
            <ac:spMk id="24" creationId="{B3F9D40D-178F-42A4-2D04-447D565056F8}"/>
          </ac:spMkLst>
        </pc:spChg>
        <pc:spChg chg="add mod topLvl">
          <ac:chgData name="Mathilda Händén" userId="c86d09dc-e4d8-4bba-a0b2-6bb6c20761f9" providerId="ADAL" clId="{AF4EB1B8-07A6-4481-91DF-B2D5D61615A8}" dt="2023-02-16T13:58:23.829" v="23310" actId="465"/>
          <ac:spMkLst>
            <pc:docMk/>
            <pc:sldMk cId="2556631457" sldId="3158"/>
            <ac:spMk id="25" creationId="{0226A659-C391-FAEB-5116-CD2377419CA0}"/>
          </ac:spMkLst>
        </pc:spChg>
        <pc:spChg chg="add del mod">
          <ac:chgData name="Mathilda Händén" userId="c86d09dc-e4d8-4bba-a0b2-6bb6c20761f9" providerId="ADAL" clId="{AF4EB1B8-07A6-4481-91DF-B2D5D61615A8}" dt="2023-02-16T07:38:34.827" v="20088"/>
          <ac:spMkLst>
            <pc:docMk/>
            <pc:sldMk cId="2556631457" sldId="3158"/>
            <ac:spMk id="26" creationId="{172AD962-0702-AAFC-C84C-EE5FE361FF62}"/>
          </ac:spMkLst>
        </pc:spChg>
        <pc:spChg chg="add del mod">
          <ac:chgData name="Mathilda Händén" userId="c86d09dc-e4d8-4bba-a0b2-6bb6c20761f9" providerId="ADAL" clId="{AF4EB1B8-07A6-4481-91DF-B2D5D61615A8}" dt="2023-02-15T14:53:04.702" v="19750" actId="478"/>
          <ac:spMkLst>
            <pc:docMk/>
            <pc:sldMk cId="2556631457" sldId="3158"/>
            <ac:spMk id="26" creationId="{6E981EA7-7476-CD75-7AC1-7241B34586F7}"/>
          </ac:spMkLst>
        </pc:spChg>
        <pc:spChg chg="add mod topLvl">
          <ac:chgData name="Mathilda Händén" userId="c86d09dc-e4d8-4bba-a0b2-6bb6c20761f9" providerId="ADAL" clId="{AF4EB1B8-07A6-4481-91DF-B2D5D61615A8}" dt="2023-02-16T13:58:23.829" v="23310" actId="465"/>
          <ac:spMkLst>
            <pc:docMk/>
            <pc:sldMk cId="2556631457" sldId="3158"/>
            <ac:spMk id="27" creationId="{B6EDB591-911D-236A-9BD6-DB90B18871F9}"/>
          </ac:spMkLst>
        </pc:spChg>
        <pc:spChg chg="add mod topLvl">
          <ac:chgData name="Mathilda Händén" userId="c86d09dc-e4d8-4bba-a0b2-6bb6c20761f9" providerId="ADAL" clId="{AF4EB1B8-07A6-4481-91DF-B2D5D61615A8}" dt="2023-02-16T14:03:50.554" v="23349" actId="165"/>
          <ac:spMkLst>
            <pc:docMk/>
            <pc:sldMk cId="2556631457" sldId="3158"/>
            <ac:spMk id="28" creationId="{A535A719-3CD4-F2BA-7D59-0D7C630A0FBC}"/>
          </ac:spMkLst>
        </pc:spChg>
        <pc:spChg chg="del">
          <ac:chgData name="Mathilda Händén" userId="c86d09dc-e4d8-4bba-a0b2-6bb6c20761f9" providerId="ADAL" clId="{AF4EB1B8-07A6-4481-91DF-B2D5D61615A8}" dt="2023-02-16T08:31:17.232" v="20261" actId="478"/>
          <ac:spMkLst>
            <pc:docMk/>
            <pc:sldMk cId="2556631457" sldId="3158"/>
            <ac:spMk id="29" creationId="{6D4DE055-786D-F9A7-5B71-C515A19A42A0}"/>
          </ac:spMkLst>
        </pc:spChg>
        <pc:spChg chg="mod">
          <ac:chgData name="Mathilda Händén" userId="c86d09dc-e4d8-4bba-a0b2-6bb6c20761f9" providerId="ADAL" clId="{AF4EB1B8-07A6-4481-91DF-B2D5D61615A8}" dt="2023-02-16T08:31:41.595" v="20267" actId="1076"/>
          <ac:spMkLst>
            <pc:docMk/>
            <pc:sldMk cId="2556631457" sldId="3158"/>
            <ac:spMk id="30" creationId="{79269D2E-AA7C-4379-9FE8-B33B28E765B9}"/>
          </ac:spMkLst>
        </pc:spChg>
        <pc:spChg chg="mod">
          <ac:chgData name="Mathilda Händén" userId="c86d09dc-e4d8-4bba-a0b2-6bb6c20761f9" providerId="ADAL" clId="{AF4EB1B8-07A6-4481-91DF-B2D5D61615A8}" dt="2023-02-16T08:31:41.595" v="20267" actId="1076"/>
          <ac:spMkLst>
            <pc:docMk/>
            <pc:sldMk cId="2556631457" sldId="3158"/>
            <ac:spMk id="31" creationId="{283AFB45-04CB-4FED-8BBC-EDA12A884066}"/>
          </ac:spMkLst>
        </pc:spChg>
        <pc:spChg chg="mod">
          <ac:chgData name="Mathilda Händén" userId="c86d09dc-e4d8-4bba-a0b2-6bb6c20761f9" providerId="ADAL" clId="{AF4EB1B8-07A6-4481-91DF-B2D5D61615A8}" dt="2023-02-16T08:31:41.595" v="20267" actId="1076"/>
          <ac:spMkLst>
            <pc:docMk/>
            <pc:sldMk cId="2556631457" sldId="3158"/>
            <ac:spMk id="32" creationId="{12636103-F4E1-4828-AABD-B3ACB2178242}"/>
          </ac:spMkLst>
        </pc:spChg>
        <pc:spChg chg="add mod topLvl">
          <ac:chgData name="Mathilda Händén" userId="c86d09dc-e4d8-4bba-a0b2-6bb6c20761f9" providerId="ADAL" clId="{AF4EB1B8-07A6-4481-91DF-B2D5D61615A8}" dt="2023-02-16T13:58:23.829" v="23310" actId="465"/>
          <ac:spMkLst>
            <pc:docMk/>
            <pc:sldMk cId="2556631457" sldId="3158"/>
            <ac:spMk id="33" creationId="{01581818-2780-DFD6-CE49-0A75DDF5346C}"/>
          </ac:spMkLst>
        </pc:spChg>
        <pc:spChg chg="add del mod">
          <ac:chgData name="Mathilda Händén" userId="c86d09dc-e4d8-4bba-a0b2-6bb6c20761f9" providerId="ADAL" clId="{AF4EB1B8-07A6-4481-91DF-B2D5D61615A8}" dt="2023-02-16T07:38:34.827" v="20088"/>
          <ac:spMkLst>
            <pc:docMk/>
            <pc:sldMk cId="2556631457" sldId="3158"/>
            <ac:spMk id="35" creationId="{2F195E95-5665-E16A-D218-56309119E317}"/>
          </ac:spMkLst>
        </pc:spChg>
        <pc:spChg chg="mod">
          <ac:chgData name="Mathilda Händén" userId="c86d09dc-e4d8-4bba-a0b2-6bb6c20761f9" providerId="ADAL" clId="{AF4EB1B8-07A6-4481-91DF-B2D5D61615A8}" dt="2023-02-16T07:38:25.926" v="20085"/>
          <ac:spMkLst>
            <pc:docMk/>
            <pc:sldMk cId="2556631457" sldId="3158"/>
            <ac:spMk id="36" creationId="{B103C2F2-17F5-5E41-E882-8F76176560E9}"/>
          </ac:spMkLst>
        </pc:spChg>
        <pc:spChg chg="del mod ord">
          <ac:chgData name="Mathilda Händén" userId="c86d09dc-e4d8-4bba-a0b2-6bb6c20761f9" providerId="ADAL" clId="{AF4EB1B8-07A6-4481-91DF-B2D5D61615A8}" dt="2023-02-16T07:40:11.571" v="20098" actId="478"/>
          <ac:spMkLst>
            <pc:docMk/>
            <pc:sldMk cId="2556631457" sldId="3158"/>
            <ac:spMk id="37" creationId="{5CD6C7AE-BC61-B6A5-9076-0B02E356197A}"/>
          </ac:spMkLst>
        </pc:spChg>
        <pc:spChg chg="add mod topLvl">
          <ac:chgData name="Mathilda Händén" userId="c86d09dc-e4d8-4bba-a0b2-6bb6c20761f9" providerId="ADAL" clId="{AF4EB1B8-07A6-4481-91DF-B2D5D61615A8}" dt="2023-02-16T13:58:23.829" v="23310" actId="465"/>
          <ac:spMkLst>
            <pc:docMk/>
            <pc:sldMk cId="2556631457" sldId="3158"/>
            <ac:spMk id="38" creationId="{83F8A653-A8C5-F4DB-B39B-2B4027025C84}"/>
          </ac:spMkLst>
        </pc:spChg>
        <pc:spChg chg="add del mod">
          <ac:chgData name="Mathilda Händén" userId="c86d09dc-e4d8-4bba-a0b2-6bb6c20761f9" providerId="ADAL" clId="{AF4EB1B8-07A6-4481-91DF-B2D5D61615A8}" dt="2023-02-16T07:39:32.886" v="20096" actId="478"/>
          <ac:spMkLst>
            <pc:docMk/>
            <pc:sldMk cId="2556631457" sldId="3158"/>
            <ac:spMk id="39" creationId="{AB3353E5-704E-3DDD-3A55-9458674C6078}"/>
          </ac:spMkLst>
        </pc:spChg>
        <pc:spChg chg="mod">
          <ac:chgData name="Mathilda Händén" userId="c86d09dc-e4d8-4bba-a0b2-6bb6c20761f9" providerId="ADAL" clId="{AF4EB1B8-07A6-4481-91DF-B2D5D61615A8}" dt="2023-02-16T08:30:31.183" v="20256" actId="2085"/>
          <ac:spMkLst>
            <pc:docMk/>
            <pc:sldMk cId="2556631457" sldId="3158"/>
            <ac:spMk id="43" creationId="{4A25372D-47F9-A88B-5FF8-4BAF3E230A24}"/>
          </ac:spMkLst>
        </pc:spChg>
        <pc:spChg chg="add mod topLvl">
          <ac:chgData name="Mathilda Händén" userId="c86d09dc-e4d8-4bba-a0b2-6bb6c20761f9" providerId="ADAL" clId="{AF4EB1B8-07A6-4481-91DF-B2D5D61615A8}" dt="2023-02-16T14:03:56.374" v="23351" actId="165"/>
          <ac:spMkLst>
            <pc:docMk/>
            <pc:sldMk cId="2556631457" sldId="3158"/>
            <ac:spMk id="45" creationId="{F3787618-3DD3-AE16-E551-D29FDA5D8015}"/>
          </ac:spMkLst>
        </pc:spChg>
        <pc:spChg chg="add mod topLvl">
          <ac:chgData name="Mathilda Händén" userId="c86d09dc-e4d8-4bba-a0b2-6bb6c20761f9" providerId="ADAL" clId="{AF4EB1B8-07A6-4481-91DF-B2D5D61615A8}" dt="2023-02-16T13:58:23.829" v="23310" actId="465"/>
          <ac:spMkLst>
            <pc:docMk/>
            <pc:sldMk cId="2556631457" sldId="3158"/>
            <ac:spMk id="46" creationId="{7B4F7A76-27DB-5373-2E53-6C39E3CC1836}"/>
          </ac:spMkLst>
        </pc:spChg>
        <pc:spChg chg="add mod topLvl">
          <ac:chgData name="Mathilda Händén" userId="c86d09dc-e4d8-4bba-a0b2-6bb6c20761f9" providerId="ADAL" clId="{AF4EB1B8-07A6-4481-91DF-B2D5D61615A8}" dt="2023-02-16T13:58:23.829" v="23310" actId="465"/>
          <ac:spMkLst>
            <pc:docMk/>
            <pc:sldMk cId="2556631457" sldId="3158"/>
            <ac:spMk id="47" creationId="{74222E25-5E02-8F3A-4BBF-7DCFB7C0C58E}"/>
          </ac:spMkLst>
        </pc:spChg>
        <pc:spChg chg="add mod topLvl">
          <ac:chgData name="Mathilda Händén" userId="c86d09dc-e4d8-4bba-a0b2-6bb6c20761f9" providerId="ADAL" clId="{AF4EB1B8-07A6-4481-91DF-B2D5D61615A8}" dt="2023-02-16T13:58:23.829" v="23310" actId="465"/>
          <ac:spMkLst>
            <pc:docMk/>
            <pc:sldMk cId="2556631457" sldId="3158"/>
            <ac:spMk id="48" creationId="{3E0AA5E4-D711-FA4C-C899-C37457B66013}"/>
          </ac:spMkLst>
        </pc:spChg>
        <pc:spChg chg="add mod topLvl">
          <ac:chgData name="Mathilda Händén" userId="c86d09dc-e4d8-4bba-a0b2-6bb6c20761f9" providerId="ADAL" clId="{AF4EB1B8-07A6-4481-91DF-B2D5D61615A8}" dt="2023-02-16T13:54:19.939" v="23292" actId="1076"/>
          <ac:spMkLst>
            <pc:docMk/>
            <pc:sldMk cId="2556631457" sldId="3158"/>
            <ac:spMk id="49" creationId="{2107802F-4118-BC9F-A021-3B6848EAC312}"/>
          </ac:spMkLst>
        </pc:spChg>
        <pc:spChg chg="add del mod">
          <ac:chgData name="Mathilda Händén" userId="c86d09dc-e4d8-4bba-a0b2-6bb6c20761f9" providerId="ADAL" clId="{AF4EB1B8-07A6-4481-91DF-B2D5D61615A8}" dt="2023-02-16T13:57:18.744" v="23305" actId="478"/>
          <ac:spMkLst>
            <pc:docMk/>
            <pc:sldMk cId="2556631457" sldId="3158"/>
            <ac:spMk id="50" creationId="{1B8064E4-0565-2EB1-11F0-02160173FE76}"/>
          </ac:spMkLst>
        </pc:spChg>
        <pc:spChg chg="mod">
          <ac:chgData name="Mathilda Händén" userId="c86d09dc-e4d8-4bba-a0b2-6bb6c20761f9" providerId="ADAL" clId="{AF4EB1B8-07A6-4481-91DF-B2D5D61615A8}" dt="2023-02-16T08:30:12.112" v="20251"/>
          <ac:spMkLst>
            <pc:docMk/>
            <pc:sldMk cId="2556631457" sldId="3158"/>
            <ac:spMk id="52" creationId="{85D45ABF-34FF-A474-69EA-6833330D1D25}"/>
          </ac:spMkLst>
        </pc:spChg>
        <pc:spChg chg="del mod">
          <ac:chgData name="Mathilda Händén" userId="c86d09dc-e4d8-4bba-a0b2-6bb6c20761f9" providerId="ADAL" clId="{AF4EB1B8-07A6-4481-91DF-B2D5D61615A8}" dt="2023-02-15T14:53:01.964" v="19749" actId="478"/>
          <ac:spMkLst>
            <pc:docMk/>
            <pc:sldMk cId="2556631457" sldId="3158"/>
            <ac:spMk id="52" creationId="{CEFF28A6-374A-90A5-D354-57E0BF4F7D5C}"/>
          </ac:spMkLst>
        </pc:spChg>
        <pc:spChg chg="del mod">
          <ac:chgData name="Mathilda Händén" userId="c86d09dc-e4d8-4bba-a0b2-6bb6c20761f9" providerId="ADAL" clId="{AF4EB1B8-07A6-4481-91DF-B2D5D61615A8}" dt="2023-02-15T14:53:01.964" v="19749" actId="478"/>
          <ac:spMkLst>
            <pc:docMk/>
            <pc:sldMk cId="2556631457" sldId="3158"/>
            <ac:spMk id="53" creationId="{7CA5A76E-200C-BAE6-E4ED-2F9320E8E18E}"/>
          </ac:spMkLst>
        </pc:spChg>
        <pc:spChg chg="mod">
          <ac:chgData name="Mathilda Händén" userId="c86d09dc-e4d8-4bba-a0b2-6bb6c20761f9" providerId="ADAL" clId="{AF4EB1B8-07A6-4481-91DF-B2D5D61615A8}" dt="2023-02-16T08:30:12.112" v="20251"/>
          <ac:spMkLst>
            <pc:docMk/>
            <pc:sldMk cId="2556631457" sldId="3158"/>
            <ac:spMk id="54" creationId="{F52A8FE0-32C5-73D3-8D82-66C6A12AEEA2}"/>
          </ac:spMkLst>
        </pc:spChg>
        <pc:spChg chg="mod topLvl">
          <ac:chgData name="Mathilda Händén" userId="c86d09dc-e4d8-4bba-a0b2-6bb6c20761f9" providerId="ADAL" clId="{AF4EB1B8-07A6-4481-91DF-B2D5D61615A8}" dt="2023-02-16T14:03:34.392" v="23347" actId="165"/>
          <ac:spMkLst>
            <pc:docMk/>
            <pc:sldMk cId="2556631457" sldId="3158"/>
            <ac:spMk id="55" creationId="{5D767019-7D8E-CF41-26B0-27E52A1CCC7B}"/>
          </ac:spMkLst>
        </pc:spChg>
        <pc:spChg chg="mod">
          <ac:chgData name="Mathilda Händén" userId="c86d09dc-e4d8-4bba-a0b2-6bb6c20761f9" providerId="ADAL" clId="{AF4EB1B8-07A6-4481-91DF-B2D5D61615A8}" dt="2023-02-16T08:30:12.112" v="20251"/>
          <ac:spMkLst>
            <pc:docMk/>
            <pc:sldMk cId="2556631457" sldId="3158"/>
            <ac:spMk id="56" creationId="{4B14F5DC-4F4C-66E8-151F-261571182FC7}"/>
          </ac:spMkLst>
        </pc:spChg>
        <pc:spChg chg="del mod">
          <ac:chgData name="Mathilda Händén" userId="c86d09dc-e4d8-4bba-a0b2-6bb6c20761f9" providerId="ADAL" clId="{AF4EB1B8-07A6-4481-91DF-B2D5D61615A8}" dt="2023-02-15T10:30:27.585" v="18518" actId="478"/>
          <ac:spMkLst>
            <pc:docMk/>
            <pc:sldMk cId="2556631457" sldId="3158"/>
            <ac:spMk id="57" creationId="{B973518D-68DE-A0C9-BEC7-EFD2879B34CA}"/>
          </ac:spMkLst>
        </pc:spChg>
        <pc:spChg chg="mod topLvl">
          <ac:chgData name="Mathilda Händén" userId="c86d09dc-e4d8-4bba-a0b2-6bb6c20761f9" providerId="ADAL" clId="{AF4EB1B8-07A6-4481-91DF-B2D5D61615A8}" dt="2023-02-16T14:03:18.774" v="23345" actId="165"/>
          <ac:spMkLst>
            <pc:docMk/>
            <pc:sldMk cId="2556631457" sldId="3158"/>
            <ac:spMk id="58" creationId="{58AF6815-89DB-1224-5082-6F18BF203EA9}"/>
          </ac:spMkLst>
        </pc:spChg>
        <pc:spChg chg="del">
          <ac:chgData name="Mathilda Händén" userId="c86d09dc-e4d8-4bba-a0b2-6bb6c20761f9" providerId="ADAL" clId="{AF4EB1B8-07A6-4481-91DF-B2D5D61615A8}" dt="2023-02-15T10:28:07.080" v="18477" actId="478"/>
          <ac:spMkLst>
            <pc:docMk/>
            <pc:sldMk cId="2556631457" sldId="3158"/>
            <ac:spMk id="59" creationId="{A3FA0A17-D182-254C-1378-42F4E44FA512}"/>
          </ac:spMkLst>
        </pc:spChg>
        <pc:spChg chg="mod">
          <ac:chgData name="Mathilda Händén" userId="c86d09dc-e4d8-4bba-a0b2-6bb6c20761f9" providerId="ADAL" clId="{AF4EB1B8-07A6-4481-91DF-B2D5D61615A8}" dt="2023-02-16T08:30:12.112" v="20251"/>
          <ac:spMkLst>
            <pc:docMk/>
            <pc:sldMk cId="2556631457" sldId="3158"/>
            <ac:spMk id="59" creationId="{D22B2E40-09E2-B0C1-4756-A91FA3F037B9}"/>
          </ac:spMkLst>
        </pc:spChg>
        <pc:spChg chg="mod">
          <ac:chgData name="Mathilda Händén" userId="c86d09dc-e4d8-4bba-a0b2-6bb6c20761f9" providerId="ADAL" clId="{AF4EB1B8-07A6-4481-91DF-B2D5D61615A8}" dt="2023-02-16T08:30:12.112" v="20251"/>
          <ac:spMkLst>
            <pc:docMk/>
            <pc:sldMk cId="2556631457" sldId="3158"/>
            <ac:spMk id="60" creationId="{8646D999-8614-90AF-7C05-49C2D75A1D08}"/>
          </ac:spMkLst>
        </pc:spChg>
        <pc:spChg chg="mod">
          <ac:chgData name="Mathilda Händén" userId="c86d09dc-e4d8-4bba-a0b2-6bb6c20761f9" providerId="ADAL" clId="{AF4EB1B8-07A6-4481-91DF-B2D5D61615A8}" dt="2023-02-16T08:30:12.112" v="20251"/>
          <ac:spMkLst>
            <pc:docMk/>
            <pc:sldMk cId="2556631457" sldId="3158"/>
            <ac:spMk id="62" creationId="{A11F402A-7224-9E2E-FB3F-225C21FF79D8}"/>
          </ac:spMkLst>
        </pc:spChg>
        <pc:spChg chg="mod">
          <ac:chgData name="Mathilda Händén" userId="c86d09dc-e4d8-4bba-a0b2-6bb6c20761f9" providerId="ADAL" clId="{AF4EB1B8-07A6-4481-91DF-B2D5D61615A8}" dt="2023-02-16T14:47:49.431" v="23815" actId="20577"/>
          <ac:spMkLst>
            <pc:docMk/>
            <pc:sldMk cId="2556631457" sldId="3158"/>
            <ac:spMk id="63" creationId="{49CA57D0-D04B-6532-A2BC-FE7CBF801586}"/>
          </ac:spMkLst>
        </pc:spChg>
        <pc:spChg chg="add mod topLvl">
          <ac:chgData name="Mathilda Händén" userId="c86d09dc-e4d8-4bba-a0b2-6bb6c20761f9" providerId="ADAL" clId="{AF4EB1B8-07A6-4481-91DF-B2D5D61615A8}" dt="2023-02-16T14:10:16.418" v="23695" actId="1076"/>
          <ac:spMkLst>
            <pc:docMk/>
            <pc:sldMk cId="2556631457" sldId="3158"/>
            <ac:spMk id="65" creationId="{9C75CFB3-FF3C-D5A7-7F9D-C57AE0A707DE}"/>
          </ac:spMkLst>
        </pc:spChg>
        <pc:spChg chg="add mod">
          <ac:chgData name="Mathilda Händén" userId="c86d09dc-e4d8-4bba-a0b2-6bb6c20761f9" providerId="ADAL" clId="{AF4EB1B8-07A6-4481-91DF-B2D5D61615A8}" dt="2023-02-16T08:42:46.381" v="20458" actId="164"/>
          <ac:spMkLst>
            <pc:docMk/>
            <pc:sldMk cId="2556631457" sldId="3158"/>
            <ac:spMk id="66" creationId="{59D7A57A-F855-7EA6-2F51-4589DDD50725}"/>
          </ac:spMkLst>
        </pc:spChg>
        <pc:spChg chg="add mod">
          <ac:chgData name="Mathilda Händén" userId="c86d09dc-e4d8-4bba-a0b2-6bb6c20761f9" providerId="ADAL" clId="{AF4EB1B8-07A6-4481-91DF-B2D5D61615A8}" dt="2023-02-16T08:42:46.381" v="20458" actId="164"/>
          <ac:spMkLst>
            <pc:docMk/>
            <pc:sldMk cId="2556631457" sldId="3158"/>
            <ac:spMk id="67" creationId="{E9B6870F-FC2F-27D2-F118-2817171479B5}"/>
          </ac:spMkLst>
        </pc:spChg>
        <pc:spChg chg="del">
          <ac:chgData name="Mathilda Händén" userId="c86d09dc-e4d8-4bba-a0b2-6bb6c20761f9" providerId="ADAL" clId="{AF4EB1B8-07A6-4481-91DF-B2D5D61615A8}" dt="2023-02-15T10:28:07.080" v="18477" actId="478"/>
          <ac:spMkLst>
            <pc:docMk/>
            <pc:sldMk cId="2556631457" sldId="3158"/>
            <ac:spMk id="68" creationId="{4A25D32F-6EDD-4F47-E5C3-9AC4B8481E79}"/>
          </ac:spMkLst>
        </pc:spChg>
        <pc:spChg chg="add mod">
          <ac:chgData name="Mathilda Händén" userId="c86d09dc-e4d8-4bba-a0b2-6bb6c20761f9" providerId="ADAL" clId="{AF4EB1B8-07A6-4481-91DF-B2D5D61615A8}" dt="2023-02-16T08:42:46.381" v="20458" actId="164"/>
          <ac:spMkLst>
            <pc:docMk/>
            <pc:sldMk cId="2556631457" sldId="3158"/>
            <ac:spMk id="68" creationId="{B0F63782-7AAA-152A-DD0A-85CFD2B7ACA1}"/>
          </ac:spMkLst>
        </pc:spChg>
        <pc:grpChg chg="add del mod ord">
          <ac:chgData name="Mathilda Händén" userId="c86d09dc-e4d8-4bba-a0b2-6bb6c20761f9" providerId="ADAL" clId="{AF4EB1B8-07A6-4481-91DF-B2D5D61615A8}" dt="2023-02-16T13:46:50.160" v="23197" actId="165"/>
          <ac:grpSpMkLst>
            <pc:docMk/>
            <pc:sldMk cId="2556631457" sldId="3158"/>
            <ac:grpSpMk id="4" creationId="{2A3051AD-4180-44E7-1697-775FD531FA56}"/>
          </ac:grpSpMkLst>
        </pc:grpChg>
        <pc:grpChg chg="add del mod">
          <ac:chgData name="Mathilda Händén" userId="c86d09dc-e4d8-4bba-a0b2-6bb6c20761f9" providerId="ADAL" clId="{AF4EB1B8-07A6-4481-91DF-B2D5D61615A8}" dt="2023-02-16T14:03:18.774" v="23345" actId="165"/>
          <ac:grpSpMkLst>
            <pc:docMk/>
            <pc:sldMk cId="2556631457" sldId="3158"/>
            <ac:grpSpMk id="16" creationId="{C990F56A-1563-4DDC-2350-60F4B33341D9}"/>
          </ac:grpSpMkLst>
        </pc:grpChg>
        <pc:grpChg chg="add del mod">
          <ac:chgData name="Mathilda Händén" userId="c86d09dc-e4d8-4bba-a0b2-6bb6c20761f9" providerId="ADAL" clId="{AF4EB1B8-07A6-4481-91DF-B2D5D61615A8}" dt="2023-02-16T14:03:34.392" v="23347" actId="165"/>
          <ac:grpSpMkLst>
            <pc:docMk/>
            <pc:sldMk cId="2556631457" sldId="3158"/>
            <ac:grpSpMk id="19" creationId="{58343A86-E0F8-4D45-E264-0E931BD506E7}"/>
          </ac:grpSpMkLst>
        </pc:grpChg>
        <pc:grpChg chg="del mod">
          <ac:chgData name="Mathilda Händén" userId="c86d09dc-e4d8-4bba-a0b2-6bb6c20761f9" providerId="ADAL" clId="{AF4EB1B8-07A6-4481-91DF-B2D5D61615A8}" dt="2023-02-15T14:53:07.080" v="19751" actId="478"/>
          <ac:grpSpMkLst>
            <pc:docMk/>
            <pc:sldMk cId="2556631457" sldId="3158"/>
            <ac:grpSpMk id="19" creationId="{EFE6FA8E-1F5A-B53F-8F5F-DDD0F21DACD6}"/>
          </ac:grpSpMkLst>
        </pc:grpChg>
        <pc:grpChg chg="add del mod">
          <ac:chgData name="Mathilda Händén" userId="c86d09dc-e4d8-4bba-a0b2-6bb6c20761f9" providerId="ADAL" clId="{AF4EB1B8-07A6-4481-91DF-B2D5D61615A8}" dt="2023-02-16T14:03:50.554" v="23349" actId="165"/>
          <ac:grpSpMkLst>
            <pc:docMk/>
            <pc:sldMk cId="2556631457" sldId="3158"/>
            <ac:grpSpMk id="20" creationId="{650A127C-9202-A60E-6BB0-FC8667D57C95}"/>
          </ac:grpSpMkLst>
        </pc:grpChg>
        <pc:grpChg chg="add del mod">
          <ac:chgData name="Mathilda Händén" userId="c86d09dc-e4d8-4bba-a0b2-6bb6c20761f9" providerId="ADAL" clId="{AF4EB1B8-07A6-4481-91DF-B2D5D61615A8}" dt="2023-02-16T14:03:56.374" v="23351" actId="165"/>
          <ac:grpSpMkLst>
            <pc:docMk/>
            <pc:sldMk cId="2556631457" sldId="3158"/>
            <ac:grpSpMk id="23" creationId="{45F99CED-D75B-38C3-23A4-F4E891A06883}"/>
          </ac:grpSpMkLst>
        </pc:grpChg>
        <pc:grpChg chg="del mod">
          <ac:chgData name="Mathilda Händén" userId="c86d09dc-e4d8-4bba-a0b2-6bb6c20761f9" providerId="ADAL" clId="{AF4EB1B8-07A6-4481-91DF-B2D5D61615A8}" dt="2023-02-15T14:53:07.080" v="19751" actId="478"/>
          <ac:grpSpMkLst>
            <pc:docMk/>
            <pc:sldMk cId="2556631457" sldId="3158"/>
            <ac:grpSpMk id="35" creationId="{5E2035CD-CAAD-5F05-1955-A0FEC3BBA9B7}"/>
          </ac:grpSpMkLst>
        </pc:grpChg>
        <pc:grpChg chg="add del mod">
          <ac:chgData name="Mathilda Händén" userId="c86d09dc-e4d8-4bba-a0b2-6bb6c20761f9" providerId="ADAL" clId="{AF4EB1B8-07A6-4481-91DF-B2D5D61615A8}" dt="2023-02-16T08:38:08.228" v="20422" actId="165"/>
          <ac:grpSpMkLst>
            <pc:docMk/>
            <pc:sldMk cId="2556631457" sldId="3158"/>
            <ac:grpSpMk id="40" creationId="{8805DC24-0077-0EF3-110D-E5FC5928373D}"/>
          </ac:grpSpMkLst>
        </pc:grpChg>
        <pc:grpChg chg="del mod">
          <ac:chgData name="Mathilda Händén" userId="c86d09dc-e4d8-4bba-a0b2-6bb6c20761f9" providerId="ADAL" clId="{AF4EB1B8-07A6-4481-91DF-B2D5D61615A8}" dt="2023-02-15T14:53:07.080" v="19751" actId="478"/>
          <ac:grpSpMkLst>
            <pc:docMk/>
            <pc:sldMk cId="2556631457" sldId="3158"/>
            <ac:grpSpMk id="40" creationId="{B119F997-9EEF-5AE8-9AAC-DACAEAD629EA}"/>
          </ac:grpSpMkLst>
        </pc:grpChg>
        <pc:grpChg chg="add del mod">
          <ac:chgData name="Mathilda Händén" userId="c86d09dc-e4d8-4bba-a0b2-6bb6c20761f9" providerId="ADAL" clId="{AF4EB1B8-07A6-4481-91DF-B2D5D61615A8}" dt="2023-02-16T08:34:57.946" v="20328" actId="165"/>
          <ac:grpSpMkLst>
            <pc:docMk/>
            <pc:sldMk cId="2556631457" sldId="3158"/>
            <ac:grpSpMk id="41" creationId="{7DF77A6D-2A10-DCE8-7902-98E45A33663D}"/>
          </ac:grpSpMkLst>
        </pc:grpChg>
        <pc:grpChg chg="add mod">
          <ac:chgData name="Mathilda Händén" userId="c86d09dc-e4d8-4bba-a0b2-6bb6c20761f9" providerId="ADAL" clId="{AF4EB1B8-07A6-4481-91DF-B2D5D61615A8}" dt="2023-02-16T08:31:55.085" v="20270" actId="1076"/>
          <ac:grpSpMkLst>
            <pc:docMk/>
            <pc:sldMk cId="2556631457" sldId="3158"/>
            <ac:grpSpMk id="42" creationId="{C5D91FCF-3E7B-D69E-33F6-57D0E6868005}"/>
          </ac:grpSpMkLst>
        </pc:grpChg>
        <pc:grpChg chg="add mod">
          <ac:chgData name="Mathilda Händén" userId="c86d09dc-e4d8-4bba-a0b2-6bb6c20761f9" providerId="ADAL" clId="{AF4EB1B8-07A6-4481-91DF-B2D5D61615A8}" dt="2023-02-16T08:31:55.085" v="20270" actId="1076"/>
          <ac:grpSpMkLst>
            <pc:docMk/>
            <pc:sldMk cId="2556631457" sldId="3158"/>
            <ac:grpSpMk id="53" creationId="{60B92211-DF32-411C-1639-DEC7B0E77D3B}"/>
          </ac:grpSpMkLst>
        </pc:grpChg>
        <pc:grpChg chg="add del mod">
          <ac:chgData name="Mathilda Händén" userId="c86d09dc-e4d8-4bba-a0b2-6bb6c20761f9" providerId="ADAL" clId="{AF4EB1B8-07A6-4481-91DF-B2D5D61615A8}" dt="2023-02-16T08:30:14.639" v="20252" actId="478"/>
          <ac:grpSpMkLst>
            <pc:docMk/>
            <pc:sldMk cId="2556631457" sldId="3158"/>
            <ac:grpSpMk id="57" creationId="{0FBCBE64-E09D-A997-B61E-717580536E53}"/>
          </ac:grpSpMkLst>
        </pc:grpChg>
        <pc:grpChg chg="add mod">
          <ac:chgData name="Mathilda Händén" userId="c86d09dc-e4d8-4bba-a0b2-6bb6c20761f9" providerId="ADAL" clId="{AF4EB1B8-07A6-4481-91DF-B2D5D61615A8}" dt="2023-02-16T08:31:55.085" v="20270" actId="1076"/>
          <ac:grpSpMkLst>
            <pc:docMk/>
            <pc:sldMk cId="2556631457" sldId="3158"/>
            <ac:grpSpMk id="61" creationId="{BB2D832B-0049-DBE4-4BD2-EDBE9DBC1DCE}"/>
          </ac:grpSpMkLst>
        </pc:grpChg>
        <pc:grpChg chg="add del mod">
          <ac:chgData name="Mathilda Händén" userId="c86d09dc-e4d8-4bba-a0b2-6bb6c20761f9" providerId="ADAL" clId="{AF4EB1B8-07A6-4481-91DF-B2D5D61615A8}" dt="2023-02-16T08:41:02.302" v="20447" actId="165"/>
          <ac:grpSpMkLst>
            <pc:docMk/>
            <pc:sldMk cId="2556631457" sldId="3158"/>
            <ac:grpSpMk id="71" creationId="{A7A3BE45-1561-AD42-23BA-83E45EF8D645}"/>
          </ac:grpSpMkLst>
        </pc:grpChg>
        <pc:grpChg chg="add del mod">
          <ac:chgData name="Mathilda Händén" userId="c86d09dc-e4d8-4bba-a0b2-6bb6c20761f9" providerId="ADAL" clId="{AF4EB1B8-07A6-4481-91DF-B2D5D61615A8}" dt="2023-02-16T13:17:20.453" v="22853" actId="478"/>
          <ac:grpSpMkLst>
            <pc:docMk/>
            <pc:sldMk cId="2556631457" sldId="3158"/>
            <ac:grpSpMk id="72" creationId="{40C6F4F0-0A59-0336-9363-BF5BA76D8D60}"/>
          </ac:grpSpMkLst>
        </pc:grpChg>
        <pc:grpChg chg="add del mod topLvl">
          <ac:chgData name="Mathilda Händén" userId="c86d09dc-e4d8-4bba-a0b2-6bb6c20761f9" providerId="ADAL" clId="{AF4EB1B8-07A6-4481-91DF-B2D5D61615A8}" dt="2023-02-16T13:46:55.060" v="23198" actId="165"/>
          <ac:grpSpMkLst>
            <pc:docMk/>
            <pc:sldMk cId="2556631457" sldId="3158"/>
            <ac:grpSpMk id="73" creationId="{BDF61860-4D3B-B52E-71AA-68D145B8434D}"/>
          </ac:grpSpMkLst>
        </pc:grpChg>
        <pc:cxnChg chg="del mod">
          <ac:chgData name="Mathilda Händén" userId="c86d09dc-e4d8-4bba-a0b2-6bb6c20761f9" providerId="ADAL" clId="{AF4EB1B8-07A6-4481-91DF-B2D5D61615A8}" dt="2023-02-15T10:28:21.072" v="18480" actId="478"/>
          <ac:cxnSpMkLst>
            <pc:docMk/>
            <pc:sldMk cId="2556631457" sldId="3158"/>
            <ac:cxnSpMk id="12" creationId="{471F0ADC-4972-77D8-B3B2-A19D72729E61}"/>
          </ac:cxnSpMkLst>
        </pc:cxnChg>
        <pc:cxnChg chg="del mod">
          <ac:chgData name="Mathilda Händén" userId="c86d09dc-e4d8-4bba-a0b2-6bb6c20761f9" providerId="ADAL" clId="{AF4EB1B8-07A6-4481-91DF-B2D5D61615A8}" dt="2023-02-15T10:28:21.647" v="18481" actId="478"/>
          <ac:cxnSpMkLst>
            <pc:docMk/>
            <pc:sldMk cId="2556631457" sldId="3158"/>
            <ac:cxnSpMk id="13" creationId="{4ADEC19C-A2FC-61D3-CA82-9A9671895178}"/>
          </ac:cxnSpMkLst>
        </pc:cxnChg>
        <pc:cxnChg chg="mod">
          <ac:chgData name="Mathilda Händén" userId="c86d09dc-e4d8-4bba-a0b2-6bb6c20761f9" providerId="ADAL" clId="{AF4EB1B8-07A6-4481-91DF-B2D5D61615A8}" dt="2023-02-16T08:36:55.677" v="20409" actId="14100"/>
          <ac:cxnSpMkLst>
            <pc:docMk/>
            <pc:sldMk cId="2556631457" sldId="3158"/>
            <ac:cxnSpMk id="15" creationId="{C7BB18C2-40DC-48AB-BEA0-79D2775601FE}"/>
          </ac:cxnSpMkLst>
        </pc:cxnChg>
        <pc:cxnChg chg="mod">
          <ac:chgData name="Mathilda Händén" userId="c86d09dc-e4d8-4bba-a0b2-6bb6c20761f9" providerId="ADAL" clId="{AF4EB1B8-07A6-4481-91DF-B2D5D61615A8}" dt="2023-02-16T08:31:46.080" v="20268" actId="14100"/>
          <ac:cxnSpMkLst>
            <pc:docMk/>
            <pc:sldMk cId="2556631457" sldId="3158"/>
            <ac:cxnSpMk id="17" creationId="{78A3D623-A75A-4263-8D52-7245DA1655C1}"/>
          </ac:cxnSpMkLst>
        </pc:cxnChg>
        <pc:cxnChg chg="del">
          <ac:chgData name="Mathilda Händén" userId="c86d09dc-e4d8-4bba-a0b2-6bb6c20761f9" providerId="ADAL" clId="{AF4EB1B8-07A6-4481-91DF-B2D5D61615A8}" dt="2023-02-15T10:28:10.159" v="18479" actId="478"/>
          <ac:cxnSpMkLst>
            <pc:docMk/>
            <pc:sldMk cId="2556631457" sldId="3158"/>
            <ac:cxnSpMk id="54" creationId="{AF7940AD-2A13-7F8E-0649-27B4DB14AC5C}"/>
          </ac:cxnSpMkLst>
        </pc:cxnChg>
        <pc:cxnChg chg="del mod">
          <ac:chgData name="Mathilda Händén" userId="c86d09dc-e4d8-4bba-a0b2-6bb6c20761f9" providerId="ADAL" clId="{AF4EB1B8-07A6-4481-91DF-B2D5D61615A8}" dt="2023-02-15T10:28:09.440" v="18478" actId="478"/>
          <ac:cxnSpMkLst>
            <pc:docMk/>
            <pc:sldMk cId="2556631457" sldId="3158"/>
            <ac:cxnSpMk id="67" creationId="{16A99872-AC99-1EBB-D73A-B33DC1C7C1C6}"/>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2-16T14:48:01.524" v="23816"/>
              <pc2:cmMkLst xmlns:pc2="http://schemas.microsoft.com/office/powerpoint/2019/9/main/command">
                <pc:docMk/>
                <pc:sldMk cId="2556631457" sldId="3158"/>
                <pc2:cmMk id="{1D51D015-6EB1-460B-B6CD-E69AA2E61D84}"/>
              </pc2:cmMkLst>
            </pc226:cmChg>
            <pc226:cmChg xmlns:pc226="http://schemas.microsoft.com/office/powerpoint/2022/06/main/command" chg="del">
              <pc226:chgData name="Mathilda Händén" userId="c86d09dc-e4d8-4bba-a0b2-6bb6c20761f9" providerId="ADAL" clId="{AF4EB1B8-07A6-4481-91DF-B2D5D61615A8}" dt="2023-02-16T08:26:45.097" v="20221"/>
              <pc2:cmMkLst xmlns:pc2="http://schemas.microsoft.com/office/powerpoint/2019/9/main/command">
                <pc:docMk/>
                <pc:sldMk cId="2556631457" sldId="3158"/>
                <pc2:cmMk id="{83093056-3C3A-4BBD-A608-7C950C4C4E7A}"/>
              </pc2:cmMkLst>
            </pc226:cmChg>
            <pc226:cmChg xmlns:pc226="http://schemas.microsoft.com/office/powerpoint/2022/06/main/command" chg="add del">
              <pc226:chgData name="Mathilda Händén" userId="c86d09dc-e4d8-4bba-a0b2-6bb6c20761f9" providerId="ADAL" clId="{AF4EB1B8-07A6-4481-91DF-B2D5D61615A8}" dt="2023-02-16T14:09:12.205" v="23693"/>
              <pc2:cmMkLst xmlns:pc2="http://schemas.microsoft.com/office/powerpoint/2019/9/main/command">
                <pc:docMk/>
                <pc:sldMk cId="2556631457" sldId="3158"/>
                <pc2:cmMk id="{667D06AB-5FE9-46BD-9E9B-4BC21AFD5495}"/>
              </pc2:cmMkLst>
            </pc226:cmChg>
          </p:ext>
        </pc:extLst>
      </pc:sldChg>
      <pc:sldChg chg="modSp add del mod">
        <pc:chgData name="Mathilda Händén" userId="c86d09dc-e4d8-4bba-a0b2-6bb6c20761f9" providerId="ADAL" clId="{AF4EB1B8-07A6-4481-91DF-B2D5D61615A8}" dt="2023-02-15T10:37:25.992" v="18630" actId="47"/>
        <pc:sldMkLst>
          <pc:docMk/>
          <pc:sldMk cId="836396614" sldId="3159"/>
        </pc:sldMkLst>
        <pc:spChg chg="mod">
          <ac:chgData name="Mathilda Händén" userId="c86d09dc-e4d8-4bba-a0b2-6bb6c20761f9" providerId="ADAL" clId="{AF4EB1B8-07A6-4481-91DF-B2D5D61615A8}" dt="2023-02-15T10:37:23.545" v="18629" actId="20577"/>
          <ac:spMkLst>
            <pc:docMk/>
            <pc:sldMk cId="836396614" sldId="3159"/>
            <ac:spMk id="51" creationId="{19D92B60-712E-43C9-8385-E59B505F90A6}"/>
          </ac:spMkLst>
        </pc:spChg>
      </pc:sldChg>
      <pc:sldChg chg="modTransition modAnim modNotesTx">
        <pc:chgData name="Mathilda Händén" userId="c86d09dc-e4d8-4bba-a0b2-6bb6c20761f9" providerId="ADAL" clId="{AF4EB1B8-07A6-4481-91DF-B2D5D61615A8}" dt="2023-02-21T12:25:48.172" v="26804"/>
        <pc:sldMkLst>
          <pc:docMk/>
          <pc:sldMk cId="2404380352" sldId="3159"/>
        </pc:sldMkLst>
      </pc:sldChg>
      <pc:sldChg chg="modTransition">
        <pc:chgData name="Mathilda Händén" userId="c86d09dc-e4d8-4bba-a0b2-6bb6c20761f9" providerId="ADAL" clId="{AF4EB1B8-07A6-4481-91DF-B2D5D61615A8}" dt="2023-02-17T13:05:54.169" v="25382"/>
        <pc:sldMkLst>
          <pc:docMk/>
          <pc:sldMk cId="942886204" sldId="3160"/>
        </pc:sldMkLst>
      </pc:sldChg>
      <pc:sldChg chg="modSp add del mod">
        <pc:chgData name="Mathilda Händén" userId="c86d09dc-e4d8-4bba-a0b2-6bb6c20761f9" providerId="ADAL" clId="{AF4EB1B8-07A6-4481-91DF-B2D5D61615A8}" dt="2023-02-15T14:00:38.206" v="19397" actId="47"/>
        <pc:sldMkLst>
          <pc:docMk/>
          <pc:sldMk cId="8135630" sldId="3161"/>
        </pc:sldMkLst>
        <pc:picChg chg="mod">
          <ac:chgData name="Mathilda Händén" userId="c86d09dc-e4d8-4bba-a0b2-6bb6c20761f9" providerId="ADAL" clId="{AF4EB1B8-07A6-4481-91DF-B2D5D61615A8}" dt="2023-02-15T14:00:30.296" v="19394" actId="34136"/>
          <ac:picMkLst>
            <pc:docMk/>
            <pc:sldMk cId="8135630" sldId="3161"/>
            <ac:picMk id="21" creationId="{778B0EF5-2E85-105A-A090-B17579AB98E6}"/>
          </ac:picMkLst>
        </pc:picChg>
      </pc:sldChg>
      <pc:sldChg chg="addSp delSp modSp del mod modTransition modAnim delCm">
        <pc:chgData name="Mathilda Händén" userId="c86d09dc-e4d8-4bba-a0b2-6bb6c20761f9" providerId="ADAL" clId="{AF4EB1B8-07A6-4481-91DF-B2D5D61615A8}" dt="2023-03-01T10:47:44.227" v="31557" actId="47"/>
        <pc:sldMkLst>
          <pc:docMk/>
          <pc:sldMk cId="3764227720" sldId="3162"/>
        </pc:sldMkLst>
        <pc:spChg chg="del">
          <ac:chgData name="Mathilda Händén" userId="c86d09dc-e4d8-4bba-a0b2-6bb6c20761f9" providerId="ADAL" clId="{AF4EB1B8-07A6-4481-91DF-B2D5D61615A8}" dt="2023-02-17T09:22:10.114" v="24090" actId="478"/>
          <ac:spMkLst>
            <pc:docMk/>
            <pc:sldMk cId="3764227720" sldId="3162"/>
            <ac:spMk id="3" creationId="{3A812387-AC78-9C04-8DE1-1108FAF9FC97}"/>
          </ac:spMkLst>
        </pc:spChg>
        <pc:spChg chg="mod topLvl">
          <ac:chgData name="Mathilda Händén" userId="c86d09dc-e4d8-4bba-a0b2-6bb6c20761f9" providerId="ADAL" clId="{AF4EB1B8-07A6-4481-91DF-B2D5D61615A8}" dt="2023-03-01T07:34:01.747" v="31174" actId="338"/>
          <ac:spMkLst>
            <pc:docMk/>
            <pc:sldMk cId="3764227720" sldId="3162"/>
            <ac:spMk id="4" creationId="{8297133F-2F96-0644-BA99-7E61043FB8E1}"/>
          </ac:spMkLst>
        </pc:spChg>
        <pc:spChg chg="add mod">
          <ac:chgData name="Mathilda Händén" userId="c86d09dc-e4d8-4bba-a0b2-6bb6c20761f9" providerId="ADAL" clId="{AF4EB1B8-07A6-4481-91DF-B2D5D61615A8}" dt="2023-02-17T09:23:54.669" v="24124" actId="1076"/>
          <ac:spMkLst>
            <pc:docMk/>
            <pc:sldMk cId="3764227720" sldId="3162"/>
            <ac:spMk id="5" creationId="{57BC83A3-BE14-5679-A3E2-4E809A8E6F21}"/>
          </ac:spMkLst>
        </pc:spChg>
        <pc:spChg chg="mod topLvl">
          <ac:chgData name="Mathilda Händén" userId="c86d09dc-e4d8-4bba-a0b2-6bb6c20761f9" providerId="ADAL" clId="{AF4EB1B8-07A6-4481-91DF-B2D5D61615A8}" dt="2023-03-01T07:34:01.747" v="31174" actId="338"/>
          <ac:spMkLst>
            <pc:docMk/>
            <pc:sldMk cId="3764227720" sldId="3162"/>
            <ac:spMk id="23" creationId="{CCB33334-F013-4FDD-A881-969FB252204E}"/>
          </ac:spMkLst>
        </pc:spChg>
        <pc:spChg chg="mod topLvl">
          <ac:chgData name="Mathilda Händén" userId="c86d09dc-e4d8-4bba-a0b2-6bb6c20761f9" providerId="ADAL" clId="{AF4EB1B8-07A6-4481-91DF-B2D5D61615A8}" dt="2023-03-01T07:34:05.064" v="31175" actId="164"/>
          <ac:spMkLst>
            <pc:docMk/>
            <pc:sldMk cId="3764227720" sldId="3162"/>
            <ac:spMk id="24" creationId="{0C05945D-4B94-470D-A8CA-050CFC678CF2}"/>
          </ac:spMkLst>
        </pc:spChg>
        <pc:spChg chg="mod topLvl">
          <ac:chgData name="Mathilda Händén" userId="c86d09dc-e4d8-4bba-a0b2-6bb6c20761f9" providerId="ADAL" clId="{AF4EB1B8-07A6-4481-91DF-B2D5D61615A8}" dt="2023-03-01T07:34:12.072" v="31177" actId="164"/>
          <ac:spMkLst>
            <pc:docMk/>
            <pc:sldMk cId="3764227720" sldId="3162"/>
            <ac:spMk id="26" creationId="{B7CDD195-A956-4138-8564-F03D3E055EF4}"/>
          </ac:spMkLst>
        </pc:spChg>
        <pc:spChg chg="mod topLvl">
          <ac:chgData name="Mathilda Händén" userId="c86d09dc-e4d8-4bba-a0b2-6bb6c20761f9" providerId="ADAL" clId="{AF4EB1B8-07A6-4481-91DF-B2D5D61615A8}" dt="2023-03-01T07:34:12.072" v="31177" actId="164"/>
          <ac:spMkLst>
            <pc:docMk/>
            <pc:sldMk cId="3764227720" sldId="3162"/>
            <ac:spMk id="28" creationId="{0FE55C2D-0251-46B1-B732-7FB7963D05F9}"/>
          </ac:spMkLst>
        </pc:spChg>
        <pc:spChg chg="mod topLvl">
          <ac:chgData name="Mathilda Händén" userId="c86d09dc-e4d8-4bba-a0b2-6bb6c20761f9" providerId="ADAL" clId="{AF4EB1B8-07A6-4481-91DF-B2D5D61615A8}" dt="2023-03-01T07:34:08.423" v="31176" actId="164"/>
          <ac:spMkLst>
            <pc:docMk/>
            <pc:sldMk cId="3764227720" sldId="3162"/>
            <ac:spMk id="30" creationId="{9C22277C-6FB5-42D6-AE8C-8F72AAC7678B}"/>
          </ac:spMkLst>
        </pc:spChg>
        <pc:spChg chg="mod topLvl">
          <ac:chgData name="Mathilda Händén" userId="c86d09dc-e4d8-4bba-a0b2-6bb6c20761f9" providerId="ADAL" clId="{AF4EB1B8-07A6-4481-91DF-B2D5D61615A8}" dt="2023-03-01T07:34:05.064" v="31175" actId="164"/>
          <ac:spMkLst>
            <pc:docMk/>
            <pc:sldMk cId="3764227720" sldId="3162"/>
            <ac:spMk id="31" creationId="{BE0368BD-00BD-4198-9F5E-3740C1334EED}"/>
          </ac:spMkLst>
        </pc:spChg>
        <pc:spChg chg="mod topLvl">
          <ac:chgData name="Mathilda Händén" userId="c86d09dc-e4d8-4bba-a0b2-6bb6c20761f9" providerId="ADAL" clId="{AF4EB1B8-07A6-4481-91DF-B2D5D61615A8}" dt="2023-03-01T07:34:08.423" v="31176" actId="164"/>
          <ac:spMkLst>
            <pc:docMk/>
            <pc:sldMk cId="3764227720" sldId="3162"/>
            <ac:spMk id="32" creationId="{FC1D69C2-EC0C-41C4-81D0-CCC5305520A0}"/>
          </ac:spMkLst>
        </pc:spChg>
        <pc:grpChg chg="add mod">
          <ac:chgData name="Mathilda Händén" userId="c86d09dc-e4d8-4bba-a0b2-6bb6c20761f9" providerId="ADAL" clId="{AF4EB1B8-07A6-4481-91DF-B2D5D61615A8}" dt="2023-03-01T07:34:01.747" v="31174" actId="338"/>
          <ac:grpSpMkLst>
            <pc:docMk/>
            <pc:sldMk cId="3764227720" sldId="3162"/>
            <ac:grpSpMk id="5" creationId="{FBBF4C9A-2A5F-884B-34C3-89F8CC53E36E}"/>
          </ac:grpSpMkLst>
        </pc:grpChg>
        <pc:grpChg chg="add del mod">
          <ac:chgData name="Mathilda Händén" userId="c86d09dc-e4d8-4bba-a0b2-6bb6c20761f9" providerId="ADAL" clId="{AF4EB1B8-07A6-4481-91DF-B2D5D61615A8}" dt="2023-03-01T07:33:48.298" v="31169" actId="165"/>
          <ac:grpSpMkLst>
            <pc:docMk/>
            <pc:sldMk cId="3764227720" sldId="3162"/>
            <ac:grpSpMk id="7" creationId="{F353ED6C-ECDD-7B7A-17A5-A52825AB5D92}"/>
          </ac:grpSpMkLst>
        </pc:grpChg>
        <pc:grpChg chg="add del mod">
          <ac:chgData name="Mathilda Händén" userId="c86d09dc-e4d8-4bba-a0b2-6bb6c20761f9" providerId="ADAL" clId="{AF4EB1B8-07A6-4481-91DF-B2D5D61615A8}" dt="2023-03-01T07:33:45.376" v="31168" actId="165"/>
          <ac:grpSpMkLst>
            <pc:docMk/>
            <pc:sldMk cId="3764227720" sldId="3162"/>
            <ac:grpSpMk id="8" creationId="{EA575888-A537-1BC4-C590-400154B605E5}"/>
          </ac:grpSpMkLst>
        </pc:grpChg>
        <pc:grpChg chg="add del mod">
          <ac:chgData name="Mathilda Händén" userId="c86d09dc-e4d8-4bba-a0b2-6bb6c20761f9" providerId="ADAL" clId="{AF4EB1B8-07A6-4481-91DF-B2D5D61615A8}" dt="2023-03-01T07:33:42.121" v="31167" actId="165"/>
          <ac:grpSpMkLst>
            <pc:docMk/>
            <pc:sldMk cId="3764227720" sldId="3162"/>
            <ac:grpSpMk id="9" creationId="{CD882A12-D751-77C1-FF98-65BC6FE4C590}"/>
          </ac:grpSpMkLst>
        </pc:grpChg>
        <pc:grpChg chg="add del mod">
          <ac:chgData name="Mathilda Händén" userId="c86d09dc-e4d8-4bba-a0b2-6bb6c20761f9" providerId="ADAL" clId="{AF4EB1B8-07A6-4481-91DF-B2D5D61615A8}" dt="2023-03-01T07:33:38.707" v="31166" actId="165"/>
          <ac:grpSpMkLst>
            <pc:docMk/>
            <pc:sldMk cId="3764227720" sldId="3162"/>
            <ac:grpSpMk id="10" creationId="{B3B16DCF-C125-66F2-C302-B5018A796BC7}"/>
          </ac:grpSpMkLst>
        </pc:grpChg>
        <pc:grpChg chg="add mod">
          <ac:chgData name="Mathilda Händén" userId="c86d09dc-e4d8-4bba-a0b2-6bb6c20761f9" providerId="ADAL" clId="{AF4EB1B8-07A6-4481-91DF-B2D5D61615A8}" dt="2023-03-01T07:34:05.064" v="31175" actId="164"/>
          <ac:grpSpMkLst>
            <pc:docMk/>
            <pc:sldMk cId="3764227720" sldId="3162"/>
            <ac:grpSpMk id="11" creationId="{04FAAD62-B30E-6F54-7E51-F1A142286868}"/>
          </ac:grpSpMkLst>
        </pc:grpChg>
        <pc:grpChg chg="add mod">
          <ac:chgData name="Mathilda Händén" userId="c86d09dc-e4d8-4bba-a0b2-6bb6c20761f9" providerId="ADAL" clId="{AF4EB1B8-07A6-4481-91DF-B2D5D61615A8}" dt="2023-03-01T07:34:08.423" v="31176" actId="164"/>
          <ac:grpSpMkLst>
            <pc:docMk/>
            <pc:sldMk cId="3764227720" sldId="3162"/>
            <ac:grpSpMk id="12" creationId="{CA8D0170-B8EC-F94F-C5F5-2DC659DAF2C8}"/>
          </ac:grpSpMkLst>
        </pc:grpChg>
        <pc:grpChg chg="add mod">
          <ac:chgData name="Mathilda Händén" userId="c86d09dc-e4d8-4bba-a0b2-6bb6c20761f9" providerId="ADAL" clId="{AF4EB1B8-07A6-4481-91DF-B2D5D61615A8}" dt="2023-03-01T07:34:12.072" v="31177" actId="164"/>
          <ac:grpSpMkLst>
            <pc:docMk/>
            <pc:sldMk cId="3764227720" sldId="3162"/>
            <ac:grpSpMk id="13" creationId="{C9759F4D-CD8B-E102-04A1-96261B55F38D}"/>
          </ac:grpSpMkLst>
        </pc:grpChg>
        <pc:picChg chg="del mod">
          <ac:chgData name="Mathilda Händén" userId="c86d09dc-e4d8-4bba-a0b2-6bb6c20761f9" providerId="ADAL" clId="{AF4EB1B8-07A6-4481-91DF-B2D5D61615A8}" dt="2023-02-17T09:23:59.367" v="24126" actId="478"/>
          <ac:picMkLst>
            <pc:docMk/>
            <pc:sldMk cId="3764227720" sldId="3162"/>
            <ac:picMk id="2" creationId="{6D7805A1-A7AC-4039-709A-D5257C70EC37}"/>
          </ac:picMkLst>
        </pc:picChg>
        <pc:picChg chg="add mod ord">
          <ac:chgData name="Mathilda Händén" userId="c86d09dc-e4d8-4bba-a0b2-6bb6c20761f9" providerId="ADAL" clId="{AF4EB1B8-07A6-4481-91DF-B2D5D61615A8}" dt="2023-02-17T09:24:15.999" v="24128" actId="167"/>
          <ac:picMkLst>
            <pc:docMk/>
            <pc:sldMk cId="3764227720" sldId="3162"/>
            <ac:picMk id="6" creationId="{37AC9A3F-2458-4A0C-97F9-A56DC2F878C4}"/>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2T09:21:41.156" v="28122"/>
              <pc2:cmMkLst xmlns:pc2="http://schemas.microsoft.com/office/powerpoint/2019/9/main/command">
                <pc:docMk/>
                <pc:sldMk cId="3764227720" sldId="3162"/>
                <pc2:cmMk id="{F30E8031-7C31-4565-8817-AD06CD1E1E3E}"/>
              </pc2:cmMkLst>
            </pc226:cmChg>
          </p:ext>
        </pc:extLst>
      </pc:sldChg>
      <pc:sldChg chg="add del">
        <pc:chgData name="Mathilda Händén" userId="c86d09dc-e4d8-4bba-a0b2-6bb6c20761f9" providerId="ADAL" clId="{AF4EB1B8-07A6-4481-91DF-B2D5D61615A8}" dt="2023-02-15T14:17:39.575" v="19638" actId="47"/>
        <pc:sldMkLst>
          <pc:docMk/>
          <pc:sldMk cId="1416607369" sldId="3163"/>
        </pc:sldMkLst>
      </pc:sldChg>
      <pc:sldChg chg="addSp delSp modSp add mod modTransition modAnim addCm delCm">
        <pc:chgData name="Mathilda Händén" userId="c86d09dc-e4d8-4bba-a0b2-6bb6c20761f9" providerId="ADAL" clId="{AF4EB1B8-07A6-4481-91DF-B2D5D61615A8}" dt="2023-02-21T10:59:11.759" v="26671"/>
        <pc:sldMkLst>
          <pc:docMk/>
          <pc:sldMk cId="3478175625" sldId="3164"/>
        </pc:sldMkLst>
        <pc:spChg chg="add mod ord">
          <ac:chgData name="Mathilda Händén" userId="c86d09dc-e4d8-4bba-a0b2-6bb6c20761f9" providerId="ADAL" clId="{AF4EB1B8-07A6-4481-91DF-B2D5D61615A8}" dt="2023-02-16T13:45:45.758" v="23187" actId="164"/>
          <ac:spMkLst>
            <pc:docMk/>
            <pc:sldMk cId="3478175625" sldId="3164"/>
            <ac:spMk id="12" creationId="{04EB7C0D-FEE6-AF96-0FB1-85589A73570D}"/>
          </ac:spMkLst>
        </pc:spChg>
        <pc:spChg chg="add del mod">
          <ac:chgData name="Mathilda Händén" userId="c86d09dc-e4d8-4bba-a0b2-6bb6c20761f9" providerId="ADAL" clId="{AF4EB1B8-07A6-4481-91DF-B2D5D61615A8}" dt="2023-02-15T14:07:16.279" v="19449"/>
          <ac:spMkLst>
            <pc:docMk/>
            <pc:sldMk cId="3478175625" sldId="3164"/>
            <ac:spMk id="12" creationId="{75DCB390-E34A-459B-184E-9955617AE496}"/>
          </ac:spMkLst>
        </pc:spChg>
        <pc:spChg chg="add mod ord">
          <ac:chgData name="Mathilda Händén" userId="c86d09dc-e4d8-4bba-a0b2-6bb6c20761f9" providerId="ADAL" clId="{AF4EB1B8-07A6-4481-91DF-B2D5D61615A8}" dt="2023-02-16T13:45:59.612" v="23192" actId="167"/>
          <ac:spMkLst>
            <pc:docMk/>
            <pc:sldMk cId="3478175625" sldId="3164"/>
            <ac:spMk id="16" creationId="{7CC05788-AA0A-2A58-3BA5-B0280DE973B7}"/>
          </ac:spMkLst>
        </pc:spChg>
        <pc:spChg chg="del topLvl">
          <ac:chgData name="Mathilda Händén" userId="c86d09dc-e4d8-4bba-a0b2-6bb6c20761f9" providerId="ADAL" clId="{AF4EB1B8-07A6-4481-91DF-B2D5D61615A8}" dt="2023-02-15T14:14:28.033" v="19589" actId="478"/>
          <ac:spMkLst>
            <pc:docMk/>
            <pc:sldMk cId="3478175625" sldId="3164"/>
            <ac:spMk id="17" creationId="{7E0D2176-AAAA-DAC4-52BD-918E6029360A}"/>
          </ac:spMkLst>
        </pc:spChg>
        <pc:spChg chg="del topLvl">
          <ac:chgData name="Mathilda Händén" userId="c86d09dc-e4d8-4bba-a0b2-6bb6c20761f9" providerId="ADAL" clId="{AF4EB1B8-07A6-4481-91DF-B2D5D61615A8}" dt="2023-02-15T14:14:26.078" v="19587" actId="478"/>
          <ac:spMkLst>
            <pc:docMk/>
            <pc:sldMk cId="3478175625" sldId="3164"/>
            <ac:spMk id="18" creationId="{8B39E6D0-4389-0F84-ABB5-0AC8E18A2E76}"/>
          </ac:spMkLst>
        </pc:spChg>
        <pc:spChg chg="add del mod topLvl">
          <ac:chgData name="Mathilda Händén" userId="c86d09dc-e4d8-4bba-a0b2-6bb6c20761f9" providerId="ADAL" clId="{AF4EB1B8-07A6-4481-91DF-B2D5D61615A8}" dt="2023-02-16T13:45:53.378" v="23190" actId="478"/>
          <ac:spMkLst>
            <pc:docMk/>
            <pc:sldMk cId="3478175625" sldId="3164"/>
            <ac:spMk id="19" creationId="{9EF1734E-75F0-9283-52BE-326B66F38C51}"/>
          </ac:spMkLst>
        </pc:spChg>
        <pc:spChg chg="add del mod topLvl">
          <ac:chgData name="Mathilda Händén" userId="c86d09dc-e4d8-4bba-a0b2-6bb6c20761f9" providerId="ADAL" clId="{AF4EB1B8-07A6-4481-91DF-B2D5D61615A8}" dt="2023-02-16T13:45:32.393" v="23181" actId="478"/>
          <ac:spMkLst>
            <pc:docMk/>
            <pc:sldMk cId="3478175625" sldId="3164"/>
            <ac:spMk id="21" creationId="{B21CFB39-5D2B-410B-46DB-D6DFECBDAD66}"/>
          </ac:spMkLst>
        </pc:spChg>
        <pc:spChg chg="add del mod">
          <ac:chgData name="Mathilda Händén" userId="c86d09dc-e4d8-4bba-a0b2-6bb6c20761f9" providerId="ADAL" clId="{AF4EB1B8-07A6-4481-91DF-B2D5D61615A8}" dt="2023-02-16T14:42:35.406" v="23799" actId="164"/>
          <ac:spMkLst>
            <pc:docMk/>
            <pc:sldMk cId="3478175625" sldId="3164"/>
            <ac:spMk id="22" creationId="{73AECC6A-27C5-32AF-B107-B10E00FE13E9}"/>
          </ac:spMkLst>
        </pc:spChg>
        <pc:spChg chg="add del mod">
          <ac:chgData name="Mathilda Händén" userId="c86d09dc-e4d8-4bba-a0b2-6bb6c20761f9" providerId="ADAL" clId="{AF4EB1B8-07A6-4481-91DF-B2D5D61615A8}" dt="2023-02-15T14:13:03.308" v="19569" actId="478"/>
          <ac:spMkLst>
            <pc:docMk/>
            <pc:sldMk cId="3478175625" sldId="3164"/>
            <ac:spMk id="23" creationId="{9EA09A97-2226-7190-0BDC-9DE5ADA0B420}"/>
          </ac:spMkLst>
        </pc:spChg>
        <pc:spChg chg="mod">
          <ac:chgData name="Mathilda Händén" userId="c86d09dc-e4d8-4bba-a0b2-6bb6c20761f9" providerId="ADAL" clId="{AF4EB1B8-07A6-4481-91DF-B2D5D61615A8}" dt="2023-02-16T14:42:27.996" v="23798" actId="164"/>
          <ac:spMkLst>
            <pc:docMk/>
            <pc:sldMk cId="3478175625" sldId="3164"/>
            <ac:spMk id="27" creationId="{3E666BFA-9C0A-F63D-B273-996B55D6AB87}"/>
          </ac:spMkLst>
        </pc:spChg>
        <pc:spChg chg="add mod topLvl">
          <ac:chgData name="Mathilda Händén" userId="c86d09dc-e4d8-4bba-a0b2-6bb6c20761f9" providerId="ADAL" clId="{AF4EB1B8-07A6-4481-91DF-B2D5D61615A8}" dt="2023-02-16T13:45:21.783" v="23178" actId="165"/>
          <ac:spMkLst>
            <pc:docMk/>
            <pc:sldMk cId="3478175625" sldId="3164"/>
            <ac:spMk id="29" creationId="{8C1F895F-8C33-890E-DC05-E7F2E526B4B4}"/>
          </ac:spMkLst>
        </pc:spChg>
        <pc:spChg chg="mod">
          <ac:chgData name="Mathilda Händén" userId="c86d09dc-e4d8-4bba-a0b2-6bb6c20761f9" providerId="ADAL" clId="{AF4EB1B8-07A6-4481-91DF-B2D5D61615A8}" dt="2023-02-16T14:42:27.996" v="23798" actId="164"/>
          <ac:spMkLst>
            <pc:docMk/>
            <pc:sldMk cId="3478175625" sldId="3164"/>
            <ac:spMk id="32" creationId="{97234DA9-EBCE-5A04-9332-51687663B995}"/>
          </ac:spMkLst>
        </pc:spChg>
        <pc:spChg chg="add del mod">
          <ac:chgData name="Mathilda Händén" userId="c86d09dc-e4d8-4bba-a0b2-6bb6c20761f9" providerId="ADAL" clId="{AF4EB1B8-07A6-4481-91DF-B2D5D61615A8}" dt="2023-02-15T14:12:55.415" v="19564"/>
          <ac:spMkLst>
            <pc:docMk/>
            <pc:sldMk cId="3478175625" sldId="3164"/>
            <ac:spMk id="36" creationId="{F3976857-2499-BD81-50F9-BA41B9885D5E}"/>
          </ac:spMkLst>
        </pc:spChg>
        <pc:spChg chg="add del mod">
          <ac:chgData name="Mathilda Händén" userId="c86d09dc-e4d8-4bba-a0b2-6bb6c20761f9" providerId="ADAL" clId="{AF4EB1B8-07A6-4481-91DF-B2D5D61615A8}" dt="2023-02-15T14:12:55.415" v="19564"/>
          <ac:spMkLst>
            <pc:docMk/>
            <pc:sldMk cId="3478175625" sldId="3164"/>
            <ac:spMk id="37" creationId="{1681DFF3-950C-EA4F-FEB7-ED9313DB57E6}"/>
          </ac:spMkLst>
        </pc:spChg>
        <pc:spChg chg="mod">
          <ac:chgData name="Mathilda Händén" userId="c86d09dc-e4d8-4bba-a0b2-6bb6c20761f9" providerId="ADAL" clId="{AF4EB1B8-07A6-4481-91DF-B2D5D61615A8}" dt="2023-02-16T14:43:21.922" v="23801" actId="1076"/>
          <ac:spMkLst>
            <pc:docMk/>
            <pc:sldMk cId="3478175625" sldId="3164"/>
            <ac:spMk id="38" creationId="{F4AF3B6B-D821-EE6C-D3C6-E52F745B0DE5}"/>
          </ac:spMkLst>
        </pc:spChg>
        <pc:spChg chg="add mod ord">
          <ac:chgData name="Mathilda Händén" userId="c86d09dc-e4d8-4bba-a0b2-6bb6c20761f9" providerId="ADAL" clId="{AF4EB1B8-07A6-4481-91DF-B2D5D61615A8}" dt="2023-02-16T14:42:35.406" v="23799" actId="164"/>
          <ac:spMkLst>
            <pc:docMk/>
            <pc:sldMk cId="3478175625" sldId="3164"/>
            <ac:spMk id="39" creationId="{0C943EC1-967F-CBA0-0F08-AF9452BD82F6}"/>
          </ac:spMkLst>
        </pc:spChg>
        <pc:spChg chg="del mod">
          <ac:chgData name="Mathilda Händén" userId="c86d09dc-e4d8-4bba-a0b2-6bb6c20761f9" providerId="ADAL" clId="{AF4EB1B8-07A6-4481-91DF-B2D5D61615A8}" dt="2023-02-16T13:23:51.837" v="22940" actId="478"/>
          <ac:spMkLst>
            <pc:docMk/>
            <pc:sldMk cId="3478175625" sldId="3164"/>
            <ac:spMk id="41" creationId="{103AF3D5-20D7-D399-84E1-522E5C7B3A86}"/>
          </ac:spMkLst>
        </pc:spChg>
        <pc:spChg chg="mod">
          <ac:chgData name="Mathilda Händén" userId="c86d09dc-e4d8-4bba-a0b2-6bb6c20761f9" providerId="ADAL" clId="{AF4EB1B8-07A6-4481-91DF-B2D5D61615A8}" dt="2023-02-15T14:14:29.651" v="19591"/>
          <ac:spMkLst>
            <pc:docMk/>
            <pc:sldMk cId="3478175625" sldId="3164"/>
            <ac:spMk id="42" creationId="{5ED37572-59DA-8F5A-3D7D-EF999964296F}"/>
          </ac:spMkLst>
        </pc:spChg>
        <pc:spChg chg="mod">
          <ac:chgData name="Mathilda Händén" userId="c86d09dc-e4d8-4bba-a0b2-6bb6c20761f9" providerId="ADAL" clId="{AF4EB1B8-07A6-4481-91DF-B2D5D61615A8}" dt="2023-02-15T14:14:29.651" v="19591"/>
          <ac:spMkLst>
            <pc:docMk/>
            <pc:sldMk cId="3478175625" sldId="3164"/>
            <ac:spMk id="43" creationId="{FBB6A561-1B01-F151-D1D5-EFA3B15913C0}"/>
          </ac:spMkLst>
        </pc:spChg>
        <pc:spChg chg="mod">
          <ac:chgData name="Mathilda Händén" userId="c86d09dc-e4d8-4bba-a0b2-6bb6c20761f9" providerId="ADAL" clId="{AF4EB1B8-07A6-4481-91DF-B2D5D61615A8}" dt="2023-02-15T14:14:29.651" v="19591"/>
          <ac:spMkLst>
            <pc:docMk/>
            <pc:sldMk cId="3478175625" sldId="3164"/>
            <ac:spMk id="48" creationId="{29D05CF8-E94E-6025-0731-85A7A35C856C}"/>
          </ac:spMkLst>
        </pc:spChg>
        <pc:spChg chg="mod">
          <ac:chgData name="Mathilda Händén" userId="c86d09dc-e4d8-4bba-a0b2-6bb6c20761f9" providerId="ADAL" clId="{AF4EB1B8-07A6-4481-91DF-B2D5D61615A8}" dt="2023-02-15T14:14:29.651" v="19591"/>
          <ac:spMkLst>
            <pc:docMk/>
            <pc:sldMk cId="3478175625" sldId="3164"/>
            <ac:spMk id="49" creationId="{5E29F373-84A1-5E0D-6FD5-A9EBCEC6C2AF}"/>
          </ac:spMkLst>
        </pc:spChg>
        <pc:spChg chg="mod">
          <ac:chgData name="Mathilda Händén" userId="c86d09dc-e4d8-4bba-a0b2-6bb6c20761f9" providerId="ADAL" clId="{AF4EB1B8-07A6-4481-91DF-B2D5D61615A8}" dt="2023-02-15T14:14:29.651" v="19591"/>
          <ac:spMkLst>
            <pc:docMk/>
            <pc:sldMk cId="3478175625" sldId="3164"/>
            <ac:spMk id="54" creationId="{C4B72348-0240-52E7-E562-AA2B596F3507}"/>
          </ac:spMkLst>
        </pc:spChg>
        <pc:spChg chg="mod">
          <ac:chgData name="Mathilda Händén" userId="c86d09dc-e4d8-4bba-a0b2-6bb6c20761f9" providerId="ADAL" clId="{AF4EB1B8-07A6-4481-91DF-B2D5D61615A8}" dt="2023-02-15T14:14:29.651" v="19591"/>
          <ac:spMkLst>
            <pc:docMk/>
            <pc:sldMk cId="3478175625" sldId="3164"/>
            <ac:spMk id="55" creationId="{11E1AAC4-E8D5-9E4A-63D3-79EEA4AD54D2}"/>
          </ac:spMkLst>
        </pc:spChg>
        <pc:spChg chg="del mod">
          <ac:chgData name="Mathilda Händén" userId="c86d09dc-e4d8-4bba-a0b2-6bb6c20761f9" providerId="ADAL" clId="{AF4EB1B8-07A6-4481-91DF-B2D5D61615A8}" dt="2023-02-15T14:13:30.197" v="19577" actId="478"/>
          <ac:spMkLst>
            <pc:docMk/>
            <pc:sldMk cId="3478175625" sldId="3164"/>
            <ac:spMk id="56" creationId="{6B6BCA64-5F5A-D77E-DE1D-4E2794B4D467}"/>
          </ac:spMkLst>
        </pc:spChg>
        <pc:spChg chg="mod">
          <ac:chgData name="Mathilda Händén" userId="c86d09dc-e4d8-4bba-a0b2-6bb6c20761f9" providerId="ADAL" clId="{AF4EB1B8-07A6-4481-91DF-B2D5D61615A8}" dt="2023-02-15T14:14:29.651" v="19591"/>
          <ac:spMkLst>
            <pc:docMk/>
            <pc:sldMk cId="3478175625" sldId="3164"/>
            <ac:spMk id="58" creationId="{3A4CA9A4-F81F-D7E0-1312-F6408A2D2B40}"/>
          </ac:spMkLst>
        </pc:spChg>
        <pc:spChg chg="mod">
          <ac:chgData name="Mathilda Händén" userId="c86d09dc-e4d8-4bba-a0b2-6bb6c20761f9" providerId="ADAL" clId="{AF4EB1B8-07A6-4481-91DF-B2D5D61615A8}" dt="2023-02-16T14:47:12.638" v="23811" actId="20577"/>
          <ac:spMkLst>
            <pc:docMk/>
            <pc:sldMk cId="3478175625" sldId="3164"/>
            <ac:spMk id="60" creationId="{54D7555C-0122-AAA1-2E9A-10772E3B1895}"/>
          </ac:spMkLst>
        </pc:spChg>
        <pc:spChg chg="add del mod">
          <ac:chgData name="Mathilda Händén" userId="c86d09dc-e4d8-4bba-a0b2-6bb6c20761f9" providerId="ADAL" clId="{AF4EB1B8-07A6-4481-91DF-B2D5D61615A8}" dt="2023-02-16T14:04:12.890" v="23356" actId="478"/>
          <ac:spMkLst>
            <pc:docMk/>
            <pc:sldMk cId="3478175625" sldId="3164"/>
            <ac:spMk id="62" creationId="{0B9B13AE-7D74-20DD-0B84-58F48C8C8B5D}"/>
          </ac:spMkLst>
        </pc:spChg>
        <pc:spChg chg="ord">
          <ac:chgData name="Mathilda Händén" userId="c86d09dc-e4d8-4bba-a0b2-6bb6c20761f9" providerId="ADAL" clId="{AF4EB1B8-07A6-4481-91DF-B2D5D61615A8}" dt="2023-02-16T13:46:07.811" v="23194" actId="167"/>
          <ac:spMkLst>
            <pc:docMk/>
            <pc:sldMk cId="3478175625" sldId="3164"/>
            <ac:spMk id="88" creationId="{F04161AF-869D-661F-32E2-02EC48E6F8F4}"/>
          </ac:spMkLst>
        </pc:spChg>
        <pc:spChg chg="del mod">
          <ac:chgData name="Mathilda Händén" userId="c86d09dc-e4d8-4bba-a0b2-6bb6c20761f9" providerId="ADAL" clId="{AF4EB1B8-07A6-4481-91DF-B2D5D61615A8}" dt="2023-02-15T14:08:23.943" v="19498" actId="478"/>
          <ac:spMkLst>
            <pc:docMk/>
            <pc:sldMk cId="3478175625" sldId="3164"/>
            <ac:spMk id="95" creationId="{4F494461-E61A-A0E7-C416-BBD9AE73851D}"/>
          </ac:spMkLst>
        </pc:spChg>
        <pc:spChg chg="mod ord topLvl">
          <ac:chgData name="Mathilda Händén" userId="c86d09dc-e4d8-4bba-a0b2-6bb6c20761f9" providerId="ADAL" clId="{AF4EB1B8-07A6-4481-91DF-B2D5D61615A8}" dt="2023-02-16T13:45:45.758" v="23187" actId="164"/>
          <ac:spMkLst>
            <pc:docMk/>
            <pc:sldMk cId="3478175625" sldId="3164"/>
            <ac:spMk id="97" creationId="{C21A9420-7677-4F6C-8FDC-736ED2782959}"/>
          </ac:spMkLst>
        </pc:spChg>
        <pc:grpChg chg="add mod">
          <ac:chgData name="Mathilda Händén" userId="c86d09dc-e4d8-4bba-a0b2-6bb6c20761f9" providerId="ADAL" clId="{AF4EB1B8-07A6-4481-91DF-B2D5D61615A8}" dt="2023-02-16T13:45:45.758" v="23187" actId="164"/>
          <ac:grpSpMkLst>
            <pc:docMk/>
            <pc:sldMk cId="3478175625" sldId="3164"/>
            <ac:grpSpMk id="13" creationId="{234D4DB2-C462-244D-3BCC-FC161DE53DAA}"/>
          </ac:grpSpMkLst>
        </pc:grpChg>
        <pc:grpChg chg="add mod">
          <ac:chgData name="Mathilda Händén" userId="c86d09dc-e4d8-4bba-a0b2-6bb6c20761f9" providerId="ADAL" clId="{AF4EB1B8-07A6-4481-91DF-B2D5D61615A8}" dt="2023-02-16T14:42:27.996" v="23798" actId="164"/>
          <ac:grpSpMkLst>
            <pc:docMk/>
            <pc:sldMk cId="3478175625" sldId="3164"/>
            <ac:grpSpMk id="17" creationId="{43BD5EAF-959D-0398-C695-A87917130858}"/>
          </ac:grpSpMkLst>
        </pc:grpChg>
        <pc:grpChg chg="add mod">
          <ac:chgData name="Mathilda Händén" userId="c86d09dc-e4d8-4bba-a0b2-6bb6c20761f9" providerId="ADAL" clId="{AF4EB1B8-07A6-4481-91DF-B2D5D61615A8}" dt="2023-02-16T14:42:35.406" v="23799" actId="164"/>
          <ac:grpSpMkLst>
            <pc:docMk/>
            <pc:sldMk cId="3478175625" sldId="3164"/>
            <ac:grpSpMk id="18" creationId="{00E62FF7-44AC-4BF9-FAED-7D302D161734}"/>
          </ac:grpSpMkLst>
        </pc:grpChg>
        <pc:grpChg chg="add del mod">
          <ac:chgData name="Mathilda Händén" userId="c86d09dc-e4d8-4bba-a0b2-6bb6c20761f9" providerId="ADAL" clId="{AF4EB1B8-07A6-4481-91DF-B2D5D61615A8}" dt="2023-02-16T13:45:21.783" v="23178" actId="165"/>
          <ac:grpSpMkLst>
            <pc:docMk/>
            <pc:sldMk cId="3478175625" sldId="3164"/>
            <ac:grpSpMk id="33" creationId="{56B63E25-6DF1-4B75-6BF0-F88D5683727F}"/>
          </ac:grpSpMkLst>
        </pc:grpChg>
        <pc:grpChg chg="add del mod ord">
          <ac:chgData name="Mathilda Händén" userId="c86d09dc-e4d8-4bba-a0b2-6bb6c20761f9" providerId="ADAL" clId="{AF4EB1B8-07A6-4481-91DF-B2D5D61615A8}" dt="2023-02-16T13:45:27.813" v="23179" actId="165"/>
          <ac:grpSpMkLst>
            <pc:docMk/>
            <pc:sldMk cId="3478175625" sldId="3164"/>
            <ac:grpSpMk id="34" creationId="{D835F494-AA61-F128-FED2-9A8F8457482E}"/>
          </ac:grpSpMkLst>
        </pc:grpChg>
        <pc:grpChg chg="add mod">
          <ac:chgData name="Mathilda Händén" userId="c86d09dc-e4d8-4bba-a0b2-6bb6c20761f9" providerId="ADAL" clId="{AF4EB1B8-07A6-4481-91DF-B2D5D61615A8}" dt="2023-02-15T14:14:29.651" v="19591"/>
          <ac:grpSpMkLst>
            <pc:docMk/>
            <pc:sldMk cId="3478175625" sldId="3164"/>
            <ac:grpSpMk id="40" creationId="{8E171885-780D-6259-4936-9FB704EE158A}"/>
          </ac:grpSpMkLst>
        </pc:grpChg>
        <pc:grpChg chg="add mod">
          <ac:chgData name="Mathilda Händén" userId="c86d09dc-e4d8-4bba-a0b2-6bb6c20761f9" providerId="ADAL" clId="{AF4EB1B8-07A6-4481-91DF-B2D5D61615A8}" dt="2023-02-15T14:14:29.651" v="19591"/>
          <ac:grpSpMkLst>
            <pc:docMk/>
            <pc:sldMk cId="3478175625" sldId="3164"/>
            <ac:grpSpMk id="44" creationId="{B3048061-AFFC-836E-DF77-846730AD044A}"/>
          </ac:grpSpMkLst>
        </pc:grpChg>
        <pc:grpChg chg="add mod">
          <ac:chgData name="Mathilda Händén" userId="c86d09dc-e4d8-4bba-a0b2-6bb6c20761f9" providerId="ADAL" clId="{AF4EB1B8-07A6-4481-91DF-B2D5D61615A8}" dt="2023-02-15T14:14:29.651" v="19591"/>
          <ac:grpSpMkLst>
            <pc:docMk/>
            <pc:sldMk cId="3478175625" sldId="3164"/>
            <ac:grpSpMk id="51" creationId="{C8F2937A-9675-DC60-596C-3BB14D416A71}"/>
          </ac:grpSpMkLst>
        </pc:grpChg>
        <pc:grpChg chg="del mod">
          <ac:chgData name="Mathilda Händén" userId="c86d09dc-e4d8-4bba-a0b2-6bb6c20761f9" providerId="ADAL" clId="{AF4EB1B8-07A6-4481-91DF-B2D5D61615A8}" dt="2023-02-15T14:14:27.406" v="19588" actId="478"/>
          <ac:grpSpMkLst>
            <pc:docMk/>
            <pc:sldMk cId="3478175625" sldId="3164"/>
            <ac:grpSpMk id="52" creationId="{EAD1A633-B480-B055-4B4E-F34B4BF1CED1}"/>
          </ac:grpSpMkLst>
        </pc:grpChg>
        <pc:grpChg chg="del mod">
          <ac:chgData name="Mathilda Händén" userId="c86d09dc-e4d8-4bba-a0b2-6bb6c20761f9" providerId="ADAL" clId="{AF4EB1B8-07A6-4481-91DF-B2D5D61615A8}" dt="2023-02-15T14:14:26.078" v="19587" actId="478"/>
          <ac:grpSpMkLst>
            <pc:docMk/>
            <pc:sldMk cId="3478175625" sldId="3164"/>
            <ac:grpSpMk id="53" creationId="{E0EC97E5-01A0-83B9-836E-D96D408BC0E9}"/>
          </ac:grpSpMkLst>
        </pc:grpChg>
        <pc:grpChg chg="add mod">
          <ac:chgData name="Mathilda Händén" userId="c86d09dc-e4d8-4bba-a0b2-6bb6c20761f9" providerId="ADAL" clId="{AF4EB1B8-07A6-4481-91DF-B2D5D61615A8}" dt="2023-02-15T14:14:29.651" v="19591"/>
          <ac:grpSpMkLst>
            <pc:docMk/>
            <pc:sldMk cId="3478175625" sldId="3164"/>
            <ac:grpSpMk id="57" creationId="{4745AF79-7916-CE64-8BFE-69EE4341AC82}"/>
          </ac:grpSpMkLst>
        </pc:grpChg>
        <pc:grpChg chg="del mod">
          <ac:chgData name="Mathilda Händén" userId="c86d09dc-e4d8-4bba-a0b2-6bb6c20761f9" providerId="ADAL" clId="{AF4EB1B8-07A6-4481-91DF-B2D5D61615A8}" dt="2023-02-15T14:14:28.663" v="19590" actId="478"/>
          <ac:grpSpMkLst>
            <pc:docMk/>
            <pc:sldMk cId="3478175625" sldId="3164"/>
            <ac:grpSpMk id="59" creationId="{45051389-A4E6-2E83-F86B-79B2735AEFD0}"/>
          </ac:grpSpMkLst>
        </pc:grpChg>
        <pc:grpChg chg="del mod">
          <ac:chgData name="Mathilda Händén" userId="c86d09dc-e4d8-4bba-a0b2-6bb6c20761f9" providerId="ADAL" clId="{AF4EB1B8-07A6-4481-91DF-B2D5D61615A8}" dt="2023-02-15T14:14:25.150" v="19586" actId="478"/>
          <ac:grpSpMkLst>
            <pc:docMk/>
            <pc:sldMk cId="3478175625" sldId="3164"/>
            <ac:grpSpMk id="71" creationId="{F0C5D08A-A8D5-48F0-021E-E9809496D949}"/>
          </ac:grpSpMkLst>
        </pc:grpChg>
        <pc:picChg chg="add del mod">
          <ac:chgData name="Mathilda Händén" userId="c86d09dc-e4d8-4bba-a0b2-6bb6c20761f9" providerId="ADAL" clId="{AF4EB1B8-07A6-4481-91DF-B2D5D61615A8}" dt="2023-02-15T14:07:16.279" v="19449"/>
          <ac:picMkLst>
            <pc:docMk/>
            <pc:sldMk cId="3478175625" sldId="3164"/>
            <ac:picMk id="13" creationId="{8DFC21C7-9FE5-507E-6312-A6993FCCABF8}"/>
          </ac:picMkLst>
        </pc:picChg>
        <pc:picChg chg="add del mod">
          <ac:chgData name="Mathilda Händén" userId="c86d09dc-e4d8-4bba-a0b2-6bb6c20761f9" providerId="ADAL" clId="{AF4EB1B8-07A6-4481-91DF-B2D5D61615A8}" dt="2023-02-16T14:42:35.406" v="23799" actId="164"/>
          <ac:picMkLst>
            <pc:docMk/>
            <pc:sldMk cId="3478175625" sldId="3164"/>
            <ac:picMk id="20" creationId="{D4D107F9-B485-8484-870B-FBC2271E32D6}"/>
          </ac:picMkLst>
        </pc:picChg>
        <pc:picChg chg="mod">
          <ac:chgData name="Mathilda Händén" userId="c86d09dc-e4d8-4bba-a0b2-6bb6c20761f9" providerId="ADAL" clId="{AF4EB1B8-07A6-4481-91DF-B2D5D61615A8}" dt="2023-02-16T14:42:27.996" v="23798" actId="164"/>
          <ac:picMkLst>
            <pc:docMk/>
            <pc:sldMk cId="3478175625" sldId="3164"/>
            <ac:picMk id="25" creationId="{575ECAC7-31B7-9293-36C8-5DE02C79588A}"/>
          </ac:picMkLst>
        </pc:picChg>
        <pc:picChg chg="add del mod">
          <ac:chgData name="Mathilda Händén" userId="c86d09dc-e4d8-4bba-a0b2-6bb6c20761f9" providerId="ADAL" clId="{AF4EB1B8-07A6-4481-91DF-B2D5D61615A8}" dt="2023-02-15T14:08:51.759" v="19508" actId="478"/>
          <ac:picMkLst>
            <pc:docMk/>
            <pc:sldMk cId="3478175625" sldId="3164"/>
            <ac:picMk id="28" creationId="{DDFA6702-403C-9252-4125-6B7F99B731EB}"/>
          </ac:picMkLst>
        </pc:picChg>
        <pc:picChg chg="add mod ord topLvl">
          <ac:chgData name="Mathilda Händén" userId="c86d09dc-e4d8-4bba-a0b2-6bb6c20761f9" providerId="ADAL" clId="{AF4EB1B8-07A6-4481-91DF-B2D5D61615A8}" dt="2023-02-16T13:46:13.300" v="23195" actId="1076"/>
          <ac:picMkLst>
            <pc:docMk/>
            <pc:sldMk cId="3478175625" sldId="3164"/>
            <ac:picMk id="30" creationId="{EE6BD4AE-64B5-E063-47EE-2B5E26097C74}"/>
          </ac:picMkLst>
        </pc:picChg>
        <pc:picChg chg="add mod ord">
          <ac:chgData name="Mathilda Händén" userId="c86d09dc-e4d8-4bba-a0b2-6bb6c20761f9" providerId="ADAL" clId="{AF4EB1B8-07A6-4481-91DF-B2D5D61615A8}" dt="2023-02-15T14:18:10.141" v="19644" actId="167"/>
          <ac:picMkLst>
            <pc:docMk/>
            <pc:sldMk cId="3478175625" sldId="3164"/>
            <ac:picMk id="61" creationId="{5B797DF6-211A-1581-3885-004DBC918A69}"/>
          </ac:picMkLst>
        </pc:picChg>
        <pc:picChg chg="mod ord topLvl">
          <ac:chgData name="Mathilda Händén" userId="c86d09dc-e4d8-4bba-a0b2-6bb6c20761f9" providerId="ADAL" clId="{AF4EB1B8-07A6-4481-91DF-B2D5D61615A8}" dt="2023-02-16T13:45:45.758" v="23187" actId="164"/>
          <ac:picMkLst>
            <pc:docMk/>
            <pc:sldMk cId="3478175625" sldId="3164"/>
            <ac:picMk id="96" creationId="{64AB4C2A-38C0-F42A-3078-316C139D2D55}"/>
          </ac:picMkLst>
        </pc:picChg>
        <pc:picChg chg="del ord">
          <ac:chgData name="Mathilda Händén" userId="c86d09dc-e4d8-4bba-a0b2-6bb6c20761f9" providerId="ADAL" clId="{AF4EB1B8-07A6-4481-91DF-B2D5D61615A8}" dt="2023-02-15T14:13:16.806" v="19574" actId="478"/>
          <ac:picMkLst>
            <pc:docMk/>
            <pc:sldMk cId="3478175625" sldId="3164"/>
            <ac:picMk id="98" creationId="{DC76C7C6-4426-F098-214F-916E25D21502}"/>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6T14:04:41.780" v="23359"/>
              <pc2:cmMkLst xmlns:pc2="http://schemas.microsoft.com/office/powerpoint/2019/9/main/command">
                <pc:docMk/>
                <pc:sldMk cId="3478175625" sldId="3164"/>
                <pc2:cmMk id="{83B9B263-3572-4180-9215-D2A7470EE3B9}"/>
              </pc2:cmMkLst>
            </pc226:cmChg>
            <pc226:cmChg xmlns:pc226="http://schemas.microsoft.com/office/powerpoint/2022/06/main/command" chg="add del">
              <pc226:chgData name="Mathilda Händén" userId="c86d09dc-e4d8-4bba-a0b2-6bb6c20761f9" providerId="ADAL" clId="{AF4EB1B8-07A6-4481-91DF-B2D5D61615A8}" dt="2023-02-16T14:44:33.392" v="23807"/>
              <pc2:cmMkLst xmlns:pc2="http://schemas.microsoft.com/office/powerpoint/2019/9/main/command">
                <pc:docMk/>
                <pc:sldMk cId="3478175625" sldId="3164"/>
                <pc2:cmMk id="{30F6669F-9D6D-4A9A-A7B2-2A0EFE3DF2E3}"/>
              </pc2:cmMkLst>
            </pc226:cmChg>
          </p:ext>
        </pc:extLst>
      </pc:sldChg>
      <pc:sldChg chg="add del">
        <pc:chgData name="Mathilda Händén" userId="c86d09dc-e4d8-4bba-a0b2-6bb6c20761f9" providerId="ADAL" clId="{AF4EB1B8-07A6-4481-91DF-B2D5D61615A8}" dt="2023-02-16T09:01:56.753" v="20540"/>
        <pc:sldMkLst>
          <pc:docMk/>
          <pc:sldMk cId="3011092407" sldId="3165"/>
        </pc:sldMkLst>
      </pc:sldChg>
      <pc:sldChg chg="addSp delSp modSp add del mod modAnim">
        <pc:chgData name="Mathilda Händén" userId="c86d09dc-e4d8-4bba-a0b2-6bb6c20761f9" providerId="ADAL" clId="{AF4EB1B8-07A6-4481-91DF-B2D5D61615A8}" dt="2023-02-16T09:48:57.672" v="20967" actId="47"/>
        <pc:sldMkLst>
          <pc:docMk/>
          <pc:sldMk cId="3440936848" sldId="3165"/>
        </pc:sldMkLst>
        <pc:spChg chg="del mod">
          <ac:chgData name="Mathilda Händén" userId="c86d09dc-e4d8-4bba-a0b2-6bb6c20761f9" providerId="ADAL" clId="{AF4EB1B8-07A6-4481-91DF-B2D5D61615A8}" dt="2023-02-16T09:30:49.122" v="20834" actId="478"/>
          <ac:spMkLst>
            <pc:docMk/>
            <pc:sldMk cId="3440936848" sldId="3165"/>
            <ac:spMk id="3" creationId="{8622B2D1-E0EA-5D7F-AB3C-4AD6F4D4F458}"/>
          </ac:spMkLst>
        </pc:spChg>
        <pc:spChg chg="mod">
          <ac:chgData name="Mathilda Händén" userId="c86d09dc-e4d8-4bba-a0b2-6bb6c20761f9" providerId="ADAL" clId="{AF4EB1B8-07A6-4481-91DF-B2D5D61615A8}" dt="2023-02-16T09:48:15.409" v="20961" actId="20577"/>
          <ac:spMkLst>
            <pc:docMk/>
            <pc:sldMk cId="3440936848" sldId="3165"/>
            <ac:spMk id="4" creationId="{B263471C-9EF7-8399-DD4D-87112F319FC9}"/>
          </ac:spMkLst>
        </pc:spChg>
        <pc:spChg chg="del mod">
          <ac:chgData name="Mathilda Händén" userId="c86d09dc-e4d8-4bba-a0b2-6bb6c20761f9" providerId="ADAL" clId="{AF4EB1B8-07A6-4481-91DF-B2D5D61615A8}" dt="2023-02-16T09:30:49.122" v="20834" actId="478"/>
          <ac:spMkLst>
            <pc:docMk/>
            <pc:sldMk cId="3440936848" sldId="3165"/>
            <ac:spMk id="6" creationId="{F4BA9B2A-374B-C392-1849-7F792E969472}"/>
          </ac:spMkLst>
        </pc:spChg>
        <pc:spChg chg="del mod">
          <ac:chgData name="Mathilda Händén" userId="c86d09dc-e4d8-4bba-a0b2-6bb6c20761f9" providerId="ADAL" clId="{AF4EB1B8-07A6-4481-91DF-B2D5D61615A8}" dt="2023-02-16T09:30:49.122" v="20834" actId="478"/>
          <ac:spMkLst>
            <pc:docMk/>
            <pc:sldMk cId="3440936848" sldId="3165"/>
            <ac:spMk id="9" creationId="{D586A996-F613-4FF9-5393-56EA11592935}"/>
          </ac:spMkLst>
        </pc:spChg>
        <pc:spChg chg="del mod">
          <ac:chgData name="Mathilda Händén" userId="c86d09dc-e4d8-4bba-a0b2-6bb6c20761f9" providerId="ADAL" clId="{AF4EB1B8-07A6-4481-91DF-B2D5D61615A8}" dt="2023-02-16T09:18:18.274" v="20706" actId="478"/>
          <ac:spMkLst>
            <pc:docMk/>
            <pc:sldMk cId="3440936848" sldId="3165"/>
            <ac:spMk id="10" creationId="{7CBB79FA-B09C-8E8C-D9DF-B28B22072CEE}"/>
          </ac:spMkLst>
        </pc:spChg>
        <pc:spChg chg="del mod">
          <ac:chgData name="Mathilda Händén" userId="c86d09dc-e4d8-4bba-a0b2-6bb6c20761f9" providerId="ADAL" clId="{AF4EB1B8-07A6-4481-91DF-B2D5D61615A8}" dt="2023-02-16T09:18:16.476" v="20705" actId="478"/>
          <ac:spMkLst>
            <pc:docMk/>
            <pc:sldMk cId="3440936848" sldId="3165"/>
            <ac:spMk id="11" creationId="{2C9C15F5-93F4-1036-3885-9A1C40691B30}"/>
          </ac:spMkLst>
        </pc:spChg>
        <pc:spChg chg="add del mod">
          <ac:chgData name="Mathilda Händén" userId="c86d09dc-e4d8-4bba-a0b2-6bb6c20761f9" providerId="ADAL" clId="{AF4EB1B8-07A6-4481-91DF-B2D5D61615A8}" dt="2023-02-16T09:12:46.310" v="20597" actId="478"/>
          <ac:spMkLst>
            <pc:docMk/>
            <pc:sldMk cId="3440936848" sldId="3165"/>
            <ac:spMk id="14" creationId="{CE5EE1B6-92E7-F18D-137F-144EE46F8841}"/>
          </ac:spMkLst>
        </pc:spChg>
        <pc:spChg chg="add del mod">
          <ac:chgData name="Mathilda Händén" userId="c86d09dc-e4d8-4bba-a0b2-6bb6c20761f9" providerId="ADAL" clId="{AF4EB1B8-07A6-4481-91DF-B2D5D61615A8}" dt="2023-02-16T09:12:46.310" v="20597" actId="478"/>
          <ac:spMkLst>
            <pc:docMk/>
            <pc:sldMk cId="3440936848" sldId="3165"/>
            <ac:spMk id="15" creationId="{4D4F54D8-5D31-2138-C624-7E5DE2CBF3D9}"/>
          </ac:spMkLst>
        </pc:spChg>
        <pc:spChg chg="add mod">
          <ac:chgData name="Mathilda Händén" userId="c86d09dc-e4d8-4bba-a0b2-6bb6c20761f9" providerId="ADAL" clId="{AF4EB1B8-07A6-4481-91DF-B2D5D61615A8}" dt="2023-02-16T09:47:54.944" v="20934" actId="1076"/>
          <ac:spMkLst>
            <pc:docMk/>
            <pc:sldMk cId="3440936848" sldId="3165"/>
            <ac:spMk id="16" creationId="{FE90772C-3E86-CC2C-1355-2D02EC3251E0}"/>
          </ac:spMkLst>
        </pc:spChg>
        <pc:spChg chg="add mod">
          <ac:chgData name="Mathilda Händén" userId="c86d09dc-e4d8-4bba-a0b2-6bb6c20761f9" providerId="ADAL" clId="{AF4EB1B8-07A6-4481-91DF-B2D5D61615A8}" dt="2023-02-16T09:48:31.394" v="20966" actId="14100"/>
          <ac:spMkLst>
            <pc:docMk/>
            <pc:sldMk cId="3440936848" sldId="3165"/>
            <ac:spMk id="18" creationId="{11125C9A-9197-4C18-E3F6-6774460DD8E1}"/>
          </ac:spMkLst>
        </pc:spChg>
        <pc:spChg chg="add mod">
          <ac:chgData name="Mathilda Händén" userId="c86d09dc-e4d8-4bba-a0b2-6bb6c20761f9" providerId="ADAL" clId="{AF4EB1B8-07A6-4481-91DF-B2D5D61615A8}" dt="2023-02-16T09:47:54.944" v="20934" actId="1076"/>
          <ac:spMkLst>
            <pc:docMk/>
            <pc:sldMk cId="3440936848" sldId="3165"/>
            <ac:spMk id="19" creationId="{ABA05E72-DE1D-FFAA-053E-994100646B1E}"/>
          </ac:spMkLst>
        </pc:spChg>
        <pc:spChg chg="add mod">
          <ac:chgData name="Mathilda Händén" userId="c86d09dc-e4d8-4bba-a0b2-6bb6c20761f9" providerId="ADAL" clId="{AF4EB1B8-07A6-4481-91DF-B2D5D61615A8}" dt="2023-02-16T09:48:31.394" v="20966" actId="14100"/>
          <ac:spMkLst>
            <pc:docMk/>
            <pc:sldMk cId="3440936848" sldId="3165"/>
            <ac:spMk id="21" creationId="{0F160978-BF1B-2CB0-883B-898D8B1918C8}"/>
          </ac:spMkLst>
        </pc:spChg>
        <pc:spChg chg="del mod">
          <ac:chgData name="Mathilda Händén" userId="c86d09dc-e4d8-4bba-a0b2-6bb6c20761f9" providerId="ADAL" clId="{AF4EB1B8-07A6-4481-91DF-B2D5D61615A8}" dt="2023-02-16T09:30:49.122" v="20834" actId="478"/>
          <ac:spMkLst>
            <pc:docMk/>
            <pc:sldMk cId="3440936848" sldId="3165"/>
            <ac:spMk id="23" creationId="{B930600A-4876-02EB-B17A-D229AD694398}"/>
          </ac:spMkLst>
        </pc:spChg>
        <pc:spChg chg="add mod">
          <ac:chgData name="Mathilda Händén" userId="c86d09dc-e4d8-4bba-a0b2-6bb6c20761f9" providerId="ADAL" clId="{AF4EB1B8-07A6-4481-91DF-B2D5D61615A8}" dt="2023-02-16T09:48:31.394" v="20966" actId="14100"/>
          <ac:spMkLst>
            <pc:docMk/>
            <pc:sldMk cId="3440936848" sldId="3165"/>
            <ac:spMk id="25" creationId="{E05B1883-D0D2-2914-6C84-FB3E090036DE}"/>
          </ac:spMkLst>
        </pc:spChg>
        <pc:spChg chg="add mod">
          <ac:chgData name="Mathilda Händén" userId="c86d09dc-e4d8-4bba-a0b2-6bb6c20761f9" providerId="ADAL" clId="{AF4EB1B8-07A6-4481-91DF-B2D5D61615A8}" dt="2023-02-16T09:47:54.944" v="20934" actId="1076"/>
          <ac:spMkLst>
            <pc:docMk/>
            <pc:sldMk cId="3440936848" sldId="3165"/>
            <ac:spMk id="26" creationId="{DC840A87-F19C-2E54-CFB5-20194E9565CB}"/>
          </ac:spMkLst>
        </pc:spChg>
        <pc:spChg chg="add del mod">
          <ac:chgData name="Mathilda Händén" userId="c86d09dc-e4d8-4bba-a0b2-6bb6c20761f9" providerId="ADAL" clId="{AF4EB1B8-07A6-4481-91DF-B2D5D61615A8}" dt="2023-02-16T09:30:49.122" v="20834" actId="478"/>
          <ac:spMkLst>
            <pc:docMk/>
            <pc:sldMk cId="3440936848" sldId="3165"/>
            <ac:spMk id="27" creationId="{13A5070E-9B38-BDD8-A2F2-428F9ED172B8}"/>
          </ac:spMkLst>
        </pc:spChg>
        <pc:spChg chg="add del mod">
          <ac:chgData name="Mathilda Händén" userId="c86d09dc-e4d8-4bba-a0b2-6bb6c20761f9" providerId="ADAL" clId="{AF4EB1B8-07A6-4481-91DF-B2D5D61615A8}" dt="2023-02-16T09:30:49.122" v="20834" actId="478"/>
          <ac:spMkLst>
            <pc:docMk/>
            <pc:sldMk cId="3440936848" sldId="3165"/>
            <ac:spMk id="28" creationId="{E5387398-B960-F858-20C7-C2BF0DE7C4B9}"/>
          </ac:spMkLst>
        </pc:spChg>
        <pc:spChg chg="add mod">
          <ac:chgData name="Mathilda Händén" userId="c86d09dc-e4d8-4bba-a0b2-6bb6c20761f9" providerId="ADAL" clId="{AF4EB1B8-07A6-4481-91DF-B2D5D61615A8}" dt="2023-02-16T09:45:04.163" v="20896" actId="164"/>
          <ac:spMkLst>
            <pc:docMk/>
            <pc:sldMk cId="3440936848" sldId="3165"/>
            <ac:spMk id="29" creationId="{62E2A3D2-D5C3-8FBB-57D6-048DAE8D0EAE}"/>
          </ac:spMkLst>
        </pc:spChg>
        <pc:spChg chg="add mod">
          <ac:chgData name="Mathilda Händén" userId="c86d09dc-e4d8-4bba-a0b2-6bb6c20761f9" providerId="ADAL" clId="{AF4EB1B8-07A6-4481-91DF-B2D5D61615A8}" dt="2023-02-16T09:45:04.163" v="20896" actId="164"/>
          <ac:spMkLst>
            <pc:docMk/>
            <pc:sldMk cId="3440936848" sldId="3165"/>
            <ac:spMk id="30" creationId="{6904F6E6-D290-6C68-A213-436D8CD3B59C}"/>
          </ac:spMkLst>
        </pc:spChg>
        <pc:spChg chg="add mod">
          <ac:chgData name="Mathilda Händén" userId="c86d09dc-e4d8-4bba-a0b2-6bb6c20761f9" providerId="ADAL" clId="{AF4EB1B8-07A6-4481-91DF-B2D5D61615A8}" dt="2023-02-16T09:45:04.163" v="20896" actId="164"/>
          <ac:spMkLst>
            <pc:docMk/>
            <pc:sldMk cId="3440936848" sldId="3165"/>
            <ac:spMk id="31" creationId="{99AA7259-1266-E486-7E15-FE4B27BA60AD}"/>
          </ac:spMkLst>
        </pc:spChg>
        <pc:spChg chg="add mod">
          <ac:chgData name="Mathilda Händén" userId="c86d09dc-e4d8-4bba-a0b2-6bb6c20761f9" providerId="ADAL" clId="{AF4EB1B8-07A6-4481-91DF-B2D5D61615A8}" dt="2023-02-16T09:45:04.163" v="20896" actId="164"/>
          <ac:spMkLst>
            <pc:docMk/>
            <pc:sldMk cId="3440936848" sldId="3165"/>
            <ac:spMk id="224" creationId="{2B0582BD-7C3E-E34C-9846-8C31BDA00025}"/>
          </ac:spMkLst>
        </pc:spChg>
        <pc:spChg chg="add mod">
          <ac:chgData name="Mathilda Händén" userId="c86d09dc-e4d8-4bba-a0b2-6bb6c20761f9" providerId="ADAL" clId="{AF4EB1B8-07A6-4481-91DF-B2D5D61615A8}" dt="2023-02-16T09:45:04.163" v="20896" actId="164"/>
          <ac:spMkLst>
            <pc:docMk/>
            <pc:sldMk cId="3440936848" sldId="3165"/>
            <ac:spMk id="225" creationId="{D36C6819-544C-E570-6068-7CD5388C2BF5}"/>
          </ac:spMkLst>
        </pc:spChg>
        <pc:spChg chg="mod">
          <ac:chgData name="Mathilda Händén" userId="c86d09dc-e4d8-4bba-a0b2-6bb6c20761f9" providerId="ADAL" clId="{AF4EB1B8-07A6-4481-91DF-B2D5D61615A8}" dt="2023-02-16T09:11:11.671" v="20574" actId="164"/>
          <ac:spMkLst>
            <pc:docMk/>
            <pc:sldMk cId="3440936848" sldId="3165"/>
            <ac:spMk id="226" creationId="{380A8041-819D-F71E-DF27-F6EFD6404343}"/>
          </ac:spMkLst>
        </pc:spChg>
        <pc:spChg chg="add mod">
          <ac:chgData name="Mathilda Händén" userId="c86d09dc-e4d8-4bba-a0b2-6bb6c20761f9" providerId="ADAL" clId="{AF4EB1B8-07A6-4481-91DF-B2D5D61615A8}" dt="2023-02-16T09:43:46.863" v="20881" actId="164"/>
          <ac:spMkLst>
            <pc:docMk/>
            <pc:sldMk cId="3440936848" sldId="3165"/>
            <ac:spMk id="227" creationId="{E14B9088-05F6-CB43-9DFD-A24D9BCAED08}"/>
          </ac:spMkLst>
        </pc:spChg>
        <pc:spChg chg="add mod">
          <ac:chgData name="Mathilda Händén" userId="c86d09dc-e4d8-4bba-a0b2-6bb6c20761f9" providerId="ADAL" clId="{AF4EB1B8-07A6-4481-91DF-B2D5D61615A8}" dt="2023-02-16T09:43:46.863" v="20881" actId="164"/>
          <ac:spMkLst>
            <pc:docMk/>
            <pc:sldMk cId="3440936848" sldId="3165"/>
            <ac:spMk id="228" creationId="{2051D728-C25F-4B10-A809-EB560EE41349}"/>
          </ac:spMkLst>
        </pc:spChg>
        <pc:spChg chg="add mod">
          <ac:chgData name="Mathilda Händén" userId="c86d09dc-e4d8-4bba-a0b2-6bb6c20761f9" providerId="ADAL" clId="{AF4EB1B8-07A6-4481-91DF-B2D5D61615A8}" dt="2023-02-16T09:43:46.863" v="20881" actId="164"/>
          <ac:spMkLst>
            <pc:docMk/>
            <pc:sldMk cId="3440936848" sldId="3165"/>
            <ac:spMk id="229" creationId="{C368F66E-B0D7-3B61-A5CC-02AE8760E47B}"/>
          </ac:spMkLst>
        </pc:spChg>
        <pc:spChg chg="add mod">
          <ac:chgData name="Mathilda Händén" userId="c86d09dc-e4d8-4bba-a0b2-6bb6c20761f9" providerId="ADAL" clId="{AF4EB1B8-07A6-4481-91DF-B2D5D61615A8}" dt="2023-02-16T09:43:46.863" v="20881" actId="164"/>
          <ac:spMkLst>
            <pc:docMk/>
            <pc:sldMk cId="3440936848" sldId="3165"/>
            <ac:spMk id="231" creationId="{05664552-2DE7-F372-9EB7-D650E1B6ED78}"/>
          </ac:spMkLst>
        </pc:spChg>
        <pc:spChg chg="del mod">
          <ac:chgData name="Mathilda Händén" userId="c86d09dc-e4d8-4bba-a0b2-6bb6c20761f9" providerId="ADAL" clId="{AF4EB1B8-07A6-4481-91DF-B2D5D61615A8}" dt="2023-02-16T09:30:49.122" v="20834" actId="478"/>
          <ac:spMkLst>
            <pc:docMk/>
            <pc:sldMk cId="3440936848" sldId="3165"/>
            <ac:spMk id="233" creationId="{89C265E7-1AD9-80E9-24B4-432E56D2D394}"/>
          </ac:spMkLst>
        </pc:spChg>
        <pc:spChg chg="add mod">
          <ac:chgData name="Mathilda Händén" userId="c86d09dc-e4d8-4bba-a0b2-6bb6c20761f9" providerId="ADAL" clId="{AF4EB1B8-07A6-4481-91DF-B2D5D61615A8}" dt="2023-02-16T09:43:46.863" v="20881" actId="164"/>
          <ac:spMkLst>
            <pc:docMk/>
            <pc:sldMk cId="3440936848" sldId="3165"/>
            <ac:spMk id="234" creationId="{8765362F-40AA-315C-8B05-FE7220CC320F}"/>
          </ac:spMkLst>
        </pc:spChg>
        <pc:spChg chg="add del mod">
          <ac:chgData name="Mathilda Händén" userId="c86d09dc-e4d8-4bba-a0b2-6bb6c20761f9" providerId="ADAL" clId="{AF4EB1B8-07A6-4481-91DF-B2D5D61615A8}" dt="2023-02-16T09:47:34.942" v="20930" actId="478"/>
          <ac:spMkLst>
            <pc:docMk/>
            <pc:sldMk cId="3440936848" sldId="3165"/>
            <ac:spMk id="247" creationId="{F3A9EA4E-4130-E53F-4009-70868CCE5653}"/>
          </ac:spMkLst>
        </pc:spChg>
        <pc:spChg chg="add mod">
          <ac:chgData name="Mathilda Händén" userId="c86d09dc-e4d8-4bba-a0b2-6bb6c20761f9" providerId="ADAL" clId="{AF4EB1B8-07A6-4481-91DF-B2D5D61615A8}" dt="2023-02-16T09:46:40.602" v="20914" actId="1076"/>
          <ac:spMkLst>
            <pc:docMk/>
            <pc:sldMk cId="3440936848" sldId="3165"/>
            <ac:spMk id="248" creationId="{9566E9BC-7D50-023A-25E0-263D39E183F6}"/>
          </ac:spMkLst>
        </pc:spChg>
        <pc:spChg chg="add mod">
          <ac:chgData name="Mathilda Händén" userId="c86d09dc-e4d8-4bba-a0b2-6bb6c20761f9" providerId="ADAL" clId="{AF4EB1B8-07A6-4481-91DF-B2D5D61615A8}" dt="2023-02-16T09:47:15.016" v="20926" actId="1076"/>
          <ac:spMkLst>
            <pc:docMk/>
            <pc:sldMk cId="3440936848" sldId="3165"/>
            <ac:spMk id="249" creationId="{539DEB18-A062-5A70-99AE-DDBD06CBFFD0}"/>
          </ac:spMkLst>
        </pc:spChg>
        <pc:spChg chg="add del mod">
          <ac:chgData name="Mathilda Händén" userId="c86d09dc-e4d8-4bba-a0b2-6bb6c20761f9" providerId="ADAL" clId="{AF4EB1B8-07A6-4481-91DF-B2D5D61615A8}" dt="2023-02-16T09:47:00.885" v="20921" actId="478"/>
          <ac:spMkLst>
            <pc:docMk/>
            <pc:sldMk cId="3440936848" sldId="3165"/>
            <ac:spMk id="250" creationId="{2E3DC317-C1D6-D5A2-70A6-E0C7B139BAF6}"/>
          </ac:spMkLst>
        </pc:spChg>
        <pc:spChg chg="del mod">
          <ac:chgData name="Mathilda Händén" userId="c86d09dc-e4d8-4bba-a0b2-6bb6c20761f9" providerId="ADAL" clId="{AF4EB1B8-07A6-4481-91DF-B2D5D61615A8}" dt="2023-02-16T09:30:49.122" v="20834" actId="478"/>
          <ac:spMkLst>
            <pc:docMk/>
            <pc:sldMk cId="3440936848" sldId="3165"/>
            <ac:spMk id="285" creationId="{C132C7D9-06BE-4950-8AAB-44F8E60A4DDF}"/>
          </ac:spMkLst>
        </pc:spChg>
        <pc:spChg chg="del mod">
          <ac:chgData name="Mathilda Händén" userId="c86d09dc-e4d8-4bba-a0b2-6bb6c20761f9" providerId="ADAL" clId="{AF4EB1B8-07A6-4481-91DF-B2D5D61615A8}" dt="2023-02-16T09:10:19.897" v="20558" actId="478"/>
          <ac:spMkLst>
            <pc:docMk/>
            <pc:sldMk cId="3440936848" sldId="3165"/>
            <ac:spMk id="324" creationId="{6EA8F46E-969B-06AC-59DC-19FAC4397C94}"/>
          </ac:spMkLst>
        </pc:spChg>
        <pc:spChg chg="del">
          <ac:chgData name="Mathilda Händén" userId="c86d09dc-e4d8-4bba-a0b2-6bb6c20761f9" providerId="ADAL" clId="{AF4EB1B8-07A6-4481-91DF-B2D5D61615A8}" dt="2023-02-16T09:10:15.427" v="20556" actId="478"/>
          <ac:spMkLst>
            <pc:docMk/>
            <pc:sldMk cId="3440936848" sldId="3165"/>
            <ac:spMk id="326" creationId="{3557023A-A0D6-FA7D-305E-E52310C02F46}"/>
          </ac:spMkLst>
        </pc:spChg>
        <pc:spChg chg="mod">
          <ac:chgData name="Mathilda Händén" userId="c86d09dc-e4d8-4bba-a0b2-6bb6c20761f9" providerId="ADAL" clId="{AF4EB1B8-07A6-4481-91DF-B2D5D61615A8}" dt="2023-02-16T09:12:10.528" v="20588" actId="164"/>
          <ac:spMkLst>
            <pc:docMk/>
            <pc:sldMk cId="3440936848" sldId="3165"/>
            <ac:spMk id="332" creationId="{B1F0B889-8D5F-93F4-907C-DCDEB8733F40}"/>
          </ac:spMkLst>
        </pc:spChg>
        <pc:spChg chg="mod">
          <ac:chgData name="Mathilda Händén" userId="c86d09dc-e4d8-4bba-a0b2-6bb6c20761f9" providerId="ADAL" clId="{AF4EB1B8-07A6-4481-91DF-B2D5D61615A8}" dt="2023-02-16T09:12:10.528" v="20588" actId="164"/>
          <ac:spMkLst>
            <pc:docMk/>
            <pc:sldMk cId="3440936848" sldId="3165"/>
            <ac:spMk id="333" creationId="{F148D760-A214-64C8-6A48-B05609519A4A}"/>
          </ac:spMkLst>
        </pc:spChg>
        <pc:spChg chg="mod">
          <ac:chgData name="Mathilda Händén" userId="c86d09dc-e4d8-4bba-a0b2-6bb6c20761f9" providerId="ADAL" clId="{AF4EB1B8-07A6-4481-91DF-B2D5D61615A8}" dt="2023-02-16T09:12:10.528" v="20588" actId="164"/>
          <ac:spMkLst>
            <pc:docMk/>
            <pc:sldMk cId="3440936848" sldId="3165"/>
            <ac:spMk id="334" creationId="{DEB4C3F5-7F99-C36F-98F6-CDD142FCE8BF}"/>
          </ac:spMkLst>
        </pc:spChg>
        <pc:spChg chg="mod">
          <ac:chgData name="Mathilda Händén" userId="c86d09dc-e4d8-4bba-a0b2-6bb6c20761f9" providerId="ADAL" clId="{AF4EB1B8-07A6-4481-91DF-B2D5D61615A8}" dt="2023-02-16T09:12:10.528" v="20588" actId="164"/>
          <ac:spMkLst>
            <pc:docMk/>
            <pc:sldMk cId="3440936848" sldId="3165"/>
            <ac:spMk id="335" creationId="{A106691E-C5E3-70A4-FFD3-2151E1FAC476}"/>
          </ac:spMkLst>
        </pc:spChg>
        <pc:spChg chg="del mod">
          <ac:chgData name="Mathilda Händén" userId="c86d09dc-e4d8-4bba-a0b2-6bb6c20761f9" providerId="ADAL" clId="{AF4EB1B8-07A6-4481-91DF-B2D5D61615A8}" dt="2023-02-16T09:30:49.122" v="20834" actId="478"/>
          <ac:spMkLst>
            <pc:docMk/>
            <pc:sldMk cId="3440936848" sldId="3165"/>
            <ac:spMk id="347" creationId="{C9A4FDE5-3C5F-DF08-BA10-A14A4829F359}"/>
          </ac:spMkLst>
        </pc:spChg>
        <pc:spChg chg="del mod">
          <ac:chgData name="Mathilda Händén" userId="c86d09dc-e4d8-4bba-a0b2-6bb6c20761f9" providerId="ADAL" clId="{AF4EB1B8-07A6-4481-91DF-B2D5D61615A8}" dt="2023-02-16T09:30:49.122" v="20834" actId="478"/>
          <ac:spMkLst>
            <pc:docMk/>
            <pc:sldMk cId="3440936848" sldId="3165"/>
            <ac:spMk id="348" creationId="{588FB0BB-0052-D88A-6357-CBE2E0735C55}"/>
          </ac:spMkLst>
        </pc:spChg>
        <pc:spChg chg="del">
          <ac:chgData name="Mathilda Händén" userId="c86d09dc-e4d8-4bba-a0b2-6bb6c20761f9" providerId="ADAL" clId="{AF4EB1B8-07A6-4481-91DF-B2D5D61615A8}" dt="2023-02-16T09:10:15.427" v="20556" actId="478"/>
          <ac:spMkLst>
            <pc:docMk/>
            <pc:sldMk cId="3440936848" sldId="3165"/>
            <ac:spMk id="366" creationId="{37093879-2961-3124-8BE1-43DD7D8F3E87}"/>
          </ac:spMkLst>
        </pc:spChg>
        <pc:spChg chg="mod">
          <ac:chgData name="Mathilda Händén" userId="c86d09dc-e4d8-4bba-a0b2-6bb6c20761f9" providerId="ADAL" clId="{AF4EB1B8-07A6-4481-91DF-B2D5D61615A8}" dt="2023-02-16T09:11:11.671" v="20574" actId="164"/>
          <ac:spMkLst>
            <pc:docMk/>
            <pc:sldMk cId="3440936848" sldId="3165"/>
            <ac:spMk id="367" creationId="{28B4DDC7-0126-848E-1478-02A5EA670078}"/>
          </ac:spMkLst>
        </pc:spChg>
        <pc:spChg chg="mod">
          <ac:chgData name="Mathilda Händén" userId="c86d09dc-e4d8-4bba-a0b2-6bb6c20761f9" providerId="ADAL" clId="{AF4EB1B8-07A6-4481-91DF-B2D5D61615A8}" dt="2023-02-16T09:11:11.671" v="20574" actId="164"/>
          <ac:spMkLst>
            <pc:docMk/>
            <pc:sldMk cId="3440936848" sldId="3165"/>
            <ac:spMk id="368" creationId="{82D29E8D-B4F3-3A2F-562C-126492001CC5}"/>
          </ac:spMkLst>
        </pc:spChg>
        <pc:spChg chg="mod">
          <ac:chgData name="Mathilda Händén" userId="c86d09dc-e4d8-4bba-a0b2-6bb6c20761f9" providerId="ADAL" clId="{AF4EB1B8-07A6-4481-91DF-B2D5D61615A8}" dt="2023-02-16T09:11:11.671" v="20574" actId="164"/>
          <ac:spMkLst>
            <pc:docMk/>
            <pc:sldMk cId="3440936848" sldId="3165"/>
            <ac:spMk id="369" creationId="{A5044E97-E230-A5E1-6A1B-9819B2B178B0}"/>
          </ac:spMkLst>
        </pc:spChg>
        <pc:spChg chg="mod">
          <ac:chgData name="Mathilda Händén" userId="c86d09dc-e4d8-4bba-a0b2-6bb6c20761f9" providerId="ADAL" clId="{AF4EB1B8-07A6-4481-91DF-B2D5D61615A8}" dt="2023-02-16T09:11:11.671" v="20574" actId="164"/>
          <ac:spMkLst>
            <pc:docMk/>
            <pc:sldMk cId="3440936848" sldId="3165"/>
            <ac:spMk id="370" creationId="{98DECC1D-0AB9-F72A-8C70-337D3118A8F1}"/>
          </ac:spMkLst>
        </pc:spChg>
        <pc:spChg chg="mod">
          <ac:chgData name="Mathilda Händén" userId="c86d09dc-e4d8-4bba-a0b2-6bb6c20761f9" providerId="ADAL" clId="{AF4EB1B8-07A6-4481-91DF-B2D5D61615A8}" dt="2023-02-16T09:11:11.671" v="20574" actId="164"/>
          <ac:spMkLst>
            <pc:docMk/>
            <pc:sldMk cId="3440936848" sldId="3165"/>
            <ac:spMk id="371" creationId="{A1A0536E-A400-53FB-4A07-5B3B3C92F69F}"/>
          </ac:spMkLst>
        </pc:spChg>
        <pc:spChg chg="mod">
          <ac:chgData name="Mathilda Händén" userId="c86d09dc-e4d8-4bba-a0b2-6bb6c20761f9" providerId="ADAL" clId="{AF4EB1B8-07A6-4481-91DF-B2D5D61615A8}" dt="2023-02-16T09:12:10.528" v="20588" actId="164"/>
          <ac:spMkLst>
            <pc:docMk/>
            <pc:sldMk cId="3440936848" sldId="3165"/>
            <ac:spMk id="372" creationId="{9CC90031-9E66-3561-970A-99DDD6F0AD87}"/>
          </ac:spMkLst>
        </pc:spChg>
        <pc:spChg chg="del mod">
          <ac:chgData name="Mathilda Händén" userId="c86d09dc-e4d8-4bba-a0b2-6bb6c20761f9" providerId="ADAL" clId="{AF4EB1B8-07A6-4481-91DF-B2D5D61615A8}" dt="2023-02-16T09:30:49.122" v="20834" actId="478"/>
          <ac:spMkLst>
            <pc:docMk/>
            <pc:sldMk cId="3440936848" sldId="3165"/>
            <ac:spMk id="373" creationId="{98111367-12A0-6692-F296-EBAB10BA2F7E}"/>
          </ac:spMkLst>
        </pc:spChg>
        <pc:grpChg chg="add del mod">
          <ac:chgData name="Mathilda Händén" userId="c86d09dc-e4d8-4bba-a0b2-6bb6c20761f9" providerId="ADAL" clId="{AF4EB1B8-07A6-4481-91DF-B2D5D61615A8}" dt="2023-02-16T09:30:49.122" v="20834" actId="478"/>
          <ac:grpSpMkLst>
            <pc:docMk/>
            <pc:sldMk cId="3440936848" sldId="3165"/>
            <ac:grpSpMk id="8" creationId="{3CB7F937-7470-328B-B0E1-3965FBA71F36}"/>
          </ac:grpSpMkLst>
        </pc:grpChg>
        <pc:grpChg chg="add del mod">
          <ac:chgData name="Mathilda Händén" userId="c86d09dc-e4d8-4bba-a0b2-6bb6c20761f9" providerId="ADAL" clId="{AF4EB1B8-07A6-4481-91DF-B2D5D61615A8}" dt="2023-02-16T09:30:49.122" v="20834" actId="478"/>
          <ac:grpSpMkLst>
            <pc:docMk/>
            <pc:sldMk cId="3440936848" sldId="3165"/>
            <ac:grpSpMk id="13" creationId="{0DE301B6-6E8E-A6F8-BD1C-EC2F4CF45803}"/>
          </ac:grpSpMkLst>
        </pc:grpChg>
        <pc:grpChg chg="add mod">
          <ac:chgData name="Mathilda Händén" userId="c86d09dc-e4d8-4bba-a0b2-6bb6c20761f9" providerId="ADAL" clId="{AF4EB1B8-07A6-4481-91DF-B2D5D61615A8}" dt="2023-02-16T09:47:54.944" v="20934" actId="1076"/>
          <ac:grpSpMkLst>
            <pc:docMk/>
            <pc:sldMk cId="3440936848" sldId="3165"/>
            <ac:grpSpMk id="242" creationId="{7A42583E-B233-FC53-2387-1D898E3EADE0}"/>
          </ac:grpSpMkLst>
        </pc:grpChg>
        <pc:grpChg chg="add mod">
          <ac:chgData name="Mathilda Händén" userId="c86d09dc-e4d8-4bba-a0b2-6bb6c20761f9" providerId="ADAL" clId="{AF4EB1B8-07A6-4481-91DF-B2D5D61615A8}" dt="2023-02-16T09:48:31.394" v="20966" actId="14100"/>
          <ac:grpSpMkLst>
            <pc:docMk/>
            <pc:sldMk cId="3440936848" sldId="3165"/>
            <ac:grpSpMk id="243" creationId="{C816B223-74E5-6306-4217-B19977152AA1}"/>
          </ac:grpSpMkLst>
        </pc:grpChg>
        <pc:picChg chg="del mod">
          <ac:chgData name="Mathilda Händén" userId="c86d09dc-e4d8-4bba-a0b2-6bb6c20761f9" providerId="ADAL" clId="{AF4EB1B8-07A6-4481-91DF-B2D5D61615A8}" dt="2023-02-16T09:11:19.333" v="20576" actId="478"/>
          <ac:picMkLst>
            <pc:docMk/>
            <pc:sldMk cId="3440936848" sldId="3165"/>
            <ac:picMk id="2" creationId="{F0014D44-6E81-B6C6-6817-DE3D80100388}"/>
          </ac:picMkLst>
        </pc:picChg>
        <pc:picChg chg="mod">
          <ac:chgData name="Mathilda Händén" userId="c86d09dc-e4d8-4bba-a0b2-6bb6c20761f9" providerId="ADAL" clId="{AF4EB1B8-07A6-4481-91DF-B2D5D61615A8}" dt="2023-02-16T09:48:18.366" v="20963" actId="1076"/>
          <ac:picMkLst>
            <pc:docMk/>
            <pc:sldMk cId="3440936848" sldId="3165"/>
            <ac:picMk id="5" creationId="{209AC124-7C10-55E4-5B35-294EF58AD945}"/>
          </ac:picMkLst>
        </pc:picChg>
        <pc:picChg chg="del mod">
          <ac:chgData name="Mathilda Händén" userId="c86d09dc-e4d8-4bba-a0b2-6bb6c20761f9" providerId="ADAL" clId="{AF4EB1B8-07A6-4481-91DF-B2D5D61615A8}" dt="2023-02-16T09:12:05.262" v="20587" actId="478"/>
          <ac:picMkLst>
            <pc:docMk/>
            <pc:sldMk cId="3440936848" sldId="3165"/>
            <ac:picMk id="7" creationId="{EE0112C0-C827-E78D-FA06-DDA88DA5F499}"/>
          </ac:picMkLst>
        </pc:picChg>
        <pc:picChg chg="mod">
          <ac:chgData name="Mathilda Händén" userId="c86d09dc-e4d8-4bba-a0b2-6bb6c20761f9" providerId="ADAL" clId="{AF4EB1B8-07A6-4481-91DF-B2D5D61615A8}" dt="2023-02-16T09:43:46.863" v="20881" actId="164"/>
          <ac:picMkLst>
            <pc:docMk/>
            <pc:sldMk cId="3440936848" sldId="3165"/>
            <ac:picMk id="12" creationId="{6B652B0A-0CE8-B451-A497-111202C431CF}"/>
          </ac:picMkLst>
        </pc:picChg>
        <pc:picChg chg="mod">
          <ac:chgData name="Mathilda Händén" userId="c86d09dc-e4d8-4bba-a0b2-6bb6c20761f9" providerId="ADAL" clId="{AF4EB1B8-07A6-4481-91DF-B2D5D61615A8}" dt="2023-02-16T09:12:10.528" v="20588" actId="164"/>
          <ac:picMkLst>
            <pc:docMk/>
            <pc:sldMk cId="3440936848" sldId="3165"/>
            <ac:picMk id="17" creationId="{989394F2-D048-71FD-3340-EE9F7937B366}"/>
          </ac:picMkLst>
        </pc:picChg>
        <pc:picChg chg="add mod">
          <ac:chgData name="Mathilda Händén" userId="c86d09dc-e4d8-4bba-a0b2-6bb6c20761f9" providerId="ADAL" clId="{AF4EB1B8-07A6-4481-91DF-B2D5D61615A8}" dt="2023-02-16T09:45:04.163" v="20896" actId="164"/>
          <ac:picMkLst>
            <pc:docMk/>
            <pc:sldMk cId="3440936848" sldId="3165"/>
            <ac:picMk id="24" creationId="{0AF7AE1C-EB40-ED89-5386-38E087E545E0}"/>
          </ac:picMkLst>
        </pc:picChg>
        <pc:picChg chg="mod">
          <ac:chgData name="Mathilda Händén" userId="c86d09dc-e4d8-4bba-a0b2-6bb6c20761f9" providerId="ADAL" clId="{AF4EB1B8-07A6-4481-91DF-B2D5D61615A8}" dt="2023-02-16T09:11:11.671" v="20574" actId="164"/>
          <ac:picMkLst>
            <pc:docMk/>
            <pc:sldMk cId="3440936848" sldId="3165"/>
            <ac:picMk id="230" creationId="{83E388F9-1063-BD0E-7D2F-579883244D4C}"/>
          </ac:picMkLst>
        </pc:picChg>
        <pc:picChg chg="mod">
          <ac:chgData name="Mathilda Händén" userId="c86d09dc-e4d8-4bba-a0b2-6bb6c20761f9" providerId="ADAL" clId="{AF4EB1B8-07A6-4481-91DF-B2D5D61615A8}" dt="2023-02-16T09:11:11.671" v="20574" actId="164"/>
          <ac:picMkLst>
            <pc:docMk/>
            <pc:sldMk cId="3440936848" sldId="3165"/>
            <ac:picMk id="232" creationId="{7D0A9890-D4E2-43CB-3551-9717B2F6DB31}"/>
          </ac:picMkLst>
        </pc:picChg>
        <pc:picChg chg="add mod">
          <ac:chgData name="Mathilda Händén" userId="c86d09dc-e4d8-4bba-a0b2-6bb6c20761f9" providerId="ADAL" clId="{AF4EB1B8-07A6-4481-91DF-B2D5D61615A8}" dt="2023-02-16T09:45:04.163" v="20896" actId="164"/>
          <ac:picMkLst>
            <pc:docMk/>
            <pc:sldMk cId="3440936848" sldId="3165"/>
            <ac:picMk id="235" creationId="{19B76DDF-2936-D5A9-BAC4-5D9766A885A5}"/>
          </ac:picMkLst>
        </pc:picChg>
        <pc:picChg chg="add mod">
          <ac:chgData name="Mathilda Händén" userId="c86d09dc-e4d8-4bba-a0b2-6bb6c20761f9" providerId="ADAL" clId="{AF4EB1B8-07A6-4481-91DF-B2D5D61615A8}" dt="2023-02-16T09:45:04.163" v="20896" actId="164"/>
          <ac:picMkLst>
            <pc:docMk/>
            <pc:sldMk cId="3440936848" sldId="3165"/>
            <ac:picMk id="236" creationId="{5776B2D3-3329-77D3-23D5-9E58734404B8}"/>
          </ac:picMkLst>
        </pc:picChg>
        <pc:picChg chg="add mod">
          <ac:chgData name="Mathilda Händén" userId="c86d09dc-e4d8-4bba-a0b2-6bb6c20761f9" providerId="ADAL" clId="{AF4EB1B8-07A6-4481-91DF-B2D5D61615A8}" dt="2023-02-16T09:45:04.163" v="20896" actId="164"/>
          <ac:picMkLst>
            <pc:docMk/>
            <pc:sldMk cId="3440936848" sldId="3165"/>
            <ac:picMk id="237" creationId="{FB077D1C-B222-C595-CF0C-B51F21A17991}"/>
          </ac:picMkLst>
        </pc:picChg>
        <pc:picChg chg="add mod">
          <ac:chgData name="Mathilda Händén" userId="c86d09dc-e4d8-4bba-a0b2-6bb6c20761f9" providerId="ADAL" clId="{AF4EB1B8-07A6-4481-91DF-B2D5D61615A8}" dt="2023-02-16T09:43:46.863" v="20881" actId="164"/>
          <ac:picMkLst>
            <pc:docMk/>
            <pc:sldMk cId="3440936848" sldId="3165"/>
            <ac:picMk id="238" creationId="{90C2BA3F-D11E-7E08-6E86-2D5ADD5CB5A6}"/>
          </ac:picMkLst>
        </pc:picChg>
        <pc:picChg chg="add mod">
          <ac:chgData name="Mathilda Händén" userId="c86d09dc-e4d8-4bba-a0b2-6bb6c20761f9" providerId="ADAL" clId="{AF4EB1B8-07A6-4481-91DF-B2D5D61615A8}" dt="2023-02-16T09:43:46.863" v="20881" actId="164"/>
          <ac:picMkLst>
            <pc:docMk/>
            <pc:sldMk cId="3440936848" sldId="3165"/>
            <ac:picMk id="239" creationId="{2695B8BC-C028-4AE0-599F-F88A6EC61188}"/>
          </ac:picMkLst>
        </pc:picChg>
        <pc:picChg chg="add mod">
          <ac:chgData name="Mathilda Händén" userId="c86d09dc-e4d8-4bba-a0b2-6bb6c20761f9" providerId="ADAL" clId="{AF4EB1B8-07A6-4481-91DF-B2D5D61615A8}" dt="2023-02-16T09:43:46.863" v="20881" actId="164"/>
          <ac:picMkLst>
            <pc:docMk/>
            <pc:sldMk cId="3440936848" sldId="3165"/>
            <ac:picMk id="240" creationId="{8AD567BC-F8E6-7950-7A38-94D5A5C49F37}"/>
          </ac:picMkLst>
        </pc:picChg>
        <pc:picChg chg="add del mod ord">
          <ac:chgData name="Mathilda Händén" userId="c86d09dc-e4d8-4bba-a0b2-6bb6c20761f9" providerId="ADAL" clId="{AF4EB1B8-07A6-4481-91DF-B2D5D61615A8}" dt="2023-02-16T09:31:29.183" v="20845" actId="478"/>
          <ac:picMkLst>
            <pc:docMk/>
            <pc:sldMk cId="3440936848" sldId="3165"/>
            <ac:picMk id="241" creationId="{234D5942-A7F9-1FFC-CECD-91616197A262}"/>
          </ac:picMkLst>
        </pc:picChg>
        <pc:picChg chg="mod">
          <ac:chgData name="Mathilda Händén" userId="c86d09dc-e4d8-4bba-a0b2-6bb6c20761f9" providerId="ADAL" clId="{AF4EB1B8-07A6-4481-91DF-B2D5D61615A8}" dt="2023-02-16T09:11:11.671" v="20574" actId="164"/>
          <ac:picMkLst>
            <pc:docMk/>
            <pc:sldMk cId="3440936848" sldId="3165"/>
            <ac:picMk id="274" creationId="{5D3C2454-D1F8-4389-F59D-8EAF5347464C}"/>
          </ac:picMkLst>
        </pc:picChg>
        <pc:picChg chg="mod">
          <ac:chgData name="Mathilda Händén" userId="c86d09dc-e4d8-4bba-a0b2-6bb6c20761f9" providerId="ADAL" clId="{AF4EB1B8-07A6-4481-91DF-B2D5D61615A8}" dt="2023-02-16T09:12:10.528" v="20588" actId="164"/>
          <ac:picMkLst>
            <pc:docMk/>
            <pc:sldMk cId="3440936848" sldId="3165"/>
            <ac:picMk id="337" creationId="{E2DB6980-CE99-2838-B2F8-36C2A62FB94F}"/>
          </ac:picMkLst>
        </pc:picChg>
        <pc:picChg chg="mod">
          <ac:chgData name="Mathilda Händén" userId="c86d09dc-e4d8-4bba-a0b2-6bb6c20761f9" providerId="ADAL" clId="{AF4EB1B8-07A6-4481-91DF-B2D5D61615A8}" dt="2023-02-16T09:12:10.528" v="20588" actId="164"/>
          <ac:picMkLst>
            <pc:docMk/>
            <pc:sldMk cId="3440936848" sldId="3165"/>
            <ac:picMk id="338" creationId="{EA6B2370-1260-CDEE-6F27-912FAA6EE19B}"/>
          </ac:picMkLst>
        </pc:picChg>
        <pc:picChg chg="mod">
          <ac:chgData name="Mathilda Händén" userId="c86d09dc-e4d8-4bba-a0b2-6bb6c20761f9" providerId="ADAL" clId="{AF4EB1B8-07A6-4481-91DF-B2D5D61615A8}" dt="2023-02-16T09:12:10.528" v="20588" actId="164"/>
          <ac:picMkLst>
            <pc:docMk/>
            <pc:sldMk cId="3440936848" sldId="3165"/>
            <ac:picMk id="340" creationId="{A914BEF0-7D55-844F-23C4-B50223203CC1}"/>
          </ac:picMkLst>
        </pc:picChg>
        <pc:picChg chg="mod">
          <ac:chgData name="Mathilda Händén" userId="c86d09dc-e4d8-4bba-a0b2-6bb6c20761f9" providerId="ADAL" clId="{AF4EB1B8-07A6-4481-91DF-B2D5D61615A8}" dt="2023-02-16T09:11:11.671" v="20574" actId="164"/>
          <ac:picMkLst>
            <pc:docMk/>
            <pc:sldMk cId="3440936848" sldId="3165"/>
            <ac:picMk id="344" creationId="{A3A87DEB-B13E-9E00-C2CC-A43A132D35A5}"/>
          </ac:picMkLst>
        </pc:picChg>
        <pc:cxnChg chg="mod">
          <ac:chgData name="Mathilda Händén" userId="c86d09dc-e4d8-4bba-a0b2-6bb6c20761f9" providerId="ADAL" clId="{AF4EB1B8-07A6-4481-91DF-B2D5D61615A8}" dt="2023-02-16T09:11:11.671" v="20574" actId="164"/>
          <ac:cxnSpMkLst>
            <pc:docMk/>
            <pc:sldMk cId="3440936848" sldId="3165"/>
            <ac:cxnSpMk id="20" creationId="{0D73D5A3-1EDA-0A7E-65B1-86C87C603BD9}"/>
          </ac:cxnSpMkLst>
        </pc:cxnChg>
        <pc:cxnChg chg="mod">
          <ac:chgData name="Mathilda Händén" userId="c86d09dc-e4d8-4bba-a0b2-6bb6c20761f9" providerId="ADAL" clId="{AF4EB1B8-07A6-4481-91DF-B2D5D61615A8}" dt="2023-02-16T09:12:10.528" v="20588" actId="164"/>
          <ac:cxnSpMkLst>
            <pc:docMk/>
            <pc:sldMk cId="3440936848" sldId="3165"/>
            <ac:cxnSpMk id="22" creationId="{FA039314-451D-E540-9CDD-2E46522BF2C0}"/>
          </ac:cxnSpMkLst>
        </pc:cxnChg>
        <pc:cxnChg chg="add mod">
          <ac:chgData name="Mathilda Händén" userId="c86d09dc-e4d8-4bba-a0b2-6bb6c20761f9" providerId="ADAL" clId="{AF4EB1B8-07A6-4481-91DF-B2D5D61615A8}" dt="2023-02-16T09:48:26.637" v="20964" actId="14100"/>
          <ac:cxnSpMkLst>
            <pc:docMk/>
            <pc:sldMk cId="3440936848" sldId="3165"/>
            <ac:cxnSpMk id="244" creationId="{0E56B362-6545-E9FD-310B-7BF570A41240}"/>
          </ac:cxnSpMkLst>
        </pc:cxnChg>
        <pc:cxnChg chg="del">
          <ac:chgData name="Mathilda Händén" userId="c86d09dc-e4d8-4bba-a0b2-6bb6c20761f9" providerId="ADAL" clId="{AF4EB1B8-07A6-4481-91DF-B2D5D61615A8}" dt="2023-02-16T09:10:15.427" v="20556" actId="478"/>
          <ac:cxnSpMkLst>
            <pc:docMk/>
            <pc:sldMk cId="3440936848" sldId="3165"/>
            <ac:cxnSpMk id="323" creationId="{70A9B588-CA58-C8EF-1EF8-D7A569B18DEF}"/>
          </ac:cxnSpMkLst>
        </pc:cxnChg>
      </pc:sldChg>
      <pc:sldChg chg="addSp delSp modSp add del mod addAnim delAnim">
        <pc:chgData name="Mathilda Händén" userId="c86d09dc-e4d8-4bba-a0b2-6bb6c20761f9" providerId="ADAL" clId="{AF4EB1B8-07A6-4481-91DF-B2D5D61615A8}" dt="2023-02-16T10:14:11.491" v="21093" actId="47"/>
        <pc:sldMkLst>
          <pc:docMk/>
          <pc:sldMk cId="3916833582" sldId="3165"/>
        </pc:sldMkLst>
        <pc:spChg chg="mod">
          <ac:chgData name="Mathilda Händén" userId="c86d09dc-e4d8-4bba-a0b2-6bb6c20761f9" providerId="ADAL" clId="{AF4EB1B8-07A6-4481-91DF-B2D5D61615A8}" dt="2023-02-16T10:12:02.013" v="21079"/>
          <ac:spMkLst>
            <pc:docMk/>
            <pc:sldMk cId="3916833582" sldId="3165"/>
            <ac:spMk id="5" creationId="{A1F3B9C2-5052-5417-FEBB-EA78C8C89D2E}"/>
          </ac:spMkLst>
        </pc:spChg>
        <pc:spChg chg="mod">
          <ac:chgData name="Mathilda Händén" userId="c86d09dc-e4d8-4bba-a0b2-6bb6c20761f9" providerId="ADAL" clId="{AF4EB1B8-07A6-4481-91DF-B2D5D61615A8}" dt="2023-02-16T10:12:02.013" v="21079"/>
          <ac:spMkLst>
            <pc:docMk/>
            <pc:sldMk cId="3916833582" sldId="3165"/>
            <ac:spMk id="6" creationId="{72F38EE9-C2F1-541B-16B8-172EC954EBBE}"/>
          </ac:spMkLst>
        </pc:spChg>
        <pc:spChg chg="mod">
          <ac:chgData name="Mathilda Händén" userId="c86d09dc-e4d8-4bba-a0b2-6bb6c20761f9" providerId="ADAL" clId="{AF4EB1B8-07A6-4481-91DF-B2D5D61615A8}" dt="2023-02-16T10:12:02.013" v="21079"/>
          <ac:spMkLst>
            <pc:docMk/>
            <pc:sldMk cId="3916833582" sldId="3165"/>
            <ac:spMk id="18" creationId="{45C04EEE-114F-C49D-C07A-A862F8213E6F}"/>
          </ac:spMkLst>
        </pc:spChg>
        <pc:spChg chg="mod">
          <ac:chgData name="Mathilda Händén" userId="c86d09dc-e4d8-4bba-a0b2-6bb6c20761f9" providerId="ADAL" clId="{AF4EB1B8-07A6-4481-91DF-B2D5D61615A8}" dt="2023-02-16T10:12:02.013" v="21079"/>
          <ac:spMkLst>
            <pc:docMk/>
            <pc:sldMk cId="3916833582" sldId="3165"/>
            <ac:spMk id="27" creationId="{93E8CB66-85F8-C7FC-F12C-B9E669E189C8}"/>
          </ac:spMkLst>
        </pc:spChg>
        <pc:spChg chg="mod">
          <ac:chgData name="Mathilda Händén" userId="c86d09dc-e4d8-4bba-a0b2-6bb6c20761f9" providerId="ADAL" clId="{AF4EB1B8-07A6-4481-91DF-B2D5D61615A8}" dt="2023-02-16T10:12:02.013" v="21079"/>
          <ac:spMkLst>
            <pc:docMk/>
            <pc:sldMk cId="3916833582" sldId="3165"/>
            <ac:spMk id="30" creationId="{24FA957F-3488-6BC5-5B11-B100C66CDB0B}"/>
          </ac:spMkLst>
        </pc:spChg>
        <pc:spChg chg="add del mod topLvl">
          <ac:chgData name="Mathilda Händén" userId="c86d09dc-e4d8-4bba-a0b2-6bb6c20761f9" providerId="ADAL" clId="{AF4EB1B8-07A6-4481-91DF-B2D5D61615A8}" dt="2023-02-16T10:13:48.895" v="21092" actId="478"/>
          <ac:spMkLst>
            <pc:docMk/>
            <pc:sldMk cId="3916833582" sldId="3165"/>
            <ac:spMk id="224" creationId="{C79A0EB4-9F10-8D70-7490-6DDB2E57D145}"/>
          </ac:spMkLst>
        </pc:spChg>
        <pc:spChg chg="mod">
          <ac:chgData name="Mathilda Händén" userId="c86d09dc-e4d8-4bba-a0b2-6bb6c20761f9" providerId="ADAL" clId="{AF4EB1B8-07A6-4481-91DF-B2D5D61615A8}" dt="2023-02-16T10:12:07.619" v="21081" actId="165"/>
          <ac:spMkLst>
            <pc:docMk/>
            <pc:sldMk cId="3916833582" sldId="3165"/>
            <ac:spMk id="227" creationId="{19C0F807-84AA-61BA-95B8-8AC714108235}"/>
          </ac:spMkLst>
        </pc:spChg>
        <pc:spChg chg="mod">
          <ac:chgData name="Mathilda Händén" userId="c86d09dc-e4d8-4bba-a0b2-6bb6c20761f9" providerId="ADAL" clId="{AF4EB1B8-07A6-4481-91DF-B2D5D61615A8}" dt="2023-02-16T10:12:07.619" v="21081" actId="165"/>
          <ac:spMkLst>
            <pc:docMk/>
            <pc:sldMk cId="3916833582" sldId="3165"/>
            <ac:spMk id="228" creationId="{2B708C8C-B3F3-40C8-4E4C-35E1B648B13D}"/>
          </ac:spMkLst>
        </pc:spChg>
        <pc:spChg chg="add del">
          <ac:chgData name="Mathilda Händén" userId="c86d09dc-e4d8-4bba-a0b2-6bb6c20761f9" providerId="ADAL" clId="{AF4EB1B8-07A6-4481-91DF-B2D5D61615A8}" dt="2023-02-16T10:12:26.914" v="21089" actId="478"/>
          <ac:spMkLst>
            <pc:docMk/>
            <pc:sldMk cId="3916833582" sldId="3165"/>
            <ac:spMk id="293" creationId="{3F3BE547-0F99-B4F0-4B68-667A8608D7CF}"/>
          </ac:spMkLst>
        </pc:spChg>
        <pc:grpChg chg="add del mod">
          <ac:chgData name="Mathilda Händén" userId="c86d09dc-e4d8-4bba-a0b2-6bb6c20761f9" providerId="ADAL" clId="{AF4EB1B8-07A6-4481-91DF-B2D5D61615A8}" dt="2023-02-16T10:12:26.295" v="21088" actId="478"/>
          <ac:grpSpMkLst>
            <pc:docMk/>
            <pc:sldMk cId="3916833582" sldId="3165"/>
            <ac:grpSpMk id="4" creationId="{417F02FA-361B-30BA-CE16-8B5365E60A79}"/>
          </ac:grpSpMkLst>
        </pc:grpChg>
        <pc:grpChg chg="add mod">
          <ac:chgData name="Mathilda Händén" userId="c86d09dc-e4d8-4bba-a0b2-6bb6c20761f9" providerId="ADAL" clId="{AF4EB1B8-07A6-4481-91DF-B2D5D61615A8}" dt="2023-02-16T10:12:02.013" v="21079"/>
          <ac:grpSpMkLst>
            <pc:docMk/>
            <pc:sldMk cId="3916833582" sldId="3165"/>
            <ac:grpSpMk id="7" creationId="{8DC5AC45-E8AA-6A9C-758F-A85B6AF5360C}"/>
          </ac:grpSpMkLst>
        </pc:grpChg>
        <pc:grpChg chg="add del mod">
          <ac:chgData name="Mathilda Händén" userId="c86d09dc-e4d8-4bba-a0b2-6bb6c20761f9" providerId="ADAL" clId="{AF4EB1B8-07A6-4481-91DF-B2D5D61615A8}" dt="2023-02-16T10:12:28.434" v="21090" actId="478"/>
          <ac:grpSpMkLst>
            <pc:docMk/>
            <pc:sldMk cId="3916833582" sldId="3165"/>
            <ac:grpSpMk id="28" creationId="{E5445E57-3945-1238-5DAE-850171C15E41}"/>
          </ac:grpSpMkLst>
        </pc:grpChg>
        <pc:grpChg chg="add del mod">
          <ac:chgData name="Mathilda Händén" userId="c86d09dc-e4d8-4bba-a0b2-6bb6c20761f9" providerId="ADAL" clId="{AF4EB1B8-07A6-4481-91DF-B2D5D61615A8}" dt="2023-02-16T10:12:07.619" v="21081" actId="165"/>
          <ac:grpSpMkLst>
            <pc:docMk/>
            <pc:sldMk cId="3916833582" sldId="3165"/>
            <ac:grpSpMk id="31" creationId="{6B69B84C-6F9A-D5AC-D53B-8CDF1D261BE0}"/>
          </ac:grpSpMkLst>
        </pc:grpChg>
        <pc:grpChg chg="del mod topLvl">
          <ac:chgData name="Mathilda Händén" userId="c86d09dc-e4d8-4bba-a0b2-6bb6c20761f9" providerId="ADAL" clId="{AF4EB1B8-07A6-4481-91DF-B2D5D61615A8}" dt="2023-02-16T10:12:29.650" v="21091" actId="478"/>
          <ac:grpSpMkLst>
            <pc:docMk/>
            <pc:sldMk cId="3916833582" sldId="3165"/>
            <ac:grpSpMk id="225" creationId="{0B2E8931-3C43-DCDF-17EC-17171165BC46}"/>
          </ac:grpSpMkLst>
        </pc:grpChg>
        <pc:grpChg chg="add del">
          <ac:chgData name="Mathilda Händén" userId="c86d09dc-e4d8-4bba-a0b2-6bb6c20761f9" providerId="ADAL" clId="{AF4EB1B8-07A6-4481-91DF-B2D5D61615A8}" dt="2023-02-16T10:08:33.902" v="21077" actId="478"/>
          <ac:grpSpMkLst>
            <pc:docMk/>
            <pc:sldMk cId="3916833582" sldId="3165"/>
            <ac:grpSpMk id="295" creationId="{969C641E-BCEA-14FB-0E23-7248ADDE828C}"/>
          </ac:grpSpMkLst>
        </pc:grpChg>
        <pc:picChg chg="mod">
          <ac:chgData name="Mathilda Händén" userId="c86d09dc-e4d8-4bba-a0b2-6bb6c20761f9" providerId="ADAL" clId="{AF4EB1B8-07A6-4481-91DF-B2D5D61615A8}" dt="2023-02-16T10:12:02.013" v="21079"/>
          <ac:picMkLst>
            <pc:docMk/>
            <pc:sldMk cId="3916833582" sldId="3165"/>
            <ac:picMk id="29" creationId="{94B80672-05AA-F107-D41C-0663FDF32724}"/>
          </ac:picMkLst>
        </pc:picChg>
        <pc:picChg chg="mod">
          <ac:chgData name="Mathilda Händén" userId="c86d09dc-e4d8-4bba-a0b2-6bb6c20761f9" providerId="ADAL" clId="{AF4EB1B8-07A6-4481-91DF-B2D5D61615A8}" dt="2023-02-16T10:12:07.619" v="21081" actId="165"/>
          <ac:picMkLst>
            <pc:docMk/>
            <pc:sldMk cId="3916833582" sldId="3165"/>
            <ac:picMk id="226" creationId="{2722356A-0F4C-A0A4-BB0F-3CEE4E3BAF0A}"/>
          </ac:picMkLst>
        </pc:picChg>
        <pc:picChg chg="add del">
          <ac:chgData name="Mathilda Händén" userId="c86d09dc-e4d8-4bba-a0b2-6bb6c20761f9" providerId="ADAL" clId="{AF4EB1B8-07A6-4481-91DF-B2D5D61615A8}" dt="2023-02-16T10:08:32.948" v="21076" actId="478"/>
          <ac:picMkLst>
            <pc:docMk/>
            <pc:sldMk cId="3916833582" sldId="3165"/>
            <ac:picMk id="294" creationId="{BDA4E053-B600-2BDE-5299-2CB1456C4EB3}"/>
          </ac:picMkLst>
        </pc:picChg>
      </pc:sldChg>
      <pc:sldChg chg="addSp delSp modSp add mod modTransition delAnim modAnim addCm delCm modCm">
        <pc:chgData name="Mathilda Händén" userId="c86d09dc-e4d8-4bba-a0b2-6bb6c20761f9" providerId="ADAL" clId="{AF4EB1B8-07A6-4481-91DF-B2D5D61615A8}" dt="2023-03-02T14:05:23.273" v="35355"/>
        <pc:sldMkLst>
          <pc:docMk/>
          <pc:sldMk cId="3997546027" sldId="3165"/>
        </pc:sldMkLst>
        <pc:spChg chg="mod">
          <ac:chgData name="Mathilda Händén" userId="c86d09dc-e4d8-4bba-a0b2-6bb6c20761f9" providerId="ADAL" clId="{AF4EB1B8-07A6-4481-91DF-B2D5D61615A8}" dt="2023-02-16T10:31:10.659" v="21531" actId="207"/>
          <ac:spMkLst>
            <pc:docMk/>
            <pc:sldMk cId="3997546027" sldId="3165"/>
            <ac:spMk id="2" creationId="{FD048B63-EC85-DF9B-8C41-15C12B0CA83A}"/>
          </ac:spMkLst>
        </pc:spChg>
        <pc:spChg chg="mod">
          <ac:chgData name="Mathilda Händén" userId="c86d09dc-e4d8-4bba-a0b2-6bb6c20761f9" providerId="ADAL" clId="{AF4EB1B8-07A6-4481-91DF-B2D5D61615A8}" dt="2023-02-16T10:16:26.014" v="21115"/>
          <ac:spMkLst>
            <pc:docMk/>
            <pc:sldMk cId="3997546027" sldId="3165"/>
            <ac:spMk id="6" creationId="{1FDE7C7B-C313-62BF-6388-952422581EF8}"/>
          </ac:spMkLst>
        </pc:spChg>
        <pc:spChg chg="mod">
          <ac:chgData name="Mathilda Händén" userId="c86d09dc-e4d8-4bba-a0b2-6bb6c20761f9" providerId="ADAL" clId="{AF4EB1B8-07A6-4481-91DF-B2D5D61615A8}" dt="2023-02-16T10:16:26.014" v="21115"/>
          <ac:spMkLst>
            <pc:docMk/>
            <pc:sldMk cId="3997546027" sldId="3165"/>
            <ac:spMk id="7" creationId="{A305DA75-04B3-6103-91D5-5CA35DB00CC9}"/>
          </ac:spMkLst>
        </pc:spChg>
        <pc:spChg chg="mod">
          <ac:chgData name="Mathilda Händén" userId="c86d09dc-e4d8-4bba-a0b2-6bb6c20761f9" providerId="ADAL" clId="{AF4EB1B8-07A6-4481-91DF-B2D5D61615A8}" dt="2023-03-01T13:15:06.871" v="32017" actId="2711"/>
          <ac:spMkLst>
            <pc:docMk/>
            <pc:sldMk cId="3997546027" sldId="3165"/>
            <ac:spMk id="8" creationId="{C1C65BB4-2818-485E-461D-8AD846AEED47}"/>
          </ac:spMkLst>
        </pc:spChg>
        <pc:spChg chg="mod">
          <ac:chgData name="Mathilda Händén" userId="c86d09dc-e4d8-4bba-a0b2-6bb6c20761f9" providerId="ADAL" clId="{AF4EB1B8-07A6-4481-91DF-B2D5D61615A8}" dt="2023-03-01T13:15:01.612" v="32016" actId="2711"/>
          <ac:spMkLst>
            <pc:docMk/>
            <pc:sldMk cId="3997546027" sldId="3165"/>
            <ac:spMk id="9" creationId="{BCF5D15F-B79D-799D-7D76-021749FFC662}"/>
          </ac:spMkLst>
        </pc:spChg>
        <pc:spChg chg="mod">
          <ac:chgData name="Mathilda Händén" userId="c86d09dc-e4d8-4bba-a0b2-6bb6c20761f9" providerId="ADAL" clId="{AF4EB1B8-07A6-4481-91DF-B2D5D61615A8}" dt="2023-03-01T13:29:12.707" v="32202" actId="1076"/>
          <ac:spMkLst>
            <pc:docMk/>
            <pc:sldMk cId="3997546027" sldId="3165"/>
            <ac:spMk id="11" creationId="{1D572BDC-190D-9482-A360-E9892BCF2E35}"/>
          </ac:spMkLst>
        </pc:spChg>
        <pc:spChg chg="del mod">
          <ac:chgData name="Mathilda Händén" userId="c86d09dc-e4d8-4bba-a0b2-6bb6c20761f9" providerId="ADAL" clId="{AF4EB1B8-07A6-4481-91DF-B2D5D61615A8}" dt="2023-02-16T10:26:09.459" v="21458" actId="478"/>
          <ac:spMkLst>
            <pc:docMk/>
            <pc:sldMk cId="3997546027" sldId="3165"/>
            <ac:spMk id="12" creationId="{37096771-3F84-1A46-B013-6169CF5EF450}"/>
          </ac:spMkLst>
        </pc:spChg>
        <pc:spChg chg="add mod">
          <ac:chgData name="Mathilda Händén" userId="c86d09dc-e4d8-4bba-a0b2-6bb6c20761f9" providerId="ADAL" clId="{AF4EB1B8-07A6-4481-91DF-B2D5D61615A8}" dt="2023-02-17T09:28:20.947" v="24167" actId="164"/>
          <ac:spMkLst>
            <pc:docMk/>
            <pc:sldMk cId="3997546027" sldId="3165"/>
            <ac:spMk id="14" creationId="{02D85E33-1424-F22C-2BC7-E305DFCEE725}"/>
          </ac:spMkLst>
        </pc:spChg>
        <pc:spChg chg="del mod">
          <ac:chgData name="Mathilda Händén" userId="c86d09dc-e4d8-4bba-a0b2-6bb6c20761f9" providerId="ADAL" clId="{AF4EB1B8-07A6-4481-91DF-B2D5D61615A8}" dt="2023-02-16T10:26:02.755" v="21454" actId="478"/>
          <ac:spMkLst>
            <pc:docMk/>
            <pc:sldMk cId="3997546027" sldId="3165"/>
            <ac:spMk id="14" creationId="{C30CFB4B-7995-E95B-1E84-45634B1116AA}"/>
          </ac:spMkLst>
        </pc:spChg>
        <pc:spChg chg="mod ord">
          <ac:chgData name="Mathilda Händén" userId="c86d09dc-e4d8-4bba-a0b2-6bb6c20761f9" providerId="ADAL" clId="{AF4EB1B8-07A6-4481-91DF-B2D5D61615A8}" dt="2023-03-01T13:05:28.717" v="31967" actId="403"/>
          <ac:spMkLst>
            <pc:docMk/>
            <pc:sldMk cId="3997546027" sldId="3165"/>
            <ac:spMk id="16" creationId="{5C093B99-DE5F-279C-55E0-3F6EC948F837}"/>
          </ac:spMkLst>
        </pc:spChg>
        <pc:spChg chg="mod">
          <ac:chgData name="Mathilda Händén" userId="c86d09dc-e4d8-4bba-a0b2-6bb6c20761f9" providerId="ADAL" clId="{AF4EB1B8-07A6-4481-91DF-B2D5D61615A8}" dt="2023-02-28T13:39:40.694" v="31162" actId="207"/>
          <ac:spMkLst>
            <pc:docMk/>
            <pc:sldMk cId="3997546027" sldId="3165"/>
            <ac:spMk id="17" creationId="{09233238-F770-52A0-BF49-2DEA5E74AAB3}"/>
          </ac:spMkLst>
        </pc:spChg>
        <pc:spChg chg="mod">
          <ac:chgData name="Mathilda Händén" userId="c86d09dc-e4d8-4bba-a0b2-6bb6c20761f9" providerId="ADAL" clId="{AF4EB1B8-07A6-4481-91DF-B2D5D61615A8}" dt="2023-02-28T13:39:40.694" v="31162" actId="207"/>
          <ac:spMkLst>
            <pc:docMk/>
            <pc:sldMk cId="3997546027" sldId="3165"/>
            <ac:spMk id="19" creationId="{4CDD410D-2771-A72E-9A93-790126C1BC1B}"/>
          </ac:spMkLst>
        </pc:spChg>
        <pc:spChg chg="mod">
          <ac:chgData name="Mathilda Händén" userId="c86d09dc-e4d8-4bba-a0b2-6bb6c20761f9" providerId="ADAL" clId="{AF4EB1B8-07A6-4481-91DF-B2D5D61615A8}" dt="2023-02-28T13:39:40.694" v="31162" actId="207"/>
          <ac:spMkLst>
            <pc:docMk/>
            <pc:sldMk cId="3997546027" sldId="3165"/>
            <ac:spMk id="20" creationId="{CDB20FDD-EA8C-B6E4-DF51-D1D6F25298A4}"/>
          </ac:spMkLst>
        </pc:spChg>
        <pc:spChg chg="mod">
          <ac:chgData name="Mathilda Händén" userId="c86d09dc-e4d8-4bba-a0b2-6bb6c20761f9" providerId="ADAL" clId="{AF4EB1B8-07A6-4481-91DF-B2D5D61615A8}" dt="2023-02-28T13:39:40.694" v="31162" actId="207"/>
          <ac:spMkLst>
            <pc:docMk/>
            <pc:sldMk cId="3997546027" sldId="3165"/>
            <ac:spMk id="21" creationId="{F92FB038-1114-369B-73DD-4AE9C9B3ED98}"/>
          </ac:spMkLst>
        </pc:spChg>
        <pc:spChg chg="mod">
          <ac:chgData name="Mathilda Händén" userId="c86d09dc-e4d8-4bba-a0b2-6bb6c20761f9" providerId="ADAL" clId="{AF4EB1B8-07A6-4481-91DF-B2D5D61615A8}" dt="2023-02-28T13:39:40.694" v="31162" actId="207"/>
          <ac:spMkLst>
            <pc:docMk/>
            <pc:sldMk cId="3997546027" sldId="3165"/>
            <ac:spMk id="22" creationId="{12C60A06-2CDC-6BF4-3C62-DEBBE1F028CD}"/>
          </ac:spMkLst>
        </pc:spChg>
        <pc:spChg chg="add del mod">
          <ac:chgData name="Mathilda Händén" userId="c86d09dc-e4d8-4bba-a0b2-6bb6c20761f9" providerId="ADAL" clId="{AF4EB1B8-07A6-4481-91DF-B2D5D61615A8}" dt="2023-03-01T13:14:15.856" v="32006" actId="478"/>
          <ac:spMkLst>
            <pc:docMk/>
            <pc:sldMk cId="3997546027" sldId="3165"/>
            <ac:spMk id="23" creationId="{9A6B9208-AA81-67F2-D5FD-34E6BD4AAC81}"/>
          </ac:spMkLst>
        </pc:spChg>
        <pc:spChg chg="mod">
          <ac:chgData name="Mathilda Händén" userId="c86d09dc-e4d8-4bba-a0b2-6bb6c20761f9" providerId="ADAL" clId="{AF4EB1B8-07A6-4481-91DF-B2D5D61615A8}" dt="2023-03-01T13:05:44.250" v="31977" actId="1036"/>
          <ac:spMkLst>
            <pc:docMk/>
            <pc:sldMk cId="3997546027" sldId="3165"/>
            <ac:spMk id="26" creationId="{6FA43A87-85F7-4901-6A74-964C376C8F57}"/>
          </ac:spMkLst>
        </pc:spChg>
        <pc:spChg chg="add del mod">
          <ac:chgData name="Mathilda Händén" userId="c86d09dc-e4d8-4bba-a0b2-6bb6c20761f9" providerId="ADAL" clId="{AF4EB1B8-07A6-4481-91DF-B2D5D61615A8}" dt="2023-02-16T10:26:01.069" v="21453" actId="478"/>
          <ac:spMkLst>
            <pc:docMk/>
            <pc:sldMk cId="3997546027" sldId="3165"/>
            <ac:spMk id="27" creationId="{0868D8E1-F8F0-517A-3BAF-653274C8DEFB}"/>
          </ac:spMkLst>
        </pc:spChg>
        <pc:spChg chg="mod">
          <ac:chgData name="Mathilda Händén" userId="c86d09dc-e4d8-4bba-a0b2-6bb6c20761f9" providerId="ADAL" clId="{AF4EB1B8-07A6-4481-91DF-B2D5D61615A8}" dt="2023-03-01T13:03:34.044" v="31876"/>
          <ac:spMkLst>
            <pc:docMk/>
            <pc:sldMk cId="3997546027" sldId="3165"/>
            <ac:spMk id="27" creationId="{298F8C0A-E1A3-99FC-7497-A43825CB9FD3}"/>
          </ac:spMkLst>
        </pc:spChg>
        <pc:spChg chg="add del mod">
          <ac:chgData name="Mathilda Händén" userId="c86d09dc-e4d8-4bba-a0b2-6bb6c20761f9" providerId="ADAL" clId="{AF4EB1B8-07A6-4481-91DF-B2D5D61615A8}" dt="2023-02-16T10:26:07.070" v="21457" actId="478"/>
          <ac:spMkLst>
            <pc:docMk/>
            <pc:sldMk cId="3997546027" sldId="3165"/>
            <ac:spMk id="28" creationId="{BCF93E2F-F7D3-BBA4-5BF8-89F7E38D153E}"/>
          </ac:spMkLst>
        </pc:spChg>
        <pc:spChg chg="add del mod">
          <ac:chgData name="Mathilda Händén" userId="c86d09dc-e4d8-4bba-a0b2-6bb6c20761f9" providerId="ADAL" clId="{AF4EB1B8-07A6-4481-91DF-B2D5D61615A8}" dt="2023-02-16T10:30:27.286" v="21518" actId="478"/>
          <ac:spMkLst>
            <pc:docMk/>
            <pc:sldMk cId="3997546027" sldId="3165"/>
            <ac:spMk id="29" creationId="{4A241EBF-FC7E-931E-B5DB-71B3FBD065AA}"/>
          </ac:spMkLst>
        </pc:spChg>
        <pc:spChg chg="mod">
          <ac:chgData name="Mathilda Händén" userId="c86d09dc-e4d8-4bba-a0b2-6bb6c20761f9" providerId="ADAL" clId="{AF4EB1B8-07A6-4481-91DF-B2D5D61615A8}" dt="2023-03-01T13:03:34.044" v="31876"/>
          <ac:spMkLst>
            <pc:docMk/>
            <pc:sldMk cId="3997546027" sldId="3165"/>
            <ac:spMk id="29" creationId="{FF386AB3-A5AF-347F-CDF4-499FFD9525F3}"/>
          </ac:spMkLst>
        </pc:spChg>
        <pc:spChg chg="add del mod topLvl">
          <ac:chgData name="Mathilda Händén" userId="c86d09dc-e4d8-4bba-a0b2-6bb6c20761f9" providerId="ADAL" clId="{AF4EB1B8-07A6-4481-91DF-B2D5D61615A8}" dt="2023-03-01T12:58:45.604" v="31809" actId="478"/>
          <ac:spMkLst>
            <pc:docMk/>
            <pc:sldMk cId="3997546027" sldId="3165"/>
            <ac:spMk id="30" creationId="{82215A44-2CEC-5B2B-976A-1FDEA3194B1C}"/>
          </ac:spMkLst>
        </pc:spChg>
        <pc:spChg chg="add del mod">
          <ac:chgData name="Mathilda Händén" userId="c86d09dc-e4d8-4bba-a0b2-6bb6c20761f9" providerId="ADAL" clId="{AF4EB1B8-07A6-4481-91DF-B2D5D61615A8}" dt="2023-02-17T09:37:33.336" v="24360" actId="478"/>
          <ac:spMkLst>
            <pc:docMk/>
            <pc:sldMk cId="3997546027" sldId="3165"/>
            <ac:spMk id="31" creationId="{1D3E7509-7D07-8ABB-56E0-BEDF7E990B62}"/>
          </ac:spMkLst>
        </pc:spChg>
        <pc:spChg chg="mod">
          <ac:chgData name="Mathilda Händén" userId="c86d09dc-e4d8-4bba-a0b2-6bb6c20761f9" providerId="ADAL" clId="{AF4EB1B8-07A6-4481-91DF-B2D5D61615A8}" dt="2023-03-01T13:03:34.044" v="31876"/>
          <ac:spMkLst>
            <pc:docMk/>
            <pc:sldMk cId="3997546027" sldId="3165"/>
            <ac:spMk id="31" creationId="{8930E5EF-AE4C-A31A-3EC9-525831286356}"/>
          </ac:spMkLst>
        </pc:spChg>
        <pc:spChg chg="mod">
          <ac:chgData name="Mathilda Händén" userId="c86d09dc-e4d8-4bba-a0b2-6bb6c20761f9" providerId="ADAL" clId="{AF4EB1B8-07A6-4481-91DF-B2D5D61615A8}" dt="2023-03-01T13:18:16.499" v="32018" actId="14100"/>
          <ac:spMkLst>
            <pc:docMk/>
            <pc:sldMk cId="3997546027" sldId="3165"/>
            <ac:spMk id="184" creationId="{3FEE8158-79F2-43D0-2898-7DB9FD2A0779}"/>
          </ac:spMkLst>
        </pc:spChg>
        <pc:spChg chg="mod">
          <ac:chgData name="Mathilda Händén" userId="c86d09dc-e4d8-4bba-a0b2-6bb6c20761f9" providerId="ADAL" clId="{AF4EB1B8-07A6-4481-91DF-B2D5D61615A8}" dt="2023-03-01T13:14:41.237" v="32013" actId="1076"/>
          <ac:spMkLst>
            <pc:docMk/>
            <pc:sldMk cId="3997546027" sldId="3165"/>
            <ac:spMk id="185" creationId="{3E33760C-ACB8-3E3D-23E1-B1983936A201}"/>
          </ac:spMkLst>
        </pc:spChg>
        <pc:spChg chg="mod">
          <ac:chgData name="Mathilda Händén" userId="c86d09dc-e4d8-4bba-a0b2-6bb6c20761f9" providerId="ADAL" clId="{AF4EB1B8-07A6-4481-91DF-B2D5D61615A8}" dt="2023-03-01T13:03:34.044" v="31876"/>
          <ac:spMkLst>
            <pc:docMk/>
            <pc:sldMk cId="3997546027" sldId="3165"/>
            <ac:spMk id="225" creationId="{A31FE613-D35D-FC38-681E-2FBB19FFEA5E}"/>
          </ac:spMkLst>
        </pc:spChg>
        <pc:spChg chg="mod">
          <ac:chgData name="Mathilda Händén" userId="c86d09dc-e4d8-4bba-a0b2-6bb6c20761f9" providerId="ADAL" clId="{AF4EB1B8-07A6-4481-91DF-B2D5D61615A8}" dt="2023-03-01T13:03:34.044" v="31876"/>
          <ac:spMkLst>
            <pc:docMk/>
            <pc:sldMk cId="3997546027" sldId="3165"/>
            <ac:spMk id="226" creationId="{6DB58820-1C55-E4D2-0E67-F5B4BECBFB56}"/>
          </ac:spMkLst>
        </pc:spChg>
        <pc:spChg chg="add del mod">
          <ac:chgData name="Mathilda Händén" userId="c86d09dc-e4d8-4bba-a0b2-6bb6c20761f9" providerId="ADAL" clId="{AF4EB1B8-07A6-4481-91DF-B2D5D61615A8}" dt="2023-03-01T13:23:09.778" v="32125" actId="21"/>
          <ac:spMkLst>
            <pc:docMk/>
            <pc:sldMk cId="3997546027" sldId="3165"/>
            <ac:spMk id="227" creationId="{0885DBE9-E365-49EB-C696-C0E9D037BDAC}"/>
          </ac:spMkLst>
        </pc:spChg>
        <pc:spChg chg="add mod">
          <ac:chgData name="Mathilda Händén" userId="c86d09dc-e4d8-4bba-a0b2-6bb6c20761f9" providerId="ADAL" clId="{AF4EB1B8-07A6-4481-91DF-B2D5D61615A8}" dt="2023-03-02T07:37:58.168" v="32715" actId="1036"/>
          <ac:spMkLst>
            <pc:docMk/>
            <pc:sldMk cId="3997546027" sldId="3165"/>
            <ac:spMk id="228" creationId="{E432DC4B-BD11-0977-2C96-48E8D76F82A9}"/>
          </ac:spMkLst>
        </pc:spChg>
        <pc:spChg chg="add del mod">
          <ac:chgData name="Mathilda Händén" userId="c86d09dc-e4d8-4bba-a0b2-6bb6c20761f9" providerId="ADAL" clId="{AF4EB1B8-07A6-4481-91DF-B2D5D61615A8}" dt="2023-03-01T13:23:09.778" v="32125" actId="21"/>
          <ac:spMkLst>
            <pc:docMk/>
            <pc:sldMk cId="3997546027" sldId="3165"/>
            <ac:spMk id="229" creationId="{CE64B36A-6BAC-2EB1-8C05-D08DDFCBAED9}"/>
          </ac:spMkLst>
        </pc:spChg>
        <pc:spChg chg="add del mod topLvl">
          <ac:chgData name="Mathilda Händén" userId="c86d09dc-e4d8-4bba-a0b2-6bb6c20761f9" providerId="ADAL" clId="{AF4EB1B8-07A6-4481-91DF-B2D5D61615A8}" dt="2023-03-01T13:01:18.700" v="31843" actId="478"/>
          <ac:spMkLst>
            <pc:docMk/>
            <pc:sldMk cId="3997546027" sldId="3165"/>
            <ac:spMk id="232" creationId="{605E3F0B-C0FF-6FA0-3801-D0F3C907C5B0}"/>
          </ac:spMkLst>
        </pc:spChg>
        <pc:spChg chg="mod">
          <ac:chgData name="Mathilda Händén" userId="c86d09dc-e4d8-4bba-a0b2-6bb6c20761f9" providerId="ADAL" clId="{AF4EB1B8-07A6-4481-91DF-B2D5D61615A8}" dt="2023-03-01T13:23:01.442" v="32123"/>
          <ac:spMkLst>
            <pc:docMk/>
            <pc:sldMk cId="3997546027" sldId="3165"/>
            <ac:spMk id="233" creationId="{C79AC8AE-92E5-7C4D-CAF3-89A5FE10A070}"/>
          </ac:spMkLst>
        </pc:spChg>
        <pc:spChg chg="add del mod topLvl">
          <ac:chgData name="Mathilda Händén" userId="c86d09dc-e4d8-4bba-a0b2-6bb6c20761f9" providerId="ADAL" clId="{AF4EB1B8-07A6-4481-91DF-B2D5D61615A8}" dt="2023-03-01T12:58:46.964" v="31810" actId="478"/>
          <ac:spMkLst>
            <pc:docMk/>
            <pc:sldMk cId="3997546027" sldId="3165"/>
            <ac:spMk id="234" creationId="{A25C2437-1A4E-AEBE-DE11-DC487E8E64E9}"/>
          </ac:spMkLst>
        </pc:spChg>
        <pc:spChg chg="mod">
          <ac:chgData name="Mathilda Händén" userId="c86d09dc-e4d8-4bba-a0b2-6bb6c20761f9" providerId="ADAL" clId="{AF4EB1B8-07A6-4481-91DF-B2D5D61615A8}" dt="2023-02-17T09:36:39.641" v="24330"/>
          <ac:spMkLst>
            <pc:docMk/>
            <pc:sldMk cId="3997546027" sldId="3165"/>
            <ac:spMk id="241" creationId="{AC7E756D-CC93-2B3E-D387-0F24CBF774BA}"/>
          </ac:spMkLst>
        </pc:spChg>
        <pc:spChg chg="mod">
          <ac:chgData name="Mathilda Händén" userId="c86d09dc-e4d8-4bba-a0b2-6bb6c20761f9" providerId="ADAL" clId="{AF4EB1B8-07A6-4481-91DF-B2D5D61615A8}" dt="2023-03-01T13:23:01.442" v="32123"/>
          <ac:spMkLst>
            <pc:docMk/>
            <pc:sldMk cId="3997546027" sldId="3165"/>
            <ac:spMk id="241" creationId="{B3C0C5E5-F42C-DF56-91F4-534249B87193}"/>
          </ac:spMkLst>
        </pc:spChg>
        <pc:spChg chg="add del mod">
          <ac:chgData name="Mathilda Händén" userId="c86d09dc-e4d8-4bba-a0b2-6bb6c20761f9" providerId="ADAL" clId="{AF4EB1B8-07A6-4481-91DF-B2D5D61615A8}" dt="2023-03-01T13:24:41.897" v="32139" actId="21"/>
          <ac:spMkLst>
            <pc:docMk/>
            <pc:sldMk cId="3997546027" sldId="3165"/>
            <ac:spMk id="242" creationId="{5AF8892E-1D83-C2A7-39D6-43D2D8C097FF}"/>
          </ac:spMkLst>
        </pc:spChg>
        <pc:spChg chg="add del mod">
          <ac:chgData name="Mathilda Händén" userId="c86d09dc-e4d8-4bba-a0b2-6bb6c20761f9" providerId="ADAL" clId="{AF4EB1B8-07A6-4481-91DF-B2D5D61615A8}" dt="2023-03-01T13:24:41.897" v="32139" actId="21"/>
          <ac:spMkLst>
            <pc:docMk/>
            <pc:sldMk cId="3997546027" sldId="3165"/>
            <ac:spMk id="243" creationId="{763C6934-F4A6-D1E3-9606-24E3CC380DCA}"/>
          </ac:spMkLst>
        </pc:spChg>
        <pc:spChg chg="mod">
          <ac:chgData name="Mathilda Händén" userId="c86d09dc-e4d8-4bba-a0b2-6bb6c20761f9" providerId="ADAL" clId="{AF4EB1B8-07A6-4481-91DF-B2D5D61615A8}" dt="2023-02-17T09:36:39.641" v="24330"/>
          <ac:spMkLst>
            <pc:docMk/>
            <pc:sldMk cId="3997546027" sldId="3165"/>
            <ac:spMk id="244" creationId="{3EDB0267-5738-CF58-2277-1BBE92D2BC16}"/>
          </ac:spMkLst>
        </pc:spChg>
        <pc:spChg chg="add del mod">
          <ac:chgData name="Mathilda Händén" userId="c86d09dc-e4d8-4bba-a0b2-6bb6c20761f9" providerId="ADAL" clId="{AF4EB1B8-07A6-4481-91DF-B2D5D61615A8}" dt="2023-03-01T13:24:51.095" v="32143"/>
          <ac:spMkLst>
            <pc:docMk/>
            <pc:sldMk cId="3997546027" sldId="3165"/>
            <ac:spMk id="245" creationId="{322DA5C3-37F7-0112-9063-1539C38F4F8C}"/>
          </ac:spMkLst>
        </pc:spChg>
        <pc:spChg chg="mod">
          <ac:chgData name="Mathilda Händén" userId="c86d09dc-e4d8-4bba-a0b2-6bb6c20761f9" providerId="ADAL" clId="{AF4EB1B8-07A6-4481-91DF-B2D5D61615A8}" dt="2023-02-17T09:36:39.641" v="24330"/>
          <ac:spMkLst>
            <pc:docMk/>
            <pc:sldMk cId="3997546027" sldId="3165"/>
            <ac:spMk id="247" creationId="{0FB524CC-D6EB-E375-44F6-9C5D7E2C1D08}"/>
          </ac:spMkLst>
        </pc:spChg>
        <pc:spChg chg="mod topLvl">
          <ac:chgData name="Mathilda Händén" userId="c86d09dc-e4d8-4bba-a0b2-6bb6c20761f9" providerId="ADAL" clId="{AF4EB1B8-07A6-4481-91DF-B2D5D61615A8}" dt="2023-03-01T13:03:32.614" v="31875" actId="338"/>
          <ac:spMkLst>
            <pc:docMk/>
            <pc:sldMk cId="3997546027" sldId="3165"/>
            <ac:spMk id="251" creationId="{26E40EA9-45CC-EE39-BB04-83AE34561B20}"/>
          </ac:spMkLst>
        </pc:spChg>
        <pc:spChg chg="mod topLvl">
          <ac:chgData name="Mathilda Händén" userId="c86d09dc-e4d8-4bba-a0b2-6bb6c20761f9" providerId="ADAL" clId="{AF4EB1B8-07A6-4481-91DF-B2D5D61615A8}" dt="2023-03-01T13:03:32.614" v="31875" actId="338"/>
          <ac:spMkLst>
            <pc:docMk/>
            <pc:sldMk cId="3997546027" sldId="3165"/>
            <ac:spMk id="252" creationId="{791FC9F4-CE80-934B-7E7C-B414812C35E3}"/>
          </ac:spMkLst>
        </pc:spChg>
        <pc:spChg chg="mod topLvl">
          <ac:chgData name="Mathilda Händén" userId="c86d09dc-e4d8-4bba-a0b2-6bb6c20761f9" providerId="ADAL" clId="{AF4EB1B8-07A6-4481-91DF-B2D5D61615A8}" dt="2023-03-01T13:03:32.614" v="31875" actId="338"/>
          <ac:spMkLst>
            <pc:docMk/>
            <pc:sldMk cId="3997546027" sldId="3165"/>
            <ac:spMk id="253" creationId="{85EF1E6B-2DD4-0D76-F01F-8700FEEFF8CE}"/>
          </ac:spMkLst>
        </pc:spChg>
        <pc:spChg chg="mod topLvl">
          <ac:chgData name="Mathilda Händén" userId="c86d09dc-e4d8-4bba-a0b2-6bb6c20761f9" providerId="ADAL" clId="{AF4EB1B8-07A6-4481-91DF-B2D5D61615A8}" dt="2023-03-01T13:03:32.614" v="31875" actId="338"/>
          <ac:spMkLst>
            <pc:docMk/>
            <pc:sldMk cId="3997546027" sldId="3165"/>
            <ac:spMk id="254" creationId="{85FDE890-EAD1-D8A6-1DAC-D57701A965B4}"/>
          </ac:spMkLst>
        </pc:spChg>
        <pc:spChg chg="mod topLvl">
          <ac:chgData name="Mathilda Händén" userId="c86d09dc-e4d8-4bba-a0b2-6bb6c20761f9" providerId="ADAL" clId="{AF4EB1B8-07A6-4481-91DF-B2D5D61615A8}" dt="2023-03-01T13:03:32.614" v="31875" actId="338"/>
          <ac:spMkLst>
            <pc:docMk/>
            <pc:sldMk cId="3997546027" sldId="3165"/>
            <ac:spMk id="255" creationId="{6405A8A7-96E6-105B-F88B-68119EA24D46}"/>
          </ac:spMkLst>
        </pc:spChg>
        <pc:spChg chg="mod">
          <ac:chgData name="Mathilda Händén" userId="c86d09dc-e4d8-4bba-a0b2-6bb6c20761f9" providerId="ADAL" clId="{AF4EB1B8-07A6-4481-91DF-B2D5D61615A8}" dt="2023-03-01T13:05:44.250" v="31977" actId="1036"/>
          <ac:spMkLst>
            <pc:docMk/>
            <pc:sldMk cId="3997546027" sldId="3165"/>
            <ac:spMk id="291" creationId="{8250DA60-27B8-1EE5-AFB8-04A457AEFE44}"/>
          </ac:spMkLst>
        </pc:spChg>
        <pc:spChg chg="mod">
          <ac:chgData name="Mathilda Händén" userId="c86d09dc-e4d8-4bba-a0b2-6bb6c20761f9" providerId="ADAL" clId="{AF4EB1B8-07A6-4481-91DF-B2D5D61615A8}" dt="2023-02-17T09:44:06.807" v="24480" actId="113"/>
          <ac:spMkLst>
            <pc:docMk/>
            <pc:sldMk cId="3997546027" sldId="3165"/>
            <ac:spMk id="292" creationId="{5DA69384-7BBC-CF09-D588-57963F041425}"/>
          </ac:spMkLst>
        </pc:spChg>
        <pc:spChg chg="mod ord">
          <ac:chgData name="Mathilda Händén" userId="c86d09dc-e4d8-4bba-a0b2-6bb6c20761f9" providerId="ADAL" clId="{AF4EB1B8-07A6-4481-91DF-B2D5D61615A8}" dt="2023-03-02T07:38:08.053" v="32718" actId="34135"/>
          <ac:spMkLst>
            <pc:docMk/>
            <pc:sldMk cId="3997546027" sldId="3165"/>
            <ac:spMk id="293" creationId="{3F3BE547-0F99-B4F0-4B68-667A8608D7CF}"/>
          </ac:spMkLst>
        </pc:spChg>
        <pc:spChg chg="del mod topLvl">
          <ac:chgData name="Mathilda Händén" userId="c86d09dc-e4d8-4bba-a0b2-6bb6c20761f9" providerId="ADAL" clId="{AF4EB1B8-07A6-4481-91DF-B2D5D61615A8}" dt="2023-03-01T13:05:47.010" v="31978" actId="478"/>
          <ac:spMkLst>
            <pc:docMk/>
            <pc:sldMk cId="3997546027" sldId="3165"/>
            <ac:spMk id="296" creationId="{EC3CF7C1-9CE1-BDEA-A398-24DC0CCBDDB3}"/>
          </ac:spMkLst>
        </pc:spChg>
        <pc:spChg chg="mod">
          <ac:chgData name="Mathilda Händén" userId="c86d09dc-e4d8-4bba-a0b2-6bb6c20761f9" providerId="ADAL" clId="{AF4EB1B8-07A6-4481-91DF-B2D5D61615A8}" dt="2023-02-17T09:56:09.747" v="24522" actId="20577"/>
          <ac:spMkLst>
            <pc:docMk/>
            <pc:sldMk cId="3997546027" sldId="3165"/>
            <ac:spMk id="299" creationId="{D772C4A0-CF8D-92CF-EC89-3439129C4D81}"/>
          </ac:spMkLst>
        </pc:spChg>
        <pc:spChg chg="add del mod">
          <ac:chgData name="Mathilda Händén" userId="c86d09dc-e4d8-4bba-a0b2-6bb6c20761f9" providerId="ADAL" clId="{AF4EB1B8-07A6-4481-91DF-B2D5D61615A8}" dt="2023-02-17T09:44:10.088" v="24481" actId="478"/>
          <ac:spMkLst>
            <pc:docMk/>
            <pc:sldMk cId="3997546027" sldId="3165"/>
            <ac:spMk id="301" creationId="{BADD7536-F542-7CB5-7E28-081D138BAA91}"/>
          </ac:spMkLst>
        </pc:spChg>
        <pc:spChg chg="mod">
          <ac:chgData name="Mathilda Händén" userId="c86d09dc-e4d8-4bba-a0b2-6bb6c20761f9" providerId="ADAL" clId="{AF4EB1B8-07A6-4481-91DF-B2D5D61615A8}" dt="2023-02-17T09:41:00.781" v="24425"/>
          <ac:spMkLst>
            <pc:docMk/>
            <pc:sldMk cId="3997546027" sldId="3165"/>
            <ac:spMk id="304" creationId="{A81C7A96-90A0-3802-23E3-B9CBCC1AE03C}"/>
          </ac:spMkLst>
        </pc:spChg>
        <pc:spChg chg="mod">
          <ac:chgData name="Mathilda Händén" userId="c86d09dc-e4d8-4bba-a0b2-6bb6c20761f9" providerId="ADAL" clId="{AF4EB1B8-07A6-4481-91DF-B2D5D61615A8}" dt="2023-02-17T09:41:00.781" v="24425"/>
          <ac:spMkLst>
            <pc:docMk/>
            <pc:sldMk cId="3997546027" sldId="3165"/>
            <ac:spMk id="308" creationId="{877EA8D9-F853-BA42-A486-CE96C95D73DF}"/>
          </ac:spMkLst>
        </pc:spChg>
        <pc:spChg chg="mod">
          <ac:chgData name="Mathilda Händén" userId="c86d09dc-e4d8-4bba-a0b2-6bb6c20761f9" providerId="ADAL" clId="{AF4EB1B8-07A6-4481-91DF-B2D5D61615A8}" dt="2023-02-17T09:41:00.781" v="24425"/>
          <ac:spMkLst>
            <pc:docMk/>
            <pc:sldMk cId="3997546027" sldId="3165"/>
            <ac:spMk id="309" creationId="{BBE13EF4-8DA1-4001-4D18-2043EB0F18BE}"/>
          </ac:spMkLst>
        </pc:spChg>
        <pc:spChg chg="mod">
          <ac:chgData name="Mathilda Händén" userId="c86d09dc-e4d8-4bba-a0b2-6bb6c20761f9" providerId="ADAL" clId="{AF4EB1B8-07A6-4481-91DF-B2D5D61615A8}" dt="2023-02-17T09:41:00.781" v="24425"/>
          <ac:spMkLst>
            <pc:docMk/>
            <pc:sldMk cId="3997546027" sldId="3165"/>
            <ac:spMk id="310" creationId="{C0F37A2F-DAE5-99E0-7CE8-6B912DF69B5C}"/>
          </ac:spMkLst>
        </pc:spChg>
        <pc:spChg chg="mod">
          <ac:chgData name="Mathilda Händén" userId="c86d09dc-e4d8-4bba-a0b2-6bb6c20761f9" providerId="ADAL" clId="{AF4EB1B8-07A6-4481-91DF-B2D5D61615A8}" dt="2023-02-17T09:41:00.781" v="24425"/>
          <ac:spMkLst>
            <pc:docMk/>
            <pc:sldMk cId="3997546027" sldId="3165"/>
            <ac:spMk id="311" creationId="{AA04B8D3-87C8-A0D5-6EC9-630121443F09}"/>
          </ac:spMkLst>
        </pc:spChg>
        <pc:spChg chg="mod">
          <ac:chgData name="Mathilda Händén" userId="c86d09dc-e4d8-4bba-a0b2-6bb6c20761f9" providerId="ADAL" clId="{AF4EB1B8-07A6-4481-91DF-B2D5D61615A8}" dt="2023-02-17T09:41:00.781" v="24425"/>
          <ac:spMkLst>
            <pc:docMk/>
            <pc:sldMk cId="3997546027" sldId="3165"/>
            <ac:spMk id="312" creationId="{4A77675B-3451-2CDA-0B80-2FDE2A9CACA4}"/>
          </ac:spMkLst>
        </pc:spChg>
        <pc:grpChg chg="add mod">
          <ac:chgData name="Mathilda Händén" userId="c86d09dc-e4d8-4bba-a0b2-6bb6c20761f9" providerId="ADAL" clId="{AF4EB1B8-07A6-4481-91DF-B2D5D61615A8}" dt="2023-03-01T13:14:37.195" v="32012" actId="1076"/>
          <ac:grpSpMkLst>
            <pc:docMk/>
            <pc:sldMk cId="3997546027" sldId="3165"/>
            <ac:grpSpMk id="4" creationId="{163564A1-DBC6-6CF5-1646-11C5875DC4E8}"/>
          </ac:grpSpMkLst>
        </pc:grpChg>
        <pc:grpChg chg="del mod">
          <ac:chgData name="Mathilda Händén" userId="c86d09dc-e4d8-4bba-a0b2-6bb6c20761f9" providerId="ADAL" clId="{AF4EB1B8-07A6-4481-91DF-B2D5D61615A8}" dt="2023-03-01T13:03:36.489" v="31877" actId="478"/>
          <ac:grpSpMkLst>
            <pc:docMk/>
            <pc:sldMk cId="3997546027" sldId="3165"/>
            <ac:grpSpMk id="13" creationId="{C822E6CA-FC70-ACB0-9FD2-C5380B0E56CC}"/>
          </ac:grpSpMkLst>
        </pc:grpChg>
        <pc:grpChg chg="add mod">
          <ac:chgData name="Mathilda Händén" userId="c86d09dc-e4d8-4bba-a0b2-6bb6c20761f9" providerId="ADAL" clId="{AF4EB1B8-07A6-4481-91DF-B2D5D61615A8}" dt="2023-03-01T13:27:17.104" v="32192" actId="164"/>
          <ac:grpSpMkLst>
            <pc:docMk/>
            <pc:sldMk cId="3997546027" sldId="3165"/>
            <ac:grpSpMk id="24" creationId="{5E97A7EC-C396-A918-62F4-C2DB99130293}"/>
          </ac:grpSpMkLst>
        </pc:grpChg>
        <pc:grpChg chg="add mod">
          <ac:chgData name="Mathilda Händén" userId="c86d09dc-e4d8-4bba-a0b2-6bb6c20761f9" providerId="ADAL" clId="{AF4EB1B8-07A6-4481-91DF-B2D5D61615A8}" dt="2023-03-01T13:05:44.250" v="31977" actId="1036"/>
          <ac:grpSpMkLst>
            <pc:docMk/>
            <pc:sldMk cId="3997546027" sldId="3165"/>
            <ac:grpSpMk id="25" creationId="{238DA395-ECE2-F7D1-CD99-F0B29C9C38D3}"/>
          </ac:grpSpMkLst>
        </pc:grpChg>
        <pc:grpChg chg="add mod">
          <ac:chgData name="Mathilda Händén" userId="c86d09dc-e4d8-4bba-a0b2-6bb6c20761f9" providerId="ADAL" clId="{AF4EB1B8-07A6-4481-91DF-B2D5D61615A8}" dt="2023-02-20T09:25:44.231" v="25570" actId="338"/>
          <ac:grpSpMkLst>
            <pc:docMk/>
            <pc:sldMk cId="3997546027" sldId="3165"/>
            <ac:grpSpMk id="27" creationId="{F5C8D130-7623-74D5-FEAA-664A3CEBB649}"/>
          </ac:grpSpMkLst>
        </pc:grpChg>
        <pc:grpChg chg="add mod">
          <ac:chgData name="Mathilda Händén" userId="c86d09dc-e4d8-4bba-a0b2-6bb6c20761f9" providerId="ADAL" clId="{AF4EB1B8-07A6-4481-91DF-B2D5D61615A8}" dt="2023-03-01T13:14:41.237" v="32013" actId="1076"/>
          <ac:grpSpMkLst>
            <pc:docMk/>
            <pc:sldMk cId="3997546027" sldId="3165"/>
            <ac:grpSpMk id="224" creationId="{C2E08F1C-C930-38A4-E2D8-C20A63462833}"/>
          </ac:grpSpMkLst>
        </pc:grpChg>
        <pc:grpChg chg="add del mod">
          <ac:chgData name="Mathilda Händén" userId="c86d09dc-e4d8-4bba-a0b2-6bb6c20761f9" providerId="ADAL" clId="{AF4EB1B8-07A6-4481-91DF-B2D5D61615A8}" dt="2023-03-01T13:23:09.778" v="32125" actId="21"/>
          <ac:grpSpMkLst>
            <pc:docMk/>
            <pc:sldMk cId="3997546027" sldId="3165"/>
            <ac:grpSpMk id="231" creationId="{292F64DF-A699-59A6-48D9-E73A830D6AAD}"/>
          </ac:grpSpMkLst>
        </pc:grpChg>
        <pc:grpChg chg="add del mod">
          <ac:chgData name="Mathilda Händén" userId="c86d09dc-e4d8-4bba-a0b2-6bb6c20761f9" providerId="ADAL" clId="{AF4EB1B8-07A6-4481-91DF-B2D5D61615A8}" dt="2023-03-01T12:58:45.604" v="31809" actId="478"/>
          <ac:grpSpMkLst>
            <pc:docMk/>
            <pc:sldMk cId="3997546027" sldId="3165"/>
            <ac:grpSpMk id="237" creationId="{671F8A08-064C-EA09-04E4-D2016DCB13C5}"/>
          </ac:grpSpMkLst>
        </pc:grpChg>
        <pc:grpChg chg="add del mod">
          <ac:chgData name="Mathilda Händén" userId="c86d09dc-e4d8-4bba-a0b2-6bb6c20761f9" providerId="ADAL" clId="{AF4EB1B8-07A6-4481-91DF-B2D5D61615A8}" dt="2023-03-01T13:00:57.606" v="31835" actId="165"/>
          <ac:grpSpMkLst>
            <pc:docMk/>
            <pc:sldMk cId="3997546027" sldId="3165"/>
            <ac:grpSpMk id="238" creationId="{400CD9EF-659A-6491-B921-2AE70C7832D0}"/>
          </ac:grpSpMkLst>
        </pc:grpChg>
        <pc:grpChg chg="add del mod">
          <ac:chgData name="Mathilda Händén" userId="c86d09dc-e4d8-4bba-a0b2-6bb6c20761f9" providerId="ADAL" clId="{AF4EB1B8-07A6-4481-91DF-B2D5D61615A8}" dt="2023-03-01T12:58:46.964" v="31810" actId="478"/>
          <ac:grpSpMkLst>
            <pc:docMk/>
            <pc:sldMk cId="3997546027" sldId="3165"/>
            <ac:grpSpMk id="239" creationId="{5F744B79-30E4-6819-BB76-E67C5A58BE12}"/>
          </ac:grpSpMkLst>
        </pc:grpChg>
        <pc:grpChg chg="add del mod">
          <ac:chgData name="Mathilda Händén" userId="c86d09dc-e4d8-4bba-a0b2-6bb6c20761f9" providerId="ADAL" clId="{AF4EB1B8-07A6-4481-91DF-B2D5D61615A8}" dt="2023-02-17T09:36:42.272" v="24331"/>
          <ac:grpSpMkLst>
            <pc:docMk/>
            <pc:sldMk cId="3997546027" sldId="3165"/>
            <ac:grpSpMk id="240" creationId="{C916AD6C-A4B7-A8E3-09DB-283409145F8E}"/>
          </ac:grpSpMkLst>
        </pc:grpChg>
        <pc:grpChg chg="add del mod">
          <ac:chgData name="Mathilda Händén" userId="c86d09dc-e4d8-4bba-a0b2-6bb6c20761f9" providerId="ADAL" clId="{AF4EB1B8-07A6-4481-91DF-B2D5D61615A8}" dt="2023-02-17T09:36:42.272" v="24331"/>
          <ac:grpSpMkLst>
            <pc:docMk/>
            <pc:sldMk cId="3997546027" sldId="3165"/>
            <ac:grpSpMk id="243" creationId="{EDBD8C7F-0D27-5B28-C1DD-1A03A1D9E72A}"/>
          </ac:grpSpMkLst>
        </pc:grpChg>
        <pc:grpChg chg="add del mod">
          <ac:chgData name="Mathilda Händén" userId="c86d09dc-e4d8-4bba-a0b2-6bb6c20761f9" providerId="ADAL" clId="{AF4EB1B8-07A6-4481-91DF-B2D5D61615A8}" dt="2023-02-17T09:36:42.272" v="24331"/>
          <ac:grpSpMkLst>
            <pc:docMk/>
            <pc:sldMk cId="3997546027" sldId="3165"/>
            <ac:grpSpMk id="246" creationId="{057F8952-AD3B-C26C-1169-1EAF7519268F}"/>
          </ac:grpSpMkLst>
        </pc:grpChg>
        <pc:grpChg chg="add mod">
          <ac:chgData name="Mathilda Händén" userId="c86d09dc-e4d8-4bba-a0b2-6bb6c20761f9" providerId="ADAL" clId="{AF4EB1B8-07A6-4481-91DF-B2D5D61615A8}" dt="2023-03-01T13:27:17.104" v="32192" actId="164"/>
          <ac:grpSpMkLst>
            <pc:docMk/>
            <pc:sldMk cId="3997546027" sldId="3165"/>
            <ac:grpSpMk id="246" creationId="{BE7F3293-B70C-A251-5C67-D6B453DCC31A}"/>
          </ac:grpSpMkLst>
        </pc:grpChg>
        <pc:grpChg chg="del mod">
          <ac:chgData name="Mathilda Händén" userId="c86d09dc-e4d8-4bba-a0b2-6bb6c20761f9" providerId="ADAL" clId="{AF4EB1B8-07A6-4481-91DF-B2D5D61615A8}" dt="2023-03-01T13:02:48.052" v="31868" actId="165"/>
          <ac:grpSpMkLst>
            <pc:docMk/>
            <pc:sldMk cId="3997546027" sldId="3165"/>
            <ac:grpSpMk id="249" creationId="{85889D04-86CC-4C9A-6AC8-68AECF0FE297}"/>
          </ac:grpSpMkLst>
        </pc:grpChg>
        <pc:grpChg chg="add del mod">
          <ac:chgData name="Mathilda Händén" userId="c86d09dc-e4d8-4bba-a0b2-6bb6c20761f9" providerId="ADAL" clId="{AF4EB1B8-07A6-4481-91DF-B2D5D61615A8}" dt="2023-03-01T12:58:51.532" v="31814" actId="478"/>
          <ac:grpSpMkLst>
            <pc:docMk/>
            <pc:sldMk cId="3997546027" sldId="3165"/>
            <ac:grpSpMk id="250" creationId="{1252A5AB-D77C-605A-D84A-3C0E04583FCA}"/>
          </ac:grpSpMkLst>
        </pc:grpChg>
        <pc:grpChg chg="add del mod">
          <ac:chgData name="Mathilda Händén" userId="c86d09dc-e4d8-4bba-a0b2-6bb6c20761f9" providerId="ADAL" clId="{AF4EB1B8-07A6-4481-91DF-B2D5D61615A8}" dt="2023-02-20T09:25:34.927" v="25564" actId="165"/>
          <ac:grpSpMkLst>
            <pc:docMk/>
            <pc:sldMk cId="3997546027" sldId="3165"/>
            <ac:grpSpMk id="295" creationId="{3FB074AB-9FE4-2806-15B0-A850D5F22306}"/>
          </ac:grpSpMkLst>
        </pc:grpChg>
        <pc:grpChg chg="del">
          <ac:chgData name="Mathilda Händén" userId="c86d09dc-e4d8-4bba-a0b2-6bb6c20761f9" providerId="ADAL" clId="{AF4EB1B8-07A6-4481-91DF-B2D5D61615A8}" dt="2023-02-16T10:14:59.609" v="21103" actId="478"/>
          <ac:grpSpMkLst>
            <pc:docMk/>
            <pc:sldMk cId="3997546027" sldId="3165"/>
            <ac:grpSpMk id="295" creationId="{969C641E-BCEA-14FB-0E23-7248ADDE828C}"/>
          </ac:grpSpMkLst>
        </pc:grpChg>
        <pc:grpChg chg="add del mod">
          <ac:chgData name="Mathilda Händén" userId="c86d09dc-e4d8-4bba-a0b2-6bb6c20761f9" providerId="ADAL" clId="{AF4EB1B8-07A6-4481-91DF-B2D5D61615A8}" dt="2023-03-01T12:58:50.204" v="31813" actId="478"/>
          <ac:grpSpMkLst>
            <pc:docMk/>
            <pc:sldMk cId="3997546027" sldId="3165"/>
            <ac:grpSpMk id="298" creationId="{7546316C-E12D-7D5C-CAF3-4C750B49450D}"/>
          </ac:grpSpMkLst>
        </pc:grpChg>
        <pc:grpChg chg="add del mod">
          <ac:chgData name="Mathilda Händén" userId="c86d09dc-e4d8-4bba-a0b2-6bb6c20761f9" providerId="ADAL" clId="{AF4EB1B8-07A6-4481-91DF-B2D5D61615A8}" dt="2023-02-17T09:41:15.248" v="24429" actId="21"/>
          <ac:grpSpMkLst>
            <pc:docMk/>
            <pc:sldMk cId="3997546027" sldId="3165"/>
            <ac:grpSpMk id="302" creationId="{E2EDCB12-EA67-FF29-BD68-27E8F8DB5DA2}"/>
          </ac:grpSpMkLst>
        </pc:grpChg>
        <pc:picChg chg="mod">
          <ac:chgData name="Mathilda Händén" userId="c86d09dc-e4d8-4bba-a0b2-6bb6c20761f9" providerId="ADAL" clId="{AF4EB1B8-07A6-4481-91DF-B2D5D61615A8}" dt="2023-02-16T10:16:26.014" v="21115"/>
          <ac:picMkLst>
            <pc:docMk/>
            <pc:sldMk cId="3997546027" sldId="3165"/>
            <ac:picMk id="5" creationId="{4F6AA273-CA26-50BD-D942-8699FA132EE9}"/>
          </ac:picMkLst>
        </pc:picChg>
        <pc:picChg chg="add mod">
          <ac:chgData name="Mathilda Händén" userId="c86d09dc-e4d8-4bba-a0b2-6bb6c20761f9" providerId="ADAL" clId="{AF4EB1B8-07A6-4481-91DF-B2D5D61615A8}" dt="2023-02-17T09:28:20.947" v="24167" actId="164"/>
          <ac:picMkLst>
            <pc:docMk/>
            <pc:sldMk cId="3997546027" sldId="3165"/>
            <ac:picMk id="12" creationId="{1CB499BA-98C7-683F-2244-731AD71CB80E}"/>
          </ac:picMkLst>
        </pc:picChg>
        <pc:picChg chg="add del mod">
          <ac:chgData name="Mathilda Händén" userId="c86d09dc-e4d8-4bba-a0b2-6bb6c20761f9" providerId="ADAL" clId="{AF4EB1B8-07A6-4481-91DF-B2D5D61615A8}" dt="2023-03-01T13:01:11.229" v="31841" actId="478"/>
          <ac:picMkLst>
            <pc:docMk/>
            <pc:sldMk cId="3997546027" sldId="3165"/>
            <ac:picMk id="15" creationId="{1ED18DF4-3B2D-FD3B-6641-52EE14E4AB22}"/>
          </ac:picMkLst>
        </pc:picChg>
        <pc:picChg chg="add del mod">
          <ac:chgData name="Mathilda Händén" userId="c86d09dc-e4d8-4bba-a0b2-6bb6c20761f9" providerId="ADAL" clId="{AF4EB1B8-07A6-4481-91DF-B2D5D61615A8}" dt="2023-02-17T09:26:00.314" v="24148" actId="478"/>
          <ac:picMkLst>
            <pc:docMk/>
            <pc:sldMk cId="3997546027" sldId="3165"/>
            <ac:picMk id="15" creationId="{5B65848D-E3DB-2DE5-4B59-3FC5AD09FEA8}"/>
          </ac:picMkLst>
        </pc:picChg>
        <pc:picChg chg="add mod">
          <ac:chgData name="Mathilda Händén" userId="c86d09dc-e4d8-4bba-a0b2-6bb6c20761f9" providerId="ADAL" clId="{AF4EB1B8-07A6-4481-91DF-B2D5D61615A8}" dt="2023-03-01T13:05:44.250" v="31977" actId="1036"/>
          <ac:picMkLst>
            <pc:docMk/>
            <pc:sldMk cId="3997546027" sldId="3165"/>
            <ac:picMk id="18" creationId="{931DE298-69CB-E3EE-EF9C-D98FDEF4F3E6}"/>
          </ac:picMkLst>
        </pc:picChg>
        <pc:picChg chg="add del mod">
          <ac:chgData name="Mathilda Händén" userId="c86d09dc-e4d8-4bba-a0b2-6bb6c20761f9" providerId="ADAL" clId="{AF4EB1B8-07A6-4481-91DF-B2D5D61615A8}" dt="2023-02-17T09:25:05.145" v="24131" actId="478"/>
          <ac:picMkLst>
            <pc:docMk/>
            <pc:sldMk cId="3997546027" sldId="3165"/>
            <ac:picMk id="18" creationId="{E081598E-14DA-A920-CD78-2D620EE41A6E}"/>
          </ac:picMkLst>
        </pc:picChg>
        <pc:picChg chg="del">
          <ac:chgData name="Mathilda Händén" userId="c86d09dc-e4d8-4bba-a0b2-6bb6c20761f9" providerId="ADAL" clId="{AF4EB1B8-07A6-4481-91DF-B2D5D61615A8}" dt="2023-02-20T12:44:47.054" v="25604" actId="478"/>
          <ac:picMkLst>
            <pc:docMk/>
            <pc:sldMk cId="3997546027" sldId="3165"/>
            <ac:picMk id="23" creationId="{3418B8BE-3516-F7A7-5CF5-286FA548030B}"/>
          </ac:picMkLst>
        </pc:picChg>
        <pc:picChg chg="del">
          <ac:chgData name="Mathilda Händén" userId="c86d09dc-e4d8-4bba-a0b2-6bb6c20761f9" providerId="ADAL" clId="{AF4EB1B8-07A6-4481-91DF-B2D5D61615A8}" dt="2023-02-20T12:44:50.358" v="25606" actId="478"/>
          <ac:picMkLst>
            <pc:docMk/>
            <pc:sldMk cId="3997546027" sldId="3165"/>
            <ac:picMk id="24" creationId="{455E5F00-14F7-3CA4-12EE-845F31914C04}"/>
          </ac:picMkLst>
        </pc:picChg>
        <pc:picChg chg="del">
          <ac:chgData name="Mathilda Händén" userId="c86d09dc-e4d8-4bba-a0b2-6bb6c20761f9" providerId="ADAL" clId="{AF4EB1B8-07A6-4481-91DF-B2D5D61615A8}" dt="2023-02-20T12:44:48.725" v="25605" actId="478"/>
          <ac:picMkLst>
            <pc:docMk/>
            <pc:sldMk cId="3997546027" sldId="3165"/>
            <ac:picMk id="25" creationId="{D9339682-1480-61EC-8CF8-CB3AA3D77902}"/>
          </ac:picMkLst>
        </pc:picChg>
        <pc:picChg chg="add del mod">
          <ac:chgData name="Mathilda Händén" userId="c86d09dc-e4d8-4bba-a0b2-6bb6c20761f9" providerId="ADAL" clId="{AF4EB1B8-07A6-4481-91DF-B2D5D61615A8}" dt="2023-02-17T09:26:06.660" v="24152"/>
          <ac:picMkLst>
            <pc:docMk/>
            <pc:sldMk cId="3997546027" sldId="3165"/>
            <ac:picMk id="27" creationId="{C7A802E9-32A5-A8BF-56F1-AA56D465573B}"/>
          </ac:picMkLst>
        </pc:picChg>
        <pc:picChg chg="mod">
          <ac:chgData name="Mathilda Händén" userId="c86d09dc-e4d8-4bba-a0b2-6bb6c20761f9" providerId="ADAL" clId="{AF4EB1B8-07A6-4481-91DF-B2D5D61615A8}" dt="2023-03-01T13:27:17.104" v="32192" actId="164"/>
          <ac:picMkLst>
            <pc:docMk/>
            <pc:sldMk cId="3997546027" sldId="3165"/>
            <ac:picMk id="28" creationId="{2784DC2F-12A5-1A89-A68A-1642D71EB068}"/>
          </ac:picMkLst>
        </pc:picChg>
        <pc:picChg chg="del mod">
          <ac:chgData name="Mathilda Händén" userId="c86d09dc-e4d8-4bba-a0b2-6bb6c20761f9" providerId="ADAL" clId="{AF4EB1B8-07A6-4481-91DF-B2D5D61615A8}" dt="2023-02-20T09:26:02.745" v="25572" actId="478"/>
          <ac:picMkLst>
            <pc:docMk/>
            <pc:sldMk cId="3997546027" sldId="3165"/>
            <ac:picMk id="29" creationId="{659C7182-B3F6-CB2E-2F1E-337FCE1697FD}"/>
          </ac:picMkLst>
        </pc:picChg>
        <pc:picChg chg="add mod">
          <ac:chgData name="Mathilda Händén" userId="c86d09dc-e4d8-4bba-a0b2-6bb6c20761f9" providerId="ADAL" clId="{AF4EB1B8-07A6-4481-91DF-B2D5D61615A8}" dt="2023-02-16T10:34:50.336" v="21632" actId="1076"/>
          <ac:picMkLst>
            <pc:docMk/>
            <pc:sldMk cId="3997546027" sldId="3165"/>
            <ac:picMk id="224" creationId="{E14A56AC-AE9F-3924-BE0E-914AC4FAE0B2}"/>
          </ac:picMkLst>
        </pc:picChg>
        <pc:picChg chg="add del">
          <ac:chgData name="Mathilda Händén" userId="c86d09dc-e4d8-4bba-a0b2-6bb6c20761f9" providerId="ADAL" clId="{AF4EB1B8-07A6-4481-91DF-B2D5D61615A8}" dt="2023-02-17T09:29:15.910" v="24186" actId="478"/>
          <ac:picMkLst>
            <pc:docMk/>
            <pc:sldMk cId="3997546027" sldId="3165"/>
            <ac:picMk id="226" creationId="{4A8E1210-980E-EDDD-F13C-DD3C809455F5}"/>
          </ac:picMkLst>
        </pc:picChg>
        <pc:picChg chg="add del mod modCrop">
          <ac:chgData name="Mathilda Händén" userId="c86d09dc-e4d8-4bba-a0b2-6bb6c20761f9" providerId="ADAL" clId="{AF4EB1B8-07A6-4481-91DF-B2D5D61615A8}" dt="2023-02-17T09:29:47.376" v="24192" actId="21"/>
          <ac:picMkLst>
            <pc:docMk/>
            <pc:sldMk cId="3997546027" sldId="3165"/>
            <ac:picMk id="227" creationId="{A839EA39-3D7F-38BC-469C-128674C66E64}"/>
          </ac:picMkLst>
        </pc:picChg>
        <pc:picChg chg="add del mod">
          <ac:chgData name="Mathilda Händén" userId="c86d09dc-e4d8-4bba-a0b2-6bb6c20761f9" providerId="ADAL" clId="{AF4EB1B8-07A6-4481-91DF-B2D5D61615A8}" dt="2023-02-17T09:31:08.024" v="24219" actId="478"/>
          <ac:picMkLst>
            <pc:docMk/>
            <pc:sldMk cId="3997546027" sldId="3165"/>
            <ac:picMk id="229" creationId="{D2C40490-B144-D45F-5E1F-EE25E711166F}"/>
          </ac:picMkLst>
        </pc:picChg>
        <pc:picChg chg="add del mod topLvl">
          <ac:chgData name="Mathilda Händén" userId="c86d09dc-e4d8-4bba-a0b2-6bb6c20761f9" providerId="ADAL" clId="{AF4EB1B8-07A6-4481-91DF-B2D5D61615A8}" dt="2023-03-01T12:58:48.892" v="31812" actId="478"/>
          <ac:picMkLst>
            <pc:docMk/>
            <pc:sldMk cId="3997546027" sldId="3165"/>
            <ac:picMk id="230" creationId="{631A1DC2-DBBA-C13B-A5CC-E3668E9D868A}"/>
          </ac:picMkLst>
        </pc:picChg>
        <pc:picChg chg="add del mod topLvl">
          <ac:chgData name="Mathilda Händén" userId="c86d09dc-e4d8-4bba-a0b2-6bb6c20761f9" providerId="ADAL" clId="{AF4EB1B8-07A6-4481-91DF-B2D5D61615A8}" dt="2023-03-01T13:01:00.629" v="31836" actId="478"/>
          <ac:picMkLst>
            <pc:docMk/>
            <pc:sldMk cId="3997546027" sldId="3165"/>
            <ac:picMk id="235" creationId="{81B2688F-A4ED-E9D8-0BB5-6F56E191E577}"/>
          </ac:picMkLst>
        </pc:picChg>
        <pc:picChg chg="add del mod topLvl">
          <ac:chgData name="Mathilda Händén" userId="c86d09dc-e4d8-4bba-a0b2-6bb6c20761f9" providerId="ADAL" clId="{AF4EB1B8-07A6-4481-91DF-B2D5D61615A8}" dt="2023-03-01T12:58:48.420" v="31811" actId="478"/>
          <ac:picMkLst>
            <pc:docMk/>
            <pc:sldMk cId="3997546027" sldId="3165"/>
            <ac:picMk id="236" creationId="{B2EBE6FE-878F-C5F1-B133-50CF4325A17F}"/>
          </ac:picMkLst>
        </pc:picChg>
        <pc:picChg chg="mod">
          <ac:chgData name="Mathilda Händén" userId="c86d09dc-e4d8-4bba-a0b2-6bb6c20761f9" providerId="ADAL" clId="{AF4EB1B8-07A6-4481-91DF-B2D5D61615A8}" dt="2023-03-01T13:23:01.442" v="32123"/>
          <ac:picMkLst>
            <pc:docMk/>
            <pc:sldMk cId="3997546027" sldId="3165"/>
            <ac:picMk id="240" creationId="{F2A00814-549C-30D0-620A-3129E051691F}"/>
          </ac:picMkLst>
        </pc:picChg>
        <pc:picChg chg="mod">
          <ac:chgData name="Mathilda Händén" userId="c86d09dc-e4d8-4bba-a0b2-6bb6c20761f9" providerId="ADAL" clId="{AF4EB1B8-07A6-4481-91DF-B2D5D61615A8}" dt="2023-02-17T09:36:39.641" v="24330"/>
          <ac:picMkLst>
            <pc:docMk/>
            <pc:sldMk cId="3997546027" sldId="3165"/>
            <ac:picMk id="242" creationId="{785E5E0D-F662-4C82-D388-95CB704D7582}"/>
          </ac:picMkLst>
        </pc:picChg>
        <pc:picChg chg="add del mod">
          <ac:chgData name="Mathilda Händén" userId="c86d09dc-e4d8-4bba-a0b2-6bb6c20761f9" providerId="ADAL" clId="{AF4EB1B8-07A6-4481-91DF-B2D5D61615A8}" dt="2023-03-01T13:24:41.897" v="32139" actId="21"/>
          <ac:picMkLst>
            <pc:docMk/>
            <pc:sldMk cId="3997546027" sldId="3165"/>
            <ac:picMk id="244" creationId="{5776E589-8136-8F44-DBC6-4471EDF73DE5}"/>
          </ac:picMkLst>
        </pc:picChg>
        <pc:picChg chg="mod">
          <ac:chgData name="Mathilda Händén" userId="c86d09dc-e4d8-4bba-a0b2-6bb6c20761f9" providerId="ADAL" clId="{AF4EB1B8-07A6-4481-91DF-B2D5D61615A8}" dt="2023-02-17T09:36:39.641" v="24330"/>
          <ac:picMkLst>
            <pc:docMk/>
            <pc:sldMk cId="3997546027" sldId="3165"/>
            <ac:picMk id="245" creationId="{01BEF1E6-11E5-EE68-731C-2AEBBF9D1D82}"/>
          </ac:picMkLst>
        </pc:picChg>
        <pc:picChg chg="mod">
          <ac:chgData name="Mathilda Händén" userId="c86d09dc-e4d8-4bba-a0b2-6bb6c20761f9" providerId="ADAL" clId="{AF4EB1B8-07A6-4481-91DF-B2D5D61615A8}" dt="2023-02-17T09:36:39.641" v="24330"/>
          <ac:picMkLst>
            <pc:docMk/>
            <pc:sldMk cId="3997546027" sldId="3165"/>
            <ac:picMk id="248" creationId="{94A54904-B8C7-1AE8-6337-DEA3DFDBDCBB}"/>
          </ac:picMkLst>
        </pc:picChg>
        <pc:picChg chg="del mod">
          <ac:chgData name="Mathilda Händén" userId="c86d09dc-e4d8-4bba-a0b2-6bb6c20761f9" providerId="ADAL" clId="{AF4EB1B8-07A6-4481-91DF-B2D5D61615A8}" dt="2023-02-20T12:44:52.132" v="25607" actId="478"/>
          <ac:picMkLst>
            <pc:docMk/>
            <pc:sldMk cId="3997546027" sldId="3165"/>
            <ac:picMk id="288" creationId="{18621D3D-1C82-019C-83CC-44D4F2FBD90C}"/>
          </ac:picMkLst>
        </pc:picChg>
        <pc:picChg chg="del">
          <ac:chgData name="Mathilda Händén" userId="c86d09dc-e4d8-4bba-a0b2-6bb6c20761f9" providerId="ADAL" clId="{AF4EB1B8-07A6-4481-91DF-B2D5D61615A8}" dt="2023-02-20T12:44:55.165" v="25609" actId="478"/>
          <ac:picMkLst>
            <pc:docMk/>
            <pc:sldMk cId="3997546027" sldId="3165"/>
            <ac:picMk id="289" creationId="{DEA4C159-61EC-8D6E-7B86-5A70240A07D0}"/>
          </ac:picMkLst>
        </pc:picChg>
        <pc:picChg chg="del">
          <ac:chgData name="Mathilda Händén" userId="c86d09dc-e4d8-4bba-a0b2-6bb6c20761f9" providerId="ADAL" clId="{AF4EB1B8-07A6-4481-91DF-B2D5D61615A8}" dt="2023-02-20T12:44:53.614" v="25608" actId="478"/>
          <ac:picMkLst>
            <pc:docMk/>
            <pc:sldMk cId="3997546027" sldId="3165"/>
            <ac:picMk id="290" creationId="{2F1437B3-BD5B-4486-8C30-49EAC54ABD97}"/>
          </ac:picMkLst>
        </pc:picChg>
        <pc:picChg chg="mod">
          <ac:chgData name="Mathilda Händén" userId="c86d09dc-e4d8-4bba-a0b2-6bb6c20761f9" providerId="ADAL" clId="{AF4EB1B8-07A6-4481-91DF-B2D5D61615A8}" dt="2023-02-17T09:36:43.488" v="24332"/>
          <ac:picMkLst>
            <pc:docMk/>
            <pc:sldMk cId="3997546027" sldId="3165"/>
            <ac:picMk id="294" creationId="{44151544-33D5-F629-AD30-14CC4A8FBB1F}"/>
          </ac:picMkLst>
        </pc:picChg>
        <pc:picChg chg="del">
          <ac:chgData name="Mathilda Händén" userId="c86d09dc-e4d8-4bba-a0b2-6bb6c20761f9" providerId="ADAL" clId="{AF4EB1B8-07A6-4481-91DF-B2D5D61615A8}" dt="2023-02-16T10:14:58.927" v="21102" actId="478"/>
          <ac:picMkLst>
            <pc:docMk/>
            <pc:sldMk cId="3997546027" sldId="3165"/>
            <ac:picMk id="294" creationId="{BDA4E053-B600-2BDE-5299-2CB1456C4EB3}"/>
          </ac:picMkLst>
        </pc:picChg>
        <pc:picChg chg="del mod topLvl">
          <ac:chgData name="Mathilda Händén" userId="c86d09dc-e4d8-4bba-a0b2-6bb6c20761f9" providerId="ADAL" clId="{AF4EB1B8-07A6-4481-91DF-B2D5D61615A8}" dt="2023-03-01T13:00:28.524" v="31828" actId="478"/>
          <ac:picMkLst>
            <pc:docMk/>
            <pc:sldMk cId="3997546027" sldId="3165"/>
            <ac:picMk id="297" creationId="{C9EB9200-EFE0-060F-5F01-4748BACC4884}"/>
          </ac:picMkLst>
        </pc:picChg>
        <pc:picChg chg="mod">
          <ac:chgData name="Mathilda Händén" userId="c86d09dc-e4d8-4bba-a0b2-6bb6c20761f9" providerId="ADAL" clId="{AF4EB1B8-07A6-4481-91DF-B2D5D61615A8}" dt="2023-02-17T09:36:43.488" v="24332"/>
          <ac:picMkLst>
            <pc:docMk/>
            <pc:sldMk cId="3997546027" sldId="3165"/>
            <ac:picMk id="300" creationId="{02544829-037A-946E-4536-0C1FB754C9A6}"/>
          </ac:picMkLst>
        </pc:picChg>
        <pc:picChg chg="mod">
          <ac:chgData name="Mathilda Händén" userId="c86d09dc-e4d8-4bba-a0b2-6bb6c20761f9" providerId="ADAL" clId="{AF4EB1B8-07A6-4481-91DF-B2D5D61615A8}" dt="2023-02-17T09:41:00.781" v="24425"/>
          <ac:picMkLst>
            <pc:docMk/>
            <pc:sldMk cId="3997546027" sldId="3165"/>
            <ac:picMk id="305" creationId="{D8BD939A-07B8-737B-3760-10522BDA73EC}"/>
          </ac:picMkLst>
        </pc:picChg>
        <pc:picChg chg="mod">
          <ac:chgData name="Mathilda Händén" userId="c86d09dc-e4d8-4bba-a0b2-6bb6c20761f9" providerId="ADAL" clId="{AF4EB1B8-07A6-4481-91DF-B2D5D61615A8}" dt="2023-02-17T09:41:00.781" v="24425"/>
          <ac:picMkLst>
            <pc:docMk/>
            <pc:sldMk cId="3997546027" sldId="3165"/>
            <ac:picMk id="306" creationId="{9D6A0465-65E7-71B3-D89B-F5FD9EA5E1E1}"/>
          </ac:picMkLst>
        </pc:picChg>
        <pc:picChg chg="mod">
          <ac:chgData name="Mathilda Händén" userId="c86d09dc-e4d8-4bba-a0b2-6bb6c20761f9" providerId="ADAL" clId="{AF4EB1B8-07A6-4481-91DF-B2D5D61615A8}" dt="2023-02-17T09:41:00.781" v="24425"/>
          <ac:picMkLst>
            <pc:docMk/>
            <pc:sldMk cId="3997546027" sldId="3165"/>
            <ac:picMk id="307" creationId="{E731BFEE-D62A-392D-342F-265C6DE45F3A}"/>
          </ac:picMkLst>
        </pc:picChg>
        <pc:picChg chg="mod">
          <ac:chgData name="Mathilda Händén" userId="c86d09dc-e4d8-4bba-a0b2-6bb6c20761f9" providerId="ADAL" clId="{AF4EB1B8-07A6-4481-91DF-B2D5D61615A8}" dt="2023-02-17T09:41:00.781" v="24425"/>
          <ac:picMkLst>
            <pc:docMk/>
            <pc:sldMk cId="3997546027" sldId="3165"/>
            <ac:picMk id="313" creationId="{61034DDC-073B-A71A-026A-732A4C92A99B}"/>
          </ac:picMkLst>
        </pc:picChg>
        <pc:cxnChg chg="mod">
          <ac:chgData name="Mathilda Händén" userId="c86d09dc-e4d8-4bba-a0b2-6bb6c20761f9" providerId="ADAL" clId="{AF4EB1B8-07A6-4481-91DF-B2D5D61615A8}" dt="2023-02-17T09:28:32.695" v="24168" actId="14100"/>
          <ac:cxnSpMkLst>
            <pc:docMk/>
            <pc:sldMk cId="3997546027" sldId="3165"/>
            <ac:cxnSpMk id="10" creationId="{8F2EF99B-1E77-10D3-8DD7-0A71D2049549}"/>
          </ac:cxnSpMkLst>
        </pc:cxnChg>
        <pc:cxnChg chg="mod">
          <ac:chgData name="Mathilda Händén" userId="c86d09dc-e4d8-4bba-a0b2-6bb6c20761f9" providerId="ADAL" clId="{AF4EB1B8-07A6-4481-91DF-B2D5D61615A8}" dt="2023-02-17T09:41:00.781" v="24425"/>
          <ac:cxnSpMkLst>
            <pc:docMk/>
            <pc:sldMk cId="3997546027" sldId="3165"/>
            <ac:cxnSpMk id="303" creationId="{3965A657-18E5-0957-467F-C2B715D02AE9}"/>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5:23.273" v="35355"/>
              <pc2:cmMkLst xmlns:pc2="http://schemas.microsoft.com/office/powerpoint/2019/9/main/command">
                <pc:docMk/>
                <pc:sldMk cId="3997546027" sldId="3165"/>
                <pc2:cmMk id="{9CD41021-F493-4D38-B448-877664BB77EC}"/>
              </pc2:cmMkLst>
            </pc226:cmChg>
            <pc226:cmChg xmlns:pc226="http://schemas.microsoft.com/office/powerpoint/2022/06/main/command" chg="add del">
              <pc226:chgData name="Mathilda Händén" userId="c86d09dc-e4d8-4bba-a0b2-6bb6c20761f9" providerId="ADAL" clId="{AF4EB1B8-07A6-4481-91DF-B2D5D61615A8}" dt="2023-03-01T12:59:02.924" v="31817"/>
              <pc2:cmMkLst xmlns:pc2="http://schemas.microsoft.com/office/powerpoint/2019/9/main/command">
                <pc:docMk/>
                <pc:sldMk cId="3997546027" sldId="3165"/>
                <pc2:cmMk id="{2CB4FA27-37DB-4D64-AEBF-164E8582148B}"/>
              </pc2:cmMkLst>
            </pc226:cmChg>
            <pc226:cmChg xmlns:pc226="http://schemas.microsoft.com/office/powerpoint/2022/06/main/command" chg="add del mod">
              <pc226:chgData name="Mathilda Händén" userId="c86d09dc-e4d8-4bba-a0b2-6bb6c20761f9" providerId="ADAL" clId="{AF4EB1B8-07A6-4481-91DF-B2D5D61615A8}" dt="2023-03-01T12:59:01.407" v="31816"/>
              <pc2:cmMkLst xmlns:pc2="http://schemas.microsoft.com/office/powerpoint/2019/9/main/command">
                <pc:docMk/>
                <pc:sldMk cId="3997546027" sldId="3165"/>
                <pc2:cmMk id="{B45B9F92-13CB-4343-A0A2-8851ACD02319}"/>
              </pc2:cmMkLst>
            </pc226:cmChg>
            <pc226:cmChg xmlns:pc226="http://schemas.microsoft.com/office/powerpoint/2022/06/main/command" chg="add del mod">
              <pc226:chgData name="Mathilda Händén" userId="c86d09dc-e4d8-4bba-a0b2-6bb6c20761f9" providerId="ADAL" clId="{AF4EB1B8-07A6-4481-91DF-B2D5D61615A8}" dt="2023-03-01T12:59:05.064" v="31818"/>
              <pc2:cmMkLst xmlns:pc2="http://schemas.microsoft.com/office/powerpoint/2019/9/main/command">
                <pc:docMk/>
                <pc:sldMk cId="3997546027" sldId="3165"/>
                <pc2:cmMk id="{8E6971AE-C1C3-4778-9C4C-28645C0A1973}"/>
              </pc2:cmMkLst>
            </pc226:cmChg>
          </p:ext>
        </pc:extLst>
      </pc:sldChg>
      <pc:sldChg chg="addSp delSp modSp add mod ord modTransition delAnim modAnim addCm delCm modNotesTx">
        <pc:chgData name="Mathilda Händén" userId="c86d09dc-e4d8-4bba-a0b2-6bb6c20761f9" providerId="ADAL" clId="{AF4EB1B8-07A6-4481-91DF-B2D5D61615A8}" dt="2023-03-02T14:12:30.063" v="35396"/>
        <pc:sldMkLst>
          <pc:docMk/>
          <pc:sldMk cId="217209396" sldId="3166"/>
        </pc:sldMkLst>
        <pc:spChg chg="add del mod">
          <ac:chgData name="Mathilda Händén" userId="c86d09dc-e4d8-4bba-a0b2-6bb6c20761f9" providerId="ADAL" clId="{AF4EB1B8-07A6-4481-91DF-B2D5D61615A8}" dt="2023-02-16T13:02:06.211" v="22578" actId="478"/>
          <ac:spMkLst>
            <pc:docMk/>
            <pc:sldMk cId="217209396" sldId="3166"/>
            <ac:spMk id="2" creationId="{780C42EF-DC29-A3C4-956A-F90448E2BD29}"/>
          </ac:spMkLst>
        </pc:spChg>
        <pc:spChg chg="mod">
          <ac:chgData name="Mathilda Händén" userId="c86d09dc-e4d8-4bba-a0b2-6bb6c20761f9" providerId="ADAL" clId="{AF4EB1B8-07A6-4481-91DF-B2D5D61615A8}" dt="2023-02-17T09:16:01.379" v="24010" actId="12788"/>
          <ac:spMkLst>
            <pc:docMk/>
            <pc:sldMk cId="217209396" sldId="3166"/>
            <ac:spMk id="7" creationId="{846F35FB-4D58-6E2D-27FD-B8A9F3A7A54A}"/>
          </ac:spMkLst>
        </pc:spChg>
        <pc:spChg chg="mod">
          <ac:chgData name="Mathilda Händén" userId="c86d09dc-e4d8-4bba-a0b2-6bb6c20761f9" providerId="ADAL" clId="{AF4EB1B8-07A6-4481-91DF-B2D5D61615A8}" dt="2023-02-17T09:16:01.379" v="24010" actId="12788"/>
          <ac:spMkLst>
            <pc:docMk/>
            <pc:sldMk cId="217209396" sldId="3166"/>
            <ac:spMk id="10" creationId="{1A168776-E9A3-8460-ACCB-AC65964C403E}"/>
          </ac:spMkLst>
        </pc:spChg>
        <pc:picChg chg="add mod ord modCrop">
          <ac:chgData name="Mathilda Händén" userId="c86d09dc-e4d8-4bba-a0b2-6bb6c20761f9" providerId="ADAL" clId="{AF4EB1B8-07A6-4481-91DF-B2D5D61615A8}" dt="2023-02-16T13:03:45.432" v="22604" actId="14861"/>
          <ac:picMkLst>
            <pc:docMk/>
            <pc:sldMk cId="217209396" sldId="3166"/>
            <ac:picMk id="3" creationId="{2A243AC4-89A6-2614-C9CE-3DA4C701E982}"/>
          </ac:picMkLst>
        </pc:picChg>
        <pc:picChg chg="add mod ord">
          <ac:chgData name="Mathilda Händén" userId="c86d09dc-e4d8-4bba-a0b2-6bb6c20761f9" providerId="ADAL" clId="{AF4EB1B8-07A6-4481-91DF-B2D5D61615A8}" dt="2023-02-16T13:03:45.432" v="22604" actId="14861"/>
          <ac:picMkLst>
            <pc:docMk/>
            <pc:sldMk cId="217209396" sldId="3166"/>
            <ac:picMk id="4" creationId="{1FF770D0-C95D-6366-2AE3-CBEA5CF72425}"/>
          </ac:picMkLst>
        </pc:picChg>
        <pc:picChg chg="add mod ord modCrop">
          <ac:chgData name="Mathilda Händén" userId="c86d09dc-e4d8-4bba-a0b2-6bb6c20761f9" providerId="ADAL" clId="{AF4EB1B8-07A6-4481-91DF-B2D5D61615A8}" dt="2023-02-16T13:03:45.432" v="22604" actId="14861"/>
          <ac:picMkLst>
            <pc:docMk/>
            <pc:sldMk cId="217209396" sldId="3166"/>
            <ac:picMk id="5" creationId="{61FFB9DE-467F-1719-B2B7-1EF462D05D0B}"/>
          </ac:picMkLst>
        </pc:picChg>
        <pc:picChg chg="mod">
          <ac:chgData name="Mathilda Händén" userId="c86d09dc-e4d8-4bba-a0b2-6bb6c20761f9" providerId="ADAL" clId="{AF4EB1B8-07A6-4481-91DF-B2D5D61615A8}" dt="2023-02-17T09:16:01.379" v="24010" actId="12788"/>
          <ac:picMkLst>
            <pc:docMk/>
            <pc:sldMk cId="217209396" sldId="3166"/>
            <ac:picMk id="24" creationId="{DC1A0E26-823B-20CC-0BD6-4ACFB5959462}"/>
          </ac:picMkLst>
        </pc:picChg>
        <pc:picChg chg="del">
          <ac:chgData name="Mathilda Händén" userId="c86d09dc-e4d8-4bba-a0b2-6bb6c20761f9" providerId="ADAL" clId="{AF4EB1B8-07A6-4481-91DF-B2D5D61615A8}" dt="2023-02-16T13:02:29.430" v="22584" actId="478"/>
          <ac:picMkLst>
            <pc:docMk/>
            <pc:sldMk cId="217209396" sldId="3166"/>
            <ac:picMk id="26" creationId="{92E35D4A-B421-A185-7FF5-B636AF5B75FB}"/>
          </ac:picMkLst>
        </pc:picChg>
        <pc:picChg chg="del">
          <ac:chgData name="Mathilda Händén" userId="c86d09dc-e4d8-4bba-a0b2-6bb6c20761f9" providerId="ADAL" clId="{AF4EB1B8-07A6-4481-91DF-B2D5D61615A8}" dt="2023-02-16T13:03:03.158" v="22595" actId="478"/>
          <ac:picMkLst>
            <pc:docMk/>
            <pc:sldMk cId="217209396" sldId="3166"/>
            <ac:picMk id="27" creationId="{841B80F8-A509-8EAE-BBAB-0B285CCAA987}"/>
          </ac:picMkLst>
        </pc:picChg>
        <pc:picChg chg="del">
          <ac:chgData name="Mathilda Händén" userId="c86d09dc-e4d8-4bba-a0b2-6bb6c20761f9" providerId="ADAL" clId="{AF4EB1B8-07A6-4481-91DF-B2D5D61615A8}" dt="2023-02-16T13:02:45.219" v="22588" actId="478"/>
          <ac:picMkLst>
            <pc:docMk/>
            <pc:sldMk cId="217209396" sldId="3166"/>
            <ac:picMk id="28" creationId="{2DF18988-6FA2-8BB5-ACF6-F6FDF3CAA671}"/>
          </ac:picMkLst>
        </pc:picChg>
        <pc:picChg chg="ord">
          <ac:chgData name="Mathilda Händén" userId="c86d09dc-e4d8-4bba-a0b2-6bb6c20761f9" providerId="ADAL" clId="{AF4EB1B8-07A6-4481-91DF-B2D5D61615A8}" dt="2023-02-16T13:03:16.538" v="22600" actId="167"/>
          <ac:picMkLst>
            <pc:docMk/>
            <pc:sldMk cId="217209396" sldId="3166"/>
            <ac:picMk id="29" creationId="{202E927A-ECE2-238C-A1B3-6FBA3A698D8C}"/>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2:28.507" v="35395"/>
              <pc2:cmMkLst xmlns:pc2="http://schemas.microsoft.com/office/powerpoint/2019/9/main/command">
                <pc:docMk/>
                <pc:sldMk cId="217209396" sldId="3166"/>
                <pc2:cmMk id="{14062B2E-A11A-4753-8C11-C3018434EC8F}"/>
              </pc2:cmMkLst>
            </pc226:cmChg>
            <pc226:cmChg xmlns:pc226="http://schemas.microsoft.com/office/powerpoint/2022/06/main/command" chg="add del">
              <pc226:chgData name="Mathilda Händén" userId="c86d09dc-e4d8-4bba-a0b2-6bb6c20761f9" providerId="ADAL" clId="{AF4EB1B8-07A6-4481-91DF-B2D5D61615A8}" dt="2023-03-02T14:12:30.063" v="35396"/>
              <pc2:cmMkLst xmlns:pc2="http://schemas.microsoft.com/office/powerpoint/2019/9/main/command">
                <pc:docMk/>
                <pc:sldMk cId="217209396" sldId="3166"/>
                <pc2:cmMk id="{AA6538F7-F86E-4C7C-95E8-BE679EEB4018}"/>
              </pc2:cmMkLst>
            </pc226:cmChg>
          </p:ext>
        </pc:extLst>
      </pc:sldChg>
      <pc:sldChg chg="addSp delSp modSp add del mod delAnim modAnim">
        <pc:chgData name="Mathilda Händén" userId="c86d09dc-e4d8-4bba-a0b2-6bb6c20761f9" providerId="ADAL" clId="{AF4EB1B8-07A6-4481-91DF-B2D5D61615A8}" dt="2023-02-16T09:51:45.668" v="21013" actId="47"/>
        <pc:sldMkLst>
          <pc:docMk/>
          <pc:sldMk cId="399458560" sldId="3166"/>
        </pc:sldMkLst>
        <pc:spChg chg="mod">
          <ac:chgData name="Mathilda Händén" userId="c86d09dc-e4d8-4bba-a0b2-6bb6c20761f9" providerId="ADAL" clId="{AF4EB1B8-07A6-4481-91DF-B2D5D61615A8}" dt="2023-02-16T09:31:25.572" v="20844" actId="1076"/>
          <ac:spMkLst>
            <pc:docMk/>
            <pc:sldMk cId="399458560" sldId="3166"/>
            <ac:spMk id="3" creationId="{8622B2D1-E0EA-5D7F-AB3C-4AD6F4D4F458}"/>
          </ac:spMkLst>
        </pc:spChg>
        <pc:spChg chg="mod">
          <ac:chgData name="Mathilda Händén" userId="c86d09dc-e4d8-4bba-a0b2-6bb6c20761f9" providerId="ADAL" clId="{AF4EB1B8-07A6-4481-91DF-B2D5D61615A8}" dt="2023-02-16T09:31:25.572" v="20844" actId="1076"/>
          <ac:spMkLst>
            <pc:docMk/>
            <pc:sldMk cId="399458560" sldId="3166"/>
            <ac:spMk id="6" creationId="{F4BA9B2A-374B-C392-1849-7F792E969472}"/>
          </ac:spMkLst>
        </pc:spChg>
        <pc:spChg chg="mod">
          <ac:chgData name="Mathilda Händén" userId="c86d09dc-e4d8-4bba-a0b2-6bb6c20761f9" providerId="ADAL" clId="{AF4EB1B8-07A6-4481-91DF-B2D5D61615A8}" dt="2023-02-16T09:31:21.837" v="20843" actId="1076"/>
          <ac:spMkLst>
            <pc:docMk/>
            <pc:sldMk cId="399458560" sldId="3166"/>
            <ac:spMk id="9" creationId="{D586A996-F613-4FF9-5393-56EA11592935}"/>
          </ac:spMkLst>
        </pc:spChg>
        <pc:spChg chg="del">
          <ac:chgData name="Mathilda Händén" userId="c86d09dc-e4d8-4bba-a0b2-6bb6c20761f9" providerId="ADAL" clId="{AF4EB1B8-07A6-4481-91DF-B2D5D61615A8}" dt="2023-02-16T09:30:27.705" v="20828" actId="478"/>
          <ac:spMkLst>
            <pc:docMk/>
            <pc:sldMk cId="399458560" sldId="3166"/>
            <ac:spMk id="16" creationId="{FE90772C-3E86-CC2C-1355-2D02EC3251E0}"/>
          </ac:spMkLst>
        </pc:spChg>
        <pc:spChg chg="del">
          <ac:chgData name="Mathilda Händén" userId="c86d09dc-e4d8-4bba-a0b2-6bb6c20761f9" providerId="ADAL" clId="{AF4EB1B8-07A6-4481-91DF-B2D5D61615A8}" dt="2023-02-16T09:30:27.705" v="20828" actId="478"/>
          <ac:spMkLst>
            <pc:docMk/>
            <pc:sldMk cId="399458560" sldId="3166"/>
            <ac:spMk id="18" creationId="{11125C9A-9197-4C18-E3F6-6774460DD8E1}"/>
          </ac:spMkLst>
        </pc:spChg>
        <pc:spChg chg="del">
          <ac:chgData name="Mathilda Händén" userId="c86d09dc-e4d8-4bba-a0b2-6bb6c20761f9" providerId="ADAL" clId="{AF4EB1B8-07A6-4481-91DF-B2D5D61615A8}" dt="2023-02-16T09:30:27.705" v="20828" actId="478"/>
          <ac:spMkLst>
            <pc:docMk/>
            <pc:sldMk cId="399458560" sldId="3166"/>
            <ac:spMk id="19" creationId="{ABA05E72-DE1D-FFAA-053E-994100646B1E}"/>
          </ac:spMkLst>
        </pc:spChg>
        <pc:spChg chg="del">
          <ac:chgData name="Mathilda Händén" userId="c86d09dc-e4d8-4bba-a0b2-6bb6c20761f9" providerId="ADAL" clId="{AF4EB1B8-07A6-4481-91DF-B2D5D61615A8}" dt="2023-02-16T09:30:27.705" v="20828" actId="478"/>
          <ac:spMkLst>
            <pc:docMk/>
            <pc:sldMk cId="399458560" sldId="3166"/>
            <ac:spMk id="21" creationId="{0F160978-BF1B-2CB0-883B-898D8B1918C8}"/>
          </ac:spMkLst>
        </pc:spChg>
        <pc:spChg chg="mod">
          <ac:chgData name="Mathilda Händén" userId="c86d09dc-e4d8-4bba-a0b2-6bb6c20761f9" providerId="ADAL" clId="{AF4EB1B8-07A6-4481-91DF-B2D5D61615A8}" dt="2023-02-16T09:31:21.837" v="20843" actId="1076"/>
          <ac:spMkLst>
            <pc:docMk/>
            <pc:sldMk cId="399458560" sldId="3166"/>
            <ac:spMk id="23" creationId="{B930600A-4876-02EB-B17A-D229AD694398}"/>
          </ac:spMkLst>
        </pc:spChg>
        <pc:spChg chg="del">
          <ac:chgData name="Mathilda Händén" userId="c86d09dc-e4d8-4bba-a0b2-6bb6c20761f9" providerId="ADAL" clId="{AF4EB1B8-07A6-4481-91DF-B2D5D61615A8}" dt="2023-02-16T09:30:27.705" v="20828" actId="478"/>
          <ac:spMkLst>
            <pc:docMk/>
            <pc:sldMk cId="399458560" sldId="3166"/>
            <ac:spMk id="25" creationId="{E05B1883-D0D2-2914-6C84-FB3E090036DE}"/>
          </ac:spMkLst>
        </pc:spChg>
        <pc:spChg chg="del">
          <ac:chgData name="Mathilda Händén" userId="c86d09dc-e4d8-4bba-a0b2-6bb6c20761f9" providerId="ADAL" clId="{AF4EB1B8-07A6-4481-91DF-B2D5D61615A8}" dt="2023-02-16T09:30:27.705" v="20828" actId="478"/>
          <ac:spMkLst>
            <pc:docMk/>
            <pc:sldMk cId="399458560" sldId="3166"/>
            <ac:spMk id="26" creationId="{DC840A87-F19C-2E54-CFB5-20194E9565CB}"/>
          </ac:spMkLst>
        </pc:spChg>
        <pc:spChg chg="mod">
          <ac:chgData name="Mathilda Händén" userId="c86d09dc-e4d8-4bba-a0b2-6bb6c20761f9" providerId="ADAL" clId="{AF4EB1B8-07A6-4481-91DF-B2D5D61615A8}" dt="2023-02-16T09:31:21.837" v="20843" actId="1076"/>
          <ac:spMkLst>
            <pc:docMk/>
            <pc:sldMk cId="399458560" sldId="3166"/>
            <ac:spMk id="27" creationId="{13A5070E-9B38-BDD8-A2F2-428F9ED172B8}"/>
          </ac:spMkLst>
        </pc:spChg>
        <pc:spChg chg="mod">
          <ac:chgData name="Mathilda Händén" userId="c86d09dc-e4d8-4bba-a0b2-6bb6c20761f9" providerId="ADAL" clId="{AF4EB1B8-07A6-4481-91DF-B2D5D61615A8}" dt="2023-02-16T09:31:25.572" v="20844" actId="1076"/>
          <ac:spMkLst>
            <pc:docMk/>
            <pc:sldMk cId="399458560" sldId="3166"/>
            <ac:spMk id="28" creationId="{E5387398-B960-F858-20C7-C2BF0DE7C4B9}"/>
          </ac:spMkLst>
        </pc:spChg>
        <pc:spChg chg="del">
          <ac:chgData name="Mathilda Händén" userId="c86d09dc-e4d8-4bba-a0b2-6bb6c20761f9" providerId="ADAL" clId="{AF4EB1B8-07A6-4481-91DF-B2D5D61615A8}" dt="2023-02-16T09:30:27.705" v="20828" actId="478"/>
          <ac:spMkLst>
            <pc:docMk/>
            <pc:sldMk cId="399458560" sldId="3166"/>
            <ac:spMk id="29" creationId="{62E2A3D2-D5C3-8FBB-57D6-048DAE8D0EAE}"/>
          </ac:spMkLst>
        </pc:spChg>
        <pc:spChg chg="del">
          <ac:chgData name="Mathilda Händén" userId="c86d09dc-e4d8-4bba-a0b2-6bb6c20761f9" providerId="ADAL" clId="{AF4EB1B8-07A6-4481-91DF-B2D5D61615A8}" dt="2023-02-16T09:30:27.705" v="20828" actId="478"/>
          <ac:spMkLst>
            <pc:docMk/>
            <pc:sldMk cId="399458560" sldId="3166"/>
            <ac:spMk id="30" creationId="{6904F6E6-D290-6C68-A213-436D8CD3B59C}"/>
          </ac:spMkLst>
        </pc:spChg>
        <pc:spChg chg="del">
          <ac:chgData name="Mathilda Händén" userId="c86d09dc-e4d8-4bba-a0b2-6bb6c20761f9" providerId="ADAL" clId="{AF4EB1B8-07A6-4481-91DF-B2D5D61615A8}" dt="2023-02-16T09:30:27.705" v="20828" actId="478"/>
          <ac:spMkLst>
            <pc:docMk/>
            <pc:sldMk cId="399458560" sldId="3166"/>
            <ac:spMk id="31" creationId="{99AA7259-1266-E486-7E15-FE4B27BA60AD}"/>
          </ac:spMkLst>
        </pc:spChg>
        <pc:spChg chg="del">
          <ac:chgData name="Mathilda Händén" userId="c86d09dc-e4d8-4bba-a0b2-6bb6c20761f9" providerId="ADAL" clId="{AF4EB1B8-07A6-4481-91DF-B2D5D61615A8}" dt="2023-02-16T09:30:27.705" v="20828" actId="478"/>
          <ac:spMkLst>
            <pc:docMk/>
            <pc:sldMk cId="399458560" sldId="3166"/>
            <ac:spMk id="224" creationId="{2B0582BD-7C3E-E34C-9846-8C31BDA00025}"/>
          </ac:spMkLst>
        </pc:spChg>
        <pc:spChg chg="del">
          <ac:chgData name="Mathilda Händén" userId="c86d09dc-e4d8-4bba-a0b2-6bb6c20761f9" providerId="ADAL" clId="{AF4EB1B8-07A6-4481-91DF-B2D5D61615A8}" dt="2023-02-16T09:30:27.705" v="20828" actId="478"/>
          <ac:spMkLst>
            <pc:docMk/>
            <pc:sldMk cId="399458560" sldId="3166"/>
            <ac:spMk id="225" creationId="{D36C6819-544C-E570-6068-7CD5388C2BF5}"/>
          </ac:spMkLst>
        </pc:spChg>
        <pc:spChg chg="del">
          <ac:chgData name="Mathilda Händén" userId="c86d09dc-e4d8-4bba-a0b2-6bb6c20761f9" providerId="ADAL" clId="{AF4EB1B8-07A6-4481-91DF-B2D5D61615A8}" dt="2023-02-16T09:30:27.705" v="20828" actId="478"/>
          <ac:spMkLst>
            <pc:docMk/>
            <pc:sldMk cId="399458560" sldId="3166"/>
            <ac:spMk id="227" creationId="{E14B9088-05F6-CB43-9DFD-A24D9BCAED08}"/>
          </ac:spMkLst>
        </pc:spChg>
        <pc:spChg chg="del">
          <ac:chgData name="Mathilda Händén" userId="c86d09dc-e4d8-4bba-a0b2-6bb6c20761f9" providerId="ADAL" clId="{AF4EB1B8-07A6-4481-91DF-B2D5D61615A8}" dt="2023-02-16T09:30:27.705" v="20828" actId="478"/>
          <ac:spMkLst>
            <pc:docMk/>
            <pc:sldMk cId="399458560" sldId="3166"/>
            <ac:spMk id="228" creationId="{2051D728-C25F-4B10-A809-EB560EE41349}"/>
          </ac:spMkLst>
        </pc:spChg>
        <pc:spChg chg="del">
          <ac:chgData name="Mathilda Händén" userId="c86d09dc-e4d8-4bba-a0b2-6bb6c20761f9" providerId="ADAL" clId="{AF4EB1B8-07A6-4481-91DF-B2D5D61615A8}" dt="2023-02-16T09:30:27.705" v="20828" actId="478"/>
          <ac:spMkLst>
            <pc:docMk/>
            <pc:sldMk cId="399458560" sldId="3166"/>
            <ac:spMk id="229" creationId="{C368F66E-B0D7-3B61-A5CC-02AE8760E47B}"/>
          </ac:spMkLst>
        </pc:spChg>
        <pc:spChg chg="del">
          <ac:chgData name="Mathilda Händén" userId="c86d09dc-e4d8-4bba-a0b2-6bb6c20761f9" providerId="ADAL" clId="{AF4EB1B8-07A6-4481-91DF-B2D5D61615A8}" dt="2023-02-16T09:30:27.705" v="20828" actId="478"/>
          <ac:spMkLst>
            <pc:docMk/>
            <pc:sldMk cId="399458560" sldId="3166"/>
            <ac:spMk id="231" creationId="{05664552-2DE7-F372-9EB7-D650E1B6ED78}"/>
          </ac:spMkLst>
        </pc:spChg>
        <pc:spChg chg="mod">
          <ac:chgData name="Mathilda Händén" userId="c86d09dc-e4d8-4bba-a0b2-6bb6c20761f9" providerId="ADAL" clId="{AF4EB1B8-07A6-4481-91DF-B2D5D61615A8}" dt="2023-02-16T09:31:25.572" v="20844" actId="1076"/>
          <ac:spMkLst>
            <pc:docMk/>
            <pc:sldMk cId="399458560" sldId="3166"/>
            <ac:spMk id="233" creationId="{89C265E7-1AD9-80E9-24B4-432E56D2D394}"/>
          </ac:spMkLst>
        </pc:spChg>
        <pc:spChg chg="del">
          <ac:chgData name="Mathilda Händén" userId="c86d09dc-e4d8-4bba-a0b2-6bb6c20761f9" providerId="ADAL" clId="{AF4EB1B8-07A6-4481-91DF-B2D5D61615A8}" dt="2023-02-16T09:30:27.705" v="20828" actId="478"/>
          <ac:spMkLst>
            <pc:docMk/>
            <pc:sldMk cId="399458560" sldId="3166"/>
            <ac:spMk id="234" creationId="{8765362F-40AA-315C-8B05-FE7220CC320F}"/>
          </ac:spMkLst>
        </pc:spChg>
        <pc:spChg chg="mod">
          <ac:chgData name="Mathilda Händén" userId="c86d09dc-e4d8-4bba-a0b2-6bb6c20761f9" providerId="ADAL" clId="{AF4EB1B8-07A6-4481-91DF-B2D5D61615A8}" dt="2023-02-16T09:31:21.837" v="20843" actId="1076"/>
          <ac:spMkLst>
            <pc:docMk/>
            <pc:sldMk cId="399458560" sldId="3166"/>
            <ac:spMk id="285" creationId="{C132C7D9-06BE-4950-8AAB-44F8E60A4DDF}"/>
          </ac:spMkLst>
        </pc:spChg>
        <pc:spChg chg="mod">
          <ac:chgData name="Mathilda Händén" userId="c86d09dc-e4d8-4bba-a0b2-6bb6c20761f9" providerId="ADAL" clId="{AF4EB1B8-07A6-4481-91DF-B2D5D61615A8}" dt="2023-02-16T09:31:21.837" v="20843" actId="1076"/>
          <ac:spMkLst>
            <pc:docMk/>
            <pc:sldMk cId="399458560" sldId="3166"/>
            <ac:spMk id="347" creationId="{C9A4FDE5-3C5F-DF08-BA10-A14A4829F359}"/>
          </ac:spMkLst>
        </pc:spChg>
        <pc:spChg chg="mod">
          <ac:chgData name="Mathilda Händén" userId="c86d09dc-e4d8-4bba-a0b2-6bb6c20761f9" providerId="ADAL" clId="{AF4EB1B8-07A6-4481-91DF-B2D5D61615A8}" dt="2023-02-16T09:31:21.837" v="20843" actId="1076"/>
          <ac:spMkLst>
            <pc:docMk/>
            <pc:sldMk cId="399458560" sldId="3166"/>
            <ac:spMk id="348" creationId="{588FB0BB-0052-D88A-6357-CBE2E0735C55}"/>
          </ac:spMkLst>
        </pc:spChg>
        <pc:spChg chg="mod">
          <ac:chgData name="Mathilda Händén" userId="c86d09dc-e4d8-4bba-a0b2-6bb6c20761f9" providerId="ADAL" clId="{AF4EB1B8-07A6-4481-91DF-B2D5D61615A8}" dt="2023-02-16T09:31:25.572" v="20844" actId="1076"/>
          <ac:spMkLst>
            <pc:docMk/>
            <pc:sldMk cId="399458560" sldId="3166"/>
            <ac:spMk id="373" creationId="{98111367-12A0-6692-F296-EBAB10BA2F7E}"/>
          </ac:spMkLst>
        </pc:spChg>
        <pc:grpChg chg="mod">
          <ac:chgData name="Mathilda Händén" userId="c86d09dc-e4d8-4bba-a0b2-6bb6c20761f9" providerId="ADAL" clId="{AF4EB1B8-07A6-4481-91DF-B2D5D61615A8}" dt="2023-02-16T09:31:21.837" v="20843" actId="1076"/>
          <ac:grpSpMkLst>
            <pc:docMk/>
            <pc:sldMk cId="399458560" sldId="3166"/>
            <ac:grpSpMk id="8" creationId="{3CB7F937-7470-328B-B0E1-3965FBA71F36}"/>
          </ac:grpSpMkLst>
        </pc:grpChg>
        <pc:grpChg chg="mod">
          <ac:chgData name="Mathilda Händén" userId="c86d09dc-e4d8-4bba-a0b2-6bb6c20761f9" providerId="ADAL" clId="{AF4EB1B8-07A6-4481-91DF-B2D5D61615A8}" dt="2023-02-16T09:31:25.572" v="20844" actId="1076"/>
          <ac:grpSpMkLst>
            <pc:docMk/>
            <pc:sldMk cId="399458560" sldId="3166"/>
            <ac:grpSpMk id="13" creationId="{0DE301B6-6E8E-A6F8-BD1C-EC2F4CF45803}"/>
          </ac:grpSpMkLst>
        </pc:grpChg>
        <pc:picChg chg="add del mod ord">
          <ac:chgData name="Mathilda Händén" userId="c86d09dc-e4d8-4bba-a0b2-6bb6c20761f9" providerId="ADAL" clId="{AF4EB1B8-07A6-4481-91DF-B2D5D61615A8}" dt="2023-02-16T09:31:14.001" v="20840" actId="478"/>
          <ac:picMkLst>
            <pc:docMk/>
            <pc:sldMk cId="399458560" sldId="3166"/>
            <ac:picMk id="2" creationId="{0116264B-53F2-D1D9-D3D2-2638404A6BA4}"/>
          </ac:picMkLst>
        </pc:picChg>
        <pc:picChg chg="del">
          <ac:chgData name="Mathilda Händén" userId="c86d09dc-e4d8-4bba-a0b2-6bb6c20761f9" providerId="ADAL" clId="{AF4EB1B8-07A6-4481-91DF-B2D5D61615A8}" dt="2023-02-16T09:30:27.705" v="20828" actId="478"/>
          <ac:picMkLst>
            <pc:docMk/>
            <pc:sldMk cId="399458560" sldId="3166"/>
            <ac:picMk id="12" creationId="{6B652B0A-0CE8-B451-A497-111202C431CF}"/>
          </ac:picMkLst>
        </pc:picChg>
        <pc:picChg chg="del">
          <ac:chgData name="Mathilda Händén" userId="c86d09dc-e4d8-4bba-a0b2-6bb6c20761f9" providerId="ADAL" clId="{AF4EB1B8-07A6-4481-91DF-B2D5D61615A8}" dt="2023-02-16T09:30:27.705" v="20828" actId="478"/>
          <ac:picMkLst>
            <pc:docMk/>
            <pc:sldMk cId="399458560" sldId="3166"/>
            <ac:picMk id="24" creationId="{0AF7AE1C-EB40-ED89-5386-38E087E545E0}"/>
          </ac:picMkLst>
        </pc:picChg>
        <pc:picChg chg="del">
          <ac:chgData name="Mathilda Händén" userId="c86d09dc-e4d8-4bba-a0b2-6bb6c20761f9" providerId="ADAL" clId="{AF4EB1B8-07A6-4481-91DF-B2D5D61615A8}" dt="2023-02-16T09:30:27.705" v="20828" actId="478"/>
          <ac:picMkLst>
            <pc:docMk/>
            <pc:sldMk cId="399458560" sldId="3166"/>
            <ac:picMk id="235" creationId="{19B76DDF-2936-D5A9-BAC4-5D9766A885A5}"/>
          </ac:picMkLst>
        </pc:picChg>
        <pc:picChg chg="del">
          <ac:chgData name="Mathilda Händén" userId="c86d09dc-e4d8-4bba-a0b2-6bb6c20761f9" providerId="ADAL" clId="{AF4EB1B8-07A6-4481-91DF-B2D5D61615A8}" dt="2023-02-16T09:30:27.705" v="20828" actId="478"/>
          <ac:picMkLst>
            <pc:docMk/>
            <pc:sldMk cId="399458560" sldId="3166"/>
            <ac:picMk id="236" creationId="{5776B2D3-3329-77D3-23D5-9E58734404B8}"/>
          </ac:picMkLst>
        </pc:picChg>
        <pc:picChg chg="del">
          <ac:chgData name="Mathilda Händén" userId="c86d09dc-e4d8-4bba-a0b2-6bb6c20761f9" providerId="ADAL" clId="{AF4EB1B8-07A6-4481-91DF-B2D5D61615A8}" dt="2023-02-16T09:30:27.705" v="20828" actId="478"/>
          <ac:picMkLst>
            <pc:docMk/>
            <pc:sldMk cId="399458560" sldId="3166"/>
            <ac:picMk id="237" creationId="{FB077D1C-B222-C595-CF0C-B51F21A17991}"/>
          </ac:picMkLst>
        </pc:picChg>
        <pc:picChg chg="del">
          <ac:chgData name="Mathilda Händén" userId="c86d09dc-e4d8-4bba-a0b2-6bb6c20761f9" providerId="ADAL" clId="{AF4EB1B8-07A6-4481-91DF-B2D5D61615A8}" dt="2023-02-16T09:30:27.705" v="20828" actId="478"/>
          <ac:picMkLst>
            <pc:docMk/>
            <pc:sldMk cId="399458560" sldId="3166"/>
            <ac:picMk id="238" creationId="{90C2BA3F-D11E-7E08-6E86-2D5ADD5CB5A6}"/>
          </ac:picMkLst>
        </pc:picChg>
        <pc:picChg chg="del">
          <ac:chgData name="Mathilda Händén" userId="c86d09dc-e4d8-4bba-a0b2-6bb6c20761f9" providerId="ADAL" clId="{AF4EB1B8-07A6-4481-91DF-B2D5D61615A8}" dt="2023-02-16T09:30:27.705" v="20828" actId="478"/>
          <ac:picMkLst>
            <pc:docMk/>
            <pc:sldMk cId="399458560" sldId="3166"/>
            <ac:picMk id="239" creationId="{2695B8BC-C028-4AE0-599F-F88A6EC61188}"/>
          </ac:picMkLst>
        </pc:picChg>
        <pc:picChg chg="del">
          <ac:chgData name="Mathilda Händén" userId="c86d09dc-e4d8-4bba-a0b2-6bb6c20761f9" providerId="ADAL" clId="{AF4EB1B8-07A6-4481-91DF-B2D5D61615A8}" dt="2023-02-16T09:30:27.705" v="20828" actId="478"/>
          <ac:picMkLst>
            <pc:docMk/>
            <pc:sldMk cId="399458560" sldId="3166"/>
            <ac:picMk id="240" creationId="{8AD567BC-F8E6-7950-7A38-94D5A5C49F37}"/>
          </ac:picMkLst>
        </pc:picChg>
      </pc:sldChg>
      <pc:sldChg chg="delSp modSp add del mod">
        <pc:chgData name="Mathilda Händén" userId="c86d09dc-e4d8-4bba-a0b2-6bb6c20761f9" providerId="ADAL" clId="{AF4EB1B8-07A6-4481-91DF-B2D5D61615A8}" dt="2023-02-16T10:34:07.961" v="21630" actId="47"/>
        <pc:sldMkLst>
          <pc:docMk/>
          <pc:sldMk cId="2108693623" sldId="3166"/>
        </pc:sldMkLst>
        <pc:spChg chg="del topLvl">
          <ac:chgData name="Mathilda Händén" userId="c86d09dc-e4d8-4bba-a0b2-6bb6c20761f9" providerId="ADAL" clId="{AF4EB1B8-07A6-4481-91DF-B2D5D61615A8}" dt="2023-02-16T10:16:16.858" v="21114" actId="478"/>
          <ac:spMkLst>
            <pc:docMk/>
            <pc:sldMk cId="2108693623" sldId="3166"/>
            <ac:spMk id="62" creationId="{8E5A3884-3161-3987-2AF6-99490D760482}"/>
          </ac:spMkLst>
        </pc:spChg>
        <pc:grpChg chg="topLvl">
          <ac:chgData name="Mathilda Händén" userId="c86d09dc-e4d8-4bba-a0b2-6bb6c20761f9" providerId="ADAL" clId="{AF4EB1B8-07A6-4481-91DF-B2D5D61615A8}" dt="2023-02-16T10:16:16.858" v="21114" actId="478"/>
          <ac:grpSpMkLst>
            <pc:docMk/>
            <pc:sldMk cId="2108693623" sldId="3166"/>
            <ac:grpSpMk id="17" creationId="{6DEC3B50-C18A-2165-7D70-15AE0B079D9B}"/>
          </ac:grpSpMkLst>
        </pc:grpChg>
        <pc:grpChg chg="del">
          <ac:chgData name="Mathilda Händén" userId="c86d09dc-e4d8-4bba-a0b2-6bb6c20761f9" providerId="ADAL" clId="{AF4EB1B8-07A6-4481-91DF-B2D5D61615A8}" dt="2023-02-16T10:16:16.858" v="21114" actId="478"/>
          <ac:grpSpMkLst>
            <pc:docMk/>
            <pc:sldMk cId="2108693623" sldId="3166"/>
            <ac:grpSpMk id="18" creationId="{549A6DF5-351B-3329-F893-4EE550670A5E}"/>
          </ac:grpSpMkLst>
        </pc:grpChg>
        <pc:picChg chg="mod">
          <ac:chgData name="Mathilda Händén" userId="c86d09dc-e4d8-4bba-a0b2-6bb6c20761f9" providerId="ADAL" clId="{AF4EB1B8-07A6-4481-91DF-B2D5D61615A8}" dt="2023-02-16T10:17:46.922" v="21135" actId="1076"/>
          <ac:picMkLst>
            <pc:docMk/>
            <pc:sldMk cId="2108693623" sldId="3166"/>
            <ac:picMk id="24" creationId="{06EB0C30-C517-F9F3-18D4-196D7A6D2695}"/>
          </ac:picMkLst>
        </pc:picChg>
      </pc:sldChg>
      <pc:sldChg chg="add del">
        <pc:chgData name="Mathilda Händén" userId="c86d09dc-e4d8-4bba-a0b2-6bb6c20761f9" providerId="ADAL" clId="{AF4EB1B8-07A6-4481-91DF-B2D5D61615A8}" dt="2023-02-16T12:56:15.497" v="22465" actId="47"/>
        <pc:sldMkLst>
          <pc:docMk/>
          <pc:sldMk cId="3333265335" sldId="3166"/>
        </pc:sldMkLst>
      </pc:sldChg>
      <pc:sldChg chg="addSp delSp modSp add mod modTransition delAnim modAnim addCm delCm">
        <pc:chgData name="Mathilda Händén" userId="c86d09dc-e4d8-4bba-a0b2-6bb6c20761f9" providerId="ADAL" clId="{AF4EB1B8-07A6-4481-91DF-B2D5D61615A8}" dt="2023-02-21T10:59:11.759" v="26671"/>
        <pc:sldMkLst>
          <pc:docMk/>
          <pc:sldMk cId="1806454319" sldId="3167"/>
        </pc:sldMkLst>
        <pc:spChg chg="mod">
          <ac:chgData name="Mathilda Händén" userId="c86d09dc-e4d8-4bba-a0b2-6bb6c20761f9" providerId="ADAL" clId="{AF4EB1B8-07A6-4481-91DF-B2D5D61615A8}" dt="2023-02-16T13:22:53.558" v="22938" actId="207"/>
          <ac:spMkLst>
            <pc:docMk/>
            <pc:sldMk cId="1806454319" sldId="3167"/>
            <ac:spMk id="2" creationId="{4513CC02-0E76-D0E0-DD20-B38F4686FE1A}"/>
          </ac:spMkLst>
        </pc:spChg>
        <pc:spChg chg="del">
          <ac:chgData name="Mathilda Händén" userId="c86d09dc-e4d8-4bba-a0b2-6bb6c20761f9" providerId="ADAL" clId="{AF4EB1B8-07A6-4481-91DF-B2D5D61615A8}" dt="2023-02-16T13:17:05.461" v="22844" actId="478"/>
          <ac:spMkLst>
            <pc:docMk/>
            <pc:sldMk cId="1806454319" sldId="3167"/>
            <ac:spMk id="3" creationId="{BFF1A707-F812-8BCB-9451-B33B648FE60C}"/>
          </ac:spMkLst>
        </pc:spChg>
        <pc:spChg chg="add del mod">
          <ac:chgData name="Mathilda Händén" userId="c86d09dc-e4d8-4bba-a0b2-6bb6c20761f9" providerId="ADAL" clId="{AF4EB1B8-07A6-4481-91DF-B2D5D61615A8}" dt="2023-02-16T14:07:26.804" v="23362"/>
          <ac:spMkLst>
            <pc:docMk/>
            <pc:sldMk cId="1806454319" sldId="3167"/>
            <ac:spMk id="4" creationId="{C7F8AE25-64C8-96AE-E2E9-332514B21C91}"/>
          </ac:spMkLst>
        </pc:spChg>
        <pc:spChg chg="add del mod">
          <ac:chgData name="Mathilda Händén" userId="c86d09dc-e4d8-4bba-a0b2-6bb6c20761f9" providerId="ADAL" clId="{AF4EB1B8-07A6-4481-91DF-B2D5D61615A8}" dt="2023-02-16T14:10:33.427" v="23700" actId="478"/>
          <ac:spMkLst>
            <pc:docMk/>
            <pc:sldMk cId="1806454319" sldId="3167"/>
            <ac:spMk id="5" creationId="{43439A30-6419-A9AA-44B2-F35FB27BE9AD}"/>
          </ac:spMkLst>
        </pc:spChg>
        <pc:spChg chg="add del mod">
          <ac:chgData name="Mathilda Händén" userId="c86d09dc-e4d8-4bba-a0b2-6bb6c20761f9" providerId="ADAL" clId="{AF4EB1B8-07A6-4481-91DF-B2D5D61615A8}" dt="2023-02-16T14:11:47.107" v="23711" actId="478"/>
          <ac:spMkLst>
            <pc:docMk/>
            <pc:sldMk cId="1806454319" sldId="3167"/>
            <ac:spMk id="6" creationId="{F03A1E8B-D00D-B8D4-F827-D5AF23F699DD}"/>
          </ac:spMkLst>
        </pc:spChg>
        <pc:spChg chg="add del mod">
          <ac:chgData name="Mathilda Händén" userId="c86d09dc-e4d8-4bba-a0b2-6bb6c20761f9" providerId="ADAL" clId="{AF4EB1B8-07A6-4481-91DF-B2D5D61615A8}" dt="2023-02-16T14:11:20.959" v="23707"/>
          <ac:spMkLst>
            <pc:docMk/>
            <pc:sldMk cId="1806454319" sldId="3167"/>
            <ac:spMk id="7" creationId="{85F72593-F2F1-90AE-2593-9EC67D9D760D}"/>
          </ac:spMkLst>
        </pc:spChg>
        <pc:spChg chg="add del mod">
          <ac:chgData name="Mathilda Händén" userId="c86d09dc-e4d8-4bba-a0b2-6bb6c20761f9" providerId="ADAL" clId="{AF4EB1B8-07A6-4481-91DF-B2D5D61615A8}" dt="2023-02-16T14:11:20.959" v="23707"/>
          <ac:spMkLst>
            <pc:docMk/>
            <pc:sldMk cId="1806454319" sldId="3167"/>
            <ac:spMk id="8" creationId="{B667B265-FE0E-BED7-4DC4-3E19D030ECA9}"/>
          </ac:spMkLst>
        </pc:spChg>
        <pc:spChg chg="del mod topLvl">
          <ac:chgData name="Mathilda Händén" userId="c86d09dc-e4d8-4bba-a0b2-6bb6c20761f9" providerId="ADAL" clId="{AF4EB1B8-07A6-4481-91DF-B2D5D61615A8}" dt="2023-02-16T14:12:52.308" v="23785" actId="478"/>
          <ac:spMkLst>
            <pc:docMk/>
            <pc:sldMk cId="1806454319" sldId="3167"/>
            <ac:spMk id="9" creationId="{02CAED24-F4F6-374B-01EE-C25491407A4A}"/>
          </ac:spMkLst>
        </pc:spChg>
        <pc:spChg chg="del mod topLvl">
          <ac:chgData name="Mathilda Händén" userId="c86d09dc-e4d8-4bba-a0b2-6bb6c20761f9" providerId="ADAL" clId="{AF4EB1B8-07A6-4481-91DF-B2D5D61615A8}" dt="2023-02-16T14:12:52.308" v="23785" actId="478"/>
          <ac:spMkLst>
            <pc:docMk/>
            <pc:sldMk cId="1806454319" sldId="3167"/>
            <ac:spMk id="10" creationId="{67E3E429-758D-C72B-6BB1-88BAA52DBA76}"/>
          </ac:spMkLst>
        </pc:spChg>
        <pc:spChg chg="del mod topLvl">
          <ac:chgData name="Mathilda Händén" userId="c86d09dc-e4d8-4bba-a0b2-6bb6c20761f9" providerId="ADAL" clId="{AF4EB1B8-07A6-4481-91DF-B2D5D61615A8}" dt="2023-02-16T14:12:52.308" v="23785" actId="478"/>
          <ac:spMkLst>
            <pc:docMk/>
            <pc:sldMk cId="1806454319" sldId="3167"/>
            <ac:spMk id="11" creationId="{6429F084-C48B-A103-3E36-99028390F702}"/>
          </ac:spMkLst>
        </pc:spChg>
        <pc:spChg chg="del mod topLvl">
          <ac:chgData name="Mathilda Händén" userId="c86d09dc-e4d8-4bba-a0b2-6bb6c20761f9" providerId="ADAL" clId="{AF4EB1B8-07A6-4481-91DF-B2D5D61615A8}" dt="2023-02-16T14:12:52.308" v="23785" actId="478"/>
          <ac:spMkLst>
            <pc:docMk/>
            <pc:sldMk cId="1806454319" sldId="3167"/>
            <ac:spMk id="12" creationId="{51CF4BE6-BE21-1215-5801-920CF709F441}"/>
          </ac:spMkLst>
        </pc:spChg>
        <pc:spChg chg="add del mod">
          <ac:chgData name="Mathilda Händén" userId="c86d09dc-e4d8-4bba-a0b2-6bb6c20761f9" providerId="ADAL" clId="{AF4EB1B8-07A6-4481-91DF-B2D5D61615A8}" dt="2023-02-16T14:11:20.959" v="23707"/>
          <ac:spMkLst>
            <pc:docMk/>
            <pc:sldMk cId="1806454319" sldId="3167"/>
            <ac:spMk id="13" creationId="{7EA4C4BB-5F77-8CB7-DB4E-FA00464D579C}"/>
          </ac:spMkLst>
        </pc:spChg>
        <pc:spChg chg="add del mod">
          <ac:chgData name="Mathilda Händén" userId="c86d09dc-e4d8-4bba-a0b2-6bb6c20761f9" providerId="ADAL" clId="{AF4EB1B8-07A6-4481-91DF-B2D5D61615A8}" dt="2023-02-16T14:11:20.959" v="23707"/>
          <ac:spMkLst>
            <pc:docMk/>
            <pc:sldMk cId="1806454319" sldId="3167"/>
            <ac:spMk id="14" creationId="{40541F54-64CC-0DB9-A047-6DACA6726E68}"/>
          </ac:spMkLst>
        </pc:spChg>
        <pc:spChg chg="add del mod">
          <ac:chgData name="Mathilda Händén" userId="c86d09dc-e4d8-4bba-a0b2-6bb6c20761f9" providerId="ADAL" clId="{AF4EB1B8-07A6-4481-91DF-B2D5D61615A8}" dt="2023-02-16T14:11:20.959" v="23707"/>
          <ac:spMkLst>
            <pc:docMk/>
            <pc:sldMk cId="1806454319" sldId="3167"/>
            <ac:spMk id="16" creationId="{9678A826-DC98-DF5C-BE7E-CB1CFCF04742}"/>
          </ac:spMkLst>
        </pc:spChg>
        <pc:spChg chg="mod">
          <ac:chgData name="Mathilda Händén" userId="c86d09dc-e4d8-4bba-a0b2-6bb6c20761f9" providerId="ADAL" clId="{AF4EB1B8-07A6-4481-91DF-B2D5D61615A8}" dt="2023-02-16T13:22:48.271" v="22937" actId="27636"/>
          <ac:spMkLst>
            <pc:docMk/>
            <pc:sldMk cId="1806454319" sldId="3167"/>
            <ac:spMk id="18" creationId="{C3367F17-353E-421F-8F78-580A71BF6743}"/>
          </ac:spMkLst>
        </pc:spChg>
        <pc:spChg chg="add del mod">
          <ac:chgData name="Mathilda Händén" userId="c86d09dc-e4d8-4bba-a0b2-6bb6c20761f9" providerId="ADAL" clId="{AF4EB1B8-07A6-4481-91DF-B2D5D61615A8}" dt="2023-02-16T14:11:20.959" v="23707"/>
          <ac:spMkLst>
            <pc:docMk/>
            <pc:sldMk cId="1806454319" sldId="3167"/>
            <ac:spMk id="19" creationId="{70F77159-1F42-4043-E65E-E8E6EF81B905}"/>
          </ac:spMkLst>
        </pc:spChg>
        <pc:spChg chg="add del mod">
          <ac:chgData name="Mathilda Händén" userId="c86d09dc-e4d8-4bba-a0b2-6bb6c20761f9" providerId="ADAL" clId="{AF4EB1B8-07A6-4481-91DF-B2D5D61615A8}" dt="2023-02-16T14:11:20.959" v="23707"/>
          <ac:spMkLst>
            <pc:docMk/>
            <pc:sldMk cId="1806454319" sldId="3167"/>
            <ac:spMk id="20" creationId="{972415F9-8CEE-1DF7-00DB-4B4404E79B54}"/>
          </ac:spMkLst>
        </pc:spChg>
        <pc:spChg chg="mod topLvl">
          <ac:chgData name="Mathilda Händén" userId="c86d09dc-e4d8-4bba-a0b2-6bb6c20761f9" providerId="ADAL" clId="{AF4EB1B8-07A6-4481-91DF-B2D5D61615A8}" dt="2023-02-16T14:10:23.659" v="23697" actId="165"/>
          <ac:spMkLst>
            <pc:docMk/>
            <pc:sldMk cId="1806454319" sldId="3167"/>
            <ac:spMk id="21" creationId="{512CE81C-99BA-A5CA-AC01-EF105ACC50B2}"/>
          </ac:spMkLst>
        </pc:spChg>
        <pc:spChg chg="add mod">
          <ac:chgData name="Mathilda Händén" userId="c86d09dc-e4d8-4bba-a0b2-6bb6c20761f9" providerId="ADAL" clId="{AF4EB1B8-07A6-4481-91DF-B2D5D61615A8}" dt="2023-02-16T14:12:59.732" v="23786" actId="1076"/>
          <ac:spMkLst>
            <pc:docMk/>
            <pc:sldMk cId="1806454319" sldId="3167"/>
            <ac:spMk id="23" creationId="{9D51ABF9-D1C1-50DA-A04E-175514CCF5B8}"/>
          </ac:spMkLst>
        </pc:spChg>
        <pc:spChg chg="add mod">
          <ac:chgData name="Mathilda Händén" userId="c86d09dc-e4d8-4bba-a0b2-6bb6c20761f9" providerId="ADAL" clId="{AF4EB1B8-07A6-4481-91DF-B2D5D61615A8}" dt="2023-02-16T14:12:59.732" v="23786" actId="1076"/>
          <ac:spMkLst>
            <pc:docMk/>
            <pc:sldMk cId="1806454319" sldId="3167"/>
            <ac:spMk id="24" creationId="{2E95F7F6-B99F-10D7-A272-42B71BDD8BCF}"/>
          </ac:spMkLst>
        </pc:spChg>
        <pc:spChg chg="add mod">
          <ac:chgData name="Mathilda Händén" userId="c86d09dc-e4d8-4bba-a0b2-6bb6c20761f9" providerId="ADAL" clId="{AF4EB1B8-07A6-4481-91DF-B2D5D61615A8}" dt="2023-02-16T14:12:59.732" v="23786" actId="1076"/>
          <ac:spMkLst>
            <pc:docMk/>
            <pc:sldMk cId="1806454319" sldId="3167"/>
            <ac:spMk id="26" creationId="{D1612671-2792-EF03-49A6-14B159F28F9E}"/>
          </ac:spMkLst>
        </pc:spChg>
        <pc:spChg chg="add mod">
          <ac:chgData name="Mathilda Händén" userId="c86d09dc-e4d8-4bba-a0b2-6bb6c20761f9" providerId="ADAL" clId="{AF4EB1B8-07A6-4481-91DF-B2D5D61615A8}" dt="2023-02-16T14:12:59.732" v="23786" actId="1076"/>
          <ac:spMkLst>
            <pc:docMk/>
            <pc:sldMk cId="1806454319" sldId="3167"/>
            <ac:spMk id="29" creationId="{BC24829B-6010-57AF-DF49-D301782CFB48}"/>
          </ac:spMkLst>
        </pc:spChg>
        <pc:spChg chg="add mod">
          <ac:chgData name="Mathilda Händén" userId="c86d09dc-e4d8-4bba-a0b2-6bb6c20761f9" providerId="ADAL" clId="{AF4EB1B8-07A6-4481-91DF-B2D5D61615A8}" dt="2023-02-16T14:12:59.732" v="23786" actId="1076"/>
          <ac:spMkLst>
            <pc:docMk/>
            <pc:sldMk cId="1806454319" sldId="3167"/>
            <ac:spMk id="35" creationId="{8B995125-B4B9-5577-A858-06932D66FCA7}"/>
          </ac:spMkLst>
        </pc:spChg>
        <pc:spChg chg="add del mod">
          <ac:chgData name="Mathilda Händén" userId="c86d09dc-e4d8-4bba-a0b2-6bb6c20761f9" providerId="ADAL" clId="{AF4EB1B8-07A6-4481-91DF-B2D5D61615A8}" dt="2023-02-16T14:12:30.979" v="23781" actId="478"/>
          <ac:spMkLst>
            <pc:docMk/>
            <pc:sldMk cId="1806454319" sldId="3167"/>
            <ac:spMk id="36" creationId="{E05C5DD2-423D-9CA2-5285-197045908A76}"/>
          </ac:spMkLst>
        </pc:spChg>
        <pc:spChg chg="add mod">
          <ac:chgData name="Mathilda Händén" userId="c86d09dc-e4d8-4bba-a0b2-6bb6c20761f9" providerId="ADAL" clId="{AF4EB1B8-07A6-4481-91DF-B2D5D61615A8}" dt="2023-02-16T14:12:59.732" v="23786" actId="1076"/>
          <ac:spMkLst>
            <pc:docMk/>
            <pc:sldMk cId="1806454319" sldId="3167"/>
            <ac:spMk id="37" creationId="{31FCB001-7B7E-9DC8-C205-AAC04F17F577}"/>
          </ac:spMkLst>
        </pc:spChg>
        <pc:spChg chg="add del mod">
          <ac:chgData name="Mathilda Händén" userId="c86d09dc-e4d8-4bba-a0b2-6bb6c20761f9" providerId="ADAL" clId="{AF4EB1B8-07A6-4481-91DF-B2D5D61615A8}" dt="2023-02-16T14:13:15.836" v="23789" actId="478"/>
          <ac:spMkLst>
            <pc:docMk/>
            <pc:sldMk cId="1806454319" sldId="3167"/>
            <ac:spMk id="39" creationId="{6D6B6CFA-824E-4EB7-A376-78FEE3818492}"/>
          </ac:spMkLst>
        </pc:spChg>
        <pc:spChg chg="add mod">
          <ac:chgData name="Mathilda Händén" userId="c86d09dc-e4d8-4bba-a0b2-6bb6c20761f9" providerId="ADAL" clId="{AF4EB1B8-07A6-4481-91DF-B2D5D61615A8}" dt="2023-02-16T14:13:14.650" v="23788" actId="1076"/>
          <ac:spMkLst>
            <pc:docMk/>
            <pc:sldMk cId="1806454319" sldId="3167"/>
            <ac:spMk id="40" creationId="{E70E4E3F-A6AC-1362-73C2-4D0449509279}"/>
          </ac:spMkLst>
        </pc:spChg>
        <pc:spChg chg="del">
          <ac:chgData name="Mathilda Händén" userId="c86d09dc-e4d8-4bba-a0b2-6bb6c20761f9" providerId="ADAL" clId="{AF4EB1B8-07A6-4481-91DF-B2D5D61615A8}" dt="2023-02-16T14:04:07.961" v="23355" actId="478"/>
          <ac:spMkLst>
            <pc:docMk/>
            <pc:sldMk cId="1806454319" sldId="3167"/>
            <ac:spMk id="50" creationId="{1B8064E4-0565-2EB1-11F0-02160173FE76}"/>
          </ac:spMkLst>
        </pc:spChg>
        <pc:spChg chg="mod">
          <ac:chgData name="Mathilda Händén" userId="c86d09dc-e4d8-4bba-a0b2-6bb6c20761f9" providerId="ADAL" clId="{AF4EB1B8-07A6-4481-91DF-B2D5D61615A8}" dt="2023-02-16T14:47:46.343" v="23814" actId="20577"/>
          <ac:spMkLst>
            <pc:docMk/>
            <pc:sldMk cId="1806454319" sldId="3167"/>
            <ac:spMk id="63" creationId="{49CA57D0-D04B-6532-A2BC-FE7CBF801586}"/>
          </ac:spMkLst>
        </pc:spChg>
        <pc:spChg chg="mod topLvl">
          <ac:chgData name="Mathilda Händén" userId="c86d09dc-e4d8-4bba-a0b2-6bb6c20761f9" providerId="ADAL" clId="{AF4EB1B8-07A6-4481-91DF-B2D5D61615A8}" dt="2023-02-16T14:10:37.366" v="23701" actId="1076"/>
          <ac:spMkLst>
            <pc:docMk/>
            <pc:sldMk cId="1806454319" sldId="3167"/>
            <ac:spMk id="66" creationId="{59D7A57A-F855-7EA6-2F51-4589DDD50725}"/>
          </ac:spMkLst>
        </pc:spChg>
        <pc:spChg chg="del mod topLvl">
          <ac:chgData name="Mathilda Händén" userId="c86d09dc-e4d8-4bba-a0b2-6bb6c20761f9" providerId="ADAL" clId="{AF4EB1B8-07A6-4481-91DF-B2D5D61615A8}" dt="2023-02-16T14:12:49.835" v="23784" actId="478"/>
          <ac:spMkLst>
            <pc:docMk/>
            <pc:sldMk cId="1806454319" sldId="3167"/>
            <ac:spMk id="67" creationId="{E9B6870F-FC2F-27D2-F118-2817171479B5}"/>
          </ac:spMkLst>
        </pc:spChg>
        <pc:spChg chg="del mod topLvl">
          <ac:chgData name="Mathilda Händén" userId="c86d09dc-e4d8-4bba-a0b2-6bb6c20761f9" providerId="ADAL" clId="{AF4EB1B8-07A6-4481-91DF-B2D5D61615A8}" dt="2023-02-16T14:12:49.835" v="23784" actId="478"/>
          <ac:spMkLst>
            <pc:docMk/>
            <pc:sldMk cId="1806454319" sldId="3167"/>
            <ac:spMk id="68" creationId="{B0F63782-7AAA-152A-DD0A-85CFD2B7ACA1}"/>
          </ac:spMkLst>
        </pc:spChg>
        <pc:grpChg chg="del mod">
          <ac:chgData name="Mathilda Händén" userId="c86d09dc-e4d8-4bba-a0b2-6bb6c20761f9" providerId="ADAL" clId="{AF4EB1B8-07A6-4481-91DF-B2D5D61615A8}" dt="2023-02-16T14:10:23.659" v="23697" actId="165"/>
          <ac:grpSpMkLst>
            <pc:docMk/>
            <pc:sldMk cId="1806454319" sldId="3167"/>
            <ac:grpSpMk id="72" creationId="{40C6F4F0-0A59-0336-9363-BF5BA76D8D60}"/>
          </ac:grpSpMkLst>
        </pc:grpChg>
        <pc:grpChg chg="del">
          <ac:chgData name="Mathilda Händén" userId="c86d09dc-e4d8-4bba-a0b2-6bb6c20761f9" providerId="ADAL" clId="{AF4EB1B8-07A6-4481-91DF-B2D5D61615A8}" dt="2023-02-16T13:17:02.254" v="22843" actId="478"/>
          <ac:grpSpMkLst>
            <pc:docMk/>
            <pc:sldMk cId="1806454319" sldId="3167"/>
            <ac:grpSpMk id="73" creationId="{BDF61860-4D3B-B52E-71AA-68D145B8434D}"/>
          </ac:grpSpMkLst>
        </pc:gr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16T14:13:18.655" v="23790"/>
              <pc2:cmMkLst xmlns:pc2="http://schemas.microsoft.com/office/powerpoint/2019/9/main/command">
                <pc:docMk/>
                <pc:sldMk cId="1806454319" sldId="3167"/>
                <pc2:cmMk id="{62ECFE36-2AFB-4F25-BA15-680A346772D9}"/>
              </pc2:cmMkLst>
            </pc226:cmChg>
            <pc226:cmChg xmlns:pc226="http://schemas.microsoft.com/office/powerpoint/2022/06/main/command" chg="add del">
              <pc226:chgData name="Mathilda Händén" userId="c86d09dc-e4d8-4bba-a0b2-6bb6c20761f9" providerId="ADAL" clId="{AF4EB1B8-07A6-4481-91DF-B2D5D61615A8}" dt="2023-02-16T14:48:04.796" v="23817"/>
              <pc2:cmMkLst xmlns:pc2="http://schemas.microsoft.com/office/powerpoint/2019/9/main/command">
                <pc:docMk/>
                <pc:sldMk cId="1806454319" sldId="3167"/>
                <pc2:cmMk id="{42D8CBDA-5FDA-485F-BFEC-B17970E1D5F1}"/>
              </pc2:cmMkLst>
            </pc226:cmChg>
          </p:ext>
        </pc:extLst>
      </pc:sldChg>
      <pc:sldChg chg="add del">
        <pc:chgData name="Mathilda Händén" userId="c86d09dc-e4d8-4bba-a0b2-6bb6c20761f9" providerId="ADAL" clId="{AF4EB1B8-07A6-4481-91DF-B2D5D61615A8}" dt="2023-02-16T12:56:10.003" v="22464" actId="47"/>
        <pc:sldMkLst>
          <pc:docMk/>
          <pc:sldMk cId="1976641692" sldId="3167"/>
        </pc:sldMkLst>
      </pc:sldChg>
      <pc:sldChg chg="addSp delSp modSp add mod modTransition addCm delCm modNotesTx">
        <pc:chgData name="Mathilda Händén" userId="c86d09dc-e4d8-4bba-a0b2-6bb6c20761f9" providerId="ADAL" clId="{AF4EB1B8-07A6-4481-91DF-B2D5D61615A8}" dt="2023-03-02T14:05:27.142" v="35356"/>
        <pc:sldMkLst>
          <pc:docMk/>
          <pc:sldMk cId="296311706" sldId="3168"/>
        </pc:sldMkLst>
        <pc:spChg chg="mod">
          <ac:chgData name="Mathilda Händén" userId="c86d09dc-e4d8-4bba-a0b2-6bb6c20761f9" providerId="ADAL" clId="{AF4EB1B8-07A6-4481-91DF-B2D5D61615A8}" dt="2023-02-17T10:01:06.784" v="24619" actId="20577"/>
          <ac:spMkLst>
            <pc:docMk/>
            <pc:sldMk cId="296311706" sldId="3168"/>
            <ac:spMk id="3" creationId="{12EEB027-5950-0244-691D-4FB458B09E68}"/>
          </ac:spMkLst>
        </pc:spChg>
        <pc:spChg chg="add del mod">
          <ac:chgData name="Mathilda Händén" userId="c86d09dc-e4d8-4bba-a0b2-6bb6c20761f9" providerId="ADAL" clId="{AF4EB1B8-07A6-4481-91DF-B2D5D61615A8}" dt="2023-02-17T10:01:11.435" v="24620" actId="478"/>
          <ac:spMkLst>
            <pc:docMk/>
            <pc:sldMk cId="296311706" sldId="3168"/>
            <ac:spMk id="4" creationId="{B5E3CBD0-D7DC-88BF-7EBD-291643FD66B1}"/>
          </ac:spMkLst>
        </pc:spChg>
        <pc:spChg chg="mod">
          <ac:chgData name="Mathilda Händén" userId="c86d09dc-e4d8-4bba-a0b2-6bb6c20761f9" providerId="ADAL" clId="{AF4EB1B8-07A6-4481-91DF-B2D5D61615A8}" dt="2023-02-17T10:00:43.700" v="24594" actId="20577"/>
          <ac:spMkLst>
            <pc:docMk/>
            <pc:sldMk cId="296311706" sldId="3168"/>
            <ac:spMk id="15" creationId="{BE1D55BF-3A63-0A5C-F95F-73B900CBA926}"/>
          </ac:spMkLst>
        </pc:sp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5:27.142" v="35356"/>
              <pc2:cmMkLst xmlns:pc2="http://schemas.microsoft.com/office/powerpoint/2019/9/main/command">
                <pc:docMk/>
                <pc:sldMk cId="296311706" sldId="3168"/>
                <pc2:cmMk id="{996F3412-3380-4348-8732-A4E884F97C55}"/>
              </pc2:cmMkLst>
            </pc226:cmChg>
          </p:ext>
        </pc:extLst>
      </pc:sldChg>
      <pc:sldChg chg="addSp delSp modSp new del mod">
        <pc:chgData name="Mathilda Händén" userId="c86d09dc-e4d8-4bba-a0b2-6bb6c20761f9" providerId="ADAL" clId="{AF4EB1B8-07A6-4481-91DF-B2D5D61615A8}" dt="2023-02-16T13:38:05.871" v="23128" actId="47"/>
        <pc:sldMkLst>
          <pc:docMk/>
          <pc:sldMk cId="1327509106" sldId="3168"/>
        </pc:sldMkLst>
        <pc:spChg chg="del mod">
          <ac:chgData name="Mathilda Händén" userId="c86d09dc-e4d8-4bba-a0b2-6bb6c20761f9" providerId="ADAL" clId="{AF4EB1B8-07A6-4481-91DF-B2D5D61615A8}" dt="2023-02-16T13:37:07.438" v="23097" actId="478"/>
          <ac:spMkLst>
            <pc:docMk/>
            <pc:sldMk cId="1327509106" sldId="3168"/>
            <ac:spMk id="2" creationId="{482E7299-8E0E-02D9-BA01-30932213D1B3}"/>
          </ac:spMkLst>
        </pc:spChg>
        <pc:spChg chg="add mod">
          <ac:chgData name="Mathilda Händén" userId="c86d09dc-e4d8-4bba-a0b2-6bb6c20761f9" providerId="ADAL" clId="{AF4EB1B8-07A6-4481-91DF-B2D5D61615A8}" dt="2023-02-16T13:37:07.438" v="23097" actId="478"/>
          <ac:spMkLst>
            <pc:docMk/>
            <pc:sldMk cId="1327509106" sldId="3168"/>
            <ac:spMk id="4" creationId="{51765993-A39B-9429-10A7-B04F3E6F403A}"/>
          </ac:spMkLst>
        </pc:spChg>
      </pc:sldChg>
      <pc:sldChg chg="addSp delSp modSp mod modTransition delAnim modAnim addCm modCm">
        <pc:chgData name="Mathilda Händén" userId="c86d09dc-e4d8-4bba-a0b2-6bb6c20761f9" providerId="ADAL" clId="{AF4EB1B8-07A6-4481-91DF-B2D5D61615A8}" dt="2023-03-02T11:26:26.368" v="34490" actId="27636"/>
        <pc:sldMkLst>
          <pc:docMk/>
          <pc:sldMk cId="2150360934" sldId="3169"/>
        </pc:sldMkLst>
        <pc:spChg chg="add del mod">
          <ac:chgData name="Mathilda Händén" userId="c86d09dc-e4d8-4bba-a0b2-6bb6c20761f9" providerId="ADAL" clId="{AF4EB1B8-07A6-4481-91DF-B2D5D61615A8}" dt="2023-03-02T07:41:01.031" v="32723" actId="478"/>
          <ac:spMkLst>
            <pc:docMk/>
            <pc:sldMk cId="2150360934" sldId="3169"/>
            <ac:spMk id="2" creationId="{0D14F4D0-9B82-A6B6-B79E-202553A55261}"/>
          </ac:spMkLst>
        </pc:spChg>
        <pc:spChg chg="mod">
          <ac:chgData name="Mathilda Händén" userId="c86d09dc-e4d8-4bba-a0b2-6bb6c20761f9" providerId="ADAL" clId="{AF4EB1B8-07A6-4481-91DF-B2D5D61615A8}" dt="2023-03-02T11:26:26.368" v="34490" actId="27636"/>
          <ac:spMkLst>
            <pc:docMk/>
            <pc:sldMk cId="2150360934" sldId="3169"/>
            <ac:spMk id="9" creationId="{FA6B68E7-1E47-683F-E67F-CCE2128EB001}"/>
          </ac:spMkLst>
        </pc:sp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22T08:39:09.452" v="28113"/>
              <pc2:cmMkLst xmlns:pc2="http://schemas.microsoft.com/office/powerpoint/2019/9/main/command">
                <pc:docMk/>
                <pc:sldMk cId="2150360934" sldId="3169"/>
                <pc2:cmMk id="{49660ED0-1610-4CDF-8962-894F3B4A4B1A}"/>
              </pc2:cmMkLst>
            </pc226:cmChg>
          </p:ext>
        </pc:extLst>
      </pc:sldChg>
      <pc:sldChg chg="addSp delSp modSp add del mod modTransition addCm delCm modCm">
        <pc:chgData name="Mathilda Händén" userId="c86d09dc-e4d8-4bba-a0b2-6bb6c20761f9" providerId="ADAL" clId="{AF4EB1B8-07A6-4481-91DF-B2D5D61615A8}" dt="2023-02-22T09:56:15.970" v="28522" actId="47"/>
        <pc:sldMkLst>
          <pc:docMk/>
          <pc:sldMk cId="2568575522" sldId="3170"/>
        </pc:sldMkLst>
        <pc:spChg chg="add del mod">
          <ac:chgData name="Mathilda Händén" userId="c86d09dc-e4d8-4bba-a0b2-6bb6c20761f9" providerId="ADAL" clId="{AF4EB1B8-07A6-4481-91DF-B2D5D61615A8}" dt="2023-02-17T12:37:48.846" v="25241" actId="478"/>
          <ac:spMkLst>
            <pc:docMk/>
            <pc:sldMk cId="2568575522" sldId="3170"/>
            <ac:spMk id="2" creationId="{E479323A-54C3-D176-272B-040094531F72}"/>
          </ac:spMkLst>
        </pc:spChg>
        <pc:spChg chg="add mod">
          <ac:chgData name="Mathilda Händén" userId="c86d09dc-e4d8-4bba-a0b2-6bb6c20761f9" providerId="ADAL" clId="{AF4EB1B8-07A6-4481-91DF-B2D5D61615A8}" dt="2023-02-22T06:58:42.793" v="27559" actId="1076"/>
          <ac:spMkLst>
            <pc:docMk/>
            <pc:sldMk cId="2568575522" sldId="3170"/>
            <ac:spMk id="4" creationId="{A5B74A82-CF3D-ED6B-21B3-F0735ADAB509}"/>
          </ac:spMkLst>
        </pc:spChg>
        <pc:spChg chg="add del mod">
          <ac:chgData name="Mathilda Händén" userId="c86d09dc-e4d8-4bba-a0b2-6bb6c20761f9" providerId="ADAL" clId="{AF4EB1B8-07A6-4481-91DF-B2D5D61615A8}" dt="2023-02-17T10:54:33.944" v="24896" actId="478"/>
          <ac:spMkLst>
            <pc:docMk/>
            <pc:sldMk cId="2568575522" sldId="3170"/>
            <ac:spMk id="6" creationId="{7922FB94-F68D-DA35-58DD-36E9CA2B60FE}"/>
          </ac:spMkLst>
        </pc:spChg>
        <pc:spChg chg="add del mod">
          <ac:chgData name="Mathilda Händén" userId="c86d09dc-e4d8-4bba-a0b2-6bb6c20761f9" providerId="ADAL" clId="{AF4EB1B8-07A6-4481-91DF-B2D5D61615A8}" dt="2023-02-17T12:37:48.846" v="25241" actId="478"/>
          <ac:spMkLst>
            <pc:docMk/>
            <pc:sldMk cId="2568575522" sldId="3170"/>
            <ac:spMk id="7" creationId="{93B23936-65B7-AEF7-05BF-A5F01B8876C4}"/>
          </ac:spMkLst>
        </pc:spChg>
        <pc:spChg chg="add del mod">
          <ac:chgData name="Mathilda Händén" userId="c86d09dc-e4d8-4bba-a0b2-6bb6c20761f9" providerId="ADAL" clId="{AF4EB1B8-07A6-4481-91DF-B2D5D61615A8}" dt="2023-02-17T10:54:33.944" v="24896" actId="478"/>
          <ac:spMkLst>
            <pc:docMk/>
            <pc:sldMk cId="2568575522" sldId="3170"/>
            <ac:spMk id="8" creationId="{2B9948B3-D651-3BEF-199C-E81F4831CD07}"/>
          </ac:spMkLst>
        </pc:spChg>
        <pc:spChg chg="del mod">
          <ac:chgData name="Mathilda Händén" userId="c86d09dc-e4d8-4bba-a0b2-6bb6c20761f9" providerId="ADAL" clId="{AF4EB1B8-07A6-4481-91DF-B2D5D61615A8}" dt="2023-02-17T10:50:08.466" v="24693" actId="478"/>
          <ac:spMkLst>
            <pc:docMk/>
            <pc:sldMk cId="2568575522" sldId="3170"/>
            <ac:spMk id="9" creationId="{DC8D24AF-753E-49E2-043E-FF5AB96C68A8}"/>
          </ac:spMkLst>
        </pc:spChg>
        <pc:spChg chg="del">
          <ac:chgData name="Mathilda Händén" userId="c86d09dc-e4d8-4bba-a0b2-6bb6c20761f9" providerId="ADAL" clId="{AF4EB1B8-07A6-4481-91DF-B2D5D61615A8}" dt="2023-02-17T10:51:18.928" v="24779" actId="478"/>
          <ac:spMkLst>
            <pc:docMk/>
            <pc:sldMk cId="2568575522" sldId="3170"/>
            <ac:spMk id="10" creationId="{CFD90870-B58A-FE70-01D8-6441F5387299}"/>
          </ac:spMkLst>
        </pc:spChg>
        <pc:spChg chg="add mod ord">
          <ac:chgData name="Mathilda Händén" userId="c86d09dc-e4d8-4bba-a0b2-6bb6c20761f9" providerId="ADAL" clId="{AF4EB1B8-07A6-4481-91DF-B2D5D61615A8}" dt="2023-02-17T12:37:52.622" v="25243" actId="167"/>
          <ac:spMkLst>
            <pc:docMk/>
            <pc:sldMk cId="2568575522" sldId="3170"/>
            <ac:spMk id="14" creationId="{AC208E8D-F95C-0014-B041-359649CD1C0B}"/>
          </ac:spMkLst>
        </pc:spChg>
        <pc:spChg chg="add mod ord">
          <ac:chgData name="Mathilda Händén" userId="c86d09dc-e4d8-4bba-a0b2-6bb6c20761f9" providerId="ADAL" clId="{AF4EB1B8-07A6-4481-91DF-B2D5D61615A8}" dt="2023-02-17T12:37:52.622" v="25243" actId="167"/>
          <ac:spMkLst>
            <pc:docMk/>
            <pc:sldMk cId="2568575522" sldId="3170"/>
            <ac:spMk id="15" creationId="{39034CE3-08E5-C72E-6B66-40BC7C91B605}"/>
          </ac:spMkLst>
        </pc:spChg>
        <pc:picChg chg="del">
          <ac:chgData name="Mathilda Händén" userId="c86d09dc-e4d8-4bba-a0b2-6bb6c20761f9" providerId="ADAL" clId="{AF4EB1B8-07A6-4481-91DF-B2D5D61615A8}" dt="2023-02-17T10:48:51.227" v="24675" actId="478"/>
          <ac:picMkLst>
            <pc:docMk/>
            <pc:sldMk cId="2568575522" sldId="3170"/>
            <ac:picMk id="3" creationId="{C47760D5-7988-46B7-CB48-795BD5017F83}"/>
          </ac:picMkLst>
        </pc:picChg>
        <pc:picChg chg="add mod">
          <ac:chgData name="Mathilda Händén" userId="c86d09dc-e4d8-4bba-a0b2-6bb6c20761f9" providerId="ADAL" clId="{AF4EB1B8-07A6-4481-91DF-B2D5D61615A8}" dt="2023-02-17T10:52:08.745" v="24794" actId="1076"/>
          <ac:picMkLst>
            <pc:docMk/>
            <pc:sldMk cId="2568575522" sldId="3170"/>
            <ac:picMk id="5" creationId="{4520C24D-61AE-2466-6E84-A0DEAD3344B4}"/>
          </ac:picMkLst>
        </pc:picChg>
        <pc:picChg chg="add mod ord">
          <ac:chgData name="Mathilda Händén" userId="c86d09dc-e4d8-4bba-a0b2-6bb6c20761f9" providerId="ADAL" clId="{AF4EB1B8-07A6-4481-91DF-B2D5D61615A8}" dt="2023-02-17T12:37:52.622" v="25243" actId="167"/>
          <ac:picMkLst>
            <pc:docMk/>
            <pc:sldMk cId="2568575522" sldId="3170"/>
            <ac:picMk id="11" creationId="{797459C7-7102-D47C-0C18-F9151E5C9C3C}"/>
          </ac:picMkLst>
        </pc:picChg>
        <pc:picChg chg="mod ord">
          <ac:chgData name="Mathilda Händén" userId="c86d09dc-e4d8-4bba-a0b2-6bb6c20761f9" providerId="ADAL" clId="{AF4EB1B8-07A6-4481-91DF-B2D5D61615A8}" dt="2023-02-17T12:39:02.224" v="25250" actId="1076"/>
          <ac:picMkLst>
            <pc:docMk/>
            <pc:sldMk cId="2568575522" sldId="3170"/>
            <ac:picMk id="12" creationId="{697AE5C2-E613-6388-7FE6-13CE400E8431}"/>
          </ac:picMkLst>
        </pc:picChg>
        <pc:picChg chg="mod ord">
          <ac:chgData name="Mathilda Händén" userId="c86d09dc-e4d8-4bba-a0b2-6bb6c20761f9" providerId="ADAL" clId="{AF4EB1B8-07A6-4481-91DF-B2D5D61615A8}" dt="2023-02-17T10:52:13.505" v="24796" actId="1076"/>
          <ac:picMkLst>
            <pc:docMk/>
            <pc:sldMk cId="2568575522" sldId="3170"/>
            <ac:picMk id="13" creationId="{2DFC1E33-9943-EB91-AAD7-F712326158A0}"/>
          </ac:picMkLst>
        </pc:pic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22T08:24:40.400" v="28048"/>
              <pc2:cmMkLst xmlns:pc2="http://schemas.microsoft.com/office/powerpoint/2019/9/main/command">
                <pc:docMk/>
                <pc:sldMk cId="2568575522" sldId="3170"/>
                <pc2:cmMk id="{BC73A773-8FBE-490A-8C5F-24D4CAB30AEF}"/>
              </pc2:cmMkLst>
            </pc226:cmChg>
            <pc226:cmChg xmlns:pc226="http://schemas.microsoft.com/office/powerpoint/2022/06/main/command" chg="add del">
              <pc226:chgData name="Mathilda Händén" userId="c86d09dc-e4d8-4bba-a0b2-6bb6c20761f9" providerId="ADAL" clId="{AF4EB1B8-07A6-4481-91DF-B2D5D61615A8}" dt="2023-02-17T14:36:33.751" v="25518"/>
              <pc2:cmMkLst xmlns:pc2="http://schemas.microsoft.com/office/powerpoint/2019/9/main/command">
                <pc:docMk/>
                <pc:sldMk cId="2568575522" sldId="3170"/>
                <pc2:cmMk id="{2A3AA9BF-7045-4CA5-B0C3-101CFB688DDE}"/>
              </pc2:cmMkLst>
              <pc226:cmRplyChg chg="add">
                <pc226:chgData name="Mathilda Händén" userId="c86d09dc-e4d8-4bba-a0b2-6bb6c20761f9" providerId="ADAL" clId="{AF4EB1B8-07A6-4481-91DF-B2D5D61615A8}" dt="2023-02-17T12:42:13.506" v="25251"/>
                <pc2:cmRplyMkLst xmlns:pc2="http://schemas.microsoft.com/office/powerpoint/2019/9/main/command">
                  <pc:docMk/>
                  <pc:sldMk cId="2568575522" sldId="3170"/>
                  <pc2:cmMk id="{2A3AA9BF-7045-4CA5-B0C3-101CFB688DDE}"/>
                  <pc2:cmRplyMk id="{F892BAA7-A049-4689-8E67-5A52B393AB40}"/>
                </pc2:cmRplyMkLst>
              </pc226:cmRplyChg>
            </pc226:cmChg>
          </p:ext>
        </pc:extLst>
      </pc:sldChg>
      <pc:sldChg chg="addSp delSp modSp add mod modTransition modAnim addCm delCm modCm">
        <pc:chgData name="Mathilda Händén" userId="c86d09dc-e4d8-4bba-a0b2-6bb6c20761f9" providerId="ADAL" clId="{AF4EB1B8-07A6-4481-91DF-B2D5D61615A8}" dt="2023-03-03T11:49:50.568" v="36036"/>
        <pc:sldMkLst>
          <pc:docMk/>
          <pc:sldMk cId="245324723" sldId="3171"/>
        </pc:sldMkLst>
        <pc:spChg chg="mod topLvl">
          <ac:chgData name="Mathilda Händén" userId="c86d09dc-e4d8-4bba-a0b2-6bb6c20761f9" providerId="ADAL" clId="{AF4EB1B8-07A6-4481-91DF-B2D5D61615A8}" dt="2023-02-27T08:59:15.422" v="30749" actId="1076"/>
          <ac:spMkLst>
            <pc:docMk/>
            <pc:sldMk cId="245324723" sldId="3171"/>
            <ac:spMk id="10" creationId="{9144082F-D949-A6F0-983E-0CD66A42FCC1}"/>
          </ac:spMkLst>
        </pc:spChg>
        <pc:spChg chg="mod topLvl">
          <ac:chgData name="Mathilda Händén" userId="c86d09dc-e4d8-4bba-a0b2-6bb6c20761f9" providerId="ADAL" clId="{AF4EB1B8-07A6-4481-91DF-B2D5D61615A8}" dt="2023-02-17T12:34:44.647" v="25204" actId="1076"/>
          <ac:spMkLst>
            <pc:docMk/>
            <pc:sldMk cId="245324723" sldId="3171"/>
            <ac:spMk id="18" creationId="{C23C26D4-83AB-2915-F474-E7A81952690A}"/>
          </ac:spMkLst>
        </pc:spChg>
        <pc:spChg chg="mod topLvl">
          <ac:chgData name="Mathilda Händén" userId="c86d09dc-e4d8-4bba-a0b2-6bb6c20761f9" providerId="ADAL" clId="{AF4EB1B8-07A6-4481-91DF-B2D5D61615A8}" dt="2023-02-17T12:35:36.184" v="25215" actId="1076"/>
          <ac:spMkLst>
            <pc:docMk/>
            <pc:sldMk cId="245324723" sldId="3171"/>
            <ac:spMk id="20" creationId="{20D06522-350A-4634-B41C-0AD1068D5B94}"/>
          </ac:spMkLst>
        </pc:spChg>
        <pc:spChg chg="mod">
          <ac:chgData name="Mathilda Händén" userId="c86d09dc-e4d8-4bba-a0b2-6bb6c20761f9" providerId="ADAL" clId="{AF4EB1B8-07A6-4481-91DF-B2D5D61615A8}" dt="2023-03-03T08:38:27.200" v="35853" actId="404"/>
          <ac:spMkLst>
            <pc:docMk/>
            <pc:sldMk cId="245324723" sldId="3171"/>
            <ac:spMk id="21" creationId="{1E1B9565-B5F7-DDC1-76C3-94BD65523CF4}"/>
          </ac:spMkLst>
        </pc:spChg>
        <pc:spChg chg="mod topLvl">
          <ac:chgData name="Mathilda Händén" userId="c86d09dc-e4d8-4bba-a0b2-6bb6c20761f9" providerId="ADAL" clId="{AF4EB1B8-07A6-4481-91DF-B2D5D61615A8}" dt="2023-02-17T12:35:31.400" v="25213" actId="1076"/>
          <ac:spMkLst>
            <pc:docMk/>
            <pc:sldMk cId="245324723" sldId="3171"/>
            <ac:spMk id="38" creationId="{BB4294CB-46F7-863D-FBB5-66119E6EC10A}"/>
          </ac:spMkLst>
        </pc:spChg>
        <pc:spChg chg="mod topLvl">
          <ac:chgData name="Mathilda Händén" userId="c86d09dc-e4d8-4bba-a0b2-6bb6c20761f9" providerId="ADAL" clId="{AF4EB1B8-07A6-4481-91DF-B2D5D61615A8}" dt="2023-02-17T12:35:31.400" v="25213" actId="1076"/>
          <ac:spMkLst>
            <pc:docMk/>
            <pc:sldMk cId="245324723" sldId="3171"/>
            <ac:spMk id="39" creationId="{8FAEA841-A544-ADFD-8C84-0EB3A127E626}"/>
          </ac:spMkLst>
        </pc:spChg>
        <pc:spChg chg="mod topLvl">
          <ac:chgData name="Mathilda Händén" userId="c86d09dc-e4d8-4bba-a0b2-6bb6c20761f9" providerId="ADAL" clId="{AF4EB1B8-07A6-4481-91DF-B2D5D61615A8}" dt="2023-02-17T12:36:28.249" v="25223" actId="554"/>
          <ac:spMkLst>
            <pc:docMk/>
            <pc:sldMk cId="245324723" sldId="3171"/>
            <ac:spMk id="42" creationId="{6774FF6A-9990-495B-0971-6B3089F76869}"/>
          </ac:spMkLst>
        </pc:spChg>
        <pc:spChg chg="mod">
          <ac:chgData name="Mathilda Händén" userId="c86d09dc-e4d8-4bba-a0b2-6bb6c20761f9" providerId="ADAL" clId="{AF4EB1B8-07A6-4481-91DF-B2D5D61615A8}" dt="2023-02-17T12:36:23.724" v="25222" actId="554"/>
          <ac:spMkLst>
            <pc:docMk/>
            <pc:sldMk cId="245324723" sldId="3171"/>
            <ac:spMk id="47" creationId="{69E84962-9B3F-655F-E716-C609D5214B55}"/>
          </ac:spMkLst>
        </pc:spChg>
        <pc:spChg chg="mod">
          <ac:chgData name="Mathilda Händén" userId="c86d09dc-e4d8-4bba-a0b2-6bb6c20761f9" providerId="ADAL" clId="{AF4EB1B8-07A6-4481-91DF-B2D5D61615A8}" dt="2023-02-17T12:36:23.724" v="25222" actId="554"/>
          <ac:spMkLst>
            <pc:docMk/>
            <pc:sldMk cId="245324723" sldId="3171"/>
            <ac:spMk id="51" creationId="{161374A8-6CA4-9F17-332B-BED9E0493F41}"/>
          </ac:spMkLst>
        </pc:spChg>
        <pc:spChg chg="mod">
          <ac:chgData name="Mathilda Händén" userId="c86d09dc-e4d8-4bba-a0b2-6bb6c20761f9" providerId="ADAL" clId="{AF4EB1B8-07A6-4481-91DF-B2D5D61615A8}" dt="2023-02-27T08:57:18.345" v="30727" actId="14861"/>
          <ac:spMkLst>
            <pc:docMk/>
            <pc:sldMk cId="245324723" sldId="3171"/>
            <ac:spMk id="55" creationId="{2CBB73F2-827E-EDFD-F134-577C1D3C9909}"/>
          </ac:spMkLst>
        </pc:spChg>
        <pc:spChg chg="mod topLvl">
          <ac:chgData name="Mathilda Händén" userId="c86d09dc-e4d8-4bba-a0b2-6bb6c20761f9" providerId="ADAL" clId="{AF4EB1B8-07A6-4481-91DF-B2D5D61615A8}" dt="2023-02-17T12:35:34.058" v="25214" actId="1076"/>
          <ac:spMkLst>
            <pc:docMk/>
            <pc:sldMk cId="245324723" sldId="3171"/>
            <ac:spMk id="76" creationId="{D6E9E04C-0BDF-4EB8-CB25-41AF86AFA977}"/>
          </ac:spMkLst>
        </pc:spChg>
        <pc:grpChg chg="del">
          <ac:chgData name="Mathilda Händén" userId="c86d09dc-e4d8-4bba-a0b2-6bb6c20761f9" providerId="ADAL" clId="{AF4EB1B8-07A6-4481-91DF-B2D5D61615A8}" dt="2023-02-17T12:34:36.632" v="25202" actId="165"/>
          <ac:grpSpMkLst>
            <pc:docMk/>
            <pc:sldMk cId="245324723" sldId="3171"/>
            <ac:grpSpMk id="16" creationId="{2109B9D7-F34A-0F42-C78F-700E50C24959}"/>
          </ac:grpSpMkLst>
        </pc:grpChg>
        <pc:grpChg chg="del">
          <ac:chgData name="Mathilda Händén" userId="c86d09dc-e4d8-4bba-a0b2-6bb6c20761f9" providerId="ADAL" clId="{AF4EB1B8-07A6-4481-91DF-B2D5D61615A8}" dt="2023-02-17T12:34:39.003" v="25203" actId="165"/>
          <ac:grpSpMkLst>
            <pc:docMk/>
            <pc:sldMk cId="245324723" sldId="3171"/>
            <ac:grpSpMk id="17" creationId="{B7BD7399-DC34-2AEB-09C6-FE0C98BCA099}"/>
          </ac:grpSpMkLst>
        </pc:grpChg>
        <pc:picChg chg="add mod modCrop">
          <ac:chgData name="Mathilda Händén" userId="c86d09dc-e4d8-4bba-a0b2-6bb6c20761f9" providerId="ADAL" clId="{AF4EB1B8-07A6-4481-91DF-B2D5D61615A8}" dt="2023-02-27T08:57:45.640" v="30731" actId="1076"/>
          <ac:picMkLst>
            <pc:docMk/>
            <pc:sldMk cId="245324723" sldId="3171"/>
            <ac:picMk id="2" creationId="{ABF646E4-58E9-EC84-1C55-BBB5F16AC2FB}"/>
          </ac:picMkLst>
        </pc:picChg>
        <pc:picChg chg="mod topLvl">
          <ac:chgData name="Mathilda Händén" userId="c86d09dc-e4d8-4bba-a0b2-6bb6c20761f9" providerId="ADAL" clId="{AF4EB1B8-07A6-4481-91DF-B2D5D61615A8}" dt="2023-02-17T12:35:31.400" v="25213" actId="1076"/>
          <ac:picMkLst>
            <pc:docMk/>
            <pc:sldMk cId="245324723" sldId="3171"/>
            <ac:picMk id="3" creationId="{C98413AB-7CB4-FF50-CC65-79B45A34F7BC}"/>
          </ac:picMkLst>
        </pc:picChg>
        <pc:picChg chg="add mod">
          <ac:chgData name="Mathilda Händén" userId="c86d09dc-e4d8-4bba-a0b2-6bb6c20761f9" providerId="ADAL" clId="{AF4EB1B8-07A6-4481-91DF-B2D5D61615A8}" dt="2023-02-21T08:35:44.448" v="25648" actId="1076"/>
          <ac:picMkLst>
            <pc:docMk/>
            <pc:sldMk cId="245324723" sldId="3171"/>
            <ac:picMk id="4" creationId="{0E367D84-3126-4F32-6DD0-F510AAEB5613}"/>
          </ac:picMkLst>
        </pc:picChg>
        <pc:picChg chg="mod topLvl">
          <ac:chgData name="Mathilda Händén" userId="c86d09dc-e4d8-4bba-a0b2-6bb6c20761f9" providerId="ADAL" clId="{AF4EB1B8-07A6-4481-91DF-B2D5D61615A8}" dt="2023-02-17T12:35:31.400" v="25213" actId="1076"/>
          <ac:picMkLst>
            <pc:docMk/>
            <pc:sldMk cId="245324723" sldId="3171"/>
            <ac:picMk id="8" creationId="{49AC63AA-54FE-EC4D-9AC8-3804671EE49C}"/>
          </ac:picMkLst>
        </pc:picChg>
        <pc:picChg chg="mod topLvl">
          <ac:chgData name="Mathilda Händén" userId="c86d09dc-e4d8-4bba-a0b2-6bb6c20761f9" providerId="ADAL" clId="{AF4EB1B8-07A6-4481-91DF-B2D5D61615A8}" dt="2023-02-17T12:35:31.400" v="25213" actId="1076"/>
          <ac:picMkLst>
            <pc:docMk/>
            <pc:sldMk cId="245324723" sldId="3171"/>
            <ac:picMk id="9" creationId="{C1636EE5-014B-BFB1-AB20-A1F4899C2E41}"/>
          </ac:picMkLst>
        </pc:picChg>
        <pc:picChg chg="mod topLvl">
          <ac:chgData name="Mathilda Händén" userId="c86d09dc-e4d8-4bba-a0b2-6bb6c20761f9" providerId="ADAL" clId="{AF4EB1B8-07A6-4481-91DF-B2D5D61615A8}" dt="2023-02-17T12:34:44.647" v="25204" actId="1076"/>
          <ac:picMkLst>
            <pc:docMk/>
            <pc:sldMk cId="245324723" sldId="3171"/>
            <ac:picMk id="12" creationId="{7422664A-731B-0250-C9D4-0D277E36BBC8}"/>
          </ac:picMkLst>
        </pc:picChg>
        <pc:picChg chg="mod topLvl">
          <ac:chgData name="Mathilda Händén" userId="c86d09dc-e4d8-4bba-a0b2-6bb6c20761f9" providerId="ADAL" clId="{AF4EB1B8-07A6-4481-91DF-B2D5D61615A8}" dt="2023-02-17T12:34:44.647" v="25204" actId="1076"/>
          <ac:picMkLst>
            <pc:docMk/>
            <pc:sldMk cId="245324723" sldId="3171"/>
            <ac:picMk id="14" creationId="{C506DEC6-D5CF-1358-E3CC-CCF4B65A8A06}"/>
          </ac:picMkLst>
        </pc:picChg>
        <pc:picChg chg="del mod topLvl">
          <ac:chgData name="Mathilda Händén" userId="c86d09dc-e4d8-4bba-a0b2-6bb6c20761f9" providerId="ADAL" clId="{AF4EB1B8-07A6-4481-91DF-B2D5D61615A8}" dt="2023-02-21T08:35:34.360" v="25643" actId="478"/>
          <ac:picMkLst>
            <pc:docMk/>
            <pc:sldMk cId="245324723" sldId="3171"/>
            <ac:picMk id="15" creationId="{D3FC8517-9816-EAB7-A0E3-924D6245380D}"/>
          </ac:picMkLst>
        </pc:picChg>
        <pc:picChg chg="mod">
          <ac:chgData name="Mathilda Händén" userId="c86d09dc-e4d8-4bba-a0b2-6bb6c20761f9" providerId="ADAL" clId="{AF4EB1B8-07A6-4481-91DF-B2D5D61615A8}" dt="2023-03-03T08:38:30.856" v="35854" actId="1076"/>
          <ac:picMkLst>
            <pc:docMk/>
            <pc:sldMk cId="245324723" sldId="3171"/>
            <ac:picMk id="22" creationId="{7545C267-6633-A87D-F9FA-CF98E308F3AD}"/>
          </ac:picMkLst>
        </pc:picChg>
        <pc:picChg chg="del mod topLvl">
          <ac:chgData name="Mathilda Händén" userId="c86d09dc-e4d8-4bba-a0b2-6bb6c20761f9" providerId="ADAL" clId="{AF4EB1B8-07A6-4481-91DF-B2D5D61615A8}" dt="2023-02-21T08:35:41.185" v="25646" actId="478"/>
          <ac:picMkLst>
            <pc:docMk/>
            <pc:sldMk cId="245324723" sldId="3171"/>
            <ac:picMk id="36" creationId="{C081F65E-6963-0FA2-7151-E39FA3A2F02C}"/>
          </ac:picMkLst>
        </pc:picChg>
        <pc:picChg chg="mod topLvl">
          <ac:chgData name="Mathilda Händén" userId="c86d09dc-e4d8-4bba-a0b2-6bb6c20761f9" providerId="ADAL" clId="{AF4EB1B8-07A6-4481-91DF-B2D5D61615A8}" dt="2023-02-17T12:34:44.647" v="25204" actId="1076"/>
          <ac:picMkLst>
            <pc:docMk/>
            <pc:sldMk cId="245324723" sldId="3171"/>
            <ac:picMk id="1028" creationId="{FA55AC60-723C-1264-1DD8-DD1A393B83A6}"/>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0T12:47:56.977" v="25615"/>
              <pc2:cmMkLst xmlns:pc2="http://schemas.microsoft.com/office/powerpoint/2019/9/main/command">
                <pc:docMk/>
                <pc:sldMk cId="245324723" sldId="3171"/>
                <pc2:cmMk id="{0E604810-A794-4FC8-B5F6-55CFC723CBC1}"/>
              </pc2:cmMkLst>
            </pc226:cmChg>
            <pc226:cmChg xmlns:pc226="http://schemas.microsoft.com/office/powerpoint/2022/06/main/command" chg="del">
              <pc226:chgData name="Mathilda Händén" userId="c86d09dc-e4d8-4bba-a0b2-6bb6c20761f9" providerId="ADAL" clId="{AF4EB1B8-07A6-4481-91DF-B2D5D61615A8}" dt="2023-02-22T08:26:04.266" v="28051"/>
              <pc2:cmMkLst xmlns:pc2="http://schemas.microsoft.com/office/powerpoint/2019/9/main/command">
                <pc:docMk/>
                <pc:sldMk cId="245324723" sldId="3171"/>
                <pc2:cmMk id="{D26D2A40-FDDE-4035-9E37-A2327B2E6652}"/>
              </pc2:cmMkLst>
            </pc226:cmChg>
            <pc226:cmChg xmlns:pc226="http://schemas.microsoft.com/office/powerpoint/2022/06/main/command" chg="del">
              <pc226:chgData name="Mathilda Händén" userId="c86d09dc-e4d8-4bba-a0b2-6bb6c20761f9" providerId="ADAL" clId="{AF4EB1B8-07A6-4481-91DF-B2D5D61615A8}" dt="2023-02-20T12:48:20.340" v="25617"/>
              <pc2:cmMkLst xmlns:pc2="http://schemas.microsoft.com/office/powerpoint/2019/9/main/command">
                <pc:docMk/>
                <pc:sldMk cId="245324723" sldId="3171"/>
                <pc2:cmMk id="{2D949B7B-91C7-42D3-B0EE-AD8309D547D5}"/>
              </pc2:cmMkLst>
            </pc226:cmChg>
            <pc226:cmChg xmlns:pc226="http://schemas.microsoft.com/office/powerpoint/2022/06/main/command" chg="del">
              <pc226:chgData name="Mathilda Händén" userId="c86d09dc-e4d8-4bba-a0b2-6bb6c20761f9" providerId="ADAL" clId="{AF4EB1B8-07A6-4481-91DF-B2D5D61615A8}" dt="2023-03-03T11:49:50.568" v="36036"/>
              <pc2:cmMkLst xmlns:pc2="http://schemas.microsoft.com/office/powerpoint/2019/9/main/command">
                <pc:docMk/>
                <pc:sldMk cId="245324723" sldId="3171"/>
                <pc2:cmMk id="{280A9188-BBA7-48E2-BA10-34374244907D}"/>
              </pc2:cmMkLst>
            </pc226:cmChg>
            <pc226:cmChg xmlns:pc226="http://schemas.microsoft.com/office/powerpoint/2022/06/main/command" chg="add del">
              <pc226:chgData name="Mathilda Händén" userId="c86d09dc-e4d8-4bba-a0b2-6bb6c20761f9" providerId="ADAL" clId="{AF4EB1B8-07A6-4481-91DF-B2D5D61615A8}" dt="2023-03-02T14:08:43.366" v="35367"/>
              <pc2:cmMkLst xmlns:pc2="http://schemas.microsoft.com/office/powerpoint/2019/9/main/command">
                <pc:docMk/>
                <pc:sldMk cId="245324723" sldId="3171"/>
                <pc2:cmMk id="{0DFA4FB5-BFF7-4711-B867-7669D15A0DF5}"/>
              </pc2:cmMkLst>
            </pc226:cmChg>
            <pc226:cmChg xmlns:pc226="http://schemas.microsoft.com/office/powerpoint/2022/06/main/command" chg="add del">
              <pc226:chgData name="Mathilda Händén" userId="c86d09dc-e4d8-4bba-a0b2-6bb6c20761f9" providerId="ADAL" clId="{AF4EB1B8-07A6-4481-91DF-B2D5D61615A8}" dt="2023-03-01T13:47:02.488" v="32355"/>
              <pc2:cmMkLst xmlns:pc2="http://schemas.microsoft.com/office/powerpoint/2019/9/main/command">
                <pc:docMk/>
                <pc:sldMk cId="245324723" sldId="3171"/>
                <pc2:cmMk id="{C3A03ACE-84D5-4455-A3F9-1A173476F8E5}"/>
              </pc2:cmMkLst>
              <pc226:cmRplyChg chg="add">
                <pc226:chgData name="Mathilda Händén" userId="c86d09dc-e4d8-4bba-a0b2-6bb6c20761f9" providerId="ADAL" clId="{AF4EB1B8-07A6-4481-91DF-B2D5D61615A8}" dt="2023-02-22T10:01:38.934" v="28538"/>
                <pc2:cmRplyMkLst xmlns:pc2="http://schemas.microsoft.com/office/powerpoint/2019/9/main/command">
                  <pc:docMk/>
                  <pc:sldMk cId="245324723" sldId="3171"/>
                  <pc2:cmMk id="{C3A03ACE-84D5-4455-A3F9-1A173476F8E5}"/>
                  <pc2:cmRplyMk id="{1980632A-6BAB-4C3B-83AD-B40FCAE7430F}"/>
                </pc2:cmRplyMkLst>
              </pc226:cmRplyChg>
            </pc226:cmChg>
            <pc226:cmChg xmlns:pc226="http://schemas.microsoft.com/office/powerpoint/2022/06/main/command" chg="del">
              <pc226:chgData name="Mathilda Händén" userId="c86d09dc-e4d8-4bba-a0b2-6bb6c20761f9" providerId="ADAL" clId="{AF4EB1B8-07A6-4481-91DF-B2D5D61615A8}" dt="2023-02-20T12:48:05.280" v="25616"/>
              <pc2:cmMkLst xmlns:pc2="http://schemas.microsoft.com/office/powerpoint/2019/9/main/command">
                <pc:docMk/>
                <pc:sldMk cId="245324723" sldId="3171"/>
                <pc2:cmMk id="{F3AA46CF-1A86-4649-8C8D-B9ED1FB7127D}"/>
              </pc2:cmMkLst>
            </pc226:cmChg>
            <pc226:cmChg xmlns:pc226="http://schemas.microsoft.com/office/powerpoint/2022/06/main/command" chg="del">
              <pc226:chgData name="Mathilda Händén" userId="c86d09dc-e4d8-4bba-a0b2-6bb6c20761f9" providerId="ADAL" clId="{AF4EB1B8-07A6-4481-91DF-B2D5D61615A8}" dt="2023-02-22T08:26:02.623" v="28050"/>
              <pc2:cmMkLst xmlns:pc2="http://schemas.microsoft.com/office/powerpoint/2019/9/main/command">
                <pc:docMk/>
                <pc:sldMk cId="245324723" sldId="3171"/>
                <pc2:cmMk id="{80B1EDF2-752E-475F-ABD8-EF2789576EC4}"/>
              </pc2:cmMkLst>
            </pc226:cmChg>
          </p:ext>
        </pc:extLst>
      </pc:sldChg>
      <pc:sldChg chg="addSp modSp add del mod modTransition addCm delCm">
        <pc:chgData name="Mathilda Händén" userId="c86d09dc-e4d8-4bba-a0b2-6bb6c20761f9" providerId="ADAL" clId="{AF4EB1B8-07A6-4481-91DF-B2D5D61615A8}" dt="2023-02-22T09:57:12.400" v="28525" actId="47"/>
        <pc:sldMkLst>
          <pc:docMk/>
          <pc:sldMk cId="3179420561" sldId="3172"/>
        </pc:sldMkLst>
        <pc:spChg chg="mod">
          <ac:chgData name="Mathilda Händén" userId="c86d09dc-e4d8-4bba-a0b2-6bb6c20761f9" providerId="ADAL" clId="{AF4EB1B8-07A6-4481-91DF-B2D5D61615A8}" dt="2023-02-17T12:37:34.029" v="25239" actId="1076"/>
          <ac:spMkLst>
            <pc:docMk/>
            <pc:sldMk cId="3179420561" sldId="3172"/>
            <ac:spMk id="12" creationId="{FDF66118-2A6E-6E6C-0A82-51CB974D5F50}"/>
          </ac:spMkLst>
        </pc:spChg>
        <pc:spChg chg="mod">
          <ac:chgData name="Mathilda Händén" userId="c86d09dc-e4d8-4bba-a0b2-6bb6c20761f9" providerId="ADAL" clId="{AF4EB1B8-07A6-4481-91DF-B2D5D61615A8}" dt="2023-02-17T12:36:58.094" v="25230" actId="14100"/>
          <ac:spMkLst>
            <pc:docMk/>
            <pc:sldMk cId="3179420561" sldId="3172"/>
            <ac:spMk id="14" creationId="{494284A0-5052-AF51-0BB7-2F39E8B412D4}"/>
          </ac:spMkLst>
        </pc:spChg>
        <pc:spChg chg="mod">
          <ac:chgData name="Mathilda Händén" userId="c86d09dc-e4d8-4bba-a0b2-6bb6c20761f9" providerId="ADAL" clId="{AF4EB1B8-07A6-4481-91DF-B2D5D61615A8}" dt="2023-02-17T12:36:54.585" v="25229" actId="14100"/>
          <ac:spMkLst>
            <pc:docMk/>
            <pc:sldMk cId="3179420561" sldId="3172"/>
            <ac:spMk id="15" creationId="{E837C112-98C2-8696-10E9-DDE0FAD19168}"/>
          </ac:spMkLst>
        </pc:spChg>
        <pc:picChg chg="add mod ord">
          <ac:chgData name="Mathilda Händén" userId="c86d09dc-e4d8-4bba-a0b2-6bb6c20761f9" providerId="ADAL" clId="{AF4EB1B8-07A6-4481-91DF-B2D5D61615A8}" dt="2023-02-17T12:37:11.322" v="25234" actId="167"/>
          <ac:picMkLst>
            <pc:docMk/>
            <pc:sldMk cId="3179420561" sldId="3172"/>
            <ac:picMk id="2" creationId="{56235DE2-B65D-C6D2-8097-2B51BA5F7330}"/>
          </ac:picMkLst>
        </pc:picChg>
        <pc:picChg chg="mod">
          <ac:chgData name="Mathilda Händén" userId="c86d09dc-e4d8-4bba-a0b2-6bb6c20761f9" providerId="ADAL" clId="{AF4EB1B8-07A6-4481-91DF-B2D5D61615A8}" dt="2023-02-17T12:37:25.473" v="25237" actId="1076"/>
          <ac:picMkLst>
            <pc:docMk/>
            <pc:sldMk cId="3179420561" sldId="3172"/>
            <ac:picMk id="6" creationId="{446C59CB-4370-E116-7102-85717DDB3054}"/>
          </ac:picMkLst>
        </pc:picChg>
        <pc:picChg chg="mod">
          <ac:chgData name="Mathilda Händén" userId="c86d09dc-e4d8-4bba-a0b2-6bb6c20761f9" providerId="ADAL" clId="{AF4EB1B8-07A6-4481-91DF-B2D5D61615A8}" dt="2023-02-17T12:37:34.029" v="25239" actId="1076"/>
          <ac:picMkLst>
            <pc:docMk/>
            <pc:sldMk cId="3179420561" sldId="3172"/>
            <ac:picMk id="13" creationId="{E4B4AD7A-BF9D-9125-E308-A35A327215C1}"/>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2T09:57:08.810" v="28523"/>
              <pc2:cmMkLst xmlns:pc2="http://schemas.microsoft.com/office/powerpoint/2019/9/main/command">
                <pc:docMk/>
                <pc:sldMk cId="3179420561" sldId="3172"/>
                <pc2:cmMk id="{7CA5E421-3543-4423-9914-E179DA6F4A4E}"/>
              </pc2:cmMkLst>
            </pc226:cmChg>
            <pc226:cmChg xmlns:pc226="http://schemas.microsoft.com/office/powerpoint/2022/06/main/command" chg="del">
              <pc226:chgData name="Mathilda Händén" userId="c86d09dc-e4d8-4bba-a0b2-6bb6c20761f9" providerId="ADAL" clId="{AF4EB1B8-07A6-4481-91DF-B2D5D61615A8}" dt="2023-02-17T14:36:30.995" v="25517"/>
              <pc2:cmMkLst xmlns:pc2="http://schemas.microsoft.com/office/powerpoint/2019/9/main/command">
                <pc:docMk/>
                <pc:sldMk cId="3179420561" sldId="3172"/>
                <pc2:cmMk id="{65D42AEC-945D-4DA0-8CD3-FEE7B1D8147D}"/>
              </pc2:cmMkLst>
            </pc226:cmChg>
            <pc226:cmChg xmlns:pc226="http://schemas.microsoft.com/office/powerpoint/2022/06/main/command" chg="add del">
              <pc226:chgData name="Mathilda Händén" userId="c86d09dc-e4d8-4bba-a0b2-6bb6c20761f9" providerId="ADAL" clId="{AF4EB1B8-07A6-4481-91DF-B2D5D61615A8}" dt="2023-02-22T09:57:10.296" v="28524"/>
              <pc2:cmMkLst xmlns:pc2="http://schemas.microsoft.com/office/powerpoint/2019/9/main/command">
                <pc:docMk/>
                <pc:sldMk cId="3179420561" sldId="3172"/>
                <pc2:cmMk id="{F69420F5-FAFF-424C-83B8-7308F12F9E56}"/>
              </pc2:cmMkLst>
            </pc226:cmChg>
          </p:ext>
        </pc:extLst>
      </pc:sldChg>
      <pc:sldChg chg="new del">
        <pc:chgData name="Mathilda Händén" userId="c86d09dc-e4d8-4bba-a0b2-6bb6c20761f9" providerId="ADAL" clId="{AF4EB1B8-07A6-4481-91DF-B2D5D61615A8}" dt="2023-02-17T13:42:57.699" v="25505" actId="47"/>
        <pc:sldMkLst>
          <pc:docMk/>
          <pc:sldMk cId="33012763" sldId="3173"/>
        </pc:sldMkLst>
      </pc:sldChg>
      <pc:sldChg chg="addSp modSp add del mod modAnim">
        <pc:chgData name="Mathilda Händén" userId="c86d09dc-e4d8-4bba-a0b2-6bb6c20761f9" providerId="ADAL" clId="{AF4EB1B8-07A6-4481-91DF-B2D5D61615A8}" dt="2023-02-17T14:40:34.238" v="25532" actId="47"/>
        <pc:sldMkLst>
          <pc:docMk/>
          <pc:sldMk cId="1291348391" sldId="3173"/>
        </pc:sldMkLst>
        <pc:picChg chg="add mod ord modCrop">
          <ac:chgData name="Mathilda Händén" userId="c86d09dc-e4d8-4bba-a0b2-6bb6c20761f9" providerId="ADAL" clId="{AF4EB1B8-07A6-4481-91DF-B2D5D61615A8}" dt="2023-02-17T14:40:17.046" v="25531" actId="167"/>
          <ac:picMkLst>
            <pc:docMk/>
            <pc:sldMk cId="1291348391" sldId="3173"/>
            <ac:picMk id="4" creationId="{464EE766-7C25-589E-D2EC-DD05FD83C49A}"/>
          </ac:picMkLst>
        </pc:picChg>
      </pc:sldChg>
      <pc:sldChg chg="add del modAnim">
        <pc:chgData name="Mathilda Händén" userId="c86d09dc-e4d8-4bba-a0b2-6bb6c20761f9" providerId="ADAL" clId="{AF4EB1B8-07A6-4481-91DF-B2D5D61615A8}" dt="2023-02-17T12:59:12.605" v="25349" actId="47"/>
        <pc:sldMkLst>
          <pc:docMk/>
          <pc:sldMk cId="2216534507" sldId="3173"/>
        </pc:sldMkLst>
      </pc:sldChg>
      <pc:sldChg chg="addSp delSp modSp new del mod delAnim modAnim">
        <pc:chgData name="Mathilda Händén" userId="c86d09dc-e4d8-4bba-a0b2-6bb6c20761f9" providerId="ADAL" clId="{AF4EB1B8-07A6-4481-91DF-B2D5D61615A8}" dt="2023-02-17T13:44:30.884" v="25511" actId="47"/>
        <pc:sldMkLst>
          <pc:docMk/>
          <pc:sldMk cId="3277684436" sldId="3173"/>
        </pc:sldMkLst>
        <pc:spChg chg="del">
          <ac:chgData name="Mathilda Händén" userId="c86d09dc-e4d8-4bba-a0b2-6bb6c20761f9" providerId="ADAL" clId="{AF4EB1B8-07A6-4481-91DF-B2D5D61615A8}" dt="2023-02-17T13:43:02.578" v="25507" actId="478"/>
          <ac:spMkLst>
            <pc:docMk/>
            <pc:sldMk cId="3277684436" sldId="3173"/>
            <ac:spMk id="2" creationId="{48908070-5EFB-ED11-6877-481FBC123533}"/>
          </ac:spMkLst>
        </pc:spChg>
        <pc:picChg chg="add del mod">
          <ac:chgData name="Mathilda Händén" userId="c86d09dc-e4d8-4bba-a0b2-6bb6c20761f9" providerId="ADAL" clId="{AF4EB1B8-07A6-4481-91DF-B2D5D61615A8}" dt="2023-02-17T13:44:22.263" v="25510" actId="478"/>
          <ac:picMkLst>
            <pc:docMk/>
            <pc:sldMk cId="3277684436" sldId="3173"/>
            <ac:picMk id="4" creationId="{483D77DD-7981-F5E6-416B-145624E7FFE5}"/>
          </ac:picMkLst>
        </pc:picChg>
        <pc:picChg chg="add del mod">
          <ac:chgData name="Mathilda Händén" userId="c86d09dc-e4d8-4bba-a0b2-6bb6c20761f9" providerId="ADAL" clId="{AF4EB1B8-07A6-4481-91DF-B2D5D61615A8}" dt="2023-02-17T13:44:16.326" v="25509" actId="478"/>
          <ac:picMkLst>
            <pc:docMk/>
            <pc:sldMk cId="3277684436" sldId="3173"/>
            <ac:picMk id="6" creationId="{A3B84C2C-CE34-3735-57AA-11BBEAF71738}"/>
          </ac:picMkLst>
        </pc:picChg>
      </pc:sldChg>
      <pc:sldChg chg="modSp add mod modTransition addCm delCm">
        <pc:chgData name="Mathilda Händén" userId="c86d09dc-e4d8-4bba-a0b2-6bb6c20761f9" providerId="ADAL" clId="{AF4EB1B8-07A6-4481-91DF-B2D5D61615A8}" dt="2023-03-02T14:10:30.671" v="35377"/>
        <pc:sldMkLst>
          <pc:docMk/>
          <pc:sldMk cId="3711659178" sldId="3174"/>
        </pc:sldMkLst>
        <pc:spChg chg="mod">
          <ac:chgData name="Mathilda Händén" userId="c86d09dc-e4d8-4bba-a0b2-6bb6c20761f9" providerId="ADAL" clId="{AF4EB1B8-07A6-4481-91DF-B2D5D61615A8}" dt="2023-02-21T12:15:51.435" v="26801" actId="1076"/>
          <ac:spMkLst>
            <pc:docMk/>
            <pc:sldMk cId="3711659178" sldId="3174"/>
            <ac:spMk id="55" creationId="{E4ACDC93-EE52-489A-8A90-602363477FB4}"/>
          </ac:spMkLst>
        </pc:sp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0:30.671" v="35377"/>
              <pc2:cmMkLst xmlns:pc2="http://schemas.microsoft.com/office/powerpoint/2019/9/main/command">
                <pc:docMk/>
                <pc:sldMk cId="3711659178" sldId="3174"/>
                <pc2:cmMk id="{E2C72042-FAE9-4623-88BF-335074B84194}"/>
              </pc2:cmMkLst>
            </pc226:cmChg>
          </p:ext>
        </pc:extLst>
      </pc:sldChg>
      <pc:sldChg chg="modSp mod modTransition addCm delCm">
        <pc:chgData name="Mathilda Händén" userId="c86d09dc-e4d8-4bba-a0b2-6bb6c20761f9" providerId="ADAL" clId="{AF4EB1B8-07A6-4481-91DF-B2D5D61615A8}" dt="2023-03-02T14:10:24.210" v="35375"/>
        <pc:sldMkLst>
          <pc:docMk/>
          <pc:sldMk cId="1094826881" sldId="3175"/>
        </pc:sldMkLst>
        <pc:spChg chg="mod">
          <ac:chgData name="Mathilda Händén" userId="c86d09dc-e4d8-4bba-a0b2-6bb6c20761f9" providerId="ADAL" clId="{AF4EB1B8-07A6-4481-91DF-B2D5D61615A8}" dt="2023-03-02T13:48:18.295" v="35332" actId="20577"/>
          <ac:spMkLst>
            <pc:docMk/>
            <pc:sldMk cId="1094826881" sldId="3175"/>
            <ac:spMk id="11" creationId="{0E707DB4-45E2-AFBA-4060-AE7FA767C2F6}"/>
          </ac:spMkLst>
        </pc:spChg>
        <pc:spChg chg="mod">
          <ac:chgData name="Mathilda Händén" userId="c86d09dc-e4d8-4bba-a0b2-6bb6c20761f9" providerId="ADAL" clId="{AF4EB1B8-07A6-4481-91DF-B2D5D61615A8}" dt="2023-02-23T09:39:07.779" v="30120" actId="207"/>
          <ac:spMkLst>
            <pc:docMk/>
            <pc:sldMk cId="1094826881" sldId="3175"/>
            <ac:spMk id="12" creationId="{8574FEF2-B2FD-65F3-D0CA-74CBA84C4795}"/>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0:50:39.554" v="31577"/>
              <pc2:cmMkLst xmlns:pc2="http://schemas.microsoft.com/office/powerpoint/2019/9/main/command">
                <pc:docMk/>
                <pc:sldMk cId="1094826881" sldId="3175"/>
                <pc2:cmMk id="{2FB1C22C-0169-47D7-B8D5-22559E05F7EC}"/>
              </pc2:cmMkLst>
            </pc226:cmChg>
            <pc226:cmChg xmlns:pc226="http://schemas.microsoft.com/office/powerpoint/2022/06/main/command" chg="add del">
              <pc226:chgData name="Mathilda Händén" userId="c86d09dc-e4d8-4bba-a0b2-6bb6c20761f9" providerId="ADAL" clId="{AF4EB1B8-07A6-4481-91DF-B2D5D61615A8}" dt="2023-03-02T14:10:24.210" v="35375"/>
              <pc2:cmMkLst xmlns:pc2="http://schemas.microsoft.com/office/powerpoint/2019/9/main/command">
                <pc:docMk/>
                <pc:sldMk cId="1094826881" sldId="3175"/>
                <pc2:cmMk id="{BBF7EE59-E48B-4507-8EDE-7C06E4060A6A}"/>
              </pc2:cmMkLst>
            </pc226:cmChg>
          </p:ext>
        </pc:extLst>
      </pc:sldChg>
      <pc:sldChg chg="addSp delSp modSp add del mod addCm modNotesTx">
        <pc:chgData name="Mathilda Händén" userId="c86d09dc-e4d8-4bba-a0b2-6bb6c20761f9" providerId="ADAL" clId="{AF4EB1B8-07A6-4481-91DF-B2D5D61615A8}" dt="2023-02-21T14:00:41.437" v="26994" actId="47"/>
        <pc:sldMkLst>
          <pc:docMk/>
          <pc:sldMk cId="2599536292" sldId="3176"/>
        </pc:sldMkLst>
        <pc:spChg chg="mod">
          <ac:chgData name="Mathilda Händén" userId="c86d09dc-e4d8-4bba-a0b2-6bb6c20761f9" providerId="ADAL" clId="{AF4EB1B8-07A6-4481-91DF-B2D5D61615A8}" dt="2023-02-21T09:08:54.961" v="25854" actId="1076"/>
          <ac:spMkLst>
            <pc:docMk/>
            <pc:sldMk cId="2599536292" sldId="3176"/>
            <ac:spMk id="12" creationId="{84BE296B-DDE4-B266-5089-548893548329}"/>
          </ac:spMkLst>
        </pc:spChg>
        <pc:spChg chg="mod">
          <ac:chgData name="Mathilda Händén" userId="c86d09dc-e4d8-4bba-a0b2-6bb6c20761f9" providerId="ADAL" clId="{AF4EB1B8-07A6-4481-91DF-B2D5D61615A8}" dt="2023-02-21T09:08:48.100" v="25853" actId="552"/>
          <ac:spMkLst>
            <pc:docMk/>
            <pc:sldMk cId="2599536292" sldId="3176"/>
            <ac:spMk id="23" creationId="{FC068992-25D9-7C09-92A8-D0942E8B4E90}"/>
          </ac:spMkLst>
        </pc:spChg>
        <pc:spChg chg="add mod">
          <ac:chgData name="Mathilda Händén" userId="c86d09dc-e4d8-4bba-a0b2-6bb6c20761f9" providerId="ADAL" clId="{AF4EB1B8-07A6-4481-91DF-B2D5D61615A8}" dt="2023-02-21T09:08:48.100" v="25853" actId="552"/>
          <ac:spMkLst>
            <pc:docMk/>
            <pc:sldMk cId="2599536292" sldId="3176"/>
            <ac:spMk id="27" creationId="{E22E3DA4-2B46-8D4D-91A7-69829852085C}"/>
          </ac:spMkLst>
        </pc:spChg>
        <pc:spChg chg="mod topLvl">
          <ac:chgData name="Mathilda Händén" userId="c86d09dc-e4d8-4bba-a0b2-6bb6c20761f9" providerId="ADAL" clId="{AF4EB1B8-07A6-4481-91DF-B2D5D61615A8}" dt="2023-02-21T09:09:05.245" v="25857" actId="164"/>
          <ac:spMkLst>
            <pc:docMk/>
            <pc:sldMk cId="2599536292" sldId="3176"/>
            <ac:spMk id="32" creationId="{92E3D5A1-04F0-F30B-79A6-0883F6AB455A}"/>
          </ac:spMkLst>
        </pc:spChg>
        <pc:spChg chg="mod topLvl">
          <ac:chgData name="Mathilda Händén" userId="c86d09dc-e4d8-4bba-a0b2-6bb6c20761f9" providerId="ADAL" clId="{AF4EB1B8-07A6-4481-91DF-B2D5D61615A8}" dt="2023-02-21T08:56:54.283" v="25827" actId="554"/>
          <ac:spMkLst>
            <pc:docMk/>
            <pc:sldMk cId="2599536292" sldId="3176"/>
            <ac:spMk id="33" creationId="{33380F23-7E9C-49C3-A915-4B6ECF06E8E0}"/>
          </ac:spMkLst>
        </pc:spChg>
        <pc:spChg chg="mod">
          <ac:chgData name="Mathilda Händén" userId="c86d09dc-e4d8-4bba-a0b2-6bb6c20761f9" providerId="ADAL" clId="{AF4EB1B8-07A6-4481-91DF-B2D5D61615A8}" dt="2023-02-21T08:56:17.214" v="25815" actId="165"/>
          <ac:spMkLst>
            <pc:docMk/>
            <pc:sldMk cId="2599536292" sldId="3176"/>
            <ac:spMk id="34" creationId="{4DC1D052-14AD-223D-A074-C0E793E9C25E}"/>
          </ac:spMkLst>
        </pc:spChg>
        <pc:spChg chg="mod">
          <ac:chgData name="Mathilda Händén" userId="c86d09dc-e4d8-4bba-a0b2-6bb6c20761f9" providerId="ADAL" clId="{AF4EB1B8-07A6-4481-91DF-B2D5D61615A8}" dt="2023-02-21T10:36:08.314" v="26666"/>
          <ac:spMkLst>
            <pc:docMk/>
            <pc:sldMk cId="2599536292" sldId="3176"/>
            <ac:spMk id="36" creationId="{6FBC86D6-BEE1-D188-E0E7-23512C628656}"/>
          </ac:spMkLst>
        </pc:spChg>
        <pc:spChg chg="mod">
          <ac:chgData name="Mathilda Händén" userId="c86d09dc-e4d8-4bba-a0b2-6bb6c20761f9" providerId="ADAL" clId="{AF4EB1B8-07A6-4481-91DF-B2D5D61615A8}" dt="2023-02-21T10:36:08.314" v="26666"/>
          <ac:spMkLst>
            <pc:docMk/>
            <pc:sldMk cId="2599536292" sldId="3176"/>
            <ac:spMk id="39" creationId="{63F5CAFC-7CE4-F46E-9A08-399C41C80F07}"/>
          </ac:spMkLst>
        </pc:spChg>
        <pc:spChg chg="mod topLvl">
          <ac:chgData name="Mathilda Händén" userId="c86d09dc-e4d8-4bba-a0b2-6bb6c20761f9" providerId="ADAL" clId="{AF4EB1B8-07A6-4481-91DF-B2D5D61615A8}" dt="2023-02-21T09:09:31.357" v="25861" actId="164"/>
          <ac:spMkLst>
            <pc:docMk/>
            <pc:sldMk cId="2599536292" sldId="3176"/>
            <ac:spMk id="42" creationId="{BD346F5A-C144-446E-FF1B-BDE3326F0CDA}"/>
          </ac:spMkLst>
        </pc:spChg>
        <pc:spChg chg="mod">
          <ac:chgData name="Mathilda Händén" userId="c86d09dc-e4d8-4bba-a0b2-6bb6c20761f9" providerId="ADAL" clId="{AF4EB1B8-07A6-4481-91DF-B2D5D61615A8}" dt="2023-02-21T08:56:17.214" v="25815" actId="165"/>
          <ac:spMkLst>
            <pc:docMk/>
            <pc:sldMk cId="2599536292" sldId="3176"/>
            <ac:spMk id="43" creationId="{4F5F91F0-AC7D-AFFE-08DF-E2DB8DAC2159}"/>
          </ac:spMkLst>
        </pc:spChg>
        <pc:spChg chg="mod topLvl">
          <ac:chgData name="Mathilda Händén" userId="c86d09dc-e4d8-4bba-a0b2-6bb6c20761f9" providerId="ADAL" clId="{AF4EB1B8-07A6-4481-91DF-B2D5D61615A8}" dt="2023-02-21T09:09:31.357" v="25861" actId="164"/>
          <ac:spMkLst>
            <pc:docMk/>
            <pc:sldMk cId="2599536292" sldId="3176"/>
            <ac:spMk id="45" creationId="{D9617B31-781E-67C6-F1D0-416CC88E144F}"/>
          </ac:spMkLst>
        </pc:spChg>
        <pc:spChg chg="mod">
          <ac:chgData name="Mathilda Händén" userId="c86d09dc-e4d8-4bba-a0b2-6bb6c20761f9" providerId="ADAL" clId="{AF4EB1B8-07A6-4481-91DF-B2D5D61615A8}" dt="2023-02-21T08:56:17.214" v="25815" actId="165"/>
          <ac:spMkLst>
            <pc:docMk/>
            <pc:sldMk cId="2599536292" sldId="3176"/>
            <ac:spMk id="46" creationId="{8CC09D81-344C-455F-EBD7-410AD219A67C}"/>
          </ac:spMkLst>
        </pc:spChg>
        <pc:spChg chg="mod topLvl">
          <ac:chgData name="Mathilda Händén" userId="c86d09dc-e4d8-4bba-a0b2-6bb6c20761f9" providerId="ADAL" clId="{AF4EB1B8-07A6-4481-91DF-B2D5D61615A8}" dt="2023-02-21T09:09:12.902" v="25858" actId="164"/>
          <ac:spMkLst>
            <pc:docMk/>
            <pc:sldMk cId="2599536292" sldId="3176"/>
            <ac:spMk id="51" creationId="{73414DBD-E90A-F346-B836-E4C8214589D0}"/>
          </ac:spMkLst>
        </pc:spChg>
        <pc:spChg chg="mod">
          <ac:chgData name="Mathilda Händén" userId="c86d09dc-e4d8-4bba-a0b2-6bb6c20761f9" providerId="ADAL" clId="{AF4EB1B8-07A6-4481-91DF-B2D5D61615A8}" dt="2023-02-21T08:56:17.214" v="25815" actId="165"/>
          <ac:spMkLst>
            <pc:docMk/>
            <pc:sldMk cId="2599536292" sldId="3176"/>
            <ac:spMk id="52" creationId="{9FD69C72-4026-D5FB-45D1-620A76123F4F}"/>
          </ac:spMkLst>
        </pc:spChg>
        <pc:grpChg chg="add mod topLvl">
          <ac:chgData name="Mathilda Händén" userId="c86d09dc-e4d8-4bba-a0b2-6bb6c20761f9" providerId="ADAL" clId="{AF4EB1B8-07A6-4481-91DF-B2D5D61615A8}" dt="2023-02-21T09:09:31.357" v="25861" actId="164"/>
          <ac:grpSpMkLst>
            <pc:docMk/>
            <pc:sldMk cId="2599536292" sldId="3176"/>
            <ac:grpSpMk id="7" creationId="{8B976BD6-65A2-64A5-2A73-63885A3D28B8}"/>
          </ac:grpSpMkLst>
        </pc:grpChg>
        <pc:grpChg chg="add del mod ord topLvl">
          <ac:chgData name="Mathilda Händén" userId="c86d09dc-e4d8-4bba-a0b2-6bb6c20761f9" providerId="ADAL" clId="{AF4EB1B8-07A6-4481-91DF-B2D5D61615A8}" dt="2023-02-21T08:56:17.214" v="25815" actId="165"/>
          <ac:grpSpMkLst>
            <pc:docMk/>
            <pc:sldMk cId="2599536292" sldId="3176"/>
            <ac:grpSpMk id="8" creationId="{B2FF7D09-1CCD-F85D-A843-425430E0725A}"/>
          </ac:grpSpMkLst>
        </pc:grpChg>
        <pc:grpChg chg="add del mod">
          <ac:chgData name="Mathilda Händén" userId="c86d09dc-e4d8-4bba-a0b2-6bb6c20761f9" providerId="ADAL" clId="{AF4EB1B8-07A6-4481-91DF-B2D5D61615A8}" dt="2023-02-21T08:56:11.946" v="25812" actId="165"/>
          <ac:grpSpMkLst>
            <pc:docMk/>
            <pc:sldMk cId="2599536292" sldId="3176"/>
            <ac:grpSpMk id="9" creationId="{56912164-4431-672A-03AC-8B04C157D058}"/>
          </ac:grpSpMkLst>
        </pc:grpChg>
        <pc:grpChg chg="add del mod">
          <ac:chgData name="Mathilda Händén" userId="c86d09dc-e4d8-4bba-a0b2-6bb6c20761f9" providerId="ADAL" clId="{AF4EB1B8-07A6-4481-91DF-B2D5D61615A8}" dt="2023-02-21T08:55:25.326" v="25794" actId="165"/>
          <ac:grpSpMkLst>
            <pc:docMk/>
            <pc:sldMk cId="2599536292" sldId="3176"/>
            <ac:grpSpMk id="10" creationId="{B4C3F325-B7FA-578C-6B34-4631D2D19F78}"/>
          </ac:grpSpMkLst>
        </pc:grpChg>
        <pc:grpChg chg="add del mod">
          <ac:chgData name="Mathilda Händén" userId="c86d09dc-e4d8-4bba-a0b2-6bb6c20761f9" providerId="ADAL" clId="{AF4EB1B8-07A6-4481-91DF-B2D5D61615A8}" dt="2023-02-21T08:55:11.518" v="25790" actId="165"/>
          <ac:grpSpMkLst>
            <pc:docMk/>
            <pc:sldMk cId="2599536292" sldId="3176"/>
            <ac:grpSpMk id="11" creationId="{7F2336B6-C3EA-D437-681B-8AB8A1C39AE8}"/>
          </ac:grpSpMkLst>
        </pc:grpChg>
        <pc:grpChg chg="mod topLvl">
          <ac:chgData name="Mathilda Händén" userId="c86d09dc-e4d8-4bba-a0b2-6bb6c20761f9" providerId="ADAL" clId="{AF4EB1B8-07A6-4481-91DF-B2D5D61615A8}" dt="2023-02-21T09:09:05.245" v="25857" actId="164"/>
          <ac:grpSpMkLst>
            <pc:docMk/>
            <pc:sldMk cId="2599536292" sldId="3176"/>
            <ac:grpSpMk id="16" creationId="{3672EADD-C985-FA5E-6C44-211CF1F484D9}"/>
          </ac:grpSpMkLst>
        </pc:grpChg>
        <pc:grpChg chg="mod">
          <ac:chgData name="Mathilda Händén" userId="c86d09dc-e4d8-4bba-a0b2-6bb6c20761f9" providerId="ADAL" clId="{AF4EB1B8-07A6-4481-91DF-B2D5D61615A8}" dt="2023-02-21T09:08:54.961" v="25854" actId="1076"/>
          <ac:grpSpMkLst>
            <pc:docMk/>
            <pc:sldMk cId="2599536292" sldId="3176"/>
            <ac:grpSpMk id="17" creationId="{85624C7A-6BEC-28DD-80EA-65FDFDC12924}"/>
          </ac:grpSpMkLst>
        </pc:grpChg>
        <pc:grpChg chg="del mod">
          <ac:chgData name="Mathilda Händén" userId="c86d09dc-e4d8-4bba-a0b2-6bb6c20761f9" providerId="ADAL" clId="{AF4EB1B8-07A6-4481-91DF-B2D5D61615A8}" dt="2023-02-21T08:50:45.823" v="25706" actId="478"/>
          <ac:grpSpMkLst>
            <pc:docMk/>
            <pc:sldMk cId="2599536292" sldId="3176"/>
            <ac:grpSpMk id="19" creationId="{7BBE5065-146E-688C-B0DA-63C6D94F2CA2}"/>
          </ac:grpSpMkLst>
        </pc:grpChg>
        <pc:grpChg chg="add mod">
          <ac:chgData name="Mathilda Händén" userId="c86d09dc-e4d8-4bba-a0b2-6bb6c20761f9" providerId="ADAL" clId="{AF4EB1B8-07A6-4481-91DF-B2D5D61615A8}" dt="2023-02-21T09:09:42.612" v="25864" actId="408"/>
          <ac:grpSpMkLst>
            <pc:docMk/>
            <pc:sldMk cId="2599536292" sldId="3176"/>
            <ac:grpSpMk id="28" creationId="{897CE5A2-3338-FD19-B403-E55E2B917604}"/>
          </ac:grpSpMkLst>
        </pc:grpChg>
        <pc:grpChg chg="add mod">
          <ac:chgData name="Mathilda Händén" userId="c86d09dc-e4d8-4bba-a0b2-6bb6c20761f9" providerId="ADAL" clId="{AF4EB1B8-07A6-4481-91DF-B2D5D61615A8}" dt="2023-02-21T09:09:12.902" v="25858" actId="164"/>
          <ac:grpSpMkLst>
            <pc:docMk/>
            <pc:sldMk cId="2599536292" sldId="3176"/>
            <ac:grpSpMk id="29" creationId="{2D0E9CD0-58C9-2413-8A7E-4AEB78C5AB34}"/>
          </ac:grpSpMkLst>
        </pc:grpChg>
        <pc:grpChg chg="add mod">
          <ac:chgData name="Mathilda Händén" userId="c86d09dc-e4d8-4bba-a0b2-6bb6c20761f9" providerId="ADAL" clId="{AF4EB1B8-07A6-4481-91DF-B2D5D61615A8}" dt="2023-02-21T09:09:32.854" v="25863" actId="1076"/>
          <ac:grpSpMkLst>
            <pc:docMk/>
            <pc:sldMk cId="2599536292" sldId="3176"/>
            <ac:grpSpMk id="30" creationId="{BA99E607-5EFA-D1FF-BEA3-F1157B0FD0CB}"/>
          </ac:grpSpMkLst>
        </pc:grpChg>
        <pc:grpChg chg="add del mod">
          <ac:chgData name="Mathilda Händén" userId="c86d09dc-e4d8-4bba-a0b2-6bb6c20761f9" providerId="ADAL" clId="{AF4EB1B8-07A6-4481-91DF-B2D5D61615A8}" dt="2023-02-21T10:36:17.772" v="26670" actId="478"/>
          <ac:grpSpMkLst>
            <pc:docMk/>
            <pc:sldMk cId="2599536292" sldId="3176"/>
            <ac:grpSpMk id="31" creationId="{4B6BD984-AF65-DDEC-07BA-365BBBFE4837}"/>
          </ac:grpSpMkLst>
        </pc:grpChg>
        <pc:grpChg chg="add del mod">
          <ac:chgData name="Mathilda Händén" userId="c86d09dc-e4d8-4bba-a0b2-6bb6c20761f9" providerId="ADAL" clId="{AF4EB1B8-07A6-4481-91DF-B2D5D61615A8}" dt="2023-02-21T10:36:17.772" v="26670" actId="478"/>
          <ac:grpSpMkLst>
            <pc:docMk/>
            <pc:sldMk cId="2599536292" sldId="3176"/>
            <ac:grpSpMk id="38" creationId="{67C609AA-53F3-B914-5632-014A443E9290}"/>
          </ac:grpSpMkLst>
        </pc:grpChg>
        <pc:grpChg chg="mod">
          <ac:chgData name="Mathilda Händén" userId="c86d09dc-e4d8-4bba-a0b2-6bb6c20761f9" providerId="ADAL" clId="{AF4EB1B8-07A6-4481-91DF-B2D5D61615A8}" dt="2023-02-21T08:56:17.214" v="25815" actId="165"/>
          <ac:grpSpMkLst>
            <pc:docMk/>
            <pc:sldMk cId="2599536292" sldId="3176"/>
            <ac:grpSpMk id="47" creationId="{B66AB720-1AC1-0427-7563-48EA0DFE73EB}"/>
          </ac:grpSpMkLst>
        </pc:grpChg>
        <pc:picChg chg="mod ord">
          <ac:chgData name="Mathilda Händén" userId="c86d09dc-e4d8-4bba-a0b2-6bb6c20761f9" providerId="ADAL" clId="{AF4EB1B8-07A6-4481-91DF-B2D5D61615A8}" dt="2023-02-21T08:53:51.971" v="25761" actId="34135"/>
          <ac:picMkLst>
            <pc:docMk/>
            <pc:sldMk cId="2599536292" sldId="3176"/>
            <ac:picMk id="2" creationId="{149B7CD9-4742-3F17-6064-041C8C6EBEE2}"/>
          </ac:picMkLst>
        </pc:picChg>
        <pc:picChg chg="del mod">
          <ac:chgData name="Mathilda Händén" userId="c86d09dc-e4d8-4bba-a0b2-6bb6c20761f9" providerId="ADAL" clId="{AF4EB1B8-07A6-4481-91DF-B2D5D61615A8}" dt="2023-02-21T08:54:47.184" v="25783" actId="478"/>
          <ac:picMkLst>
            <pc:docMk/>
            <pc:sldMk cId="2599536292" sldId="3176"/>
            <ac:picMk id="3" creationId="{4972A9D0-7CE3-386A-97CB-DE1D8AA9070B}"/>
          </ac:picMkLst>
        </pc:picChg>
        <pc:picChg chg="del mod">
          <ac:chgData name="Mathilda Händén" userId="c86d09dc-e4d8-4bba-a0b2-6bb6c20761f9" providerId="ADAL" clId="{AF4EB1B8-07A6-4481-91DF-B2D5D61615A8}" dt="2023-02-21T08:52:50.016" v="25744" actId="478"/>
          <ac:picMkLst>
            <pc:docMk/>
            <pc:sldMk cId="2599536292" sldId="3176"/>
            <ac:picMk id="4" creationId="{E848B625-A89B-16B0-BE55-B8D29402698B}"/>
          </ac:picMkLst>
        </pc:picChg>
        <pc:picChg chg="mod">
          <ac:chgData name="Mathilda Händén" userId="c86d09dc-e4d8-4bba-a0b2-6bb6c20761f9" providerId="ADAL" clId="{AF4EB1B8-07A6-4481-91DF-B2D5D61615A8}" dt="2023-02-21T08:55:11.518" v="25790" actId="165"/>
          <ac:picMkLst>
            <pc:docMk/>
            <pc:sldMk cId="2599536292" sldId="3176"/>
            <ac:picMk id="6" creationId="{D1FB3D02-2187-6C1C-4536-50C586C167A5}"/>
          </ac:picMkLst>
        </pc:picChg>
        <pc:picChg chg="mod">
          <ac:chgData name="Mathilda Händén" userId="c86d09dc-e4d8-4bba-a0b2-6bb6c20761f9" providerId="ADAL" clId="{AF4EB1B8-07A6-4481-91DF-B2D5D61615A8}" dt="2023-02-21T08:55:11.518" v="25790" actId="165"/>
          <ac:picMkLst>
            <pc:docMk/>
            <pc:sldMk cId="2599536292" sldId="3176"/>
            <ac:picMk id="14" creationId="{973B3F2C-8D3A-AB3C-994A-0F24FF1F105A}"/>
          </ac:picMkLst>
        </pc:picChg>
        <pc:picChg chg="add del mod">
          <ac:chgData name="Mathilda Händén" userId="c86d09dc-e4d8-4bba-a0b2-6bb6c20761f9" providerId="ADAL" clId="{AF4EB1B8-07A6-4481-91DF-B2D5D61615A8}" dt="2023-02-21T08:53:19.360" v="25750" actId="478"/>
          <ac:picMkLst>
            <pc:docMk/>
            <pc:sldMk cId="2599536292" sldId="3176"/>
            <ac:picMk id="20" creationId="{A1FE6F94-6D03-4B15-1262-CCA52B78DC33}"/>
          </ac:picMkLst>
        </pc:picChg>
        <pc:picChg chg="add del mod">
          <ac:chgData name="Mathilda Händén" userId="c86d09dc-e4d8-4bba-a0b2-6bb6c20761f9" providerId="ADAL" clId="{AF4EB1B8-07A6-4481-91DF-B2D5D61615A8}" dt="2023-02-21T08:53:30.440" v="25753" actId="478"/>
          <ac:picMkLst>
            <pc:docMk/>
            <pc:sldMk cId="2599536292" sldId="3176"/>
            <ac:picMk id="21" creationId="{CC8728FA-0C2D-E125-C395-307F2C65E981}"/>
          </ac:picMkLst>
        </pc:picChg>
        <pc:picChg chg="add del mod ord">
          <ac:chgData name="Mathilda Händén" userId="c86d09dc-e4d8-4bba-a0b2-6bb6c20761f9" providerId="ADAL" clId="{AF4EB1B8-07A6-4481-91DF-B2D5D61615A8}" dt="2023-02-21T08:54:39.656" v="25782" actId="478"/>
          <ac:picMkLst>
            <pc:docMk/>
            <pc:sldMk cId="2599536292" sldId="3176"/>
            <ac:picMk id="22" creationId="{4CE4D2FC-6F93-89F8-DAED-422A5D630838}"/>
          </ac:picMkLst>
        </pc:picChg>
        <pc:picChg chg="mod">
          <ac:chgData name="Mathilda Händén" userId="c86d09dc-e4d8-4bba-a0b2-6bb6c20761f9" providerId="ADAL" clId="{AF4EB1B8-07A6-4481-91DF-B2D5D61615A8}" dt="2023-02-21T09:08:02.721" v="25842" actId="1076"/>
          <ac:picMkLst>
            <pc:docMk/>
            <pc:sldMk cId="2599536292" sldId="3176"/>
            <ac:picMk id="24" creationId="{54F97BA4-A4FC-2F78-912F-B2EC3193B203}"/>
          </ac:picMkLst>
        </pc:picChg>
        <pc:picChg chg="add mod ord modCrop">
          <ac:chgData name="Mathilda Händén" userId="c86d09dc-e4d8-4bba-a0b2-6bb6c20761f9" providerId="ADAL" clId="{AF4EB1B8-07A6-4481-91DF-B2D5D61615A8}" dt="2023-02-21T09:07:21.510" v="25832" actId="732"/>
          <ac:picMkLst>
            <pc:docMk/>
            <pc:sldMk cId="2599536292" sldId="3176"/>
            <ac:picMk id="25" creationId="{AC296472-EF4A-03E8-E19B-D45D90143A5E}"/>
          </ac:picMkLst>
        </pc:picChg>
        <pc:picChg chg="mod">
          <ac:chgData name="Mathilda Händén" userId="c86d09dc-e4d8-4bba-a0b2-6bb6c20761f9" providerId="ADAL" clId="{AF4EB1B8-07A6-4481-91DF-B2D5D61615A8}" dt="2023-02-21T08:56:17.214" v="25815" actId="165"/>
          <ac:picMkLst>
            <pc:docMk/>
            <pc:sldMk cId="2599536292" sldId="3176"/>
            <ac:picMk id="35" creationId="{ADB45929-F286-54B8-9F97-1D91A8F734EE}"/>
          </ac:picMkLst>
        </pc:picChg>
        <pc:picChg chg="mod">
          <ac:chgData name="Mathilda Händén" userId="c86d09dc-e4d8-4bba-a0b2-6bb6c20761f9" providerId="ADAL" clId="{AF4EB1B8-07A6-4481-91DF-B2D5D61615A8}" dt="2023-02-21T10:36:08.314" v="26666"/>
          <ac:picMkLst>
            <pc:docMk/>
            <pc:sldMk cId="2599536292" sldId="3176"/>
            <ac:picMk id="37" creationId="{BC534BCF-B741-6AD6-51D3-FFB632AB7D26}"/>
          </ac:picMkLst>
        </pc:picChg>
        <pc:picChg chg="mod">
          <ac:chgData name="Mathilda Händén" userId="c86d09dc-e4d8-4bba-a0b2-6bb6c20761f9" providerId="ADAL" clId="{AF4EB1B8-07A6-4481-91DF-B2D5D61615A8}" dt="2023-02-21T10:36:08.314" v="26666"/>
          <ac:picMkLst>
            <pc:docMk/>
            <pc:sldMk cId="2599536292" sldId="3176"/>
            <ac:picMk id="40" creationId="{89888726-13E7-9962-1A06-1F0D7AD950F6}"/>
          </ac:picMkLst>
        </pc:picChg>
        <pc:picChg chg="mod">
          <ac:chgData name="Mathilda Händén" userId="c86d09dc-e4d8-4bba-a0b2-6bb6c20761f9" providerId="ADAL" clId="{AF4EB1B8-07A6-4481-91DF-B2D5D61615A8}" dt="2023-02-21T08:56:20.473" v="25816" actId="1076"/>
          <ac:picMkLst>
            <pc:docMk/>
            <pc:sldMk cId="2599536292" sldId="3176"/>
            <ac:picMk id="41" creationId="{4B8C6A10-6AA3-B7C5-B1E9-0F226E8FC9CF}"/>
          </ac:picMkLst>
        </pc:picChg>
        <pc:picChg chg="mod topLvl">
          <ac:chgData name="Mathilda Händén" userId="c86d09dc-e4d8-4bba-a0b2-6bb6c20761f9" providerId="ADAL" clId="{AF4EB1B8-07A6-4481-91DF-B2D5D61615A8}" dt="2023-02-21T09:09:12.902" v="25858" actId="164"/>
          <ac:picMkLst>
            <pc:docMk/>
            <pc:sldMk cId="2599536292" sldId="3176"/>
            <ac:picMk id="50" creationId="{D04177C4-DC51-2AAB-2C02-827D504A2D92}"/>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2-21T09:16:13.688" v="25904"/>
              <pc2:cmMkLst xmlns:pc2="http://schemas.microsoft.com/office/powerpoint/2019/9/main/command">
                <pc:docMk/>
                <pc:sldMk cId="2599536292" sldId="3176"/>
                <pc2:cmMk id="{842F535F-A5E7-4B5E-B02E-79ADB1EB60E2}"/>
              </pc2:cmMkLst>
            </pc226:cmChg>
          </p:ext>
        </pc:extLst>
      </pc:sldChg>
      <pc:sldChg chg="modSp modTransition modAnim addCm delCm">
        <pc:chgData name="Mathilda Händén" userId="c86d09dc-e4d8-4bba-a0b2-6bb6c20761f9" providerId="ADAL" clId="{AF4EB1B8-07A6-4481-91DF-B2D5D61615A8}" dt="2023-03-03T08:55:48.083" v="35893" actId="20577"/>
        <pc:sldMkLst>
          <pc:docMk/>
          <pc:sldMk cId="2546422262" sldId="3177"/>
        </pc:sldMkLst>
        <pc:spChg chg="mod">
          <ac:chgData name="Mathilda Händén" userId="c86d09dc-e4d8-4bba-a0b2-6bb6c20761f9" providerId="ADAL" clId="{AF4EB1B8-07A6-4481-91DF-B2D5D61615A8}" dt="2023-02-27T06:59:36.823" v="30536" actId="20577"/>
          <ac:spMkLst>
            <pc:docMk/>
            <pc:sldMk cId="2546422262" sldId="3177"/>
            <ac:spMk id="2" creationId="{ECBEB38F-6620-FDCF-7C7F-7DCDBB1DC34D}"/>
          </ac:spMkLst>
        </pc:spChg>
        <pc:spChg chg="mod">
          <ac:chgData name="Mathilda Händén" userId="c86d09dc-e4d8-4bba-a0b2-6bb6c20761f9" providerId="ADAL" clId="{AF4EB1B8-07A6-4481-91DF-B2D5D61615A8}" dt="2023-03-03T08:55:48.083" v="35893" actId="20577"/>
          <ac:spMkLst>
            <pc:docMk/>
            <pc:sldMk cId="2546422262" sldId="3177"/>
            <ac:spMk id="5" creationId="{BA736D0C-FBFA-E1C9-4BB3-7CB0DCEB1D42}"/>
          </ac:spMkLst>
        </pc:sp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1:55.341" v="35389"/>
              <pc2:cmMkLst xmlns:pc2="http://schemas.microsoft.com/office/powerpoint/2019/9/main/command">
                <pc:docMk/>
                <pc:sldMk cId="2546422262" sldId="3177"/>
                <pc2:cmMk id="{816DAE05-95C0-4BE7-BB83-034185A56EE7}"/>
              </pc2:cmMkLst>
            </pc226:cmChg>
            <pc226:cmChg xmlns:pc226="http://schemas.microsoft.com/office/powerpoint/2022/06/main/command" chg="del">
              <pc226:chgData name="Mathilda Händén" userId="c86d09dc-e4d8-4bba-a0b2-6bb6c20761f9" providerId="ADAL" clId="{AF4EB1B8-07A6-4481-91DF-B2D5D61615A8}" dt="2023-03-02T14:11:57.912" v="35390"/>
              <pc2:cmMkLst xmlns:pc2="http://schemas.microsoft.com/office/powerpoint/2019/9/main/command">
                <pc:docMk/>
                <pc:sldMk cId="2546422262" sldId="3177"/>
                <pc2:cmMk id="{C45299D3-99FA-42C3-B443-4419A0917B82}"/>
              </pc2:cmMkLst>
            </pc226:cmChg>
          </p:ext>
        </pc:extLst>
      </pc:sldChg>
      <pc:sldChg chg="addSp modSp add del mod">
        <pc:chgData name="Mathilda Händén" userId="c86d09dc-e4d8-4bba-a0b2-6bb6c20761f9" providerId="ADAL" clId="{AF4EB1B8-07A6-4481-91DF-B2D5D61615A8}" dt="2023-02-21T09:13:23.371" v="25892" actId="47"/>
        <pc:sldMkLst>
          <pc:docMk/>
          <pc:sldMk cId="4070498200" sldId="3177"/>
        </pc:sldMkLst>
        <pc:spChg chg="add mod">
          <ac:chgData name="Mathilda Händén" userId="c86d09dc-e4d8-4bba-a0b2-6bb6c20761f9" providerId="ADAL" clId="{AF4EB1B8-07A6-4481-91DF-B2D5D61615A8}" dt="2023-02-21T09:10:59.564" v="25877" actId="1076"/>
          <ac:spMkLst>
            <pc:docMk/>
            <pc:sldMk cId="4070498200" sldId="3177"/>
            <ac:spMk id="3" creationId="{2B9B32DA-5A1F-D781-749C-BBA46246C21C}"/>
          </ac:spMkLst>
        </pc:spChg>
        <pc:spChg chg="mod">
          <ac:chgData name="Mathilda Händén" userId="c86d09dc-e4d8-4bba-a0b2-6bb6c20761f9" providerId="ADAL" clId="{AF4EB1B8-07A6-4481-91DF-B2D5D61615A8}" dt="2023-02-21T09:10:53.483" v="25875" actId="21"/>
          <ac:spMkLst>
            <pc:docMk/>
            <pc:sldMk cId="4070498200" sldId="3177"/>
            <ac:spMk id="14" creationId="{EF948D78-6BFB-B7BD-0A8C-3A72CA4FAAE8}"/>
          </ac:spMkLst>
        </pc:spChg>
        <pc:spChg chg="mod">
          <ac:chgData name="Mathilda Händén" userId="c86d09dc-e4d8-4bba-a0b2-6bb6c20761f9" providerId="ADAL" clId="{AF4EB1B8-07A6-4481-91DF-B2D5D61615A8}" dt="2023-02-21T09:12:25.829" v="25889" actId="555"/>
          <ac:spMkLst>
            <pc:docMk/>
            <pc:sldMk cId="4070498200" sldId="3177"/>
            <ac:spMk id="16" creationId="{DFCB85B3-F6F0-CB72-2FD9-FD07BB90F4D1}"/>
          </ac:spMkLst>
        </pc:spChg>
        <pc:spChg chg="mod">
          <ac:chgData name="Mathilda Händén" userId="c86d09dc-e4d8-4bba-a0b2-6bb6c20761f9" providerId="ADAL" clId="{AF4EB1B8-07A6-4481-91DF-B2D5D61615A8}" dt="2023-02-21T09:12:25.829" v="25889" actId="555"/>
          <ac:spMkLst>
            <pc:docMk/>
            <pc:sldMk cId="4070498200" sldId="3177"/>
            <ac:spMk id="17" creationId="{99391951-1249-4947-5A2F-810F5713DB4B}"/>
          </ac:spMkLst>
        </pc:spChg>
        <pc:spChg chg="mod">
          <ac:chgData name="Mathilda Händén" userId="c86d09dc-e4d8-4bba-a0b2-6bb6c20761f9" providerId="ADAL" clId="{AF4EB1B8-07A6-4481-91DF-B2D5D61615A8}" dt="2023-02-21T09:12:08.480" v="25886" actId="554"/>
          <ac:spMkLst>
            <pc:docMk/>
            <pc:sldMk cId="4070498200" sldId="3177"/>
            <ac:spMk id="18" creationId="{57D16EF1-361E-4921-8036-CEA88D6817E6}"/>
          </ac:spMkLst>
        </pc:spChg>
        <pc:spChg chg="mod">
          <ac:chgData name="Mathilda Händén" userId="c86d09dc-e4d8-4bba-a0b2-6bb6c20761f9" providerId="ADAL" clId="{AF4EB1B8-07A6-4481-91DF-B2D5D61615A8}" dt="2023-02-21T09:12:08.480" v="25886" actId="554"/>
          <ac:spMkLst>
            <pc:docMk/>
            <pc:sldMk cId="4070498200" sldId="3177"/>
            <ac:spMk id="19" creationId="{DF6BDBBF-5E3E-07AA-6784-5A25C43B9CC5}"/>
          </ac:spMkLst>
        </pc:spChg>
        <pc:spChg chg="mod">
          <ac:chgData name="Mathilda Händén" userId="c86d09dc-e4d8-4bba-a0b2-6bb6c20761f9" providerId="ADAL" clId="{AF4EB1B8-07A6-4481-91DF-B2D5D61615A8}" dt="2023-02-21T09:12:08.480" v="25886" actId="554"/>
          <ac:spMkLst>
            <pc:docMk/>
            <pc:sldMk cId="4070498200" sldId="3177"/>
            <ac:spMk id="20" creationId="{83F05FE6-5832-40F6-67EE-F74AC859B846}"/>
          </ac:spMkLst>
        </pc:spChg>
        <pc:picChg chg="mod">
          <ac:chgData name="Mathilda Händén" userId="c86d09dc-e4d8-4bba-a0b2-6bb6c20761f9" providerId="ADAL" clId="{AF4EB1B8-07A6-4481-91DF-B2D5D61615A8}" dt="2023-02-21T09:12:20.328" v="25888" actId="555"/>
          <ac:picMkLst>
            <pc:docMk/>
            <pc:sldMk cId="4070498200" sldId="3177"/>
            <ac:picMk id="9" creationId="{2FB3C54C-5DA2-D090-1C69-70D524303E73}"/>
          </ac:picMkLst>
        </pc:picChg>
        <pc:picChg chg="mod">
          <ac:chgData name="Mathilda Händén" userId="c86d09dc-e4d8-4bba-a0b2-6bb6c20761f9" providerId="ADAL" clId="{AF4EB1B8-07A6-4481-91DF-B2D5D61615A8}" dt="2023-02-21T09:12:20.328" v="25888" actId="555"/>
          <ac:picMkLst>
            <pc:docMk/>
            <pc:sldMk cId="4070498200" sldId="3177"/>
            <ac:picMk id="11" creationId="{FBFBC3CF-2843-B020-4201-E8E33F2965BF}"/>
          </ac:picMkLst>
        </pc:picChg>
        <pc:picChg chg="mod">
          <ac:chgData name="Mathilda Händén" userId="c86d09dc-e4d8-4bba-a0b2-6bb6c20761f9" providerId="ADAL" clId="{AF4EB1B8-07A6-4481-91DF-B2D5D61615A8}" dt="2023-02-21T09:12:20.328" v="25888" actId="555"/>
          <ac:picMkLst>
            <pc:docMk/>
            <pc:sldMk cId="4070498200" sldId="3177"/>
            <ac:picMk id="13" creationId="{E86F8350-96DF-79A8-DC21-CDC8B4045502}"/>
          </ac:picMkLst>
        </pc:picChg>
        <pc:picChg chg="mod">
          <ac:chgData name="Mathilda Händén" userId="c86d09dc-e4d8-4bba-a0b2-6bb6c20761f9" providerId="ADAL" clId="{AF4EB1B8-07A6-4481-91DF-B2D5D61615A8}" dt="2023-02-21T09:10:46.830" v="25874" actId="1036"/>
          <ac:picMkLst>
            <pc:docMk/>
            <pc:sldMk cId="4070498200" sldId="3177"/>
            <ac:picMk id="15" creationId="{00A05744-44B0-6F57-EEE4-A7CEC7967AF7}"/>
          </ac:picMkLst>
        </pc:picChg>
        <pc:picChg chg="mod">
          <ac:chgData name="Mathilda Händén" userId="c86d09dc-e4d8-4bba-a0b2-6bb6c20761f9" providerId="ADAL" clId="{AF4EB1B8-07A6-4481-91DF-B2D5D61615A8}" dt="2023-02-21T09:12:14.448" v="25887" actId="555"/>
          <ac:picMkLst>
            <pc:docMk/>
            <pc:sldMk cId="4070498200" sldId="3177"/>
            <ac:picMk id="21" creationId="{DF7C7D7F-E4B6-9646-447B-B1EDF8C0D2A1}"/>
          </ac:picMkLst>
        </pc:picChg>
        <pc:picChg chg="mod">
          <ac:chgData name="Mathilda Händén" userId="c86d09dc-e4d8-4bba-a0b2-6bb6c20761f9" providerId="ADAL" clId="{AF4EB1B8-07A6-4481-91DF-B2D5D61615A8}" dt="2023-02-21T09:12:14.448" v="25887" actId="555"/>
          <ac:picMkLst>
            <pc:docMk/>
            <pc:sldMk cId="4070498200" sldId="3177"/>
            <ac:picMk id="23" creationId="{933A659B-E5D2-BD7D-A07A-B796353CE275}"/>
          </ac:picMkLst>
        </pc:picChg>
        <pc:picChg chg="mod">
          <ac:chgData name="Mathilda Händén" userId="c86d09dc-e4d8-4bba-a0b2-6bb6c20761f9" providerId="ADAL" clId="{AF4EB1B8-07A6-4481-91DF-B2D5D61615A8}" dt="2023-02-21T09:12:20.328" v="25888" actId="555"/>
          <ac:picMkLst>
            <pc:docMk/>
            <pc:sldMk cId="4070498200" sldId="3177"/>
            <ac:picMk id="30" creationId="{F6610FE1-9579-BD37-A2CA-5C5635B92ADD}"/>
          </ac:picMkLst>
        </pc:picChg>
        <pc:picChg chg="mod">
          <ac:chgData name="Mathilda Händén" userId="c86d09dc-e4d8-4bba-a0b2-6bb6c20761f9" providerId="ADAL" clId="{AF4EB1B8-07A6-4481-91DF-B2D5D61615A8}" dt="2023-02-21T09:12:14.448" v="25887" actId="555"/>
          <ac:picMkLst>
            <pc:docMk/>
            <pc:sldMk cId="4070498200" sldId="3177"/>
            <ac:picMk id="32" creationId="{12D237EE-2430-2E7F-61A4-705F37FA77D1}"/>
          </ac:picMkLst>
        </pc:picChg>
      </pc:sldChg>
      <pc:sldChg chg="addSp delSp modSp add del mod modAnim">
        <pc:chgData name="Mathilda Händén" userId="c86d09dc-e4d8-4bba-a0b2-6bb6c20761f9" providerId="ADAL" clId="{AF4EB1B8-07A6-4481-91DF-B2D5D61615A8}" dt="2023-02-21T10:13:01.121" v="26540" actId="47"/>
        <pc:sldMkLst>
          <pc:docMk/>
          <pc:sldMk cId="982325023" sldId="3178"/>
        </pc:sldMkLst>
        <pc:spChg chg="add mod">
          <ac:chgData name="Mathilda Händén" userId="c86d09dc-e4d8-4bba-a0b2-6bb6c20761f9" providerId="ADAL" clId="{AF4EB1B8-07A6-4481-91DF-B2D5D61615A8}" dt="2023-02-21T10:08:30.002" v="26492" actId="1076"/>
          <ac:spMkLst>
            <pc:docMk/>
            <pc:sldMk cId="982325023" sldId="3178"/>
            <ac:spMk id="3" creationId="{B24D3C0E-FBD3-876A-6514-95CBA79673BC}"/>
          </ac:spMkLst>
        </pc:spChg>
        <pc:spChg chg="mod">
          <ac:chgData name="Mathilda Händén" userId="c86d09dc-e4d8-4bba-a0b2-6bb6c20761f9" providerId="ADAL" clId="{AF4EB1B8-07A6-4481-91DF-B2D5D61615A8}" dt="2023-02-21T10:08:30.002" v="26492" actId="1076"/>
          <ac:spMkLst>
            <pc:docMk/>
            <pc:sldMk cId="982325023" sldId="3178"/>
            <ac:spMk id="6" creationId="{BCD9AFF0-A3BC-E297-37A5-D50A53D23D5E}"/>
          </ac:spMkLst>
        </pc:spChg>
        <pc:spChg chg="del">
          <ac:chgData name="Mathilda Händén" userId="c86d09dc-e4d8-4bba-a0b2-6bb6c20761f9" providerId="ADAL" clId="{AF4EB1B8-07A6-4481-91DF-B2D5D61615A8}" dt="2023-02-21T09:35:09.957" v="26146" actId="478"/>
          <ac:spMkLst>
            <pc:docMk/>
            <pc:sldMk cId="982325023" sldId="3178"/>
            <ac:spMk id="7" creationId="{5304BB57-9BB2-F0B2-859C-4E72D0246215}"/>
          </ac:spMkLst>
        </pc:spChg>
        <pc:spChg chg="del mod">
          <ac:chgData name="Mathilda Händén" userId="c86d09dc-e4d8-4bba-a0b2-6bb6c20761f9" providerId="ADAL" clId="{AF4EB1B8-07A6-4481-91DF-B2D5D61615A8}" dt="2023-02-21T09:34:27.405" v="26082" actId="478"/>
          <ac:spMkLst>
            <pc:docMk/>
            <pc:sldMk cId="982325023" sldId="3178"/>
            <ac:spMk id="10" creationId="{D6CD283C-8970-E93F-A2FA-65AC54DB384F}"/>
          </ac:spMkLst>
        </pc:spChg>
        <pc:spChg chg="add del mod">
          <ac:chgData name="Mathilda Händén" userId="c86d09dc-e4d8-4bba-a0b2-6bb6c20761f9" providerId="ADAL" clId="{AF4EB1B8-07A6-4481-91DF-B2D5D61615A8}" dt="2023-02-21T09:57:05.911" v="26208" actId="478"/>
          <ac:spMkLst>
            <pc:docMk/>
            <pc:sldMk cId="982325023" sldId="3178"/>
            <ac:spMk id="12" creationId="{361B1675-00C0-ADA1-3206-42AD7134F8CA}"/>
          </ac:spMkLst>
        </pc:spChg>
        <pc:spChg chg="add del mod">
          <ac:chgData name="Mathilda Händén" userId="c86d09dc-e4d8-4bba-a0b2-6bb6c20761f9" providerId="ADAL" clId="{AF4EB1B8-07A6-4481-91DF-B2D5D61615A8}" dt="2023-02-21T09:57:05.911" v="26208" actId="478"/>
          <ac:spMkLst>
            <pc:docMk/>
            <pc:sldMk cId="982325023" sldId="3178"/>
            <ac:spMk id="13" creationId="{D931C968-0364-2700-3854-1D8425E6CF6B}"/>
          </ac:spMkLst>
        </pc:spChg>
        <pc:spChg chg="add del mod">
          <ac:chgData name="Mathilda Händén" userId="c86d09dc-e4d8-4bba-a0b2-6bb6c20761f9" providerId="ADAL" clId="{AF4EB1B8-07A6-4481-91DF-B2D5D61615A8}" dt="2023-02-21T09:56:45.130" v="26204"/>
          <ac:spMkLst>
            <pc:docMk/>
            <pc:sldMk cId="982325023" sldId="3178"/>
            <ac:spMk id="14" creationId="{6A7B62B8-05D8-54AA-4CE2-CFA4D4D068E7}"/>
          </ac:spMkLst>
        </pc:spChg>
        <pc:spChg chg="add del mod">
          <ac:chgData name="Mathilda Händén" userId="c86d09dc-e4d8-4bba-a0b2-6bb6c20761f9" providerId="ADAL" clId="{AF4EB1B8-07A6-4481-91DF-B2D5D61615A8}" dt="2023-02-21T09:57:05.911" v="26208" actId="478"/>
          <ac:spMkLst>
            <pc:docMk/>
            <pc:sldMk cId="982325023" sldId="3178"/>
            <ac:spMk id="15" creationId="{C07C42D3-62A5-989B-DB5A-33D8B4267FB5}"/>
          </ac:spMkLst>
        </pc:spChg>
        <pc:spChg chg="add del mod">
          <ac:chgData name="Mathilda Händén" userId="c86d09dc-e4d8-4bba-a0b2-6bb6c20761f9" providerId="ADAL" clId="{AF4EB1B8-07A6-4481-91DF-B2D5D61615A8}" dt="2023-02-21T09:56:45.130" v="26204"/>
          <ac:spMkLst>
            <pc:docMk/>
            <pc:sldMk cId="982325023" sldId="3178"/>
            <ac:spMk id="16" creationId="{7D91D9E8-AD95-4519-C8BC-54AB05A498FE}"/>
          </ac:spMkLst>
        </pc:spChg>
        <pc:spChg chg="del mod">
          <ac:chgData name="Mathilda Händén" userId="c86d09dc-e4d8-4bba-a0b2-6bb6c20761f9" providerId="ADAL" clId="{AF4EB1B8-07A6-4481-91DF-B2D5D61615A8}" dt="2023-02-21T09:57:05.911" v="26208" actId="478"/>
          <ac:spMkLst>
            <pc:docMk/>
            <pc:sldMk cId="982325023" sldId="3178"/>
            <ac:spMk id="17" creationId="{E336B9C8-8E45-DE3A-9868-246B9C6271E3}"/>
          </ac:spMkLst>
        </pc:spChg>
        <pc:spChg chg="mod">
          <ac:chgData name="Mathilda Händén" userId="c86d09dc-e4d8-4bba-a0b2-6bb6c20761f9" providerId="ADAL" clId="{AF4EB1B8-07A6-4481-91DF-B2D5D61615A8}" dt="2023-02-21T10:04:38.752" v="26413" actId="165"/>
          <ac:spMkLst>
            <pc:docMk/>
            <pc:sldMk cId="982325023" sldId="3178"/>
            <ac:spMk id="26" creationId="{A84A3F7F-1FBF-C7CA-A813-D4EC8596AD79}"/>
          </ac:spMkLst>
        </pc:spChg>
        <pc:spChg chg="mod topLvl">
          <ac:chgData name="Mathilda Händén" userId="c86d09dc-e4d8-4bba-a0b2-6bb6c20761f9" providerId="ADAL" clId="{AF4EB1B8-07A6-4481-91DF-B2D5D61615A8}" dt="2023-02-21T10:06:39.467" v="26460" actId="164"/>
          <ac:spMkLst>
            <pc:docMk/>
            <pc:sldMk cId="982325023" sldId="3178"/>
            <ac:spMk id="28" creationId="{EE786017-FB48-6747-FED1-44837A28FBE1}"/>
          </ac:spMkLst>
        </pc:spChg>
        <pc:spChg chg="mod topLvl">
          <ac:chgData name="Mathilda Händén" userId="c86d09dc-e4d8-4bba-a0b2-6bb6c20761f9" providerId="ADAL" clId="{AF4EB1B8-07A6-4481-91DF-B2D5D61615A8}" dt="2023-02-21T10:06:36.518" v="26459" actId="164"/>
          <ac:spMkLst>
            <pc:docMk/>
            <pc:sldMk cId="982325023" sldId="3178"/>
            <ac:spMk id="30" creationId="{F0C44DA5-EDB6-F1F3-ED1E-F57EFDC07D85}"/>
          </ac:spMkLst>
        </pc:spChg>
        <pc:spChg chg="mod topLvl">
          <ac:chgData name="Mathilda Händén" userId="c86d09dc-e4d8-4bba-a0b2-6bb6c20761f9" providerId="ADAL" clId="{AF4EB1B8-07A6-4481-91DF-B2D5D61615A8}" dt="2023-02-21T10:06:31.899" v="26458" actId="338"/>
          <ac:spMkLst>
            <pc:docMk/>
            <pc:sldMk cId="982325023" sldId="3178"/>
            <ac:spMk id="32" creationId="{3A2BA5B4-7FD6-51A8-852C-44EB0659724F}"/>
          </ac:spMkLst>
        </pc:spChg>
        <pc:spChg chg="mod topLvl">
          <ac:chgData name="Mathilda Händén" userId="c86d09dc-e4d8-4bba-a0b2-6bb6c20761f9" providerId="ADAL" clId="{AF4EB1B8-07A6-4481-91DF-B2D5D61615A8}" dt="2023-02-21T10:06:27.786" v="26457" actId="164"/>
          <ac:spMkLst>
            <pc:docMk/>
            <pc:sldMk cId="982325023" sldId="3178"/>
            <ac:spMk id="34" creationId="{57019768-4D3B-A17B-CE0B-794185181554}"/>
          </ac:spMkLst>
        </pc:spChg>
        <pc:spChg chg="add mod">
          <ac:chgData name="Mathilda Händén" userId="c86d09dc-e4d8-4bba-a0b2-6bb6c20761f9" providerId="ADAL" clId="{AF4EB1B8-07A6-4481-91DF-B2D5D61615A8}" dt="2023-02-21T10:08:34.315" v="26493" actId="1076"/>
          <ac:spMkLst>
            <pc:docMk/>
            <pc:sldMk cId="982325023" sldId="3178"/>
            <ac:spMk id="36" creationId="{FE7DAD9A-B28F-A40A-7BFF-4ED05342E6DD}"/>
          </ac:spMkLst>
        </pc:spChg>
        <pc:spChg chg="add del mod">
          <ac:chgData name="Mathilda Händén" userId="c86d09dc-e4d8-4bba-a0b2-6bb6c20761f9" providerId="ADAL" clId="{AF4EB1B8-07A6-4481-91DF-B2D5D61615A8}" dt="2023-02-21T10:07:18.637" v="26471" actId="478"/>
          <ac:spMkLst>
            <pc:docMk/>
            <pc:sldMk cId="982325023" sldId="3178"/>
            <ac:spMk id="42" creationId="{3B92416B-AF85-F429-EE0D-F94DB0C502FF}"/>
          </ac:spMkLst>
        </pc:spChg>
        <pc:spChg chg="mod">
          <ac:chgData name="Mathilda Händén" userId="c86d09dc-e4d8-4bba-a0b2-6bb6c20761f9" providerId="ADAL" clId="{AF4EB1B8-07A6-4481-91DF-B2D5D61615A8}" dt="2023-02-21T10:09:22.832" v="26498" actId="18245"/>
          <ac:spMkLst>
            <pc:docMk/>
            <pc:sldMk cId="982325023" sldId="3178"/>
            <ac:spMk id="45" creationId="{EE631A1D-2B08-3164-4A94-98A5E3318352}"/>
          </ac:spMkLst>
        </pc:spChg>
        <pc:spChg chg="mod">
          <ac:chgData name="Mathilda Händén" userId="c86d09dc-e4d8-4bba-a0b2-6bb6c20761f9" providerId="ADAL" clId="{AF4EB1B8-07A6-4481-91DF-B2D5D61615A8}" dt="2023-02-21T10:09:22.832" v="26498" actId="18245"/>
          <ac:spMkLst>
            <pc:docMk/>
            <pc:sldMk cId="982325023" sldId="3178"/>
            <ac:spMk id="46" creationId="{FC0A66E3-0B44-A0AE-BA5D-E5C9C1D824AB}"/>
          </ac:spMkLst>
        </pc:spChg>
        <pc:spChg chg="mod">
          <ac:chgData name="Mathilda Händén" userId="c86d09dc-e4d8-4bba-a0b2-6bb6c20761f9" providerId="ADAL" clId="{AF4EB1B8-07A6-4481-91DF-B2D5D61615A8}" dt="2023-02-21T10:09:22.832" v="26498" actId="18245"/>
          <ac:spMkLst>
            <pc:docMk/>
            <pc:sldMk cId="982325023" sldId="3178"/>
            <ac:spMk id="47" creationId="{349A9F57-2C89-2144-896B-2FE55099D663}"/>
          </ac:spMkLst>
        </pc:spChg>
        <pc:spChg chg="mod">
          <ac:chgData name="Mathilda Händén" userId="c86d09dc-e4d8-4bba-a0b2-6bb6c20761f9" providerId="ADAL" clId="{AF4EB1B8-07A6-4481-91DF-B2D5D61615A8}" dt="2023-02-21T10:09:17.473" v="26495" actId="18245"/>
          <ac:spMkLst>
            <pc:docMk/>
            <pc:sldMk cId="982325023" sldId="3178"/>
            <ac:spMk id="48" creationId="{1333F72E-B690-894D-9902-F3F05EEF822C}"/>
          </ac:spMkLst>
        </pc:spChg>
        <pc:grpChg chg="add mod">
          <ac:chgData name="Mathilda Händén" userId="c86d09dc-e4d8-4bba-a0b2-6bb6c20761f9" providerId="ADAL" clId="{AF4EB1B8-07A6-4481-91DF-B2D5D61615A8}" dt="2023-02-21T09:35:06.672" v="26145" actId="552"/>
          <ac:grpSpMkLst>
            <pc:docMk/>
            <pc:sldMk cId="982325023" sldId="3178"/>
            <ac:grpSpMk id="4" creationId="{5380C17E-C3F4-3D23-9097-091CEEEECD98}"/>
          </ac:grpSpMkLst>
        </pc:grpChg>
        <pc:grpChg chg="add del mod">
          <ac:chgData name="Mathilda Händén" userId="c86d09dc-e4d8-4bba-a0b2-6bb6c20761f9" providerId="ADAL" clId="{AF4EB1B8-07A6-4481-91DF-B2D5D61615A8}" dt="2023-02-21T10:04:38.752" v="26413" actId="165"/>
          <ac:grpSpMkLst>
            <pc:docMk/>
            <pc:sldMk cId="982325023" sldId="3178"/>
            <ac:grpSpMk id="20" creationId="{9D2B9B0E-6CE0-E6A9-25B0-07AC87BCEB53}"/>
          </ac:grpSpMkLst>
        </pc:grpChg>
        <pc:grpChg chg="del mod topLvl">
          <ac:chgData name="Mathilda Händén" userId="c86d09dc-e4d8-4bba-a0b2-6bb6c20761f9" providerId="ADAL" clId="{AF4EB1B8-07A6-4481-91DF-B2D5D61615A8}" dt="2023-02-21T10:06:08.781" v="26452" actId="165"/>
          <ac:grpSpMkLst>
            <pc:docMk/>
            <pc:sldMk cId="982325023" sldId="3178"/>
            <ac:grpSpMk id="21" creationId="{3F066050-AC58-8860-79E4-41AD2DB6FAAE}"/>
          </ac:grpSpMkLst>
        </pc:grpChg>
        <pc:grpChg chg="del mod topLvl">
          <ac:chgData name="Mathilda Händén" userId="c86d09dc-e4d8-4bba-a0b2-6bb6c20761f9" providerId="ADAL" clId="{AF4EB1B8-07A6-4481-91DF-B2D5D61615A8}" dt="2023-02-21T10:06:08.781" v="26452" actId="165"/>
          <ac:grpSpMkLst>
            <pc:docMk/>
            <pc:sldMk cId="982325023" sldId="3178"/>
            <ac:grpSpMk id="22" creationId="{CADF21D6-37FA-3B86-5FC0-445741ED147C}"/>
          </ac:grpSpMkLst>
        </pc:grpChg>
        <pc:grpChg chg="del mod topLvl">
          <ac:chgData name="Mathilda Händén" userId="c86d09dc-e4d8-4bba-a0b2-6bb6c20761f9" providerId="ADAL" clId="{AF4EB1B8-07A6-4481-91DF-B2D5D61615A8}" dt="2023-02-21T10:06:08.781" v="26452" actId="165"/>
          <ac:grpSpMkLst>
            <pc:docMk/>
            <pc:sldMk cId="982325023" sldId="3178"/>
            <ac:grpSpMk id="23" creationId="{EFAA15FD-A76B-0D0D-414F-8ED6DB6C0ED2}"/>
          </ac:grpSpMkLst>
        </pc:grpChg>
        <pc:grpChg chg="del mod topLvl">
          <ac:chgData name="Mathilda Händén" userId="c86d09dc-e4d8-4bba-a0b2-6bb6c20761f9" providerId="ADAL" clId="{AF4EB1B8-07A6-4481-91DF-B2D5D61615A8}" dt="2023-02-21T10:06:08.781" v="26452" actId="165"/>
          <ac:grpSpMkLst>
            <pc:docMk/>
            <pc:sldMk cId="982325023" sldId="3178"/>
            <ac:grpSpMk id="24" creationId="{24D39E87-C576-74DD-D625-317FB15C65D2}"/>
          </ac:grpSpMkLst>
        </pc:grpChg>
        <pc:grpChg chg="del mod topLvl">
          <ac:chgData name="Mathilda Händén" userId="c86d09dc-e4d8-4bba-a0b2-6bb6c20761f9" providerId="ADAL" clId="{AF4EB1B8-07A6-4481-91DF-B2D5D61615A8}" dt="2023-02-21T10:04:53.860" v="26415" actId="478"/>
          <ac:grpSpMkLst>
            <pc:docMk/>
            <pc:sldMk cId="982325023" sldId="3178"/>
            <ac:grpSpMk id="25" creationId="{4B914ED3-1632-F34A-1DD9-572D00817BE8}"/>
          </ac:grpSpMkLst>
        </pc:grpChg>
        <pc:grpChg chg="add mod">
          <ac:chgData name="Mathilda Händén" userId="c86d09dc-e4d8-4bba-a0b2-6bb6c20761f9" providerId="ADAL" clId="{AF4EB1B8-07A6-4481-91DF-B2D5D61615A8}" dt="2023-02-21T10:08:18.933" v="26489" actId="1076"/>
          <ac:grpSpMkLst>
            <pc:docMk/>
            <pc:sldMk cId="982325023" sldId="3178"/>
            <ac:grpSpMk id="37" creationId="{A2776610-FD1B-BB03-9198-4D75AD8FDBAC}"/>
          </ac:grpSpMkLst>
        </pc:grpChg>
        <pc:grpChg chg="add mod">
          <ac:chgData name="Mathilda Händén" userId="c86d09dc-e4d8-4bba-a0b2-6bb6c20761f9" providerId="ADAL" clId="{AF4EB1B8-07A6-4481-91DF-B2D5D61615A8}" dt="2023-02-21T10:08:18.933" v="26489" actId="1076"/>
          <ac:grpSpMkLst>
            <pc:docMk/>
            <pc:sldMk cId="982325023" sldId="3178"/>
            <ac:grpSpMk id="38" creationId="{A0FEB45C-5FE9-7B33-B154-2A26AC63C649}"/>
          </ac:grpSpMkLst>
        </pc:grpChg>
        <pc:grpChg chg="add mod">
          <ac:chgData name="Mathilda Händén" userId="c86d09dc-e4d8-4bba-a0b2-6bb6c20761f9" providerId="ADAL" clId="{AF4EB1B8-07A6-4481-91DF-B2D5D61615A8}" dt="2023-02-21T10:08:18.933" v="26489" actId="1076"/>
          <ac:grpSpMkLst>
            <pc:docMk/>
            <pc:sldMk cId="982325023" sldId="3178"/>
            <ac:grpSpMk id="39" creationId="{D0B0EC3E-6532-7E7C-21D9-9EAFBF2483F1}"/>
          </ac:grpSpMkLst>
        </pc:grpChg>
        <pc:grpChg chg="add mod">
          <ac:chgData name="Mathilda Händén" userId="c86d09dc-e4d8-4bba-a0b2-6bb6c20761f9" providerId="ADAL" clId="{AF4EB1B8-07A6-4481-91DF-B2D5D61615A8}" dt="2023-02-21T10:08:18.933" v="26489" actId="1076"/>
          <ac:grpSpMkLst>
            <pc:docMk/>
            <pc:sldMk cId="982325023" sldId="3178"/>
            <ac:grpSpMk id="40" creationId="{7CFBCB7B-64CB-DCB3-F393-AF00EA97627B}"/>
          </ac:grpSpMkLst>
        </pc:grpChg>
        <pc:grpChg chg="mod">
          <ac:chgData name="Mathilda Händén" userId="c86d09dc-e4d8-4bba-a0b2-6bb6c20761f9" providerId="ADAL" clId="{AF4EB1B8-07A6-4481-91DF-B2D5D61615A8}" dt="2023-02-21T10:09:22.832" v="26498" actId="18245"/>
          <ac:grpSpMkLst>
            <pc:docMk/>
            <pc:sldMk cId="982325023" sldId="3178"/>
            <ac:grpSpMk id="44" creationId="{CC7D334E-9521-9DDD-B580-1C3C165A7DD4}"/>
          </ac:grpSpMkLst>
        </pc:grpChg>
        <pc:graphicFrameChg chg="add del mod modGraphic">
          <ac:chgData name="Mathilda Händén" userId="c86d09dc-e4d8-4bba-a0b2-6bb6c20761f9" providerId="ADAL" clId="{AF4EB1B8-07A6-4481-91DF-B2D5D61615A8}" dt="2023-02-21T09:57:03.722" v="26207" actId="1032"/>
          <ac:graphicFrameMkLst>
            <pc:docMk/>
            <pc:sldMk cId="982325023" sldId="3178"/>
            <ac:graphicFrameMk id="18" creationId="{AEED1C94-E85D-2927-2E6E-537CD1330BDA}"/>
          </ac:graphicFrameMkLst>
        </pc:graphicFrameChg>
        <pc:graphicFrameChg chg="add del mod modGraphic">
          <ac:chgData name="Mathilda Händén" userId="c86d09dc-e4d8-4bba-a0b2-6bb6c20761f9" providerId="ADAL" clId="{AF4EB1B8-07A6-4481-91DF-B2D5D61615A8}" dt="2023-02-21T10:10:07.892" v="26510" actId="692"/>
          <ac:graphicFrameMkLst>
            <pc:docMk/>
            <pc:sldMk cId="982325023" sldId="3178"/>
            <ac:graphicFrameMk id="19" creationId="{6FE590C6-147C-7B63-C1D0-36705DE7C154}"/>
          </ac:graphicFrameMkLst>
        </pc:graphicFrameChg>
        <pc:picChg chg="del">
          <ac:chgData name="Mathilda Händén" userId="c86d09dc-e4d8-4bba-a0b2-6bb6c20761f9" providerId="ADAL" clId="{AF4EB1B8-07A6-4481-91DF-B2D5D61615A8}" dt="2023-02-21T09:51:14.358" v="26147" actId="478"/>
          <ac:picMkLst>
            <pc:docMk/>
            <pc:sldMk cId="982325023" sldId="3178"/>
            <ac:picMk id="2" creationId="{CFD02516-6A33-66C0-D9DF-0C4BAA99898C}"/>
          </ac:picMkLst>
        </pc:picChg>
        <pc:picChg chg="del">
          <ac:chgData name="Mathilda Händén" userId="c86d09dc-e4d8-4bba-a0b2-6bb6c20761f9" providerId="ADAL" clId="{AF4EB1B8-07A6-4481-91DF-B2D5D61615A8}" dt="2023-02-21T09:35:09.957" v="26146" actId="478"/>
          <ac:picMkLst>
            <pc:docMk/>
            <pc:sldMk cId="982325023" sldId="3178"/>
            <ac:picMk id="5" creationId="{61B163FB-615D-8417-72C4-F0EFAC2A438B}"/>
          </ac:picMkLst>
        </pc:picChg>
        <pc:picChg chg="mod">
          <ac:chgData name="Mathilda Händén" userId="c86d09dc-e4d8-4bba-a0b2-6bb6c20761f9" providerId="ADAL" clId="{AF4EB1B8-07A6-4481-91DF-B2D5D61615A8}" dt="2023-02-21T09:34:27.650" v="26083"/>
          <ac:picMkLst>
            <pc:docMk/>
            <pc:sldMk cId="982325023" sldId="3178"/>
            <ac:picMk id="8" creationId="{4CFAF012-B70D-3950-130F-AA2F1B96519D}"/>
          </ac:picMkLst>
        </pc:picChg>
        <pc:picChg chg="add mod">
          <ac:chgData name="Mathilda Händén" userId="c86d09dc-e4d8-4bba-a0b2-6bb6c20761f9" providerId="ADAL" clId="{AF4EB1B8-07A6-4481-91DF-B2D5D61615A8}" dt="2023-02-21T10:08:30.002" v="26492" actId="1076"/>
          <ac:picMkLst>
            <pc:docMk/>
            <pc:sldMk cId="982325023" sldId="3178"/>
            <ac:picMk id="9" creationId="{BD2C5E9D-9451-E007-4407-DC5BA9C3808A}"/>
          </ac:picMkLst>
        </pc:picChg>
        <pc:picChg chg="del">
          <ac:chgData name="Mathilda Händén" userId="c86d09dc-e4d8-4bba-a0b2-6bb6c20761f9" providerId="ADAL" clId="{AF4EB1B8-07A6-4481-91DF-B2D5D61615A8}" dt="2023-02-21T09:34:27.405" v="26082" actId="478"/>
          <ac:picMkLst>
            <pc:docMk/>
            <pc:sldMk cId="982325023" sldId="3178"/>
            <ac:picMk id="11" creationId="{115EFB76-29FF-57C3-509C-643D7EA1ACA0}"/>
          </ac:picMkLst>
        </pc:picChg>
        <pc:picChg chg="mod">
          <ac:chgData name="Mathilda Händén" userId="c86d09dc-e4d8-4bba-a0b2-6bb6c20761f9" providerId="ADAL" clId="{AF4EB1B8-07A6-4481-91DF-B2D5D61615A8}" dt="2023-02-21T10:04:38.752" v="26413" actId="165"/>
          <ac:picMkLst>
            <pc:docMk/>
            <pc:sldMk cId="982325023" sldId="3178"/>
            <ac:picMk id="27" creationId="{22CC6647-46E8-405E-D03C-B43E59F7CD87}"/>
          </ac:picMkLst>
        </pc:picChg>
        <pc:picChg chg="mod topLvl">
          <ac:chgData name="Mathilda Händén" userId="c86d09dc-e4d8-4bba-a0b2-6bb6c20761f9" providerId="ADAL" clId="{AF4EB1B8-07A6-4481-91DF-B2D5D61615A8}" dt="2023-02-21T10:06:39.467" v="26460" actId="164"/>
          <ac:picMkLst>
            <pc:docMk/>
            <pc:sldMk cId="982325023" sldId="3178"/>
            <ac:picMk id="29" creationId="{ECECF7C0-4E14-67D2-6912-D243CB3C1ED2}"/>
          </ac:picMkLst>
        </pc:picChg>
        <pc:picChg chg="mod topLvl">
          <ac:chgData name="Mathilda Händén" userId="c86d09dc-e4d8-4bba-a0b2-6bb6c20761f9" providerId="ADAL" clId="{AF4EB1B8-07A6-4481-91DF-B2D5D61615A8}" dt="2023-02-21T10:06:36.518" v="26459" actId="164"/>
          <ac:picMkLst>
            <pc:docMk/>
            <pc:sldMk cId="982325023" sldId="3178"/>
            <ac:picMk id="31" creationId="{5C35C176-9619-90D5-ECE3-02F067C9B85A}"/>
          </ac:picMkLst>
        </pc:picChg>
        <pc:picChg chg="mod topLvl">
          <ac:chgData name="Mathilda Händén" userId="c86d09dc-e4d8-4bba-a0b2-6bb6c20761f9" providerId="ADAL" clId="{AF4EB1B8-07A6-4481-91DF-B2D5D61615A8}" dt="2023-02-21T10:06:31.899" v="26458" actId="338"/>
          <ac:picMkLst>
            <pc:docMk/>
            <pc:sldMk cId="982325023" sldId="3178"/>
            <ac:picMk id="33" creationId="{8FE68B7E-D8CA-68B5-F35E-9650F0791E71}"/>
          </ac:picMkLst>
        </pc:picChg>
        <pc:picChg chg="mod topLvl">
          <ac:chgData name="Mathilda Händén" userId="c86d09dc-e4d8-4bba-a0b2-6bb6c20761f9" providerId="ADAL" clId="{AF4EB1B8-07A6-4481-91DF-B2D5D61615A8}" dt="2023-02-21T10:06:27.786" v="26457" actId="164"/>
          <ac:picMkLst>
            <pc:docMk/>
            <pc:sldMk cId="982325023" sldId="3178"/>
            <ac:picMk id="35" creationId="{FBE89B4F-A8BD-A9C4-13C0-5CB26F0E6180}"/>
          </ac:picMkLst>
        </pc:picChg>
        <pc:picChg chg="add mod ord">
          <ac:chgData name="Mathilda Händén" userId="c86d09dc-e4d8-4bba-a0b2-6bb6c20761f9" providerId="ADAL" clId="{AF4EB1B8-07A6-4481-91DF-B2D5D61615A8}" dt="2023-02-21T10:08:07.554" v="26486" actId="167"/>
          <ac:picMkLst>
            <pc:docMk/>
            <pc:sldMk cId="982325023" sldId="3178"/>
            <ac:picMk id="43" creationId="{93FA5296-87AA-3468-0121-9AE94D50EFB6}"/>
          </ac:picMkLst>
        </pc:picChg>
      </pc:sldChg>
      <pc:sldChg chg="add del">
        <pc:chgData name="Mathilda Händén" userId="c86d09dc-e4d8-4bba-a0b2-6bb6c20761f9" providerId="ADAL" clId="{AF4EB1B8-07A6-4481-91DF-B2D5D61615A8}" dt="2023-02-21T10:09:05.648" v="26494" actId="47"/>
        <pc:sldMkLst>
          <pc:docMk/>
          <pc:sldMk cId="1015220671" sldId="3179"/>
        </pc:sldMkLst>
      </pc:sldChg>
      <pc:sldChg chg="modSp add del modAnim">
        <pc:chgData name="Mathilda Händén" userId="c86d09dc-e4d8-4bba-a0b2-6bb6c20761f9" providerId="ADAL" clId="{AF4EB1B8-07A6-4481-91DF-B2D5D61615A8}" dt="2023-02-21T10:13:45.536" v="26548" actId="47"/>
        <pc:sldMkLst>
          <pc:docMk/>
          <pc:sldMk cId="3135269485" sldId="3179"/>
        </pc:sldMkLst>
        <pc:graphicFrameChg chg="mod">
          <ac:chgData name="Mathilda Händén" userId="c86d09dc-e4d8-4bba-a0b2-6bb6c20761f9" providerId="ADAL" clId="{AF4EB1B8-07A6-4481-91DF-B2D5D61615A8}" dt="2023-02-21T10:12:50.066" v="26539" actId="692"/>
          <ac:graphicFrameMkLst>
            <pc:docMk/>
            <pc:sldMk cId="3135269485" sldId="3179"/>
            <ac:graphicFrameMk id="19" creationId="{6FE590C6-147C-7B63-C1D0-36705DE7C154}"/>
          </ac:graphicFrameMkLst>
        </pc:graphicFrameChg>
      </pc:sldChg>
      <pc:sldChg chg="addSp delSp modSp add del mod addCm modCm">
        <pc:chgData name="Mathilda Händén" userId="c86d09dc-e4d8-4bba-a0b2-6bb6c20761f9" providerId="ADAL" clId="{AF4EB1B8-07A6-4481-91DF-B2D5D61615A8}" dt="2023-02-22T10:10:17.336" v="28539"/>
        <pc:sldMkLst>
          <pc:docMk/>
          <pc:sldMk cId="3273403240" sldId="3180"/>
        </pc:sldMkLst>
        <pc:spChg chg="mod">
          <ac:chgData name="Mathilda Händén" userId="c86d09dc-e4d8-4bba-a0b2-6bb6c20761f9" providerId="ADAL" clId="{AF4EB1B8-07A6-4481-91DF-B2D5D61615A8}" dt="2023-02-21T10:13:17.883" v="26541" actId="1076"/>
          <ac:spMkLst>
            <pc:docMk/>
            <pc:sldMk cId="3273403240" sldId="3180"/>
            <ac:spMk id="3" creationId="{B24D3C0E-FBD3-876A-6514-95CBA79673BC}"/>
          </ac:spMkLst>
        </pc:spChg>
        <pc:spChg chg="mod">
          <ac:chgData name="Mathilda Händén" userId="c86d09dc-e4d8-4bba-a0b2-6bb6c20761f9" providerId="ADAL" clId="{AF4EB1B8-07A6-4481-91DF-B2D5D61615A8}" dt="2023-02-21T10:14:28.034" v="26555" actId="113"/>
          <ac:spMkLst>
            <pc:docMk/>
            <pc:sldMk cId="3273403240" sldId="3180"/>
            <ac:spMk id="6" creationId="{BCD9AFF0-A3BC-E297-37A5-D50A53D23D5E}"/>
          </ac:spMkLst>
        </pc:spChg>
        <pc:spChg chg="mod">
          <ac:chgData name="Mathilda Händén" userId="c86d09dc-e4d8-4bba-a0b2-6bb6c20761f9" providerId="ADAL" clId="{AF4EB1B8-07A6-4481-91DF-B2D5D61615A8}" dt="2023-02-21T10:30:43.673" v="26651" actId="12789"/>
          <ac:spMkLst>
            <pc:docMk/>
            <pc:sldMk cId="3273403240" sldId="3180"/>
            <ac:spMk id="28" creationId="{EE786017-FB48-6747-FED1-44837A28FBE1}"/>
          </ac:spMkLst>
        </pc:spChg>
        <pc:spChg chg="mod">
          <ac:chgData name="Mathilda Händén" userId="c86d09dc-e4d8-4bba-a0b2-6bb6c20761f9" providerId="ADAL" clId="{AF4EB1B8-07A6-4481-91DF-B2D5D61615A8}" dt="2023-02-21T10:30:43.673" v="26651" actId="12789"/>
          <ac:spMkLst>
            <pc:docMk/>
            <pc:sldMk cId="3273403240" sldId="3180"/>
            <ac:spMk id="30" creationId="{F0C44DA5-EDB6-F1F3-ED1E-F57EFDC07D85}"/>
          </ac:spMkLst>
        </pc:spChg>
        <pc:spChg chg="mod">
          <ac:chgData name="Mathilda Händén" userId="c86d09dc-e4d8-4bba-a0b2-6bb6c20761f9" providerId="ADAL" clId="{AF4EB1B8-07A6-4481-91DF-B2D5D61615A8}" dt="2023-02-21T10:30:43.673" v="26651" actId="12789"/>
          <ac:spMkLst>
            <pc:docMk/>
            <pc:sldMk cId="3273403240" sldId="3180"/>
            <ac:spMk id="32" creationId="{3A2BA5B4-7FD6-51A8-852C-44EB0659724F}"/>
          </ac:spMkLst>
        </pc:spChg>
        <pc:spChg chg="mod">
          <ac:chgData name="Mathilda Händén" userId="c86d09dc-e4d8-4bba-a0b2-6bb6c20761f9" providerId="ADAL" clId="{AF4EB1B8-07A6-4481-91DF-B2D5D61615A8}" dt="2023-02-21T10:30:43.673" v="26651" actId="12789"/>
          <ac:spMkLst>
            <pc:docMk/>
            <pc:sldMk cId="3273403240" sldId="3180"/>
            <ac:spMk id="34" creationId="{57019768-4D3B-A17B-CE0B-794185181554}"/>
          </ac:spMkLst>
        </pc:spChg>
        <pc:spChg chg="mod">
          <ac:chgData name="Mathilda Händén" userId="c86d09dc-e4d8-4bba-a0b2-6bb6c20761f9" providerId="ADAL" clId="{AF4EB1B8-07A6-4481-91DF-B2D5D61615A8}" dt="2023-02-21T10:30:43.673" v="26651" actId="12789"/>
          <ac:spMkLst>
            <pc:docMk/>
            <pc:sldMk cId="3273403240" sldId="3180"/>
            <ac:spMk id="36" creationId="{FE7DAD9A-B28F-A40A-7BFF-4ED05342E6DD}"/>
          </ac:spMkLst>
        </pc:spChg>
        <pc:grpChg chg="add mod">
          <ac:chgData name="Mathilda Händén" userId="c86d09dc-e4d8-4bba-a0b2-6bb6c20761f9" providerId="ADAL" clId="{AF4EB1B8-07A6-4481-91DF-B2D5D61615A8}" dt="2023-02-21T10:30:43.673" v="26651" actId="12789"/>
          <ac:grpSpMkLst>
            <pc:docMk/>
            <pc:sldMk cId="3273403240" sldId="3180"/>
            <ac:grpSpMk id="4" creationId="{C98A0C46-C0E1-D599-75DF-DDAC974A315A}"/>
          </ac:grpSpMkLst>
        </pc:grpChg>
        <pc:grpChg chg="mod">
          <ac:chgData name="Mathilda Händén" userId="c86d09dc-e4d8-4bba-a0b2-6bb6c20761f9" providerId="ADAL" clId="{AF4EB1B8-07A6-4481-91DF-B2D5D61615A8}" dt="2023-02-21T10:30:43.673" v="26651" actId="12789"/>
          <ac:grpSpMkLst>
            <pc:docMk/>
            <pc:sldMk cId="3273403240" sldId="3180"/>
            <ac:grpSpMk id="37" creationId="{A2776610-FD1B-BB03-9198-4D75AD8FDBAC}"/>
          </ac:grpSpMkLst>
        </pc:grpChg>
        <pc:grpChg chg="mod">
          <ac:chgData name="Mathilda Händén" userId="c86d09dc-e4d8-4bba-a0b2-6bb6c20761f9" providerId="ADAL" clId="{AF4EB1B8-07A6-4481-91DF-B2D5D61615A8}" dt="2023-02-21T10:30:43.673" v="26651" actId="12789"/>
          <ac:grpSpMkLst>
            <pc:docMk/>
            <pc:sldMk cId="3273403240" sldId="3180"/>
            <ac:grpSpMk id="38" creationId="{A0FEB45C-5FE9-7B33-B154-2A26AC63C649}"/>
          </ac:grpSpMkLst>
        </pc:grpChg>
        <pc:grpChg chg="mod">
          <ac:chgData name="Mathilda Händén" userId="c86d09dc-e4d8-4bba-a0b2-6bb6c20761f9" providerId="ADAL" clId="{AF4EB1B8-07A6-4481-91DF-B2D5D61615A8}" dt="2023-02-21T10:30:43.673" v="26651" actId="12789"/>
          <ac:grpSpMkLst>
            <pc:docMk/>
            <pc:sldMk cId="3273403240" sldId="3180"/>
            <ac:grpSpMk id="39" creationId="{D0B0EC3E-6532-7E7C-21D9-9EAFBF2483F1}"/>
          </ac:grpSpMkLst>
        </pc:grpChg>
        <pc:grpChg chg="mod">
          <ac:chgData name="Mathilda Händén" userId="c86d09dc-e4d8-4bba-a0b2-6bb6c20761f9" providerId="ADAL" clId="{AF4EB1B8-07A6-4481-91DF-B2D5D61615A8}" dt="2023-02-21T10:30:43.673" v="26651" actId="12789"/>
          <ac:grpSpMkLst>
            <pc:docMk/>
            <pc:sldMk cId="3273403240" sldId="3180"/>
            <ac:grpSpMk id="40" creationId="{7CFBCB7B-64CB-DCB3-F393-AF00EA97627B}"/>
          </ac:grpSpMkLst>
        </pc:grpChg>
        <pc:graphicFrameChg chg="mod modGraphic">
          <ac:chgData name="Mathilda Händén" userId="c86d09dc-e4d8-4bba-a0b2-6bb6c20761f9" providerId="ADAL" clId="{AF4EB1B8-07A6-4481-91DF-B2D5D61615A8}" dt="2023-02-21T10:30:43.673" v="26651" actId="12789"/>
          <ac:graphicFrameMkLst>
            <pc:docMk/>
            <pc:sldMk cId="3273403240" sldId="3180"/>
            <ac:graphicFrameMk id="19" creationId="{6FE590C6-147C-7B63-C1D0-36705DE7C154}"/>
          </ac:graphicFrameMkLst>
        </pc:graphicFrameChg>
        <pc:picChg chg="add mod ord">
          <ac:chgData name="Mathilda Händén" userId="c86d09dc-e4d8-4bba-a0b2-6bb6c20761f9" providerId="ADAL" clId="{AF4EB1B8-07A6-4481-91DF-B2D5D61615A8}" dt="2023-02-21T10:13:44.184" v="26547" actId="167"/>
          <ac:picMkLst>
            <pc:docMk/>
            <pc:sldMk cId="3273403240" sldId="3180"/>
            <ac:picMk id="2" creationId="{8BA6EA93-F48B-BC8E-CBA2-06C53FB0ECEB}"/>
          </ac:picMkLst>
        </pc:picChg>
        <pc:picChg chg="mod">
          <ac:chgData name="Mathilda Händén" userId="c86d09dc-e4d8-4bba-a0b2-6bb6c20761f9" providerId="ADAL" clId="{AF4EB1B8-07A6-4481-91DF-B2D5D61615A8}" dt="2023-02-21T10:13:17.883" v="26541" actId="1076"/>
          <ac:picMkLst>
            <pc:docMk/>
            <pc:sldMk cId="3273403240" sldId="3180"/>
            <ac:picMk id="9" creationId="{BD2C5E9D-9451-E007-4407-DC5BA9C3808A}"/>
          </ac:picMkLst>
        </pc:picChg>
        <pc:picChg chg="mod">
          <ac:chgData name="Mathilda Händén" userId="c86d09dc-e4d8-4bba-a0b2-6bb6c20761f9" providerId="ADAL" clId="{AF4EB1B8-07A6-4481-91DF-B2D5D61615A8}" dt="2023-02-21T10:30:43.673" v="26651" actId="12789"/>
          <ac:picMkLst>
            <pc:docMk/>
            <pc:sldMk cId="3273403240" sldId="3180"/>
            <ac:picMk id="29" creationId="{ECECF7C0-4E14-67D2-6912-D243CB3C1ED2}"/>
          </ac:picMkLst>
        </pc:picChg>
        <pc:picChg chg="mod">
          <ac:chgData name="Mathilda Händén" userId="c86d09dc-e4d8-4bba-a0b2-6bb6c20761f9" providerId="ADAL" clId="{AF4EB1B8-07A6-4481-91DF-B2D5D61615A8}" dt="2023-02-21T10:30:43.673" v="26651" actId="12789"/>
          <ac:picMkLst>
            <pc:docMk/>
            <pc:sldMk cId="3273403240" sldId="3180"/>
            <ac:picMk id="31" creationId="{5C35C176-9619-90D5-ECE3-02F067C9B85A}"/>
          </ac:picMkLst>
        </pc:picChg>
        <pc:picChg chg="mod">
          <ac:chgData name="Mathilda Händén" userId="c86d09dc-e4d8-4bba-a0b2-6bb6c20761f9" providerId="ADAL" clId="{AF4EB1B8-07A6-4481-91DF-B2D5D61615A8}" dt="2023-02-21T10:30:43.673" v="26651" actId="12789"/>
          <ac:picMkLst>
            <pc:docMk/>
            <pc:sldMk cId="3273403240" sldId="3180"/>
            <ac:picMk id="33" creationId="{8FE68B7E-D8CA-68B5-F35E-9650F0791E71}"/>
          </ac:picMkLst>
        </pc:picChg>
        <pc:picChg chg="mod">
          <ac:chgData name="Mathilda Händén" userId="c86d09dc-e4d8-4bba-a0b2-6bb6c20761f9" providerId="ADAL" clId="{AF4EB1B8-07A6-4481-91DF-B2D5D61615A8}" dt="2023-02-21T10:30:43.673" v="26651" actId="12789"/>
          <ac:picMkLst>
            <pc:docMk/>
            <pc:sldMk cId="3273403240" sldId="3180"/>
            <ac:picMk id="35" creationId="{FBE89B4F-A8BD-A9C4-13C0-5CB26F0E6180}"/>
          </ac:picMkLst>
        </pc:picChg>
        <pc:picChg chg="del">
          <ac:chgData name="Mathilda Händén" userId="c86d09dc-e4d8-4bba-a0b2-6bb6c20761f9" providerId="ADAL" clId="{AF4EB1B8-07A6-4481-91DF-B2D5D61615A8}" dt="2023-02-21T10:11:17.318" v="26523" actId="478"/>
          <ac:picMkLst>
            <pc:docMk/>
            <pc:sldMk cId="3273403240" sldId="3180"/>
            <ac:picMk id="43" creationId="{93FA5296-87AA-3468-0121-9AE94D50EFB6}"/>
          </ac:picMkLst>
        </pc:picChg>
        <pc:extLst>
          <p:ext xmlns:p="http://schemas.openxmlformats.org/presentationml/2006/main" uri="{D6D511B9-2390-475A-947B-AFAB55BFBCF1}">
            <pc226:cmChg xmlns:pc226="http://schemas.microsoft.com/office/powerpoint/2022/06/main/command" chg="add mod">
              <pc226:chgData name="Mathilda Händén" userId="c86d09dc-e4d8-4bba-a0b2-6bb6c20761f9" providerId="ADAL" clId="{AF4EB1B8-07A6-4481-91DF-B2D5D61615A8}" dt="2023-02-22T08:37:27.621" v="28111"/>
              <pc2:cmMkLst xmlns:pc2="http://schemas.microsoft.com/office/powerpoint/2019/9/main/command">
                <pc:docMk/>
                <pc:sldMk cId="3273403240" sldId="3180"/>
                <pc2:cmMk id="{E8D25EA7-51FE-4F33-90C7-89CAAB734069}"/>
              </pc2:cmMkLst>
            </pc226:cmChg>
            <pc226:cmChg xmlns:pc226="http://schemas.microsoft.com/office/powerpoint/2022/06/main/command" chg="add">
              <pc226:chgData name="Mathilda Händén" userId="c86d09dc-e4d8-4bba-a0b2-6bb6c20761f9" providerId="ADAL" clId="{AF4EB1B8-07A6-4481-91DF-B2D5D61615A8}" dt="2023-02-22T10:10:17.336" v="28539"/>
              <pc2:cmMkLst xmlns:pc2="http://schemas.microsoft.com/office/powerpoint/2019/9/main/command">
                <pc:docMk/>
                <pc:sldMk cId="3273403240" sldId="3180"/>
                <pc2:cmMk id="{C74955BB-C4D5-4D07-AFED-E4AD27996663}"/>
              </pc2:cmMkLst>
            </pc226:cmChg>
          </p:ext>
        </pc:extLst>
      </pc:sldChg>
      <pc:sldChg chg="addSp delSp modSp del mod delAnim modAnim">
        <pc:chgData name="Mathilda Händén" userId="c86d09dc-e4d8-4bba-a0b2-6bb6c20761f9" providerId="ADAL" clId="{AF4EB1B8-07A6-4481-91DF-B2D5D61615A8}" dt="2023-03-02T10:46:55.891" v="34224" actId="47"/>
        <pc:sldMkLst>
          <pc:docMk/>
          <pc:sldMk cId="183418271" sldId="3181"/>
        </pc:sldMkLst>
        <pc:grpChg chg="mod">
          <ac:chgData name="Mathilda Händén" userId="c86d09dc-e4d8-4bba-a0b2-6bb6c20761f9" providerId="ADAL" clId="{AF4EB1B8-07A6-4481-91DF-B2D5D61615A8}" dt="2023-03-02T08:40:14.911" v="33122" actId="1076"/>
          <ac:grpSpMkLst>
            <pc:docMk/>
            <pc:sldMk cId="183418271" sldId="3181"/>
            <ac:grpSpMk id="10" creationId="{BC8F81E5-1006-6ACC-5C6A-B92A371A1AEF}"/>
          </ac:grpSpMkLst>
        </pc:grpChg>
        <pc:picChg chg="add del mod">
          <ac:chgData name="Mathilda Händén" userId="c86d09dc-e4d8-4bba-a0b2-6bb6c20761f9" providerId="ADAL" clId="{AF4EB1B8-07A6-4481-91DF-B2D5D61615A8}" dt="2023-03-02T08:40:02.487" v="33118" actId="478"/>
          <ac:picMkLst>
            <pc:docMk/>
            <pc:sldMk cId="183418271" sldId="3181"/>
            <ac:picMk id="4" creationId="{904A92D5-BB6D-FDFE-0D68-ACD39D257662}"/>
          </ac:picMkLst>
        </pc:picChg>
        <pc:picChg chg="mod ord">
          <ac:chgData name="Mathilda Händén" userId="c86d09dc-e4d8-4bba-a0b2-6bb6c20761f9" providerId="ADAL" clId="{AF4EB1B8-07A6-4481-91DF-B2D5D61615A8}" dt="2023-03-02T08:25:46.681" v="33049" actId="1076"/>
          <ac:picMkLst>
            <pc:docMk/>
            <pc:sldMk cId="183418271" sldId="3181"/>
            <ac:picMk id="24" creationId="{090AAD84-C699-F9FC-48EE-D794104A273E}"/>
          </ac:picMkLst>
        </pc:picChg>
        <pc:picChg chg="mod">
          <ac:chgData name="Mathilda Händén" userId="c86d09dc-e4d8-4bba-a0b2-6bb6c20761f9" providerId="ADAL" clId="{AF4EB1B8-07A6-4481-91DF-B2D5D61615A8}" dt="2023-03-02T08:40:15.186" v="33123" actId="1076"/>
          <ac:picMkLst>
            <pc:docMk/>
            <pc:sldMk cId="183418271" sldId="3181"/>
            <ac:picMk id="75" creationId="{3339FB50-6063-4731-49CF-5BC241214449}"/>
          </ac:picMkLst>
        </pc:picChg>
      </pc:sldChg>
      <pc:sldChg chg="addSp delSp modSp add del mod ord">
        <pc:chgData name="Mathilda Händén" userId="c86d09dc-e4d8-4bba-a0b2-6bb6c20761f9" providerId="ADAL" clId="{AF4EB1B8-07A6-4481-91DF-B2D5D61615A8}" dt="2023-02-21T10:30:10.209" v="26646" actId="47"/>
        <pc:sldMkLst>
          <pc:docMk/>
          <pc:sldMk cId="394377658" sldId="3181"/>
        </pc:sldMkLst>
        <pc:spChg chg="mod">
          <ac:chgData name="Mathilda Händén" userId="c86d09dc-e4d8-4bba-a0b2-6bb6c20761f9" providerId="ADAL" clId="{AF4EB1B8-07A6-4481-91DF-B2D5D61615A8}" dt="2023-02-21T10:16:56.531" v="26597" actId="12788"/>
          <ac:spMkLst>
            <pc:docMk/>
            <pc:sldMk cId="394377658" sldId="3181"/>
            <ac:spMk id="3" creationId="{B24D3C0E-FBD3-876A-6514-95CBA79673BC}"/>
          </ac:spMkLst>
        </pc:spChg>
        <pc:spChg chg="mod">
          <ac:chgData name="Mathilda Händén" userId="c86d09dc-e4d8-4bba-a0b2-6bb6c20761f9" providerId="ADAL" clId="{AF4EB1B8-07A6-4481-91DF-B2D5D61615A8}" dt="2023-02-21T10:16:56.531" v="26597" actId="12788"/>
          <ac:spMkLst>
            <pc:docMk/>
            <pc:sldMk cId="394377658" sldId="3181"/>
            <ac:spMk id="6" creationId="{BCD9AFF0-A3BC-E297-37A5-D50A53D23D5E}"/>
          </ac:spMkLst>
        </pc:spChg>
        <pc:spChg chg="del mod topLvl">
          <ac:chgData name="Mathilda Händén" userId="c86d09dc-e4d8-4bba-a0b2-6bb6c20761f9" providerId="ADAL" clId="{AF4EB1B8-07A6-4481-91DF-B2D5D61615A8}" dt="2023-02-21T10:14:49.773" v="26561" actId="478"/>
          <ac:spMkLst>
            <pc:docMk/>
            <pc:sldMk cId="394377658" sldId="3181"/>
            <ac:spMk id="30" creationId="{F0C44DA5-EDB6-F1F3-ED1E-F57EFDC07D85}"/>
          </ac:spMkLst>
        </pc:spChg>
        <pc:spChg chg="del topLvl">
          <ac:chgData name="Mathilda Händén" userId="c86d09dc-e4d8-4bba-a0b2-6bb6c20761f9" providerId="ADAL" clId="{AF4EB1B8-07A6-4481-91DF-B2D5D61615A8}" dt="2023-02-21T10:14:54.029" v="26565" actId="478"/>
          <ac:spMkLst>
            <pc:docMk/>
            <pc:sldMk cId="394377658" sldId="3181"/>
            <ac:spMk id="32" creationId="{3A2BA5B4-7FD6-51A8-852C-44EB0659724F}"/>
          </ac:spMkLst>
        </pc:spChg>
        <pc:spChg chg="mod">
          <ac:chgData name="Mathilda Händén" userId="c86d09dc-e4d8-4bba-a0b2-6bb6c20761f9" providerId="ADAL" clId="{AF4EB1B8-07A6-4481-91DF-B2D5D61615A8}" dt="2023-02-21T10:14:54.693" v="26566" actId="6549"/>
          <ac:spMkLst>
            <pc:docMk/>
            <pc:sldMk cId="394377658" sldId="3181"/>
            <ac:spMk id="34" creationId="{57019768-4D3B-A17B-CE0B-794185181554}"/>
          </ac:spMkLst>
        </pc:spChg>
        <pc:spChg chg="del">
          <ac:chgData name="Mathilda Händén" userId="c86d09dc-e4d8-4bba-a0b2-6bb6c20761f9" providerId="ADAL" clId="{AF4EB1B8-07A6-4481-91DF-B2D5D61615A8}" dt="2023-02-21T10:14:57.261" v="26569" actId="478"/>
          <ac:spMkLst>
            <pc:docMk/>
            <pc:sldMk cId="394377658" sldId="3181"/>
            <ac:spMk id="36" creationId="{FE7DAD9A-B28F-A40A-7BFF-4ED05342E6DD}"/>
          </ac:spMkLst>
        </pc:spChg>
        <pc:grpChg chg="add mod">
          <ac:chgData name="Mathilda Händén" userId="c86d09dc-e4d8-4bba-a0b2-6bb6c20761f9" providerId="ADAL" clId="{AF4EB1B8-07A6-4481-91DF-B2D5D61615A8}" dt="2023-02-21T10:16:56.531" v="26597" actId="12788"/>
          <ac:grpSpMkLst>
            <pc:docMk/>
            <pc:sldMk cId="394377658" sldId="3181"/>
            <ac:grpSpMk id="4" creationId="{18440215-9109-DAB9-235B-28B5586733DC}"/>
          </ac:grpSpMkLst>
        </pc:grpChg>
        <pc:grpChg chg="del">
          <ac:chgData name="Mathilda Händén" userId="c86d09dc-e4d8-4bba-a0b2-6bb6c20761f9" providerId="ADAL" clId="{AF4EB1B8-07A6-4481-91DF-B2D5D61615A8}" dt="2023-02-21T10:14:55.277" v="26567" actId="478"/>
          <ac:grpSpMkLst>
            <pc:docMk/>
            <pc:sldMk cId="394377658" sldId="3181"/>
            <ac:grpSpMk id="37" creationId="{A2776610-FD1B-BB03-9198-4D75AD8FDBAC}"/>
          </ac:grpSpMkLst>
        </pc:grpChg>
        <pc:grpChg chg="del">
          <ac:chgData name="Mathilda Händén" userId="c86d09dc-e4d8-4bba-a0b2-6bb6c20761f9" providerId="ADAL" clId="{AF4EB1B8-07A6-4481-91DF-B2D5D61615A8}" dt="2023-02-21T10:14:54.029" v="26565" actId="478"/>
          <ac:grpSpMkLst>
            <pc:docMk/>
            <pc:sldMk cId="394377658" sldId="3181"/>
            <ac:grpSpMk id="38" creationId="{A0FEB45C-5FE9-7B33-B154-2A26AC63C649}"/>
          </ac:grpSpMkLst>
        </pc:grpChg>
        <pc:grpChg chg="del">
          <ac:chgData name="Mathilda Händén" userId="c86d09dc-e4d8-4bba-a0b2-6bb6c20761f9" providerId="ADAL" clId="{AF4EB1B8-07A6-4481-91DF-B2D5D61615A8}" dt="2023-02-21T10:14:49.773" v="26561" actId="478"/>
          <ac:grpSpMkLst>
            <pc:docMk/>
            <pc:sldMk cId="394377658" sldId="3181"/>
            <ac:grpSpMk id="39" creationId="{D0B0EC3E-6532-7E7C-21D9-9EAFBF2483F1}"/>
          </ac:grpSpMkLst>
        </pc:grpChg>
        <pc:grpChg chg="del">
          <ac:chgData name="Mathilda Händén" userId="c86d09dc-e4d8-4bba-a0b2-6bb6c20761f9" providerId="ADAL" clId="{AF4EB1B8-07A6-4481-91DF-B2D5D61615A8}" dt="2023-02-21T10:14:45.454" v="26557" actId="478"/>
          <ac:grpSpMkLst>
            <pc:docMk/>
            <pc:sldMk cId="394377658" sldId="3181"/>
            <ac:grpSpMk id="40" creationId="{7CFBCB7B-64CB-DCB3-F393-AF00EA97627B}"/>
          </ac:grpSpMkLst>
        </pc:grpChg>
        <pc:graphicFrameChg chg="mod">
          <ac:chgData name="Mathilda Händén" userId="c86d09dc-e4d8-4bba-a0b2-6bb6c20761f9" providerId="ADAL" clId="{AF4EB1B8-07A6-4481-91DF-B2D5D61615A8}" dt="2023-02-21T10:20:50.775" v="26608"/>
          <ac:graphicFrameMkLst>
            <pc:docMk/>
            <pc:sldMk cId="394377658" sldId="3181"/>
            <ac:graphicFrameMk id="19" creationId="{6FE590C6-147C-7B63-C1D0-36705DE7C154}"/>
          </ac:graphicFrameMkLst>
        </pc:graphicFrameChg>
        <pc:picChg chg="add del mod modCrop">
          <ac:chgData name="Mathilda Händén" userId="c86d09dc-e4d8-4bba-a0b2-6bb6c20761f9" providerId="ADAL" clId="{AF4EB1B8-07A6-4481-91DF-B2D5D61615A8}" dt="2023-02-21T10:22:32.030" v="26626" actId="478"/>
          <ac:picMkLst>
            <pc:docMk/>
            <pc:sldMk cId="394377658" sldId="3181"/>
            <ac:picMk id="2" creationId="{8BA6EA93-F48B-BC8E-CBA2-06C53FB0ECEB}"/>
          </ac:picMkLst>
        </pc:picChg>
        <pc:picChg chg="add mod ord">
          <ac:chgData name="Mathilda Händén" userId="c86d09dc-e4d8-4bba-a0b2-6bb6c20761f9" providerId="ADAL" clId="{AF4EB1B8-07A6-4481-91DF-B2D5D61615A8}" dt="2023-02-21T10:22:33.818" v="26628" actId="167"/>
          <ac:picMkLst>
            <pc:docMk/>
            <pc:sldMk cId="394377658" sldId="3181"/>
            <ac:picMk id="5" creationId="{182355B6-8AF4-AB7B-D0D0-FFBAAEA4CDE3}"/>
          </ac:picMkLst>
        </pc:picChg>
        <pc:picChg chg="mod">
          <ac:chgData name="Mathilda Händén" userId="c86d09dc-e4d8-4bba-a0b2-6bb6c20761f9" providerId="ADAL" clId="{AF4EB1B8-07A6-4481-91DF-B2D5D61615A8}" dt="2023-02-21T10:16:56.531" v="26597" actId="12788"/>
          <ac:picMkLst>
            <pc:docMk/>
            <pc:sldMk cId="394377658" sldId="3181"/>
            <ac:picMk id="9" creationId="{BD2C5E9D-9451-E007-4407-DC5BA9C3808A}"/>
          </ac:picMkLst>
        </pc:picChg>
        <pc:picChg chg="del topLvl">
          <ac:chgData name="Mathilda Händén" userId="c86d09dc-e4d8-4bba-a0b2-6bb6c20761f9" providerId="ADAL" clId="{AF4EB1B8-07A6-4481-91DF-B2D5D61615A8}" dt="2023-02-21T10:14:52.613" v="26564" actId="478"/>
          <ac:picMkLst>
            <pc:docMk/>
            <pc:sldMk cId="394377658" sldId="3181"/>
            <ac:picMk id="31" creationId="{5C35C176-9619-90D5-ECE3-02F067C9B85A}"/>
          </ac:picMkLst>
        </pc:picChg>
        <pc:picChg chg="del topLvl">
          <ac:chgData name="Mathilda Händén" userId="c86d09dc-e4d8-4bba-a0b2-6bb6c20761f9" providerId="ADAL" clId="{AF4EB1B8-07A6-4481-91DF-B2D5D61615A8}" dt="2023-02-21T10:14:56.143" v="26568" actId="478"/>
          <ac:picMkLst>
            <pc:docMk/>
            <pc:sldMk cId="394377658" sldId="3181"/>
            <ac:picMk id="33" creationId="{8FE68B7E-D8CA-68B5-F35E-9650F0791E71}"/>
          </ac:picMkLst>
        </pc:picChg>
      </pc:sldChg>
      <pc:sldChg chg="addSp delSp modSp add del mod delAnim">
        <pc:chgData name="Mathilda Händén" userId="c86d09dc-e4d8-4bba-a0b2-6bb6c20761f9" providerId="ADAL" clId="{AF4EB1B8-07A6-4481-91DF-B2D5D61615A8}" dt="2023-02-21T11:10:35.157" v="26764" actId="47"/>
        <pc:sldMkLst>
          <pc:docMk/>
          <pc:sldMk cId="580894547" sldId="3181"/>
        </pc:sldMkLst>
        <pc:spChg chg="del">
          <ac:chgData name="Mathilda Händén" userId="c86d09dc-e4d8-4bba-a0b2-6bb6c20761f9" providerId="ADAL" clId="{AF4EB1B8-07A6-4481-91DF-B2D5D61615A8}" dt="2023-02-21T11:06:51.100" v="26688" actId="478"/>
          <ac:spMkLst>
            <pc:docMk/>
            <pc:sldMk cId="580894547" sldId="3181"/>
            <ac:spMk id="2" creationId="{E66455ED-9EDD-2740-525F-BD3D5B2F235D}"/>
          </ac:spMkLst>
        </pc:spChg>
        <pc:spChg chg="mod">
          <ac:chgData name="Mathilda Händén" userId="c86d09dc-e4d8-4bba-a0b2-6bb6c20761f9" providerId="ADAL" clId="{AF4EB1B8-07A6-4481-91DF-B2D5D61615A8}" dt="2023-02-21T11:10:12.382" v="26762" actId="1076"/>
          <ac:spMkLst>
            <pc:docMk/>
            <pc:sldMk cId="580894547" sldId="3181"/>
            <ac:spMk id="5" creationId="{E9E81105-39F9-DCB0-82C0-5CF8E571E2E6}"/>
          </ac:spMkLst>
        </pc:spChg>
        <pc:spChg chg="del mod">
          <ac:chgData name="Mathilda Händén" userId="c86d09dc-e4d8-4bba-a0b2-6bb6c20761f9" providerId="ADAL" clId="{AF4EB1B8-07A6-4481-91DF-B2D5D61615A8}" dt="2023-02-21T11:07:56.677" v="26702" actId="478"/>
          <ac:spMkLst>
            <pc:docMk/>
            <pc:sldMk cId="580894547" sldId="3181"/>
            <ac:spMk id="7" creationId="{A1CB7D30-79EF-6DF5-2265-A727C707AC1A}"/>
          </ac:spMkLst>
        </pc:spChg>
        <pc:spChg chg="del">
          <ac:chgData name="Mathilda Händén" userId="c86d09dc-e4d8-4bba-a0b2-6bb6c20761f9" providerId="ADAL" clId="{AF4EB1B8-07A6-4481-91DF-B2D5D61615A8}" dt="2023-02-21T11:06:48.617" v="26683" actId="478"/>
          <ac:spMkLst>
            <pc:docMk/>
            <pc:sldMk cId="580894547" sldId="3181"/>
            <ac:spMk id="9" creationId="{29B7C20B-5442-29D5-82B8-46C44BF13A2A}"/>
          </ac:spMkLst>
        </pc:spChg>
        <pc:spChg chg="del">
          <ac:chgData name="Mathilda Händén" userId="c86d09dc-e4d8-4bba-a0b2-6bb6c20761f9" providerId="ADAL" clId="{AF4EB1B8-07A6-4481-91DF-B2D5D61615A8}" dt="2023-02-21T11:06:49.147" v="26684" actId="478"/>
          <ac:spMkLst>
            <pc:docMk/>
            <pc:sldMk cId="580894547" sldId="3181"/>
            <ac:spMk id="11" creationId="{5AA08580-A697-C4C5-3620-46B516D5E1E3}"/>
          </ac:spMkLst>
        </pc:spChg>
        <pc:spChg chg="add mod">
          <ac:chgData name="Mathilda Händén" userId="c86d09dc-e4d8-4bba-a0b2-6bb6c20761f9" providerId="ADAL" clId="{AF4EB1B8-07A6-4481-91DF-B2D5D61615A8}" dt="2023-02-21T11:09:25.582" v="26727" actId="20577"/>
          <ac:spMkLst>
            <pc:docMk/>
            <pc:sldMk cId="580894547" sldId="3181"/>
            <ac:spMk id="13" creationId="{F9B0C9B6-EE9C-96F6-3A66-AA94DAE1D358}"/>
          </ac:spMkLst>
        </pc:spChg>
        <pc:spChg chg="del">
          <ac:chgData name="Mathilda Händén" userId="c86d09dc-e4d8-4bba-a0b2-6bb6c20761f9" providerId="ADAL" clId="{AF4EB1B8-07A6-4481-91DF-B2D5D61615A8}" dt="2023-02-21T11:07:48.435" v="26693" actId="478"/>
          <ac:spMkLst>
            <pc:docMk/>
            <pc:sldMk cId="580894547" sldId="3181"/>
            <ac:spMk id="16" creationId="{19F64B74-CB33-3C9A-6F65-6A228D03B0C1}"/>
          </ac:spMkLst>
        </pc:spChg>
        <pc:spChg chg="add mod">
          <ac:chgData name="Mathilda Händén" userId="c86d09dc-e4d8-4bba-a0b2-6bb6c20761f9" providerId="ADAL" clId="{AF4EB1B8-07A6-4481-91DF-B2D5D61615A8}" dt="2023-02-21T11:10:15.269" v="26763" actId="1076"/>
          <ac:spMkLst>
            <pc:docMk/>
            <pc:sldMk cId="580894547" sldId="3181"/>
            <ac:spMk id="18" creationId="{F2C6EAD1-9827-10BB-3E7F-8440E35CAA63}"/>
          </ac:spMkLst>
        </pc:spChg>
        <pc:spChg chg="del">
          <ac:chgData name="Mathilda Händén" userId="c86d09dc-e4d8-4bba-a0b2-6bb6c20761f9" providerId="ADAL" clId="{AF4EB1B8-07A6-4481-91DF-B2D5D61615A8}" dt="2023-02-21T11:06:54.354" v="26691" actId="478"/>
          <ac:spMkLst>
            <pc:docMk/>
            <pc:sldMk cId="580894547" sldId="3181"/>
            <ac:spMk id="22" creationId="{8F32F3E5-9A77-183B-44C9-EB4A25BAFCBD}"/>
          </ac:spMkLst>
        </pc:spChg>
        <pc:spChg chg="mod">
          <ac:chgData name="Mathilda Händén" userId="c86d09dc-e4d8-4bba-a0b2-6bb6c20761f9" providerId="ADAL" clId="{AF4EB1B8-07A6-4481-91DF-B2D5D61615A8}" dt="2023-02-21T11:06:53.122" v="26690" actId="6549"/>
          <ac:spMkLst>
            <pc:docMk/>
            <pc:sldMk cId="580894547" sldId="3181"/>
            <ac:spMk id="24" creationId="{6EEED54E-B490-8E10-C710-2B0B29B42C76}"/>
          </ac:spMkLst>
        </pc:spChg>
        <pc:spChg chg="del">
          <ac:chgData name="Mathilda Händén" userId="c86d09dc-e4d8-4bba-a0b2-6bb6c20761f9" providerId="ADAL" clId="{AF4EB1B8-07A6-4481-91DF-B2D5D61615A8}" dt="2023-02-21T11:06:50.221" v="26686" actId="478"/>
          <ac:spMkLst>
            <pc:docMk/>
            <pc:sldMk cId="580894547" sldId="3181"/>
            <ac:spMk id="28" creationId="{41D01D96-0C5B-794E-6B85-3FB3DDDCB96F}"/>
          </ac:spMkLst>
        </pc:spChg>
        <pc:spChg chg="del">
          <ac:chgData name="Mathilda Händén" userId="c86d09dc-e4d8-4bba-a0b2-6bb6c20761f9" providerId="ADAL" clId="{AF4EB1B8-07A6-4481-91DF-B2D5D61615A8}" dt="2023-02-21T11:06:47.185" v="26679" actId="478"/>
          <ac:spMkLst>
            <pc:docMk/>
            <pc:sldMk cId="580894547" sldId="3181"/>
            <ac:spMk id="31" creationId="{9A39007F-86E0-9601-A081-15DDE8D6115A}"/>
          </ac:spMkLst>
        </pc:spChg>
        <pc:spChg chg="del">
          <ac:chgData name="Mathilda Händén" userId="c86d09dc-e4d8-4bba-a0b2-6bb6c20761f9" providerId="ADAL" clId="{AF4EB1B8-07A6-4481-91DF-B2D5D61615A8}" dt="2023-02-21T11:06:46.781" v="26678" actId="478"/>
          <ac:spMkLst>
            <pc:docMk/>
            <pc:sldMk cId="580894547" sldId="3181"/>
            <ac:spMk id="32" creationId="{5F49EF3D-9E95-8901-3D3B-61AE7DB1A3E9}"/>
          </ac:spMkLst>
        </pc:spChg>
        <pc:spChg chg="del">
          <ac:chgData name="Mathilda Händén" userId="c86d09dc-e4d8-4bba-a0b2-6bb6c20761f9" providerId="ADAL" clId="{AF4EB1B8-07A6-4481-91DF-B2D5D61615A8}" dt="2023-02-21T11:06:47.919" v="26681" actId="478"/>
          <ac:spMkLst>
            <pc:docMk/>
            <pc:sldMk cId="580894547" sldId="3181"/>
            <ac:spMk id="34" creationId="{358E3BB7-042B-D26B-407E-B16BCA3114E4}"/>
          </ac:spMkLst>
        </pc:spChg>
        <pc:spChg chg="del">
          <ac:chgData name="Mathilda Händén" userId="c86d09dc-e4d8-4bba-a0b2-6bb6c20761f9" providerId="ADAL" clId="{AF4EB1B8-07A6-4481-91DF-B2D5D61615A8}" dt="2023-02-21T11:06:43.725" v="26673" actId="478"/>
          <ac:spMkLst>
            <pc:docMk/>
            <pc:sldMk cId="580894547" sldId="3181"/>
            <ac:spMk id="44" creationId="{71CEE731-9796-150D-C0C2-742355655622}"/>
          </ac:spMkLst>
        </pc:spChg>
        <pc:spChg chg="del">
          <ac:chgData name="Mathilda Händén" userId="c86d09dc-e4d8-4bba-a0b2-6bb6c20761f9" providerId="ADAL" clId="{AF4EB1B8-07A6-4481-91DF-B2D5D61615A8}" dt="2023-02-21T11:06:48.282" v="26682" actId="478"/>
          <ac:spMkLst>
            <pc:docMk/>
            <pc:sldMk cId="580894547" sldId="3181"/>
            <ac:spMk id="45" creationId="{B3357FF0-89AC-FB90-F041-C17C61E1C480}"/>
          </ac:spMkLst>
        </pc:spChg>
        <pc:spChg chg="del">
          <ac:chgData name="Mathilda Händén" userId="c86d09dc-e4d8-4bba-a0b2-6bb6c20761f9" providerId="ADAL" clId="{AF4EB1B8-07A6-4481-91DF-B2D5D61615A8}" dt="2023-02-21T11:06:46.393" v="26677" actId="478"/>
          <ac:spMkLst>
            <pc:docMk/>
            <pc:sldMk cId="580894547" sldId="3181"/>
            <ac:spMk id="46" creationId="{4E93687A-6117-9A03-8D22-1960027B583D}"/>
          </ac:spMkLst>
        </pc:spChg>
        <pc:grpChg chg="del">
          <ac:chgData name="Mathilda Händén" userId="c86d09dc-e4d8-4bba-a0b2-6bb6c20761f9" providerId="ADAL" clId="{AF4EB1B8-07A6-4481-91DF-B2D5D61615A8}" dt="2023-02-21T11:06:51.993" v="26689" actId="478"/>
          <ac:grpSpMkLst>
            <pc:docMk/>
            <pc:sldMk cId="580894547" sldId="3181"/>
            <ac:grpSpMk id="12" creationId="{F2A88F99-CA2E-9F1A-E4C9-E1BF61300339}"/>
          </ac:grpSpMkLst>
        </pc:grpChg>
        <pc:grpChg chg="del">
          <ac:chgData name="Mathilda Händén" userId="c86d09dc-e4d8-4bba-a0b2-6bb6c20761f9" providerId="ADAL" clId="{AF4EB1B8-07A6-4481-91DF-B2D5D61615A8}" dt="2023-02-21T11:06:55.210" v="26692" actId="478"/>
          <ac:grpSpMkLst>
            <pc:docMk/>
            <pc:sldMk cId="580894547" sldId="3181"/>
            <ac:grpSpMk id="21" creationId="{F57BF67F-EA92-4F6A-C6A5-DCD055330839}"/>
          </ac:grpSpMkLst>
        </pc:grpChg>
        <pc:grpChg chg="del">
          <ac:chgData name="Mathilda Händén" userId="c86d09dc-e4d8-4bba-a0b2-6bb6c20761f9" providerId="ADAL" clId="{AF4EB1B8-07A6-4481-91DF-B2D5D61615A8}" dt="2023-02-21T11:06:49.731" v="26685" actId="478"/>
          <ac:grpSpMkLst>
            <pc:docMk/>
            <pc:sldMk cId="580894547" sldId="3181"/>
            <ac:grpSpMk id="48" creationId="{A39349A0-8C89-BD08-E49B-997B5AED1EAA}"/>
          </ac:grpSpMkLst>
        </pc:grpChg>
        <pc:grpChg chg="del">
          <ac:chgData name="Mathilda Händén" userId="c86d09dc-e4d8-4bba-a0b2-6bb6c20761f9" providerId="ADAL" clId="{AF4EB1B8-07A6-4481-91DF-B2D5D61615A8}" dt="2023-02-21T11:07:51.789" v="26697" actId="478"/>
          <ac:grpSpMkLst>
            <pc:docMk/>
            <pc:sldMk cId="580894547" sldId="3181"/>
            <ac:grpSpMk id="51" creationId="{84DA009F-EE36-7B5C-59B6-34416CE574EE}"/>
          </ac:grpSpMkLst>
        </pc:grpChg>
        <pc:grpChg chg="del">
          <ac:chgData name="Mathilda Händén" userId="c86d09dc-e4d8-4bba-a0b2-6bb6c20761f9" providerId="ADAL" clId="{AF4EB1B8-07A6-4481-91DF-B2D5D61615A8}" dt="2023-02-21T11:07:51.227" v="26696" actId="478"/>
          <ac:grpSpMkLst>
            <pc:docMk/>
            <pc:sldMk cId="580894547" sldId="3181"/>
            <ac:grpSpMk id="54" creationId="{B964B475-BF73-17E3-0DCE-8F1DDD222D3B}"/>
          </ac:grpSpMkLst>
        </pc:grpChg>
        <pc:grpChg chg="del">
          <ac:chgData name="Mathilda Händén" userId="c86d09dc-e4d8-4bba-a0b2-6bb6c20761f9" providerId="ADAL" clId="{AF4EB1B8-07A6-4481-91DF-B2D5D61615A8}" dt="2023-02-21T11:07:52.809" v="26699" actId="478"/>
          <ac:grpSpMkLst>
            <pc:docMk/>
            <pc:sldMk cId="580894547" sldId="3181"/>
            <ac:grpSpMk id="57" creationId="{63E7BCC4-62C0-B407-A503-DDB261E6F1C2}"/>
          </ac:grpSpMkLst>
        </pc:grpChg>
        <pc:grpChg chg="del">
          <ac:chgData name="Mathilda Händén" userId="c86d09dc-e4d8-4bba-a0b2-6bb6c20761f9" providerId="ADAL" clId="{AF4EB1B8-07A6-4481-91DF-B2D5D61615A8}" dt="2023-02-21T11:07:52.178" v="26698" actId="478"/>
          <ac:grpSpMkLst>
            <pc:docMk/>
            <pc:sldMk cId="580894547" sldId="3181"/>
            <ac:grpSpMk id="60" creationId="{5779658C-2F67-1E4B-1707-905FC354A045}"/>
          </ac:grpSpMkLst>
        </pc:grpChg>
        <pc:grpChg chg="del">
          <ac:chgData name="Mathilda Händén" userId="c86d09dc-e4d8-4bba-a0b2-6bb6c20761f9" providerId="ADAL" clId="{AF4EB1B8-07A6-4481-91DF-B2D5D61615A8}" dt="2023-02-21T11:06:45.806" v="26676" actId="478"/>
          <ac:grpSpMkLst>
            <pc:docMk/>
            <pc:sldMk cId="580894547" sldId="3181"/>
            <ac:grpSpMk id="63" creationId="{0F2E6837-19D1-A47F-1359-2D4A9D0BBB93}"/>
          </ac:grpSpMkLst>
        </pc:grpChg>
        <pc:grpChg chg="del">
          <ac:chgData name="Mathilda Händén" userId="c86d09dc-e4d8-4bba-a0b2-6bb6c20761f9" providerId="ADAL" clId="{AF4EB1B8-07A6-4481-91DF-B2D5D61615A8}" dt="2023-02-21T11:06:47.523" v="26680" actId="478"/>
          <ac:grpSpMkLst>
            <pc:docMk/>
            <pc:sldMk cId="580894547" sldId="3181"/>
            <ac:grpSpMk id="67" creationId="{BC0CF378-0ED5-E417-FBFB-1710B8CB2FFE}"/>
          </ac:grpSpMkLst>
        </pc:grpChg>
        <pc:grpChg chg="del">
          <ac:chgData name="Mathilda Händén" userId="c86d09dc-e4d8-4bba-a0b2-6bb6c20761f9" providerId="ADAL" clId="{AF4EB1B8-07A6-4481-91DF-B2D5D61615A8}" dt="2023-02-21T11:06:45.100" v="26675" actId="478"/>
          <ac:grpSpMkLst>
            <pc:docMk/>
            <pc:sldMk cId="580894547" sldId="3181"/>
            <ac:grpSpMk id="71" creationId="{2507AF3C-B342-51D2-DD91-50398AC3D4EB}"/>
          </ac:grpSpMkLst>
        </pc:grpChg>
        <pc:grpChg chg="del">
          <ac:chgData name="Mathilda Händén" userId="c86d09dc-e4d8-4bba-a0b2-6bb6c20761f9" providerId="ADAL" clId="{AF4EB1B8-07A6-4481-91DF-B2D5D61615A8}" dt="2023-02-21T11:06:44.528" v="26674" actId="478"/>
          <ac:grpSpMkLst>
            <pc:docMk/>
            <pc:sldMk cId="580894547" sldId="3181"/>
            <ac:grpSpMk id="75" creationId="{38B5C26A-A853-A7CC-00C7-DF8E4A3C23CC}"/>
          </ac:grpSpMkLst>
        </pc:grpChg>
        <pc:picChg chg="del">
          <ac:chgData name="Mathilda Händén" userId="c86d09dc-e4d8-4bba-a0b2-6bb6c20761f9" providerId="ADAL" clId="{AF4EB1B8-07A6-4481-91DF-B2D5D61615A8}" dt="2023-02-21T11:07:50.526" v="26695" actId="478"/>
          <ac:picMkLst>
            <pc:docMk/>
            <pc:sldMk cId="580894547" sldId="3181"/>
            <ac:picMk id="8" creationId="{0206344E-1A52-13E6-F20D-FBD8E4D2BD6E}"/>
          </ac:picMkLst>
        </pc:picChg>
        <pc:picChg chg="del">
          <ac:chgData name="Mathilda Händén" userId="c86d09dc-e4d8-4bba-a0b2-6bb6c20761f9" providerId="ADAL" clId="{AF4EB1B8-07A6-4481-91DF-B2D5D61615A8}" dt="2023-02-21T11:07:49.227" v="26694" actId="478"/>
          <ac:picMkLst>
            <pc:docMk/>
            <pc:sldMk cId="580894547" sldId="3181"/>
            <ac:picMk id="17" creationId="{8F9CC3EC-5B6D-ED28-E9DD-348B31525B68}"/>
          </ac:picMkLst>
        </pc:picChg>
        <pc:picChg chg="del">
          <ac:chgData name="Mathilda Händén" userId="c86d09dc-e4d8-4bba-a0b2-6bb6c20761f9" providerId="ADAL" clId="{AF4EB1B8-07A6-4481-91DF-B2D5D61615A8}" dt="2023-02-21T11:06:50.648" v="26687" actId="478"/>
          <ac:picMkLst>
            <pc:docMk/>
            <pc:sldMk cId="580894547" sldId="3181"/>
            <ac:picMk id="27" creationId="{BF493D22-90BA-31C8-1826-3B3043BD8892}"/>
          </ac:picMkLst>
        </pc:picChg>
        <pc:cxnChg chg="add mod">
          <ac:chgData name="Mathilda Händén" userId="c86d09dc-e4d8-4bba-a0b2-6bb6c20761f9" providerId="ADAL" clId="{AF4EB1B8-07A6-4481-91DF-B2D5D61615A8}" dt="2023-02-21T11:10:04.070" v="26755" actId="692"/>
          <ac:cxnSpMkLst>
            <pc:docMk/>
            <pc:sldMk cId="580894547" sldId="3181"/>
            <ac:cxnSpMk id="3" creationId="{95D9FC46-9CC0-DD4D-C19E-82935D2939DD}"/>
          </ac:cxnSpMkLst>
        </pc:cxnChg>
        <pc:cxnChg chg="mod">
          <ac:chgData name="Mathilda Händén" userId="c86d09dc-e4d8-4bba-a0b2-6bb6c20761f9" providerId="ADAL" clId="{AF4EB1B8-07A6-4481-91DF-B2D5D61615A8}" dt="2023-02-21T11:10:12.382" v="26762" actId="1076"/>
          <ac:cxnSpMkLst>
            <pc:docMk/>
            <pc:sldMk cId="580894547" sldId="3181"/>
            <ac:cxnSpMk id="4" creationId="{597615D2-9F86-485C-A315-514A4434ABCD}"/>
          </ac:cxnSpMkLst>
        </pc:cxnChg>
        <pc:cxnChg chg="del">
          <ac:chgData name="Mathilda Händén" userId="c86d09dc-e4d8-4bba-a0b2-6bb6c20761f9" providerId="ADAL" clId="{AF4EB1B8-07A6-4481-91DF-B2D5D61615A8}" dt="2023-02-21T11:07:57.046" v="26703" actId="478"/>
          <ac:cxnSpMkLst>
            <pc:docMk/>
            <pc:sldMk cId="580894547" sldId="3181"/>
            <ac:cxnSpMk id="6" creationId="{8FE9E308-D8C1-C8B9-1133-896FB209C86D}"/>
          </ac:cxnSpMkLst>
        </pc:cxnChg>
        <pc:cxnChg chg="add mod">
          <ac:chgData name="Mathilda Händén" userId="c86d09dc-e4d8-4bba-a0b2-6bb6c20761f9" providerId="ADAL" clId="{AF4EB1B8-07A6-4481-91DF-B2D5D61615A8}" dt="2023-02-21T11:10:15.269" v="26763" actId="1076"/>
          <ac:cxnSpMkLst>
            <pc:docMk/>
            <pc:sldMk cId="580894547" sldId="3181"/>
            <ac:cxnSpMk id="10" creationId="{F4CFE9C8-261C-9CB6-6DB8-CF338C3F07B8}"/>
          </ac:cxnSpMkLst>
        </pc:cxnChg>
      </pc:sldChg>
      <pc:sldChg chg="addSp delSp modSp mod modTransition modAnim addCm delCm">
        <pc:chgData name="Mathilda Händén" userId="c86d09dc-e4d8-4bba-a0b2-6bb6c20761f9" providerId="ADAL" clId="{AF4EB1B8-07A6-4481-91DF-B2D5D61615A8}" dt="2023-03-03T11:48:46.726" v="36035"/>
        <pc:sldMkLst>
          <pc:docMk/>
          <pc:sldMk cId="773058834" sldId="3182"/>
        </pc:sldMkLst>
        <pc:spChg chg="del mod">
          <ac:chgData name="Mathilda Händén" userId="c86d09dc-e4d8-4bba-a0b2-6bb6c20761f9" providerId="ADAL" clId="{AF4EB1B8-07A6-4481-91DF-B2D5D61615A8}" dt="2023-03-01T10:57:31.415" v="31627" actId="478"/>
          <ac:spMkLst>
            <pc:docMk/>
            <pc:sldMk cId="773058834" sldId="3182"/>
            <ac:spMk id="2" creationId="{73ED3497-36F9-B7FD-A854-76E4E7FCE402}"/>
          </ac:spMkLst>
        </pc:spChg>
        <pc:spChg chg="del">
          <ac:chgData name="Mathilda Händén" userId="c86d09dc-e4d8-4bba-a0b2-6bb6c20761f9" providerId="ADAL" clId="{AF4EB1B8-07A6-4481-91DF-B2D5D61615A8}" dt="2023-02-27T07:32:56.195" v="30613" actId="478"/>
          <ac:spMkLst>
            <pc:docMk/>
            <pc:sldMk cId="773058834" sldId="3182"/>
            <ac:spMk id="2" creationId="{E66455ED-9EDD-2740-525F-BD3D5B2F235D}"/>
          </ac:spMkLst>
        </pc:spChg>
        <pc:spChg chg="mod">
          <ac:chgData name="Mathilda Händén" userId="c86d09dc-e4d8-4bba-a0b2-6bb6c20761f9" providerId="ADAL" clId="{AF4EB1B8-07A6-4481-91DF-B2D5D61615A8}" dt="2023-03-01T11:00:55.480" v="31684" actId="1076"/>
          <ac:spMkLst>
            <pc:docMk/>
            <pc:sldMk cId="773058834" sldId="3182"/>
            <ac:spMk id="5" creationId="{E9E81105-39F9-DCB0-82C0-5CF8E571E2E6}"/>
          </ac:spMkLst>
        </pc:spChg>
        <pc:spChg chg="add mod">
          <ac:chgData name="Mathilda Händén" userId="c86d09dc-e4d8-4bba-a0b2-6bb6c20761f9" providerId="ADAL" clId="{AF4EB1B8-07A6-4481-91DF-B2D5D61615A8}" dt="2023-03-01T10:57:40.936" v="31632" actId="1038"/>
          <ac:spMkLst>
            <pc:docMk/>
            <pc:sldMk cId="773058834" sldId="3182"/>
            <ac:spMk id="6" creationId="{B549D241-15B3-385E-A5F0-6F7FEF4E7BC0}"/>
          </ac:spMkLst>
        </pc:spChg>
        <pc:spChg chg="add mod">
          <ac:chgData name="Mathilda Händén" userId="c86d09dc-e4d8-4bba-a0b2-6bb6c20761f9" providerId="ADAL" clId="{AF4EB1B8-07A6-4481-91DF-B2D5D61615A8}" dt="2023-03-01T11:03:02.803" v="31699" actId="1076"/>
          <ac:spMkLst>
            <pc:docMk/>
            <pc:sldMk cId="773058834" sldId="3182"/>
            <ac:spMk id="7" creationId="{8B4FE672-71DC-4795-5FEE-43E5E2E63E29}"/>
          </ac:spMkLst>
        </pc:spChg>
        <pc:spChg chg="add mod">
          <ac:chgData name="Mathilda Händén" userId="c86d09dc-e4d8-4bba-a0b2-6bb6c20761f9" providerId="ADAL" clId="{AF4EB1B8-07A6-4481-91DF-B2D5D61615A8}" dt="2023-03-01T11:03:02.803" v="31699" actId="1076"/>
          <ac:spMkLst>
            <pc:docMk/>
            <pc:sldMk cId="773058834" sldId="3182"/>
            <ac:spMk id="9" creationId="{83CCD24F-511D-BEA9-2E73-7F8147634BF0}"/>
          </ac:spMkLst>
        </pc:spChg>
        <pc:spChg chg="mod">
          <ac:chgData name="Mathilda Händén" userId="c86d09dc-e4d8-4bba-a0b2-6bb6c20761f9" providerId="ADAL" clId="{AF4EB1B8-07A6-4481-91DF-B2D5D61615A8}" dt="2023-03-01T11:00:49.280" v="31683" actId="1036"/>
          <ac:spMkLst>
            <pc:docMk/>
            <pc:sldMk cId="773058834" sldId="3182"/>
            <ac:spMk id="10" creationId="{6BED4DD1-E326-CBB2-5B97-EE93A0B2EC01}"/>
          </ac:spMkLst>
        </pc:spChg>
        <pc:spChg chg="add mod">
          <ac:chgData name="Mathilda Händén" userId="c86d09dc-e4d8-4bba-a0b2-6bb6c20761f9" providerId="ADAL" clId="{AF4EB1B8-07A6-4481-91DF-B2D5D61615A8}" dt="2023-03-01T11:03:04.622" v="31700" actId="1076"/>
          <ac:spMkLst>
            <pc:docMk/>
            <pc:sldMk cId="773058834" sldId="3182"/>
            <ac:spMk id="11" creationId="{CFA51BB3-2217-FF10-2787-0A48CDD58AD9}"/>
          </ac:spMkLst>
        </pc:spChg>
        <pc:spChg chg="add del mod">
          <ac:chgData name="Mathilda Händén" userId="c86d09dc-e4d8-4bba-a0b2-6bb6c20761f9" providerId="ADAL" clId="{AF4EB1B8-07A6-4481-91DF-B2D5D61615A8}" dt="2023-03-01T10:59:34.165" v="31659"/>
          <ac:spMkLst>
            <pc:docMk/>
            <pc:sldMk cId="773058834" sldId="3182"/>
            <ac:spMk id="12" creationId="{E12F46F5-54D8-A194-53E6-FA4363E4DED3}"/>
          </ac:spMkLst>
        </pc:spChg>
        <pc:spChg chg="add del mod">
          <ac:chgData name="Mathilda Händén" userId="c86d09dc-e4d8-4bba-a0b2-6bb6c20761f9" providerId="ADAL" clId="{AF4EB1B8-07A6-4481-91DF-B2D5D61615A8}" dt="2023-03-01T10:59:42" v="31662" actId="478"/>
          <ac:spMkLst>
            <pc:docMk/>
            <pc:sldMk cId="773058834" sldId="3182"/>
            <ac:spMk id="14" creationId="{0308B75B-BC87-5B8C-8DFA-00CA772AC78B}"/>
          </ac:spMkLst>
        </pc:spChg>
        <pc:spChg chg="mod">
          <ac:chgData name="Mathilda Händén" userId="c86d09dc-e4d8-4bba-a0b2-6bb6c20761f9" providerId="ADAL" clId="{AF4EB1B8-07A6-4481-91DF-B2D5D61615A8}" dt="2023-03-03T08:37:42.208" v="35842" actId="404"/>
          <ac:spMkLst>
            <pc:docMk/>
            <pc:sldMk cId="773058834" sldId="3182"/>
            <ac:spMk id="16" creationId="{19F64B74-CB33-3C9A-6F65-6A228D03B0C1}"/>
          </ac:spMkLst>
        </pc:spChg>
        <pc:spChg chg="mod">
          <ac:chgData name="Mathilda Händén" userId="c86d09dc-e4d8-4bba-a0b2-6bb6c20761f9" providerId="ADAL" clId="{AF4EB1B8-07A6-4481-91DF-B2D5D61615A8}" dt="2023-03-01T11:00:59.129" v="31685" actId="1076"/>
          <ac:spMkLst>
            <pc:docMk/>
            <pc:sldMk cId="773058834" sldId="3182"/>
            <ac:spMk id="18" creationId="{1A5A9D32-620F-20B7-67DA-3DF40BFD5965}"/>
          </ac:spMkLst>
        </pc:spChg>
        <pc:spChg chg="del">
          <ac:chgData name="Mathilda Händén" userId="c86d09dc-e4d8-4bba-a0b2-6bb6c20761f9" providerId="ADAL" clId="{AF4EB1B8-07A6-4481-91DF-B2D5D61615A8}" dt="2023-02-27T07:32:56.195" v="30613" actId="478"/>
          <ac:spMkLst>
            <pc:docMk/>
            <pc:sldMk cId="773058834" sldId="3182"/>
            <ac:spMk id="28" creationId="{41D01D96-0C5B-794E-6B85-3FB3DDDCB96F}"/>
          </ac:spMkLst>
        </pc:spChg>
        <pc:spChg chg="del">
          <ac:chgData name="Mathilda Händén" userId="c86d09dc-e4d8-4bba-a0b2-6bb6c20761f9" providerId="ADAL" clId="{AF4EB1B8-07A6-4481-91DF-B2D5D61615A8}" dt="2023-03-01T10:57:31.415" v="31627" actId="478"/>
          <ac:spMkLst>
            <pc:docMk/>
            <pc:sldMk cId="773058834" sldId="3182"/>
            <ac:spMk id="92" creationId="{1E121696-EDB4-1F57-C7DA-629EC3C34CDD}"/>
          </ac:spMkLst>
        </pc:spChg>
        <pc:spChg chg="del">
          <ac:chgData name="Mathilda Händén" userId="c86d09dc-e4d8-4bba-a0b2-6bb6c20761f9" providerId="ADAL" clId="{AF4EB1B8-07A6-4481-91DF-B2D5D61615A8}" dt="2023-03-01T10:57:31.415" v="31627" actId="478"/>
          <ac:spMkLst>
            <pc:docMk/>
            <pc:sldMk cId="773058834" sldId="3182"/>
            <ac:spMk id="96" creationId="{1C81C643-01AD-209E-1F8F-A62A135009BD}"/>
          </ac:spMkLst>
        </pc:spChg>
        <pc:spChg chg="del">
          <ac:chgData name="Mathilda Händén" userId="c86d09dc-e4d8-4bba-a0b2-6bb6c20761f9" providerId="ADAL" clId="{AF4EB1B8-07A6-4481-91DF-B2D5D61615A8}" dt="2023-03-01T10:57:31.415" v="31627" actId="478"/>
          <ac:spMkLst>
            <pc:docMk/>
            <pc:sldMk cId="773058834" sldId="3182"/>
            <ac:spMk id="98" creationId="{9639CF24-7E6F-55E6-C415-B27BE34C81DA}"/>
          </ac:spMkLst>
        </pc:spChg>
        <pc:spChg chg="mod">
          <ac:chgData name="Mathilda Händén" userId="c86d09dc-e4d8-4bba-a0b2-6bb6c20761f9" providerId="ADAL" clId="{AF4EB1B8-07A6-4481-91DF-B2D5D61615A8}" dt="2023-03-01T10:57:24.639" v="31626" actId="1038"/>
          <ac:spMkLst>
            <pc:docMk/>
            <pc:sldMk cId="773058834" sldId="3182"/>
            <ac:spMk id="100" creationId="{36296048-0CD6-62C3-EF88-814FF08457BA}"/>
          </ac:spMkLst>
        </pc:spChg>
        <pc:spChg chg="mod">
          <ac:chgData name="Mathilda Händén" userId="c86d09dc-e4d8-4bba-a0b2-6bb6c20761f9" providerId="ADAL" clId="{AF4EB1B8-07A6-4481-91DF-B2D5D61615A8}" dt="2023-03-01T10:57:24.639" v="31626" actId="1038"/>
          <ac:spMkLst>
            <pc:docMk/>
            <pc:sldMk cId="773058834" sldId="3182"/>
            <ac:spMk id="102" creationId="{1A7757E3-143D-7D87-E596-F81212CD989D}"/>
          </ac:spMkLst>
        </pc:spChg>
        <pc:spChg chg="mod">
          <ac:chgData name="Mathilda Händén" userId="c86d09dc-e4d8-4bba-a0b2-6bb6c20761f9" providerId="ADAL" clId="{AF4EB1B8-07A6-4481-91DF-B2D5D61615A8}" dt="2023-03-01T10:57:24.639" v="31626" actId="1038"/>
          <ac:spMkLst>
            <pc:docMk/>
            <pc:sldMk cId="773058834" sldId="3182"/>
            <ac:spMk id="104" creationId="{D79173FA-C57B-ED47-6D10-6612FCED8182}"/>
          </ac:spMkLst>
        </pc:spChg>
        <pc:grpChg chg="del">
          <ac:chgData name="Mathilda Händén" userId="c86d09dc-e4d8-4bba-a0b2-6bb6c20761f9" providerId="ADAL" clId="{AF4EB1B8-07A6-4481-91DF-B2D5D61615A8}" dt="2023-02-27T07:32:56.195" v="30613" actId="478"/>
          <ac:grpSpMkLst>
            <pc:docMk/>
            <pc:sldMk cId="773058834" sldId="3182"/>
            <ac:grpSpMk id="12" creationId="{F2A88F99-CA2E-9F1A-E4C9-E1BF61300339}"/>
          </ac:grpSpMkLst>
        </pc:grpChg>
        <pc:grpChg chg="del">
          <ac:chgData name="Mathilda Händén" userId="c86d09dc-e4d8-4bba-a0b2-6bb6c20761f9" providerId="ADAL" clId="{AF4EB1B8-07A6-4481-91DF-B2D5D61615A8}" dt="2023-02-27T07:32:56.195" v="30613" actId="478"/>
          <ac:grpSpMkLst>
            <pc:docMk/>
            <pc:sldMk cId="773058834" sldId="3182"/>
            <ac:grpSpMk id="21" creationId="{F57BF67F-EA92-4F6A-C6A5-DCD055330839}"/>
          </ac:grpSpMkLst>
        </pc:grpChg>
        <pc:grpChg chg="del">
          <ac:chgData name="Mathilda Händén" userId="c86d09dc-e4d8-4bba-a0b2-6bb6c20761f9" providerId="ADAL" clId="{AF4EB1B8-07A6-4481-91DF-B2D5D61615A8}" dt="2023-02-27T07:32:56.195" v="30613" actId="478"/>
          <ac:grpSpMkLst>
            <pc:docMk/>
            <pc:sldMk cId="773058834" sldId="3182"/>
            <ac:grpSpMk id="48" creationId="{A39349A0-8C89-BD08-E49B-997B5AED1EAA}"/>
          </ac:grpSpMkLst>
        </pc:grpChg>
        <pc:grpChg chg="del">
          <ac:chgData name="Mathilda Händén" userId="c86d09dc-e4d8-4bba-a0b2-6bb6c20761f9" providerId="ADAL" clId="{AF4EB1B8-07A6-4481-91DF-B2D5D61615A8}" dt="2023-02-27T07:32:56.195" v="30613" actId="478"/>
          <ac:grpSpMkLst>
            <pc:docMk/>
            <pc:sldMk cId="773058834" sldId="3182"/>
            <ac:grpSpMk id="62" creationId="{577DE51D-B22A-ED12-BCB9-ED2EE57F2444}"/>
          </ac:grpSpMkLst>
        </pc:grpChg>
        <pc:grpChg chg="del">
          <ac:chgData name="Mathilda Händén" userId="c86d09dc-e4d8-4bba-a0b2-6bb6c20761f9" providerId="ADAL" clId="{AF4EB1B8-07A6-4481-91DF-B2D5D61615A8}" dt="2023-02-27T07:32:56.195" v="30613" actId="478"/>
          <ac:grpSpMkLst>
            <pc:docMk/>
            <pc:sldMk cId="773058834" sldId="3182"/>
            <ac:grpSpMk id="63" creationId="{0F2E6837-19D1-A47F-1359-2D4A9D0BBB93}"/>
          </ac:grpSpMkLst>
        </pc:grpChg>
        <pc:grpChg chg="del">
          <ac:chgData name="Mathilda Händén" userId="c86d09dc-e4d8-4bba-a0b2-6bb6c20761f9" providerId="ADAL" clId="{AF4EB1B8-07A6-4481-91DF-B2D5D61615A8}" dt="2023-02-27T07:32:58.836" v="30615" actId="478"/>
          <ac:grpSpMkLst>
            <pc:docMk/>
            <pc:sldMk cId="773058834" sldId="3182"/>
            <ac:grpSpMk id="67" creationId="{BC0CF378-0ED5-E417-FBFB-1710B8CB2FFE}"/>
          </ac:grpSpMkLst>
        </pc:grpChg>
        <pc:grpChg chg="del">
          <ac:chgData name="Mathilda Händén" userId="c86d09dc-e4d8-4bba-a0b2-6bb6c20761f9" providerId="ADAL" clId="{AF4EB1B8-07A6-4481-91DF-B2D5D61615A8}" dt="2023-02-27T07:32:56.195" v="30613" actId="478"/>
          <ac:grpSpMkLst>
            <pc:docMk/>
            <pc:sldMk cId="773058834" sldId="3182"/>
            <ac:grpSpMk id="71" creationId="{2507AF3C-B342-51D2-DD91-50398AC3D4EB}"/>
          </ac:grpSpMkLst>
        </pc:grpChg>
        <pc:grpChg chg="del">
          <ac:chgData name="Mathilda Händén" userId="c86d09dc-e4d8-4bba-a0b2-6bb6c20761f9" providerId="ADAL" clId="{AF4EB1B8-07A6-4481-91DF-B2D5D61615A8}" dt="2023-02-27T07:32:58.836" v="30615" actId="478"/>
          <ac:grpSpMkLst>
            <pc:docMk/>
            <pc:sldMk cId="773058834" sldId="3182"/>
            <ac:grpSpMk id="75" creationId="{38B5C26A-A853-A7CC-00C7-DF8E4A3C23CC}"/>
          </ac:grpSpMkLst>
        </pc:grpChg>
        <pc:grpChg chg="del">
          <ac:chgData name="Mathilda Händén" userId="c86d09dc-e4d8-4bba-a0b2-6bb6c20761f9" providerId="ADAL" clId="{AF4EB1B8-07A6-4481-91DF-B2D5D61615A8}" dt="2023-02-27T07:32:57.739" v="30614" actId="478"/>
          <ac:grpSpMkLst>
            <pc:docMk/>
            <pc:sldMk cId="773058834" sldId="3182"/>
            <ac:grpSpMk id="110" creationId="{F62A5234-EA2D-2ACD-A944-813AB61EC117}"/>
          </ac:grpSpMkLst>
        </pc:grpChg>
        <pc:grpChg chg="del">
          <ac:chgData name="Mathilda Händén" userId="c86d09dc-e4d8-4bba-a0b2-6bb6c20761f9" providerId="ADAL" clId="{AF4EB1B8-07A6-4481-91DF-B2D5D61615A8}" dt="2023-02-27T07:32:57.739" v="30614" actId="478"/>
          <ac:grpSpMkLst>
            <pc:docMk/>
            <pc:sldMk cId="773058834" sldId="3182"/>
            <ac:grpSpMk id="118" creationId="{28AC1108-C3F2-EAB9-8835-511071762B6F}"/>
          </ac:grpSpMkLst>
        </pc:grpChg>
        <pc:grpChg chg="del">
          <ac:chgData name="Mathilda Händén" userId="c86d09dc-e4d8-4bba-a0b2-6bb6c20761f9" providerId="ADAL" clId="{AF4EB1B8-07A6-4481-91DF-B2D5D61615A8}" dt="2023-02-27T07:32:56.195" v="30613" actId="478"/>
          <ac:grpSpMkLst>
            <pc:docMk/>
            <pc:sldMk cId="773058834" sldId="3182"/>
            <ac:grpSpMk id="130" creationId="{1B8836A8-40ED-C0C2-4BE7-FC9CF2BFC0FA}"/>
          </ac:grpSpMkLst>
        </pc:grpChg>
        <pc:grpChg chg="del">
          <ac:chgData name="Mathilda Händén" userId="c86d09dc-e4d8-4bba-a0b2-6bb6c20761f9" providerId="ADAL" clId="{AF4EB1B8-07A6-4481-91DF-B2D5D61615A8}" dt="2023-02-27T07:32:56.195" v="30613" actId="478"/>
          <ac:grpSpMkLst>
            <pc:docMk/>
            <pc:sldMk cId="773058834" sldId="3182"/>
            <ac:grpSpMk id="138" creationId="{21A3EFC2-3482-1DF8-9DA9-4986993EA475}"/>
          </ac:grpSpMkLst>
        </pc:grpChg>
        <pc:picChg chg="mod modCrop">
          <ac:chgData name="Mathilda Händén" userId="c86d09dc-e4d8-4bba-a0b2-6bb6c20761f9" providerId="ADAL" clId="{AF4EB1B8-07A6-4481-91DF-B2D5D61615A8}" dt="2023-02-27T07:32:46.817" v="30612" actId="732"/>
          <ac:picMkLst>
            <pc:docMk/>
            <pc:sldMk cId="773058834" sldId="3182"/>
            <ac:picMk id="8" creationId="{0206344E-1A52-13E6-F20D-FBD8E4D2BD6E}"/>
          </ac:picMkLst>
        </pc:picChg>
        <pc:picChg chg="mod">
          <ac:chgData name="Mathilda Händén" userId="c86d09dc-e4d8-4bba-a0b2-6bb6c20761f9" providerId="ADAL" clId="{AF4EB1B8-07A6-4481-91DF-B2D5D61615A8}" dt="2023-03-03T08:37:46.477" v="35843" actId="1076"/>
          <ac:picMkLst>
            <pc:docMk/>
            <pc:sldMk cId="773058834" sldId="3182"/>
            <ac:picMk id="17" creationId="{8F9CC3EC-5B6D-ED28-E9DD-348B31525B68}"/>
          </ac:picMkLst>
        </pc:picChg>
        <pc:picChg chg="del">
          <ac:chgData name="Mathilda Händén" userId="c86d09dc-e4d8-4bba-a0b2-6bb6c20761f9" providerId="ADAL" clId="{AF4EB1B8-07A6-4481-91DF-B2D5D61615A8}" dt="2023-02-27T07:32:56.195" v="30613" actId="478"/>
          <ac:picMkLst>
            <pc:docMk/>
            <pc:sldMk cId="773058834" sldId="3182"/>
            <ac:picMk id="27" creationId="{BF493D22-90BA-31C8-1826-3B3043BD8892}"/>
          </ac:picMkLst>
        </pc:picChg>
        <pc:cxnChg chg="mod">
          <ac:chgData name="Mathilda Händén" userId="c86d09dc-e4d8-4bba-a0b2-6bb6c20761f9" providerId="ADAL" clId="{AF4EB1B8-07A6-4481-91DF-B2D5D61615A8}" dt="2023-03-01T11:01:18.668" v="31686" actId="554"/>
          <ac:cxnSpMkLst>
            <pc:docMk/>
            <pc:sldMk cId="773058834" sldId="3182"/>
            <ac:cxnSpMk id="3" creationId="{2D92D5EE-1E02-569E-8E2E-695A4402F080}"/>
          </ac:cxnSpMkLst>
        </pc:cxnChg>
        <pc:cxnChg chg="mod">
          <ac:chgData name="Mathilda Händén" userId="c86d09dc-e4d8-4bba-a0b2-6bb6c20761f9" providerId="ADAL" clId="{AF4EB1B8-07A6-4481-91DF-B2D5D61615A8}" dt="2023-03-01T11:01:18.668" v="31686" actId="554"/>
          <ac:cxnSpMkLst>
            <pc:docMk/>
            <pc:sldMk cId="773058834" sldId="3182"/>
            <ac:cxnSpMk id="4" creationId="{597615D2-9F86-485C-A315-514A4434ABCD}"/>
          </ac:cxnSpMkLst>
        </pc:cxnChg>
        <pc:cxnChg chg="mod">
          <ac:chgData name="Mathilda Händén" userId="c86d09dc-e4d8-4bba-a0b2-6bb6c20761f9" providerId="ADAL" clId="{AF4EB1B8-07A6-4481-91DF-B2D5D61615A8}" dt="2023-03-01T11:01:18.668" v="31686" actId="554"/>
          <ac:cxnSpMkLst>
            <pc:docMk/>
            <pc:sldMk cId="773058834" sldId="3182"/>
            <ac:cxnSpMk id="13" creationId="{D200EEE6-E1AA-A78A-9C2E-B21B93E1E5A2}"/>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1T13:45:42.777" v="32349"/>
              <pc2:cmMkLst xmlns:pc2="http://schemas.microsoft.com/office/powerpoint/2019/9/main/command">
                <pc:docMk/>
                <pc:sldMk cId="773058834" sldId="3182"/>
                <pc2:cmMk id="{1BB82902-C31C-4E28-93B1-93604EFB096C}"/>
              </pc2:cmMkLst>
            </pc226:cmChg>
            <pc226:cmChg xmlns:pc226="http://schemas.microsoft.com/office/powerpoint/2022/06/main/command" chg="add del">
              <pc226:chgData name="Mathilda Händén" userId="c86d09dc-e4d8-4bba-a0b2-6bb6c20761f9" providerId="ADAL" clId="{AF4EB1B8-07A6-4481-91DF-B2D5D61615A8}" dt="2023-03-02T14:06:11.822" v="35359"/>
              <pc2:cmMkLst xmlns:pc2="http://schemas.microsoft.com/office/powerpoint/2019/9/main/command">
                <pc:docMk/>
                <pc:sldMk cId="773058834" sldId="3182"/>
                <pc2:cmMk id="{9F06C541-8C8E-42A2-AF27-3C9FE9A8C349}"/>
              </pc2:cmMkLst>
            </pc226:cmChg>
            <pc226:cmChg xmlns:pc226="http://schemas.microsoft.com/office/powerpoint/2022/06/main/command" chg="del">
              <pc226:chgData name="Mathilda Händén" userId="c86d09dc-e4d8-4bba-a0b2-6bb6c20761f9" providerId="ADAL" clId="{AF4EB1B8-07A6-4481-91DF-B2D5D61615A8}" dt="2023-02-27T07:10:58.839" v="30546"/>
              <pc2:cmMkLst xmlns:pc2="http://schemas.microsoft.com/office/powerpoint/2019/9/main/command">
                <pc:docMk/>
                <pc:sldMk cId="773058834" sldId="3182"/>
                <pc2:cmMk id="{B5E8E8DF-AD30-4D9E-8243-0AC27F467AA2}"/>
              </pc2:cmMkLst>
            </pc226:cmChg>
          </p:ext>
        </pc:extLst>
      </pc:sldChg>
      <pc:sldChg chg="delSp add del mod">
        <pc:chgData name="Mathilda Händén" userId="c86d09dc-e4d8-4bba-a0b2-6bb6c20761f9" providerId="ADAL" clId="{AF4EB1B8-07A6-4481-91DF-B2D5D61615A8}" dt="2023-02-21T12:26:58.474" v="26808" actId="47"/>
        <pc:sldMkLst>
          <pc:docMk/>
          <pc:sldMk cId="1521675899" sldId="3183"/>
        </pc:sldMkLst>
        <pc:spChg chg="del">
          <ac:chgData name="Mathilda Händén" userId="c86d09dc-e4d8-4bba-a0b2-6bb6c20761f9" providerId="ADAL" clId="{AF4EB1B8-07A6-4481-91DF-B2D5D61615A8}" dt="2023-02-21T12:26:38.426" v="26806" actId="478"/>
          <ac:spMkLst>
            <pc:docMk/>
            <pc:sldMk cId="1521675899" sldId="3183"/>
            <ac:spMk id="3" creationId="{54C26C46-6BC3-D3D1-FACC-6214C036200C}"/>
          </ac:spMkLst>
        </pc:spChg>
        <pc:picChg chg="del">
          <ac:chgData name="Mathilda Händén" userId="c86d09dc-e4d8-4bba-a0b2-6bb6c20761f9" providerId="ADAL" clId="{AF4EB1B8-07A6-4481-91DF-B2D5D61615A8}" dt="2023-02-21T12:26:39.047" v="26807" actId="478"/>
          <ac:picMkLst>
            <pc:docMk/>
            <pc:sldMk cId="1521675899" sldId="3183"/>
            <ac:picMk id="2" creationId="{DE7712AA-6805-B0B3-5A58-CD39C32CA6D6}"/>
          </ac:picMkLst>
        </pc:picChg>
      </pc:sldChg>
      <pc:sldChg chg="addSp delSp modSp add del mod ord">
        <pc:chgData name="Mathilda Händén" userId="c86d09dc-e4d8-4bba-a0b2-6bb6c20761f9" providerId="ADAL" clId="{AF4EB1B8-07A6-4481-91DF-B2D5D61615A8}" dt="2023-02-21T13:56:50.962" v="26934" actId="47"/>
        <pc:sldMkLst>
          <pc:docMk/>
          <pc:sldMk cId="1612915401" sldId="3183"/>
        </pc:sldMkLst>
        <pc:spChg chg="add del mod">
          <ac:chgData name="Mathilda Händén" userId="c86d09dc-e4d8-4bba-a0b2-6bb6c20761f9" providerId="ADAL" clId="{AF4EB1B8-07A6-4481-91DF-B2D5D61615A8}" dt="2023-02-21T13:44:27.683" v="26918" actId="478"/>
          <ac:spMkLst>
            <pc:docMk/>
            <pc:sldMk cId="1612915401" sldId="3183"/>
            <ac:spMk id="9" creationId="{6FA4312E-A7E1-DAD6-1E63-7FD78FDCE4F1}"/>
          </ac:spMkLst>
        </pc:spChg>
        <pc:spChg chg="add del mod">
          <ac:chgData name="Mathilda Händén" userId="c86d09dc-e4d8-4bba-a0b2-6bb6c20761f9" providerId="ADAL" clId="{AF4EB1B8-07A6-4481-91DF-B2D5D61615A8}" dt="2023-02-21T13:41:46.442" v="26885" actId="478"/>
          <ac:spMkLst>
            <pc:docMk/>
            <pc:sldMk cId="1612915401" sldId="3183"/>
            <ac:spMk id="10" creationId="{A045F913-28B7-26BD-BF37-31328B4B19C1}"/>
          </ac:spMkLst>
        </pc:spChg>
        <pc:spChg chg="add del mod">
          <ac:chgData name="Mathilda Händén" userId="c86d09dc-e4d8-4bba-a0b2-6bb6c20761f9" providerId="ADAL" clId="{AF4EB1B8-07A6-4481-91DF-B2D5D61615A8}" dt="2023-02-21T13:44:25.379" v="26917" actId="478"/>
          <ac:spMkLst>
            <pc:docMk/>
            <pc:sldMk cId="1612915401" sldId="3183"/>
            <ac:spMk id="11" creationId="{2343C5A9-2871-412B-898F-84EBA4F34A22}"/>
          </ac:spMkLst>
        </pc:spChg>
        <pc:spChg chg="mod">
          <ac:chgData name="Mathilda Händén" userId="c86d09dc-e4d8-4bba-a0b2-6bb6c20761f9" providerId="ADAL" clId="{AF4EB1B8-07A6-4481-91DF-B2D5D61615A8}" dt="2023-02-21T13:38:45.588" v="26849" actId="1076"/>
          <ac:spMkLst>
            <pc:docMk/>
            <pc:sldMk cId="1612915401" sldId="3183"/>
            <ac:spMk id="12" creationId="{84BE296B-DDE4-B266-5089-548893548329}"/>
          </ac:spMkLst>
        </pc:spChg>
        <pc:spChg chg="del mod topLvl">
          <ac:chgData name="Mathilda Händén" userId="c86d09dc-e4d8-4bba-a0b2-6bb6c20761f9" providerId="ADAL" clId="{AF4EB1B8-07A6-4481-91DF-B2D5D61615A8}" dt="2023-02-21T13:44:30.699" v="26919" actId="478"/>
          <ac:spMkLst>
            <pc:docMk/>
            <pc:sldMk cId="1612915401" sldId="3183"/>
            <ac:spMk id="26" creationId="{8A720BB0-65F0-683D-058F-2B252365970A}"/>
          </ac:spMkLst>
        </pc:spChg>
        <pc:spChg chg="del">
          <ac:chgData name="Mathilda Händén" userId="c86d09dc-e4d8-4bba-a0b2-6bb6c20761f9" providerId="ADAL" clId="{AF4EB1B8-07A6-4481-91DF-B2D5D61615A8}" dt="2023-02-21T13:38:08.170" v="26843" actId="478"/>
          <ac:spMkLst>
            <pc:docMk/>
            <pc:sldMk cId="1612915401" sldId="3183"/>
            <ac:spMk id="33" creationId="{33380F23-7E9C-49C3-A915-4B6ECF06E8E0}"/>
          </ac:spMkLst>
        </pc:spChg>
        <pc:spChg chg="del mod topLvl">
          <ac:chgData name="Mathilda Händén" userId="c86d09dc-e4d8-4bba-a0b2-6bb6c20761f9" providerId="ADAL" clId="{AF4EB1B8-07A6-4481-91DF-B2D5D61615A8}" dt="2023-02-21T13:44:37.523" v="26920" actId="478"/>
          <ac:spMkLst>
            <pc:docMk/>
            <pc:sldMk cId="1612915401" sldId="3183"/>
            <ac:spMk id="39" creationId="{4B013C52-7E6B-0900-5E04-7D7421F9795C}"/>
          </ac:spMkLst>
        </pc:spChg>
        <pc:grpChg chg="mod">
          <ac:chgData name="Mathilda Händén" userId="c86d09dc-e4d8-4bba-a0b2-6bb6c20761f9" providerId="ADAL" clId="{AF4EB1B8-07A6-4481-91DF-B2D5D61615A8}" dt="2023-02-21T13:38:45.588" v="26849" actId="1076"/>
          <ac:grpSpMkLst>
            <pc:docMk/>
            <pc:sldMk cId="1612915401" sldId="3183"/>
            <ac:grpSpMk id="17" creationId="{85624C7A-6BEC-28DD-80EA-65FDFDC12924}"/>
          </ac:grpSpMkLst>
        </pc:grpChg>
        <pc:grpChg chg="add del mod">
          <ac:chgData name="Mathilda Händén" userId="c86d09dc-e4d8-4bba-a0b2-6bb6c20761f9" providerId="ADAL" clId="{AF4EB1B8-07A6-4481-91DF-B2D5D61615A8}" dt="2023-02-21T13:44:30.699" v="26919" actId="478"/>
          <ac:grpSpMkLst>
            <pc:docMk/>
            <pc:sldMk cId="1612915401" sldId="3183"/>
            <ac:grpSpMk id="21" creationId="{2F428AC2-4B43-7589-59E4-58CD77846D47}"/>
          </ac:grpSpMkLst>
        </pc:grpChg>
        <pc:grpChg chg="mod topLvl">
          <ac:chgData name="Mathilda Händén" userId="c86d09dc-e4d8-4bba-a0b2-6bb6c20761f9" providerId="ADAL" clId="{AF4EB1B8-07A6-4481-91DF-B2D5D61615A8}" dt="2023-02-21T13:44:41.342" v="26921" actId="1076"/>
          <ac:grpSpMkLst>
            <pc:docMk/>
            <pc:sldMk cId="1612915401" sldId="3183"/>
            <ac:grpSpMk id="22" creationId="{983E1B40-223A-B708-F1FC-0356CD16F027}"/>
          </ac:grpSpMkLst>
        </pc:grpChg>
        <pc:grpChg chg="del mod">
          <ac:chgData name="Mathilda Händén" userId="c86d09dc-e4d8-4bba-a0b2-6bb6c20761f9" providerId="ADAL" clId="{AF4EB1B8-07A6-4481-91DF-B2D5D61615A8}" dt="2023-02-21T13:39:02.793" v="26854" actId="478"/>
          <ac:grpSpMkLst>
            <pc:docMk/>
            <pc:sldMk cId="1612915401" sldId="3183"/>
            <ac:grpSpMk id="28" creationId="{897CE5A2-3338-FD19-B403-E55E2B917604}"/>
          </ac:grpSpMkLst>
        </pc:grpChg>
        <pc:grpChg chg="del mod">
          <ac:chgData name="Mathilda Händén" userId="c86d09dc-e4d8-4bba-a0b2-6bb6c20761f9" providerId="ADAL" clId="{AF4EB1B8-07A6-4481-91DF-B2D5D61615A8}" dt="2023-02-21T13:39:02.793" v="26854" actId="478"/>
          <ac:grpSpMkLst>
            <pc:docMk/>
            <pc:sldMk cId="1612915401" sldId="3183"/>
            <ac:grpSpMk id="29" creationId="{2D0E9CD0-58C9-2413-8A7E-4AEB78C5AB34}"/>
          </ac:grpSpMkLst>
        </pc:grpChg>
        <pc:grpChg chg="del mod">
          <ac:chgData name="Mathilda Händén" userId="c86d09dc-e4d8-4bba-a0b2-6bb6c20761f9" providerId="ADAL" clId="{AF4EB1B8-07A6-4481-91DF-B2D5D61615A8}" dt="2023-02-21T13:38:00.842" v="26841" actId="478"/>
          <ac:grpSpMkLst>
            <pc:docMk/>
            <pc:sldMk cId="1612915401" sldId="3183"/>
            <ac:grpSpMk id="30" creationId="{BA99E607-5EFA-D1FF-BEA3-F1157B0FD0CB}"/>
          </ac:grpSpMkLst>
        </pc:grpChg>
        <pc:grpChg chg="add del mod">
          <ac:chgData name="Mathilda Händén" userId="c86d09dc-e4d8-4bba-a0b2-6bb6c20761f9" providerId="ADAL" clId="{AF4EB1B8-07A6-4481-91DF-B2D5D61615A8}" dt="2023-02-21T13:44:37.523" v="26920" actId="478"/>
          <ac:grpSpMkLst>
            <pc:docMk/>
            <pc:sldMk cId="1612915401" sldId="3183"/>
            <ac:grpSpMk id="37" creationId="{6FD71F53-DD6F-EF59-A20B-420C80C83695}"/>
          </ac:grpSpMkLst>
        </pc:grpChg>
        <pc:picChg chg="mod ord">
          <ac:chgData name="Mathilda Händén" userId="c86d09dc-e4d8-4bba-a0b2-6bb6c20761f9" providerId="ADAL" clId="{AF4EB1B8-07A6-4481-91DF-B2D5D61615A8}" dt="2023-02-21T13:43:53.535" v="26911" actId="34135"/>
          <ac:picMkLst>
            <pc:docMk/>
            <pc:sldMk cId="1612915401" sldId="3183"/>
            <ac:picMk id="2" creationId="{149B7CD9-4742-3F17-6064-041C8C6EBEE2}"/>
          </ac:picMkLst>
        </pc:picChg>
        <pc:picChg chg="add mod">
          <ac:chgData name="Mathilda Händén" userId="c86d09dc-e4d8-4bba-a0b2-6bb6c20761f9" providerId="ADAL" clId="{AF4EB1B8-07A6-4481-91DF-B2D5D61615A8}" dt="2023-02-21T13:44:50.494" v="26923" actId="1076"/>
          <ac:picMkLst>
            <pc:docMk/>
            <pc:sldMk cId="1612915401" sldId="3183"/>
            <ac:picMk id="3" creationId="{85DE0192-DAD0-AF23-2915-B65F2F7EEB46}"/>
          </ac:picMkLst>
        </pc:picChg>
        <pc:picChg chg="add mod">
          <ac:chgData name="Mathilda Händén" userId="c86d09dc-e4d8-4bba-a0b2-6bb6c20761f9" providerId="ADAL" clId="{AF4EB1B8-07A6-4481-91DF-B2D5D61615A8}" dt="2023-02-21T13:44:50.494" v="26923" actId="1076"/>
          <ac:picMkLst>
            <pc:docMk/>
            <pc:sldMk cId="1612915401" sldId="3183"/>
            <ac:picMk id="4" creationId="{8FDD9F51-CA41-292D-856E-572DA20A05CA}"/>
          </ac:picMkLst>
        </pc:picChg>
        <pc:picChg chg="add mod ord">
          <ac:chgData name="Mathilda Händén" userId="c86d09dc-e4d8-4bba-a0b2-6bb6c20761f9" providerId="ADAL" clId="{AF4EB1B8-07A6-4481-91DF-B2D5D61615A8}" dt="2023-02-21T13:44:50.494" v="26923" actId="1076"/>
          <ac:picMkLst>
            <pc:docMk/>
            <pc:sldMk cId="1612915401" sldId="3183"/>
            <ac:picMk id="8" creationId="{549B56ED-6634-DEF3-C9B1-76113D4AF19A}"/>
          </ac:picMkLst>
        </pc:picChg>
        <pc:picChg chg="add del mod">
          <ac:chgData name="Mathilda Händén" userId="c86d09dc-e4d8-4bba-a0b2-6bb6c20761f9" providerId="ADAL" clId="{AF4EB1B8-07A6-4481-91DF-B2D5D61615A8}" dt="2023-02-21T13:41:46.442" v="26885" actId="478"/>
          <ac:picMkLst>
            <pc:docMk/>
            <pc:sldMk cId="1612915401" sldId="3183"/>
            <ac:picMk id="15" creationId="{7407EDB3-55B7-8AC3-1F5A-519E03A9DA71}"/>
          </ac:picMkLst>
        </pc:picChg>
        <pc:picChg chg="add mod">
          <ac:chgData name="Mathilda Händén" userId="c86d09dc-e4d8-4bba-a0b2-6bb6c20761f9" providerId="ADAL" clId="{AF4EB1B8-07A6-4481-91DF-B2D5D61615A8}" dt="2023-02-21T13:44:55.132" v="26925" actId="1076"/>
          <ac:picMkLst>
            <pc:docMk/>
            <pc:sldMk cId="1612915401" sldId="3183"/>
            <ac:picMk id="18" creationId="{016DD2F5-5567-9BEF-061E-771BF6EF205A}"/>
          </ac:picMkLst>
        </pc:picChg>
        <pc:picChg chg="add del mod">
          <ac:chgData name="Mathilda Händén" userId="c86d09dc-e4d8-4bba-a0b2-6bb6c20761f9" providerId="ADAL" clId="{AF4EB1B8-07A6-4481-91DF-B2D5D61615A8}" dt="2023-02-21T13:39:01.105" v="26853" actId="478"/>
          <ac:picMkLst>
            <pc:docMk/>
            <pc:sldMk cId="1612915401" sldId="3183"/>
            <ac:picMk id="19" creationId="{6855F649-A3D9-D32D-C722-907120B895CE}"/>
          </ac:picMkLst>
        </pc:picChg>
        <pc:picChg chg="add del mod ord">
          <ac:chgData name="Mathilda Händén" userId="c86d09dc-e4d8-4bba-a0b2-6bb6c20761f9" providerId="ADAL" clId="{AF4EB1B8-07A6-4481-91DF-B2D5D61615A8}" dt="2023-02-21T13:43:39.338" v="26905" actId="478"/>
          <ac:picMkLst>
            <pc:docMk/>
            <pc:sldMk cId="1612915401" sldId="3183"/>
            <ac:picMk id="20" creationId="{3A0F3C86-2110-C521-BBD6-97E8386235DA}"/>
          </ac:picMkLst>
        </pc:picChg>
        <pc:picChg chg="del mod">
          <ac:chgData name="Mathilda Händén" userId="c86d09dc-e4d8-4bba-a0b2-6bb6c20761f9" providerId="ADAL" clId="{AF4EB1B8-07A6-4481-91DF-B2D5D61615A8}" dt="2023-02-21T13:37:33.081" v="26835" actId="478"/>
          <ac:picMkLst>
            <pc:docMk/>
            <pc:sldMk cId="1612915401" sldId="3183"/>
            <ac:picMk id="25" creationId="{AC296472-EF4A-03E8-E19B-D45D90143A5E}"/>
          </ac:picMkLst>
        </pc:picChg>
        <pc:picChg chg="mod">
          <ac:chgData name="Mathilda Händén" userId="c86d09dc-e4d8-4bba-a0b2-6bb6c20761f9" providerId="ADAL" clId="{AF4EB1B8-07A6-4481-91DF-B2D5D61615A8}" dt="2023-02-21T13:40:40.379" v="26867"/>
          <ac:picMkLst>
            <pc:docMk/>
            <pc:sldMk cId="1612915401" sldId="3183"/>
            <ac:picMk id="31" creationId="{FC11D20B-B514-614D-4260-7CEBD8AEC113}"/>
          </ac:picMkLst>
        </pc:picChg>
        <pc:picChg chg="mod">
          <ac:chgData name="Mathilda Händén" userId="c86d09dc-e4d8-4bba-a0b2-6bb6c20761f9" providerId="ADAL" clId="{AF4EB1B8-07A6-4481-91DF-B2D5D61615A8}" dt="2023-02-21T13:40:40.379" v="26867"/>
          <ac:picMkLst>
            <pc:docMk/>
            <pc:sldMk cId="1612915401" sldId="3183"/>
            <ac:picMk id="36" creationId="{CFEBC50F-7C37-3050-BBCF-3B146193212A}"/>
          </ac:picMkLst>
        </pc:picChg>
        <pc:picChg chg="mod topLvl">
          <ac:chgData name="Mathilda Händén" userId="c86d09dc-e4d8-4bba-a0b2-6bb6c20761f9" providerId="ADAL" clId="{AF4EB1B8-07A6-4481-91DF-B2D5D61615A8}" dt="2023-02-21T13:44:41.342" v="26921" actId="1076"/>
          <ac:picMkLst>
            <pc:docMk/>
            <pc:sldMk cId="1612915401" sldId="3183"/>
            <ac:picMk id="38" creationId="{1AC7A2BD-91BC-0334-2E71-CE1A57799835}"/>
          </ac:picMkLst>
        </pc:picChg>
        <pc:picChg chg="add mod ord">
          <ac:chgData name="Mathilda Händén" userId="c86d09dc-e4d8-4bba-a0b2-6bb6c20761f9" providerId="ADAL" clId="{AF4EB1B8-07A6-4481-91DF-B2D5D61615A8}" dt="2023-02-21T13:44:00.304" v="26914" actId="1076"/>
          <ac:picMkLst>
            <pc:docMk/>
            <pc:sldMk cId="1612915401" sldId="3183"/>
            <ac:picMk id="40" creationId="{101B6724-D6CC-289B-1131-6D501DE6A793}"/>
          </ac:picMkLst>
        </pc:picChg>
      </pc:sldChg>
      <pc:sldChg chg="addSp delSp modSp add mod modTransition delCm modCm modNotesTx">
        <pc:chgData name="Mathilda Händén" userId="c86d09dc-e4d8-4bba-a0b2-6bb6c20761f9" providerId="ADAL" clId="{AF4EB1B8-07A6-4481-91DF-B2D5D61615A8}" dt="2023-03-03T08:54:33.558" v="35890"/>
        <pc:sldMkLst>
          <pc:docMk/>
          <pc:sldMk cId="1933587506" sldId="3184"/>
        </pc:sldMkLst>
        <pc:spChg chg="add mod">
          <ac:chgData name="Mathilda Händén" userId="c86d09dc-e4d8-4bba-a0b2-6bb6c20761f9" providerId="ADAL" clId="{AF4EB1B8-07A6-4481-91DF-B2D5D61615A8}" dt="2023-02-21T13:56:31.317" v="26930"/>
          <ac:spMkLst>
            <pc:docMk/>
            <pc:sldMk cId="1933587506" sldId="3184"/>
            <ac:spMk id="6" creationId="{930FC1C6-37DA-3277-B8D2-1E2E19469208}"/>
          </ac:spMkLst>
        </pc:spChg>
        <pc:spChg chg="mod">
          <ac:chgData name="Mathilda Händén" userId="c86d09dc-e4d8-4bba-a0b2-6bb6c20761f9" providerId="ADAL" clId="{AF4EB1B8-07A6-4481-91DF-B2D5D61615A8}" dt="2023-02-21T13:56:31.317" v="26930"/>
          <ac:spMkLst>
            <pc:docMk/>
            <pc:sldMk cId="1933587506" sldId="3184"/>
            <ac:spMk id="9" creationId="{1D472F88-87C3-DC9F-2741-CC944ED5339F}"/>
          </ac:spMkLst>
        </pc:spChg>
        <pc:spChg chg="add mod">
          <ac:chgData name="Mathilda Händén" userId="c86d09dc-e4d8-4bba-a0b2-6bb6c20761f9" providerId="ADAL" clId="{AF4EB1B8-07A6-4481-91DF-B2D5D61615A8}" dt="2023-02-21T14:10:20.946" v="27099" actId="1076"/>
          <ac:spMkLst>
            <pc:docMk/>
            <pc:sldMk cId="1933587506" sldId="3184"/>
            <ac:spMk id="11" creationId="{CBA7D1BA-71DA-B920-801C-440EBA14FAD3}"/>
          </ac:spMkLst>
        </pc:spChg>
        <pc:spChg chg="del">
          <ac:chgData name="Mathilda Händén" userId="c86d09dc-e4d8-4bba-a0b2-6bb6c20761f9" providerId="ADAL" clId="{AF4EB1B8-07A6-4481-91DF-B2D5D61615A8}" dt="2023-02-21T13:56:31.087" v="26929" actId="478"/>
          <ac:spMkLst>
            <pc:docMk/>
            <pc:sldMk cId="1933587506" sldId="3184"/>
            <ac:spMk id="12" creationId="{84BE296B-DDE4-B266-5089-548893548329}"/>
          </ac:spMkLst>
        </pc:spChg>
        <pc:spChg chg="mod">
          <ac:chgData name="Mathilda Händén" userId="c86d09dc-e4d8-4bba-a0b2-6bb6c20761f9" providerId="ADAL" clId="{AF4EB1B8-07A6-4481-91DF-B2D5D61615A8}" dt="2023-03-03T08:36:11.862" v="35826" actId="6559"/>
          <ac:spMkLst>
            <pc:docMk/>
            <pc:sldMk cId="1933587506" sldId="3184"/>
            <ac:spMk id="23" creationId="{FC068992-25D9-7C09-92A8-D0942E8B4E90}"/>
          </ac:spMkLst>
        </pc:spChg>
        <pc:spChg chg="del mod">
          <ac:chgData name="Mathilda Händén" userId="c86d09dc-e4d8-4bba-a0b2-6bb6c20761f9" providerId="ADAL" clId="{AF4EB1B8-07A6-4481-91DF-B2D5D61615A8}" dt="2023-02-21T14:10:13.109" v="27096" actId="478"/>
          <ac:spMkLst>
            <pc:docMk/>
            <pc:sldMk cId="1933587506" sldId="3184"/>
            <ac:spMk id="27" creationId="{E22E3DA4-2B46-8D4D-91A7-69829852085C}"/>
          </ac:spMkLst>
        </pc:spChg>
        <pc:grpChg chg="add mod">
          <ac:chgData name="Mathilda Händén" userId="c86d09dc-e4d8-4bba-a0b2-6bb6c20761f9" providerId="ADAL" clId="{AF4EB1B8-07A6-4481-91DF-B2D5D61615A8}" dt="2023-02-21T13:56:31.317" v="26930"/>
          <ac:grpSpMkLst>
            <pc:docMk/>
            <pc:sldMk cId="1933587506" sldId="3184"/>
            <ac:grpSpMk id="7" creationId="{23282D56-B361-16E5-C6E1-600406A63D88}"/>
          </ac:grpSpMkLst>
        </pc:grpChg>
        <pc:grpChg chg="del">
          <ac:chgData name="Mathilda Händén" userId="c86d09dc-e4d8-4bba-a0b2-6bb6c20761f9" providerId="ADAL" clId="{AF4EB1B8-07A6-4481-91DF-B2D5D61615A8}" dt="2023-02-21T13:56:31.087" v="26929" actId="478"/>
          <ac:grpSpMkLst>
            <pc:docMk/>
            <pc:sldMk cId="1933587506" sldId="3184"/>
            <ac:grpSpMk id="17" creationId="{85624C7A-6BEC-28DD-80EA-65FDFDC12924}"/>
          </ac:grpSpMkLst>
        </pc:grpChg>
        <pc:grpChg chg="mod">
          <ac:chgData name="Mathilda Händén" userId="c86d09dc-e4d8-4bba-a0b2-6bb6c20761f9" providerId="ADAL" clId="{AF4EB1B8-07A6-4481-91DF-B2D5D61615A8}" dt="2023-02-21T13:58:45.061" v="26959" actId="1076"/>
          <ac:grpSpMkLst>
            <pc:docMk/>
            <pc:sldMk cId="1933587506" sldId="3184"/>
            <ac:grpSpMk id="22" creationId="{983E1B40-223A-B708-F1FC-0356CD16F027}"/>
          </ac:grpSpMkLst>
        </pc:grpChg>
        <pc:picChg chg="ord">
          <ac:chgData name="Mathilda Händén" userId="c86d09dc-e4d8-4bba-a0b2-6bb6c20761f9" providerId="ADAL" clId="{AF4EB1B8-07A6-4481-91DF-B2D5D61615A8}" dt="2023-02-21T13:59:57.688" v="26973" actId="167"/>
          <ac:picMkLst>
            <pc:docMk/>
            <pc:sldMk cId="1933587506" sldId="3184"/>
            <ac:picMk id="2" creationId="{149B7CD9-4742-3F17-6064-041C8C6EBEE2}"/>
          </ac:picMkLst>
        </pc:picChg>
        <pc:picChg chg="mod">
          <ac:chgData name="Mathilda Händén" userId="c86d09dc-e4d8-4bba-a0b2-6bb6c20761f9" providerId="ADAL" clId="{AF4EB1B8-07A6-4481-91DF-B2D5D61615A8}" dt="2023-02-21T13:59:58.616" v="26978" actId="1076"/>
          <ac:picMkLst>
            <pc:docMk/>
            <pc:sldMk cId="1933587506" sldId="3184"/>
            <ac:picMk id="3" creationId="{85DE0192-DAD0-AF23-2915-B65F2F7EEB46}"/>
          </ac:picMkLst>
        </pc:picChg>
        <pc:picChg chg="mod">
          <ac:chgData name="Mathilda Händén" userId="c86d09dc-e4d8-4bba-a0b2-6bb6c20761f9" providerId="ADAL" clId="{AF4EB1B8-07A6-4481-91DF-B2D5D61615A8}" dt="2023-02-21T13:59:58.616" v="26978" actId="1076"/>
          <ac:picMkLst>
            <pc:docMk/>
            <pc:sldMk cId="1933587506" sldId="3184"/>
            <ac:picMk id="4" creationId="{8FDD9F51-CA41-292D-856E-572DA20A05CA}"/>
          </ac:picMkLst>
        </pc:picChg>
        <pc:picChg chg="mod">
          <ac:chgData name="Mathilda Händén" userId="c86d09dc-e4d8-4bba-a0b2-6bb6c20761f9" providerId="ADAL" clId="{AF4EB1B8-07A6-4481-91DF-B2D5D61615A8}" dt="2023-02-21T13:59:58.616" v="26978" actId="1076"/>
          <ac:picMkLst>
            <pc:docMk/>
            <pc:sldMk cId="1933587506" sldId="3184"/>
            <ac:picMk id="8" creationId="{549B56ED-6634-DEF3-C9B1-76113D4AF19A}"/>
          </ac:picMkLst>
        </pc:picChg>
        <pc:picChg chg="mod">
          <ac:chgData name="Mathilda Händén" userId="c86d09dc-e4d8-4bba-a0b2-6bb6c20761f9" providerId="ADAL" clId="{AF4EB1B8-07A6-4481-91DF-B2D5D61615A8}" dt="2023-02-21T13:56:31.317" v="26930"/>
          <ac:picMkLst>
            <pc:docMk/>
            <pc:sldMk cId="1933587506" sldId="3184"/>
            <ac:picMk id="10" creationId="{65D848DB-69DC-99CC-06E7-3F430720ACCE}"/>
          </ac:picMkLst>
        </pc:picChg>
        <pc:picChg chg="mod">
          <ac:chgData name="Mathilda Händén" userId="c86d09dc-e4d8-4bba-a0b2-6bb6c20761f9" providerId="ADAL" clId="{AF4EB1B8-07A6-4481-91DF-B2D5D61615A8}" dt="2023-02-21T13:59:58.808" v="26979" actId="1076"/>
          <ac:picMkLst>
            <pc:docMk/>
            <pc:sldMk cId="1933587506" sldId="3184"/>
            <ac:picMk id="18" creationId="{016DD2F5-5567-9BEF-061E-771BF6EF205A}"/>
          </ac:picMkLst>
        </pc:picChg>
        <pc:picChg chg="mod">
          <ac:chgData name="Mathilda Händén" userId="c86d09dc-e4d8-4bba-a0b2-6bb6c20761f9" providerId="ADAL" clId="{AF4EB1B8-07A6-4481-91DF-B2D5D61615A8}" dt="2023-03-03T08:36:16.360" v="35827" actId="1076"/>
          <ac:picMkLst>
            <pc:docMk/>
            <pc:sldMk cId="1933587506" sldId="3184"/>
            <ac:picMk id="24" creationId="{54F97BA4-A4FC-2F78-912F-B2EC3193B203}"/>
          </ac:picMkLst>
        </pc:picChg>
        <pc:picChg chg="mod">
          <ac:chgData name="Mathilda Händén" userId="c86d09dc-e4d8-4bba-a0b2-6bb6c20761f9" providerId="ADAL" clId="{AF4EB1B8-07A6-4481-91DF-B2D5D61615A8}" dt="2023-02-21T13:58:45.061" v="26959" actId="1076"/>
          <ac:picMkLst>
            <pc:docMk/>
            <pc:sldMk cId="1933587506" sldId="3184"/>
            <ac:picMk id="38" creationId="{1AC7A2BD-91BC-0334-2E71-CE1A57799835}"/>
          </ac:picMkLst>
        </pc:picChg>
        <pc:picChg chg="mod ord">
          <ac:chgData name="Mathilda Händén" userId="c86d09dc-e4d8-4bba-a0b2-6bb6c20761f9" providerId="ADAL" clId="{AF4EB1B8-07A6-4481-91DF-B2D5D61615A8}" dt="2023-02-21T14:00:00.113" v="26981" actId="1076"/>
          <ac:picMkLst>
            <pc:docMk/>
            <pc:sldMk cId="1933587506" sldId="3184"/>
            <ac:picMk id="40" creationId="{101B6724-D6CC-289B-1131-6D501DE6A793}"/>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3T08:54:33.558" v="35890"/>
              <pc2:cmMkLst xmlns:pc2="http://schemas.microsoft.com/office/powerpoint/2019/9/main/command">
                <pc:docMk/>
                <pc:sldMk cId="1933587506" sldId="3184"/>
                <pc2:cmMk id="{A6918C61-7B10-4742-A1EB-CBF1E64F1054}"/>
              </pc2:cmMkLst>
              <pc226:cmRplyChg chg="add">
                <pc226:chgData name="Mathilda Händén" userId="c86d09dc-e4d8-4bba-a0b2-6bb6c20761f9" providerId="ADAL" clId="{AF4EB1B8-07A6-4481-91DF-B2D5D61615A8}" dt="2023-03-02T13:26:15.880" v="35263"/>
                <pc2:cmRplyMkLst xmlns:pc2="http://schemas.microsoft.com/office/powerpoint/2019/9/main/command">
                  <pc:docMk/>
                  <pc:sldMk cId="1933587506" sldId="3184"/>
                  <pc2:cmMk id="{A6918C61-7B10-4742-A1EB-CBF1E64F1054}"/>
                  <pc2:cmRplyMk id="{5D459451-BA66-4295-BA3C-8685362491F1}"/>
                </pc2:cmRplyMkLst>
              </pc226:cmRplyChg>
              <pc226:cmRplyChg chg="add">
                <pc226:chgData name="Mathilda Händén" userId="c86d09dc-e4d8-4bba-a0b2-6bb6c20761f9" providerId="ADAL" clId="{AF4EB1B8-07A6-4481-91DF-B2D5D61615A8}" dt="2023-03-03T07:09:56.991" v="35462"/>
                <pc2:cmRplyMkLst xmlns:pc2="http://schemas.microsoft.com/office/powerpoint/2019/9/main/command">
                  <pc:docMk/>
                  <pc:sldMk cId="1933587506" sldId="3184"/>
                  <pc2:cmMk id="{A6918C61-7B10-4742-A1EB-CBF1E64F1054}"/>
                  <pc2:cmRplyMk id="{5F322D96-B988-491B-ABF5-B2C8C97585DF}"/>
                </pc2:cmRplyMkLst>
              </pc226:cmRplyChg>
            </pc226:cmChg>
            <pc226:cmChg xmlns:pc226="http://schemas.microsoft.com/office/powerpoint/2022/06/main/command" chg="del">
              <pc226:chgData name="Mathilda Händén" userId="c86d09dc-e4d8-4bba-a0b2-6bb6c20761f9" providerId="ADAL" clId="{AF4EB1B8-07A6-4481-91DF-B2D5D61615A8}" dt="2023-02-24T08:28:40.889" v="30466"/>
              <pc2:cmMkLst xmlns:pc2="http://schemas.microsoft.com/office/powerpoint/2019/9/main/command">
                <pc:docMk/>
                <pc:sldMk cId="1933587506" sldId="3184"/>
                <pc2:cmMk id="{67B88FD1-7CB5-4E9A-82F3-A0F94A6DFAE2}"/>
              </pc2:cmMkLst>
            </pc226:cmChg>
            <pc226:cmChg xmlns:pc226="http://schemas.microsoft.com/office/powerpoint/2022/06/main/command" chg="del">
              <pc226:chgData name="Mathilda Händén" userId="c86d09dc-e4d8-4bba-a0b2-6bb6c20761f9" providerId="ADAL" clId="{AF4EB1B8-07A6-4481-91DF-B2D5D61615A8}" dt="2023-02-22T08:40:14.367" v="28115"/>
              <pc2:cmMkLst xmlns:pc2="http://schemas.microsoft.com/office/powerpoint/2019/9/main/command">
                <pc:docMk/>
                <pc:sldMk cId="1933587506" sldId="3184"/>
                <pc2:cmMk id="{6F5A68F4-1619-46CD-B6C1-55236BAB60F3}"/>
              </pc2:cmMkLst>
              <pc226:cmRplyChg chg="add">
                <pc226:chgData name="Mathilda Händén" userId="c86d09dc-e4d8-4bba-a0b2-6bb6c20761f9" providerId="ADAL" clId="{AF4EB1B8-07A6-4481-91DF-B2D5D61615A8}" dt="2023-02-21T14:02:01.534" v="27005"/>
                <pc2:cmRplyMkLst xmlns:pc2="http://schemas.microsoft.com/office/powerpoint/2019/9/main/command">
                  <pc:docMk/>
                  <pc:sldMk cId="1933587506" sldId="3184"/>
                  <pc2:cmMk id="{6F5A68F4-1619-46CD-B6C1-55236BAB60F3}"/>
                  <pc2:cmRplyMk id="{4195530C-887E-4E52-AD1B-829FB83EC462}"/>
                </pc2:cmRplyMkLst>
              </pc226:cmRplyChg>
            </pc226:cmChg>
          </p:ext>
        </pc:extLst>
      </pc:sldChg>
      <pc:sldChg chg="addSp delSp modSp add del mod modCm">
        <pc:chgData name="Mathilda Händén" userId="c86d09dc-e4d8-4bba-a0b2-6bb6c20761f9" providerId="ADAL" clId="{AF4EB1B8-07A6-4481-91DF-B2D5D61615A8}" dt="2023-02-22T09:41:53.106" v="28293" actId="2696"/>
        <pc:sldMkLst>
          <pc:docMk/>
          <pc:sldMk cId="3948854504" sldId="3185"/>
        </pc:sldMkLst>
        <pc:spChg chg="add mod">
          <ac:chgData name="Mathilda Händén" userId="c86d09dc-e4d8-4bba-a0b2-6bb6c20761f9" providerId="ADAL" clId="{AF4EB1B8-07A6-4481-91DF-B2D5D61615A8}" dt="2023-02-22T06:54:33.944" v="27395" actId="552"/>
          <ac:spMkLst>
            <pc:docMk/>
            <pc:sldMk cId="3948854504" sldId="3185"/>
            <ac:spMk id="4" creationId="{CF7B6EC1-0839-B7E7-32E5-3C8DC47373DA}"/>
          </ac:spMkLst>
        </pc:spChg>
        <pc:spChg chg="add mod">
          <ac:chgData name="Mathilda Händén" userId="c86d09dc-e4d8-4bba-a0b2-6bb6c20761f9" providerId="ADAL" clId="{AF4EB1B8-07A6-4481-91DF-B2D5D61615A8}" dt="2023-02-22T06:54:33.944" v="27395" actId="552"/>
          <ac:spMkLst>
            <pc:docMk/>
            <pc:sldMk cId="3948854504" sldId="3185"/>
            <ac:spMk id="5" creationId="{11A22DA6-6D94-8A18-F2BE-276F0D69B677}"/>
          </ac:spMkLst>
        </pc:spChg>
        <pc:spChg chg="add del mod">
          <ac:chgData name="Mathilda Händén" userId="c86d09dc-e4d8-4bba-a0b2-6bb6c20761f9" providerId="ADAL" clId="{AF4EB1B8-07A6-4481-91DF-B2D5D61615A8}" dt="2023-02-21T14:12:51.509" v="27256" actId="478"/>
          <ac:spMkLst>
            <pc:docMk/>
            <pc:sldMk cId="3948854504" sldId="3185"/>
            <ac:spMk id="7" creationId="{B54B6DAD-BF49-FBED-8DDE-45BCD2442AC8}"/>
          </ac:spMkLst>
        </pc:spChg>
        <pc:spChg chg="add del mod">
          <ac:chgData name="Mathilda Händén" userId="c86d09dc-e4d8-4bba-a0b2-6bb6c20761f9" providerId="ADAL" clId="{AF4EB1B8-07A6-4481-91DF-B2D5D61615A8}" dt="2023-02-21T14:13:39.661" v="27262"/>
          <ac:spMkLst>
            <pc:docMk/>
            <pc:sldMk cId="3948854504" sldId="3185"/>
            <ac:spMk id="8" creationId="{000435AE-1F27-AC8F-BD9B-8DEB7B830E93}"/>
          </ac:spMkLst>
        </pc:spChg>
        <pc:spChg chg="add del mod">
          <ac:chgData name="Mathilda Händén" userId="c86d09dc-e4d8-4bba-a0b2-6bb6c20761f9" providerId="ADAL" clId="{AF4EB1B8-07A6-4481-91DF-B2D5D61615A8}" dt="2023-02-21T14:13:39.661" v="27262"/>
          <ac:spMkLst>
            <pc:docMk/>
            <pc:sldMk cId="3948854504" sldId="3185"/>
            <ac:spMk id="9" creationId="{AA3A6FC3-D5AF-29B1-634B-E2205EF88D78}"/>
          </ac:spMkLst>
        </pc:spChg>
        <pc:spChg chg="del">
          <ac:chgData name="Mathilda Händén" userId="c86d09dc-e4d8-4bba-a0b2-6bb6c20761f9" providerId="ADAL" clId="{AF4EB1B8-07A6-4481-91DF-B2D5D61615A8}" dt="2023-02-21T14:11:36.708" v="27118" actId="478"/>
          <ac:spMkLst>
            <pc:docMk/>
            <pc:sldMk cId="3948854504" sldId="3185"/>
            <ac:spMk id="19" creationId="{0F5AC9C0-5569-965B-8530-D98654E12BCC}"/>
          </ac:spMkLst>
        </pc:spChg>
        <pc:spChg chg="add mod">
          <ac:chgData name="Mathilda Händén" userId="c86d09dc-e4d8-4bba-a0b2-6bb6c20761f9" providerId="ADAL" clId="{AF4EB1B8-07A6-4481-91DF-B2D5D61615A8}" dt="2023-02-22T06:54:39.543" v="27396" actId="1076"/>
          <ac:spMkLst>
            <pc:docMk/>
            <pc:sldMk cId="3948854504" sldId="3185"/>
            <ac:spMk id="21" creationId="{0CAA0F53-4324-38D7-8A03-013FA2580B93}"/>
          </ac:spMkLst>
        </pc:spChg>
        <pc:spChg chg="add mod">
          <ac:chgData name="Mathilda Händén" userId="c86d09dc-e4d8-4bba-a0b2-6bb6c20761f9" providerId="ADAL" clId="{AF4EB1B8-07A6-4481-91DF-B2D5D61615A8}" dt="2023-02-21T14:38:07.766" v="27391" actId="14100"/>
          <ac:spMkLst>
            <pc:docMk/>
            <pc:sldMk cId="3948854504" sldId="3185"/>
            <ac:spMk id="22" creationId="{64C75EA8-A3CE-EAFA-80A5-E43BA62C0DE5}"/>
          </ac:spMkLst>
        </pc:spChg>
        <pc:spChg chg="del">
          <ac:chgData name="Mathilda Händén" userId="c86d09dc-e4d8-4bba-a0b2-6bb6c20761f9" providerId="ADAL" clId="{AF4EB1B8-07A6-4481-91DF-B2D5D61615A8}" dt="2023-02-21T14:11:36.708" v="27118" actId="478"/>
          <ac:spMkLst>
            <pc:docMk/>
            <pc:sldMk cId="3948854504" sldId="3185"/>
            <ac:spMk id="23" creationId="{FED4098D-9823-4ACE-AF9F-911D4B3D4183}"/>
          </ac:spMkLst>
        </pc:spChg>
        <pc:picChg chg="del mod">
          <ac:chgData name="Mathilda Händén" userId="c86d09dc-e4d8-4bba-a0b2-6bb6c20761f9" providerId="ADAL" clId="{AF4EB1B8-07A6-4481-91DF-B2D5D61615A8}" dt="2023-02-21T14:16:13.356" v="27308" actId="478"/>
          <ac:picMkLst>
            <pc:docMk/>
            <pc:sldMk cId="3948854504" sldId="3185"/>
            <ac:picMk id="2" creationId="{B341192E-3DA2-41D9-9EF6-E69B76C21488}"/>
          </ac:picMkLst>
        </pc:picChg>
        <pc:picChg chg="del mod ord">
          <ac:chgData name="Mathilda Händén" userId="c86d09dc-e4d8-4bba-a0b2-6bb6c20761f9" providerId="ADAL" clId="{AF4EB1B8-07A6-4481-91DF-B2D5D61615A8}" dt="2023-02-21T14:18:24.023" v="27326" actId="478"/>
          <ac:picMkLst>
            <pc:docMk/>
            <pc:sldMk cId="3948854504" sldId="3185"/>
            <ac:picMk id="3" creationId="{FA017807-3047-B57A-1623-D0DDD2A4948A}"/>
          </ac:picMkLst>
        </pc:picChg>
        <pc:picChg chg="add mod">
          <ac:chgData name="Mathilda Händén" userId="c86d09dc-e4d8-4bba-a0b2-6bb6c20761f9" providerId="ADAL" clId="{AF4EB1B8-07A6-4481-91DF-B2D5D61615A8}" dt="2023-02-22T06:55:28.914" v="27414" actId="1076"/>
          <ac:picMkLst>
            <pc:docMk/>
            <pc:sldMk cId="3948854504" sldId="3185"/>
            <ac:picMk id="6" creationId="{79DCD24B-0834-8BEB-2CC0-D755BF775243}"/>
          </ac:picMkLst>
        </pc:picChg>
        <pc:picChg chg="add del mod">
          <ac:chgData name="Mathilda Händén" userId="c86d09dc-e4d8-4bba-a0b2-6bb6c20761f9" providerId="ADAL" clId="{AF4EB1B8-07A6-4481-91DF-B2D5D61615A8}" dt="2023-02-21T14:17:44.270" v="27313" actId="478"/>
          <ac:picMkLst>
            <pc:docMk/>
            <pc:sldMk cId="3948854504" sldId="3185"/>
            <ac:picMk id="10" creationId="{FD603ED2-5287-B8C6-CF57-C3D17F8CC32E}"/>
          </ac:picMkLst>
        </pc:picChg>
        <pc:picChg chg="add del mod">
          <ac:chgData name="Mathilda Händén" userId="c86d09dc-e4d8-4bba-a0b2-6bb6c20761f9" providerId="ADAL" clId="{AF4EB1B8-07A6-4481-91DF-B2D5D61615A8}" dt="2023-02-21T14:17:44.837" v="27314" actId="478"/>
          <ac:picMkLst>
            <pc:docMk/>
            <pc:sldMk cId="3948854504" sldId="3185"/>
            <ac:picMk id="11" creationId="{15BC80BC-43BA-1C66-D770-6C89723707CE}"/>
          </ac:picMkLst>
        </pc:picChg>
        <pc:picChg chg="add del">
          <ac:chgData name="Mathilda Händén" userId="c86d09dc-e4d8-4bba-a0b2-6bb6c20761f9" providerId="ADAL" clId="{AF4EB1B8-07A6-4481-91DF-B2D5D61615A8}" dt="2023-02-21T14:15:28.188" v="27291" actId="478"/>
          <ac:picMkLst>
            <pc:docMk/>
            <pc:sldMk cId="3948854504" sldId="3185"/>
            <ac:picMk id="12" creationId="{F7FACA95-D053-1ADF-FD03-4949E4F7A68E}"/>
          </ac:picMkLst>
        </pc:picChg>
        <pc:picChg chg="add del mod">
          <ac:chgData name="Mathilda Händén" userId="c86d09dc-e4d8-4bba-a0b2-6bb6c20761f9" providerId="ADAL" clId="{AF4EB1B8-07A6-4481-91DF-B2D5D61615A8}" dt="2023-02-21T14:16:12.932" v="27307" actId="478"/>
          <ac:picMkLst>
            <pc:docMk/>
            <pc:sldMk cId="3948854504" sldId="3185"/>
            <ac:picMk id="13" creationId="{CE50B2F0-2586-073F-1B4F-8E7B2A2A25F5}"/>
          </ac:picMkLst>
        </pc:picChg>
        <pc:picChg chg="add del mod">
          <ac:chgData name="Mathilda Händén" userId="c86d09dc-e4d8-4bba-a0b2-6bb6c20761f9" providerId="ADAL" clId="{AF4EB1B8-07A6-4481-91DF-B2D5D61615A8}" dt="2023-02-21T14:18:24.023" v="27326" actId="478"/>
          <ac:picMkLst>
            <pc:docMk/>
            <pc:sldMk cId="3948854504" sldId="3185"/>
            <ac:picMk id="14" creationId="{25B0F7E6-4692-73FC-F19B-84EE8EC83446}"/>
          </ac:picMkLst>
        </pc:picChg>
        <pc:picChg chg="add del mod">
          <ac:chgData name="Mathilda Händén" userId="c86d09dc-e4d8-4bba-a0b2-6bb6c20761f9" providerId="ADAL" clId="{AF4EB1B8-07A6-4481-91DF-B2D5D61615A8}" dt="2023-02-21T14:18:20.006" v="27325" actId="478"/>
          <ac:picMkLst>
            <pc:docMk/>
            <pc:sldMk cId="3948854504" sldId="3185"/>
            <ac:picMk id="15" creationId="{68E3B1C3-431A-4112-A523-7C0C9CFAA95A}"/>
          </ac:picMkLst>
        </pc:picChg>
        <pc:picChg chg="add mod">
          <ac:chgData name="Mathilda Händén" userId="c86d09dc-e4d8-4bba-a0b2-6bb6c20761f9" providerId="ADAL" clId="{AF4EB1B8-07A6-4481-91DF-B2D5D61615A8}" dt="2023-02-22T06:55:03.364" v="27409" actId="1076"/>
          <ac:picMkLst>
            <pc:docMk/>
            <pc:sldMk cId="3948854504" sldId="3185"/>
            <ac:picMk id="16" creationId="{A185FE96-96FC-2DC5-749C-5674CECCAB3D}"/>
          </ac:picMkLst>
        </pc:picChg>
        <pc:picChg chg="add mod">
          <ac:chgData name="Mathilda Händén" userId="c86d09dc-e4d8-4bba-a0b2-6bb6c20761f9" providerId="ADAL" clId="{AF4EB1B8-07A6-4481-91DF-B2D5D61615A8}" dt="2023-02-22T06:55:03.661" v="27410" actId="1076"/>
          <ac:picMkLst>
            <pc:docMk/>
            <pc:sldMk cId="3948854504" sldId="3185"/>
            <ac:picMk id="17" creationId="{399D2EE7-943C-356D-C70B-B538509754CC}"/>
          </ac:picMkLst>
        </pc:picChg>
        <pc:picChg chg="add mod">
          <ac:chgData name="Mathilda Händén" userId="c86d09dc-e4d8-4bba-a0b2-6bb6c20761f9" providerId="ADAL" clId="{AF4EB1B8-07A6-4481-91DF-B2D5D61615A8}" dt="2023-02-22T06:55:04.865" v="27412" actId="1076"/>
          <ac:picMkLst>
            <pc:docMk/>
            <pc:sldMk cId="3948854504" sldId="3185"/>
            <ac:picMk id="18" creationId="{4D0C8B07-B9F4-0E44-E54B-6F3A83D1C5BE}"/>
          </ac:picMkLst>
        </pc:picChg>
        <pc:picChg chg="add mod ord">
          <ac:chgData name="Mathilda Händén" userId="c86d09dc-e4d8-4bba-a0b2-6bb6c20761f9" providerId="ADAL" clId="{AF4EB1B8-07A6-4481-91DF-B2D5D61615A8}" dt="2023-02-22T06:55:04.152" v="27411" actId="1076"/>
          <ac:picMkLst>
            <pc:docMk/>
            <pc:sldMk cId="3948854504" sldId="3185"/>
            <ac:picMk id="20" creationId="{DF5DD737-1907-F78D-7BED-C79C0C2B7DB7}"/>
          </ac:picMkLst>
        </pc:picChg>
        <pc:picChg chg="del">
          <ac:chgData name="Mathilda Händén" userId="c86d09dc-e4d8-4bba-a0b2-6bb6c20761f9" providerId="ADAL" clId="{AF4EB1B8-07A6-4481-91DF-B2D5D61615A8}" dt="2023-02-21T14:11:36.708" v="27118" actId="478"/>
          <ac:picMkLst>
            <pc:docMk/>
            <pc:sldMk cId="3948854504" sldId="3185"/>
            <ac:picMk id="24" creationId="{52B93664-57BC-46F6-901E-BCC6CB2F686B}"/>
          </ac:picMkLst>
        </pc:picChg>
        <pc:extLst>
          <p:ext xmlns:p="http://schemas.openxmlformats.org/presentationml/2006/main" uri="{D6D511B9-2390-475A-947B-AFAB55BFBCF1}">
            <pc226:cmChg xmlns:pc226="http://schemas.microsoft.com/office/powerpoint/2022/06/main/command" chg="">
              <pc226:chgData name="Mathilda Händén" userId="c86d09dc-e4d8-4bba-a0b2-6bb6c20761f9" providerId="ADAL" clId="{AF4EB1B8-07A6-4481-91DF-B2D5D61615A8}" dt="2023-02-21T14:38:28.746" v="27393"/>
              <pc2:cmMkLst xmlns:pc2="http://schemas.microsoft.com/office/powerpoint/2019/9/main/command">
                <pc:docMk/>
                <pc:sldMk cId="3948854504" sldId="3185"/>
                <pc2:cmMk id="{34290C04-FBA8-4C6F-BE75-28F8868E9F72}"/>
              </pc2:cmMkLst>
              <pc226:cmRplyChg chg="add">
                <pc226:chgData name="Mathilda Händén" userId="c86d09dc-e4d8-4bba-a0b2-6bb6c20761f9" providerId="ADAL" clId="{AF4EB1B8-07A6-4481-91DF-B2D5D61615A8}" dt="2023-02-21T14:38:28.746" v="27393"/>
                <pc2:cmRplyMkLst xmlns:pc2="http://schemas.microsoft.com/office/powerpoint/2019/9/main/command">
                  <pc:docMk/>
                  <pc:sldMk cId="3948854504" sldId="3185"/>
                  <pc2:cmMk id="{34290C04-FBA8-4C6F-BE75-28F8868E9F72}"/>
                  <pc2:cmRplyMk id="{3DCB8372-8970-4142-8D8D-96B0DCE7280D}"/>
                </pc2:cmRplyMkLst>
              </pc226:cmRplyChg>
            </pc226:cmChg>
          </p:ext>
        </pc:extLst>
      </pc:sldChg>
      <pc:sldChg chg="add del">
        <pc:chgData name="Mathilda Händén" userId="c86d09dc-e4d8-4bba-a0b2-6bb6c20761f9" providerId="ADAL" clId="{AF4EB1B8-07A6-4481-91DF-B2D5D61615A8}" dt="2023-02-22T14:08:50.747" v="29761" actId="47"/>
        <pc:sldMkLst>
          <pc:docMk/>
          <pc:sldMk cId="3978985126" sldId="3185"/>
        </pc:sldMkLst>
      </pc:sldChg>
      <pc:sldChg chg="add del">
        <pc:chgData name="Mathilda Händén" userId="c86d09dc-e4d8-4bba-a0b2-6bb6c20761f9" providerId="ADAL" clId="{AF4EB1B8-07A6-4481-91DF-B2D5D61615A8}" dt="2023-02-22T14:08:25.819" v="29758" actId="47"/>
        <pc:sldMkLst>
          <pc:docMk/>
          <pc:sldMk cId="184597460" sldId="3186"/>
        </pc:sldMkLst>
      </pc:sldChg>
      <pc:sldChg chg="addSp delSp modSp add del mod">
        <pc:chgData name="Mathilda Händén" userId="c86d09dc-e4d8-4bba-a0b2-6bb6c20761f9" providerId="ADAL" clId="{AF4EB1B8-07A6-4481-91DF-B2D5D61615A8}" dt="2023-02-22T09:41:53.106" v="28293" actId="2696"/>
        <pc:sldMkLst>
          <pc:docMk/>
          <pc:sldMk cId="3309254673" sldId="3186"/>
        </pc:sldMkLst>
        <pc:spChg chg="mod">
          <ac:chgData name="Mathilda Händén" userId="c86d09dc-e4d8-4bba-a0b2-6bb6c20761f9" providerId="ADAL" clId="{AF4EB1B8-07A6-4481-91DF-B2D5D61615A8}" dt="2023-02-22T06:56:36.226" v="27531" actId="14100"/>
          <ac:spMkLst>
            <pc:docMk/>
            <pc:sldMk cId="3309254673" sldId="3186"/>
            <ac:spMk id="4" creationId="{CF7B6EC1-0839-B7E7-32E5-3C8DC47373DA}"/>
          </ac:spMkLst>
        </pc:spChg>
        <pc:spChg chg="add mod">
          <ac:chgData name="Mathilda Händén" userId="c86d09dc-e4d8-4bba-a0b2-6bb6c20761f9" providerId="ADAL" clId="{AF4EB1B8-07A6-4481-91DF-B2D5D61615A8}" dt="2023-02-22T06:59:04.051" v="27569" actId="1076"/>
          <ac:spMkLst>
            <pc:docMk/>
            <pc:sldMk cId="3309254673" sldId="3186"/>
            <ac:spMk id="10" creationId="{79B9C865-02BC-E044-BD64-A4CEEC5FAF4E}"/>
          </ac:spMkLst>
        </pc:spChg>
        <pc:spChg chg="add mod">
          <ac:chgData name="Mathilda Händén" userId="c86d09dc-e4d8-4bba-a0b2-6bb6c20761f9" providerId="ADAL" clId="{AF4EB1B8-07A6-4481-91DF-B2D5D61615A8}" dt="2023-02-22T06:59:20.982" v="27581" actId="14100"/>
          <ac:spMkLst>
            <pc:docMk/>
            <pc:sldMk cId="3309254673" sldId="3186"/>
            <ac:spMk id="12" creationId="{E90D80B6-83C7-B7D5-4F22-67F36338E8F3}"/>
          </ac:spMkLst>
        </pc:spChg>
        <pc:spChg chg="add mod">
          <ac:chgData name="Mathilda Händén" userId="c86d09dc-e4d8-4bba-a0b2-6bb6c20761f9" providerId="ADAL" clId="{AF4EB1B8-07A6-4481-91DF-B2D5D61615A8}" dt="2023-02-22T07:01:44.100" v="27640" actId="1076"/>
          <ac:spMkLst>
            <pc:docMk/>
            <pc:sldMk cId="3309254673" sldId="3186"/>
            <ac:spMk id="19" creationId="{46EA277F-CF2C-A4A9-A5E1-F4897DBF82B0}"/>
          </ac:spMkLst>
        </pc:spChg>
        <pc:spChg chg="del">
          <ac:chgData name="Mathilda Händén" userId="c86d09dc-e4d8-4bba-a0b2-6bb6c20761f9" providerId="ADAL" clId="{AF4EB1B8-07A6-4481-91DF-B2D5D61615A8}" dt="2023-02-22T06:56:47.969" v="27532" actId="478"/>
          <ac:spMkLst>
            <pc:docMk/>
            <pc:sldMk cId="3309254673" sldId="3186"/>
            <ac:spMk id="21" creationId="{0CAA0F53-4324-38D7-8A03-013FA2580B93}"/>
          </ac:spMkLst>
        </pc:spChg>
        <pc:spChg chg="add mod">
          <ac:chgData name="Mathilda Händén" userId="c86d09dc-e4d8-4bba-a0b2-6bb6c20761f9" providerId="ADAL" clId="{AF4EB1B8-07A6-4481-91DF-B2D5D61615A8}" dt="2023-02-22T07:01:50.837" v="27643" actId="1076"/>
          <ac:spMkLst>
            <pc:docMk/>
            <pc:sldMk cId="3309254673" sldId="3186"/>
            <ac:spMk id="23" creationId="{04397AFE-1408-05A2-12E0-2398D133BE87}"/>
          </ac:spMkLst>
        </pc:spChg>
        <pc:picChg chg="add mod ord">
          <ac:chgData name="Mathilda Händén" userId="c86d09dc-e4d8-4bba-a0b2-6bb6c20761f9" providerId="ADAL" clId="{AF4EB1B8-07A6-4481-91DF-B2D5D61615A8}" dt="2023-02-22T07:00:53.130" v="27620" actId="1076"/>
          <ac:picMkLst>
            <pc:docMk/>
            <pc:sldMk cId="3309254673" sldId="3186"/>
            <ac:picMk id="2" creationId="{5B589A4B-A9F3-3C0C-BD66-3285C8B713A0}"/>
          </ac:picMkLst>
        </pc:picChg>
        <pc:picChg chg="add del mod">
          <ac:chgData name="Mathilda Händén" userId="c86d09dc-e4d8-4bba-a0b2-6bb6c20761f9" providerId="ADAL" clId="{AF4EB1B8-07A6-4481-91DF-B2D5D61615A8}" dt="2023-02-22T07:02:48.913" v="27651" actId="478"/>
          <ac:picMkLst>
            <pc:docMk/>
            <pc:sldMk cId="3309254673" sldId="3186"/>
            <ac:picMk id="3" creationId="{57E87BE3-3485-198F-DF43-D0CFE35E3FD5}"/>
          </ac:picMkLst>
        </pc:picChg>
        <pc:picChg chg="del mod">
          <ac:chgData name="Mathilda Händén" userId="c86d09dc-e4d8-4bba-a0b2-6bb6c20761f9" providerId="ADAL" clId="{AF4EB1B8-07A6-4481-91DF-B2D5D61615A8}" dt="2023-02-22T06:56:50.520" v="27533" actId="478"/>
          <ac:picMkLst>
            <pc:docMk/>
            <pc:sldMk cId="3309254673" sldId="3186"/>
            <ac:picMk id="6" creationId="{79DCD24B-0834-8BEB-2CC0-D755BF775243}"/>
          </ac:picMkLst>
        </pc:picChg>
        <pc:picChg chg="add del mod">
          <ac:chgData name="Mathilda Händén" userId="c86d09dc-e4d8-4bba-a0b2-6bb6c20761f9" providerId="ADAL" clId="{AF4EB1B8-07A6-4481-91DF-B2D5D61615A8}" dt="2023-02-22T07:02:48.340" v="27650" actId="478"/>
          <ac:picMkLst>
            <pc:docMk/>
            <pc:sldMk cId="3309254673" sldId="3186"/>
            <ac:picMk id="7" creationId="{12DAF814-4F09-C8BF-5524-B38D20DA8930}"/>
          </ac:picMkLst>
        </pc:picChg>
        <pc:picChg chg="add mod">
          <ac:chgData name="Mathilda Händén" userId="c86d09dc-e4d8-4bba-a0b2-6bb6c20761f9" providerId="ADAL" clId="{AF4EB1B8-07A6-4481-91DF-B2D5D61615A8}" dt="2023-02-22T07:01:48.634" v="27642" actId="1076"/>
          <ac:picMkLst>
            <pc:docMk/>
            <pc:sldMk cId="3309254673" sldId="3186"/>
            <ac:picMk id="8" creationId="{CDEE55AE-A0BD-8F92-D78F-F3833AB4CCC6}"/>
          </ac:picMkLst>
        </pc:picChg>
        <pc:picChg chg="add mod">
          <ac:chgData name="Mathilda Händén" userId="c86d09dc-e4d8-4bba-a0b2-6bb6c20761f9" providerId="ADAL" clId="{AF4EB1B8-07A6-4481-91DF-B2D5D61615A8}" dt="2023-02-22T07:01:34.152" v="27638" actId="1076"/>
          <ac:picMkLst>
            <pc:docMk/>
            <pc:sldMk cId="3309254673" sldId="3186"/>
            <ac:picMk id="9" creationId="{8177961E-E819-92C1-0788-13CE39E997E1}"/>
          </ac:picMkLst>
        </pc:picChg>
        <pc:picChg chg="add mod">
          <ac:chgData name="Mathilda Händén" userId="c86d09dc-e4d8-4bba-a0b2-6bb6c20761f9" providerId="ADAL" clId="{AF4EB1B8-07A6-4481-91DF-B2D5D61615A8}" dt="2023-02-22T06:59:08.776" v="27572" actId="1037"/>
          <ac:picMkLst>
            <pc:docMk/>
            <pc:sldMk cId="3309254673" sldId="3186"/>
            <ac:picMk id="11" creationId="{5215EB7C-D8B9-F0CA-2EF8-8707B978AA47}"/>
          </ac:picMkLst>
        </pc:picChg>
        <pc:picChg chg="add mod">
          <ac:chgData name="Mathilda Händén" userId="c86d09dc-e4d8-4bba-a0b2-6bb6c20761f9" providerId="ADAL" clId="{AF4EB1B8-07A6-4481-91DF-B2D5D61615A8}" dt="2023-02-22T06:59:15.672" v="27574" actId="1076"/>
          <ac:picMkLst>
            <pc:docMk/>
            <pc:sldMk cId="3309254673" sldId="3186"/>
            <ac:picMk id="13" creationId="{40569ECC-779D-0131-9E01-4A1A4EC7B3DE}"/>
          </ac:picMkLst>
        </pc:picChg>
        <pc:picChg chg="add del mod">
          <ac:chgData name="Mathilda Händén" userId="c86d09dc-e4d8-4bba-a0b2-6bb6c20761f9" providerId="ADAL" clId="{AF4EB1B8-07A6-4481-91DF-B2D5D61615A8}" dt="2023-02-22T07:00:32.656" v="27594" actId="478"/>
          <ac:picMkLst>
            <pc:docMk/>
            <pc:sldMk cId="3309254673" sldId="3186"/>
            <ac:picMk id="14" creationId="{ED60B0BD-F057-279D-BA56-894BA2D088CA}"/>
          </ac:picMkLst>
        </pc:picChg>
        <pc:picChg chg="add del mod">
          <ac:chgData name="Mathilda Händén" userId="c86d09dc-e4d8-4bba-a0b2-6bb6c20761f9" providerId="ADAL" clId="{AF4EB1B8-07A6-4481-91DF-B2D5D61615A8}" dt="2023-02-22T07:00:28.552" v="27592" actId="478"/>
          <ac:picMkLst>
            <pc:docMk/>
            <pc:sldMk cId="3309254673" sldId="3186"/>
            <ac:picMk id="15" creationId="{07C56367-7865-56B8-214A-1E6513BE72F9}"/>
          </ac:picMkLst>
        </pc:picChg>
        <pc:picChg chg="del mod">
          <ac:chgData name="Mathilda Händén" userId="c86d09dc-e4d8-4bba-a0b2-6bb6c20761f9" providerId="ADAL" clId="{AF4EB1B8-07A6-4481-91DF-B2D5D61615A8}" dt="2023-02-22T06:57:50.225" v="27546" actId="478"/>
          <ac:picMkLst>
            <pc:docMk/>
            <pc:sldMk cId="3309254673" sldId="3186"/>
            <ac:picMk id="16" creationId="{A185FE96-96FC-2DC5-749C-5674CECCAB3D}"/>
          </ac:picMkLst>
        </pc:picChg>
        <pc:picChg chg="del mod">
          <ac:chgData name="Mathilda Händén" userId="c86d09dc-e4d8-4bba-a0b2-6bb6c20761f9" providerId="ADAL" clId="{AF4EB1B8-07A6-4481-91DF-B2D5D61615A8}" dt="2023-02-22T06:57:50.225" v="27546" actId="478"/>
          <ac:picMkLst>
            <pc:docMk/>
            <pc:sldMk cId="3309254673" sldId="3186"/>
            <ac:picMk id="17" creationId="{399D2EE7-943C-356D-C70B-B538509754CC}"/>
          </ac:picMkLst>
        </pc:picChg>
        <pc:picChg chg="del mod">
          <ac:chgData name="Mathilda Händén" userId="c86d09dc-e4d8-4bba-a0b2-6bb6c20761f9" providerId="ADAL" clId="{AF4EB1B8-07A6-4481-91DF-B2D5D61615A8}" dt="2023-02-22T06:58:15.592" v="27551" actId="478"/>
          <ac:picMkLst>
            <pc:docMk/>
            <pc:sldMk cId="3309254673" sldId="3186"/>
            <ac:picMk id="18" creationId="{4D0C8B07-B9F4-0E44-E54B-6F3A83D1C5BE}"/>
          </ac:picMkLst>
        </pc:picChg>
        <pc:picChg chg="del mod">
          <ac:chgData name="Mathilda Händén" userId="c86d09dc-e4d8-4bba-a0b2-6bb6c20761f9" providerId="ADAL" clId="{AF4EB1B8-07A6-4481-91DF-B2D5D61615A8}" dt="2023-02-22T06:58:15.592" v="27551" actId="478"/>
          <ac:picMkLst>
            <pc:docMk/>
            <pc:sldMk cId="3309254673" sldId="3186"/>
            <ac:picMk id="20" creationId="{DF5DD737-1907-F78D-7BED-C79C0C2B7DB7}"/>
          </ac:picMkLst>
        </pc:picChg>
        <pc:picChg chg="add mod">
          <ac:chgData name="Mathilda Händén" userId="c86d09dc-e4d8-4bba-a0b2-6bb6c20761f9" providerId="ADAL" clId="{AF4EB1B8-07A6-4481-91DF-B2D5D61615A8}" dt="2023-02-22T07:01:56.691" v="27645" actId="1076"/>
          <ac:picMkLst>
            <pc:docMk/>
            <pc:sldMk cId="3309254673" sldId="3186"/>
            <ac:picMk id="24" creationId="{E9BAC739-76EC-650A-C446-88D24E84509F}"/>
          </ac:picMkLst>
        </pc:picChg>
        <pc:picChg chg="add mod">
          <ac:chgData name="Mathilda Händén" userId="c86d09dc-e4d8-4bba-a0b2-6bb6c20761f9" providerId="ADAL" clId="{AF4EB1B8-07A6-4481-91DF-B2D5D61615A8}" dt="2023-02-22T07:01:59.753" v="27647" actId="1076"/>
          <ac:picMkLst>
            <pc:docMk/>
            <pc:sldMk cId="3309254673" sldId="3186"/>
            <ac:picMk id="25" creationId="{3FE4DC09-EBDC-6CAB-5630-268464ED2BE6}"/>
          </ac:picMkLst>
        </pc:picChg>
      </pc:sldChg>
      <pc:sldChg chg="addSp delSp modSp add del mod">
        <pc:chgData name="Mathilda Händén" userId="c86d09dc-e4d8-4bba-a0b2-6bb6c20761f9" providerId="ADAL" clId="{AF4EB1B8-07A6-4481-91DF-B2D5D61615A8}" dt="2023-02-22T07:08:58.420" v="27755" actId="47"/>
        <pc:sldMkLst>
          <pc:docMk/>
          <pc:sldMk cId="2931608626" sldId="3187"/>
        </pc:sldMkLst>
        <pc:spChg chg="del">
          <ac:chgData name="Mathilda Händén" userId="c86d09dc-e4d8-4bba-a0b2-6bb6c20761f9" providerId="ADAL" clId="{AF4EB1B8-07A6-4481-91DF-B2D5D61615A8}" dt="2023-02-22T07:03:01.955" v="27653" actId="478"/>
          <ac:spMkLst>
            <pc:docMk/>
            <pc:sldMk cId="2931608626" sldId="3187"/>
            <ac:spMk id="10" creationId="{79B9C865-02BC-E044-BD64-A4CEEC5FAF4E}"/>
          </ac:spMkLst>
        </pc:spChg>
        <pc:spChg chg="del">
          <ac:chgData name="Mathilda Händén" userId="c86d09dc-e4d8-4bba-a0b2-6bb6c20761f9" providerId="ADAL" clId="{AF4EB1B8-07A6-4481-91DF-B2D5D61615A8}" dt="2023-02-22T07:03:01.955" v="27653" actId="478"/>
          <ac:spMkLst>
            <pc:docMk/>
            <pc:sldMk cId="2931608626" sldId="3187"/>
            <ac:spMk id="12" creationId="{E90D80B6-83C7-B7D5-4F22-67F36338E8F3}"/>
          </ac:spMkLst>
        </pc:spChg>
        <pc:spChg chg="del">
          <ac:chgData name="Mathilda Händén" userId="c86d09dc-e4d8-4bba-a0b2-6bb6c20761f9" providerId="ADAL" clId="{AF4EB1B8-07A6-4481-91DF-B2D5D61615A8}" dt="2023-02-22T07:03:01.955" v="27653" actId="478"/>
          <ac:spMkLst>
            <pc:docMk/>
            <pc:sldMk cId="2931608626" sldId="3187"/>
            <ac:spMk id="19" creationId="{46EA277F-CF2C-A4A9-A5E1-F4897DBF82B0}"/>
          </ac:spMkLst>
        </pc:spChg>
        <pc:spChg chg="del">
          <ac:chgData name="Mathilda Händén" userId="c86d09dc-e4d8-4bba-a0b2-6bb6c20761f9" providerId="ADAL" clId="{AF4EB1B8-07A6-4481-91DF-B2D5D61615A8}" dt="2023-02-22T07:03:01.955" v="27653" actId="478"/>
          <ac:spMkLst>
            <pc:docMk/>
            <pc:sldMk cId="2931608626" sldId="3187"/>
            <ac:spMk id="23" creationId="{04397AFE-1408-05A2-12E0-2398D133BE87}"/>
          </ac:spMkLst>
        </pc:spChg>
        <pc:picChg chg="del">
          <ac:chgData name="Mathilda Händén" userId="c86d09dc-e4d8-4bba-a0b2-6bb6c20761f9" providerId="ADAL" clId="{AF4EB1B8-07A6-4481-91DF-B2D5D61615A8}" dt="2023-02-22T07:03:04.090" v="27654" actId="478"/>
          <ac:picMkLst>
            <pc:docMk/>
            <pc:sldMk cId="2931608626" sldId="3187"/>
            <ac:picMk id="3" creationId="{57E87BE3-3485-198F-DF43-D0CFE35E3FD5}"/>
          </ac:picMkLst>
        </pc:picChg>
        <pc:picChg chg="add mod">
          <ac:chgData name="Mathilda Händén" userId="c86d09dc-e4d8-4bba-a0b2-6bb6c20761f9" providerId="ADAL" clId="{AF4EB1B8-07A6-4481-91DF-B2D5D61615A8}" dt="2023-02-22T07:06:39.700" v="27714" actId="1076"/>
          <ac:picMkLst>
            <pc:docMk/>
            <pc:sldMk cId="2931608626" sldId="3187"/>
            <ac:picMk id="6" creationId="{4EEFE246-D7EC-21AE-FA5F-9A0A04F67EBC}"/>
          </ac:picMkLst>
        </pc:picChg>
        <pc:picChg chg="del">
          <ac:chgData name="Mathilda Händén" userId="c86d09dc-e4d8-4bba-a0b2-6bb6c20761f9" providerId="ADAL" clId="{AF4EB1B8-07A6-4481-91DF-B2D5D61615A8}" dt="2023-02-22T07:03:04.090" v="27654" actId="478"/>
          <ac:picMkLst>
            <pc:docMk/>
            <pc:sldMk cId="2931608626" sldId="3187"/>
            <ac:picMk id="7" creationId="{12DAF814-4F09-C8BF-5524-B38D20DA8930}"/>
          </ac:picMkLst>
        </pc:picChg>
        <pc:picChg chg="del">
          <ac:chgData name="Mathilda Händén" userId="c86d09dc-e4d8-4bba-a0b2-6bb6c20761f9" providerId="ADAL" clId="{AF4EB1B8-07A6-4481-91DF-B2D5D61615A8}" dt="2023-02-22T07:06:58.180" v="27719" actId="478"/>
          <ac:picMkLst>
            <pc:docMk/>
            <pc:sldMk cId="2931608626" sldId="3187"/>
            <ac:picMk id="8" creationId="{CDEE55AE-A0BD-8F92-D78F-F3833AB4CCC6}"/>
          </ac:picMkLst>
        </pc:picChg>
        <pc:picChg chg="del mod">
          <ac:chgData name="Mathilda Händén" userId="c86d09dc-e4d8-4bba-a0b2-6bb6c20761f9" providerId="ADAL" clId="{AF4EB1B8-07A6-4481-91DF-B2D5D61615A8}" dt="2023-02-22T07:06:58.180" v="27719" actId="478"/>
          <ac:picMkLst>
            <pc:docMk/>
            <pc:sldMk cId="2931608626" sldId="3187"/>
            <ac:picMk id="9" creationId="{8177961E-E819-92C1-0788-13CE39E997E1}"/>
          </ac:picMkLst>
        </pc:picChg>
        <pc:picChg chg="del">
          <ac:chgData name="Mathilda Händén" userId="c86d09dc-e4d8-4bba-a0b2-6bb6c20761f9" providerId="ADAL" clId="{AF4EB1B8-07A6-4481-91DF-B2D5D61615A8}" dt="2023-02-22T07:03:01.955" v="27653" actId="478"/>
          <ac:picMkLst>
            <pc:docMk/>
            <pc:sldMk cId="2931608626" sldId="3187"/>
            <ac:picMk id="11" creationId="{5215EB7C-D8B9-F0CA-2EF8-8707B978AA47}"/>
          </ac:picMkLst>
        </pc:picChg>
        <pc:picChg chg="del">
          <ac:chgData name="Mathilda Händén" userId="c86d09dc-e4d8-4bba-a0b2-6bb6c20761f9" providerId="ADAL" clId="{AF4EB1B8-07A6-4481-91DF-B2D5D61615A8}" dt="2023-02-22T07:03:01.955" v="27653" actId="478"/>
          <ac:picMkLst>
            <pc:docMk/>
            <pc:sldMk cId="2931608626" sldId="3187"/>
            <ac:picMk id="13" creationId="{40569ECC-779D-0131-9E01-4A1A4EC7B3DE}"/>
          </ac:picMkLst>
        </pc:picChg>
        <pc:picChg chg="add mod">
          <ac:chgData name="Mathilda Händén" userId="c86d09dc-e4d8-4bba-a0b2-6bb6c20761f9" providerId="ADAL" clId="{AF4EB1B8-07A6-4481-91DF-B2D5D61615A8}" dt="2023-02-22T07:06:50.252" v="27717" actId="1076"/>
          <ac:picMkLst>
            <pc:docMk/>
            <pc:sldMk cId="2931608626" sldId="3187"/>
            <ac:picMk id="14" creationId="{099728CE-C05B-9454-56EC-67A6AA631B61}"/>
          </ac:picMkLst>
        </pc:picChg>
        <pc:picChg chg="add mod">
          <ac:chgData name="Mathilda Händén" userId="c86d09dc-e4d8-4bba-a0b2-6bb6c20761f9" providerId="ADAL" clId="{AF4EB1B8-07A6-4481-91DF-B2D5D61615A8}" dt="2023-02-22T07:06:39.700" v="27714" actId="1076"/>
          <ac:picMkLst>
            <pc:docMk/>
            <pc:sldMk cId="2931608626" sldId="3187"/>
            <ac:picMk id="15" creationId="{BC70E977-9AD5-4B33-C720-850727FF238D}"/>
          </ac:picMkLst>
        </pc:picChg>
        <pc:picChg chg="add mod">
          <ac:chgData name="Mathilda Händén" userId="c86d09dc-e4d8-4bba-a0b2-6bb6c20761f9" providerId="ADAL" clId="{AF4EB1B8-07A6-4481-91DF-B2D5D61615A8}" dt="2023-02-22T07:06:46.857" v="27716" actId="1076"/>
          <ac:picMkLst>
            <pc:docMk/>
            <pc:sldMk cId="2931608626" sldId="3187"/>
            <ac:picMk id="16" creationId="{267830AE-0EAC-4538-DBDA-77435E45D1B0}"/>
          </ac:picMkLst>
        </pc:picChg>
        <pc:picChg chg="add mod">
          <ac:chgData name="Mathilda Händén" userId="c86d09dc-e4d8-4bba-a0b2-6bb6c20761f9" providerId="ADAL" clId="{AF4EB1B8-07A6-4481-91DF-B2D5D61615A8}" dt="2023-02-22T07:06:39.700" v="27714" actId="1076"/>
          <ac:picMkLst>
            <pc:docMk/>
            <pc:sldMk cId="2931608626" sldId="3187"/>
            <ac:picMk id="17" creationId="{A3A29A10-0CB7-94C6-9144-005521CDDBFA}"/>
          </ac:picMkLst>
        </pc:picChg>
        <pc:picChg chg="add mod">
          <ac:chgData name="Mathilda Händén" userId="c86d09dc-e4d8-4bba-a0b2-6bb6c20761f9" providerId="ADAL" clId="{AF4EB1B8-07A6-4481-91DF-B2D5D61615A8}" dt="2023-02-22T07:06:43.838" v="27715" actId="1076"/>
          <ac:picMkLst>
            <pc:docMk/>
            <pc:sldMk cId="2931608626" sldId="3187"/>
            <ac:picMk id="18" creationId="{18C22DCC-B8A5-252E-C7A6-4D415B29602C}"/>
          </ac:picMkLst>
        </pc:picChg>
        <pc:picChg chg="del">
          <ac:chgData name="Mathilda Händén" userId="c86d09dc-e4d8-4bba-a0b2-6bb6c20761f9" providerId="ADAL" clId="{AF4EB1B8-07A6-4481-91DF-B2D5D61615A8}" dt="2023-02-22T07:03:01.955" v="27653" actId="478"/>
          <ac:picMkLst>
            <pc:docMk/>
            <pc:sldMk cId="2931608626" sldId="3187"/>
            <ac:picMk id="24" creationId="{E9BAC739-76EC-650A-C446-88D24E84509F}"/>
          </ac:picMkLst>
        </pc:picChg>
        <pc:picChg chg="del">
          <ac:chgData name="Mathilda Händén" userId="c86d09dc-e4d8-4bba-a0b2-6bb6c20761f9" providerId="ADAL" clId="{AF4EB1B8-07A6-4481-91DF-B2D5D61615A8}" dt="2023-02-22T07:03:01.955" v="27653" actId="478"/>
          <ac:picMkLst>
            <pc:docMk/>
            <pc:sldMk cId="2931608626" sldId="3187"/>
            <ac:picMk id="25" creationId="{3FE4DC09-EBDC-6CAB-5630-268464ED2BE6}"/>
          </ac:picMkLst>
        </pc:picChg>
      </pc:sldChg>
      <pc:sldChg chg="addSp modSp add del mod">
        <pc:chgData name="Mathilda Händén" userId="c86d09dc-e4d8-4bba-a0b2-6bb6c20761f9" providerId="ADAL" clId="{AF4EB1B8-07A6-4481-91DF-B2D5D61615A8}" dt="2023-02-22T14:08:02.232" v="29757" actId="47"/>
        <pc:sldMkLst>
          <pc:docMk/>
          <pc:sldMk cId="1392156554" sldId="3188"/>
        </pc:sldMkLst>
        <pc:spChg chg="add mod">
          <ac:chgData name="Mathilda Händén" userId="c86d09dc-e4d8-4bba-a0b2-6bb6c20761f9" providerId="ADAL" clId="{AF4EB1B8-07A6-4481-91DF-B2D5D61615A8}" dt="2023-02-22T09:45:16.786" v="28351" actId="207"/>
          <ac:spMkLst>
            <pc:docMk/>
            <pc:sldMk cId="1392156554" sldId="3188"/>
            <ac:spMk id="3" creationId="{BD5C6BA5-36C9-DA00-B5B9-504FC207B4BC}"/>
          </ac:spMkLst>
        </pc:spChg>
      </pc:sldChg>
      <pc:sldChg chg="addSp delSp modSp add del mod modAnim">
        <pc:chgData name="Mathilda Händén" userId="c86d09dc-e4d8-4bba-a0b2-6bb6c20761f9" providerId="ADAL" clId="{AF4EB1B8-07A6-4481-91DF-B2D5D61615A8}" dt="2023-02-22T09:41:53.106" v="28293" actId="2696"/>
        <pc:sldMkLst>
          <pc:docMk/>
          <pc:sldMk cId="2042818210" sldId="3188"/>
        </pc:sldMkLst>
        <pc:spChg chg="mod">
          <ac:chgData name="Mathilda Händén" userId="c86d09dc-e4d8-4bba-a0b2-6bb6c20761f9" providerId="ADAL" clId="{AF4EB1B8-07A6-4481-91DF-B2D5D61615A8}" dt="2023-02-22T07:17:27.472" v="27916" actId="1076"/>
          <ac:spMkLst>
            <pc:docMk/>
            <pc:sldMk cId="2042818210" sldId="3188"/>
            <ac:spMk id="4" creationId="{CF7B6EC1-0839-B7E7-32E5-3C8DC47373DA}"/>
          </ac:spMkLst>
        </pc:spChg>
        <pc:spChg chg="mod">
          <ac:chgData name="Mathilda Händén" userId="c86d09dc-e4d8-4bba-a0b2-6bb6c20761f9" providerId="ADAL" clId="{AF4EB1B8-07A6-4481-91DF-B2D5D61615A8}" dt="2023-02-22T07:10:49.916" v="27808" actId="20577"/>
          <ac:spMkLst>
            <pc:docMk/>
            <pc:sldMk cId="2042818210" sldId="3188"/>
            <ac:spMk id="5" creationId="{11A22DA6-6D94-8A18-F2BE-276F0D69B677}"/>
          </ac:spMkLst>
        </pc:spChg>
        <pc:grpChg chg="add del mod">
          <ac:chgData name="Mathilda Händén" userId="c86d09dc-e4d8-4bba-a0b2-6bb6c20761f9" providerId="ADAL" clId="{AF4EB1B8-07A6-4481-91DF-B2D5D61615A8}" dt="2023-02-22T07:09:13.721" v="27757" actId="165"/>
          <ac:grpSpMkLst>
            <pc:docMk/>
            <pc:sldMk cId="2042818210" sldId="3188"/>
            <ac:grpSpMk id="3" creationId="{9EFFBBF3-C757-B737-CE78-A98382285B40}"/>
          </ac:grpSpMkLst>
        </pc:grpChg>
        <pc:grpChg chg="add del mod">
          <ac:chgData name="Mathilda Händén" userId="c86d09dc-e4d8-4bba-a0b2-6bb6c20761f9" providerId="ADAL" clId="{AF4EB1B8-07A6-4481-91DF-B2D5D61615A8}" dt="2023-02-22T07:09:10.851" v="27756" actId="165"/>
          <ac:grpSpMkLst>
            <pc:docMk/>
            <pc:sldMk cId="2042818210" sldId="3188"/>
            <ac:grpSpMk id="7" creationId="{191AF406-73A4-37F0-9587-0F765CE47CF9}"/>
          </ac:grpSpMkLst>
        </pc:grpChg>
        <pc:grpChg chg="add del mod ord">
          <ac:chgData name="Mathilda Händén" userId="c86d09dc-e4d8-4bba-a0b2-6bb6c20761f9" providerId="ADAL" clId="{AF4EB1B8-07A6-4481-91DF-B2D5D61615A8}" dt="2023-02-22T07:13:22.908" v="27882" actId="165"/>
          <ac:grpSpMkLst>
            <pc:docMk/>
            <pc:sldMk cId="2042818210" sldId="3188"/>
            <ac:grpSpMk id="12" creationId="{9E575068-81A2-E1A7-4076-D66C9AA59258}"/>
          </ac:grpSpMkLst>
        </pc:grpChg>
        <pc:grpChg chg="add del mod">
          <ac:chgData name="Mathilda Händén" userId="c86d09dc-e4d8-4bba-a0b2-6bb6c20761f9" providerId="ADAL" clId="{AF4EB1B8-07A6-4481-91DF-B2D5D61615A8}" dt="2023-02-22T07:13:18.884" v="27881" actId="165"/>
          <ac:grpSpMkLst>
            <pc:docMk/>
            <pc:sldMk cId="2042818210" sldId="3188"/>
            <ac:grpSpMk id="13" creationId="{B42F55BE-681E-2FD0-C844-DECA15A63A04}"/>
          </ac:grpSpMkLst>
        </pc:grpChg>
        <pc:picChg chg="mod topLvl">
          <ac:chgData name="Mathilda Händén" userId="c86d09dc-e4d8-4bba-a0b2-6bb6c20761f9" providerId="ADAL" clId="{AF4EB1B8-07A6-4481-91DF-B2D5D61615A8}" dt="2023-02-22T07:13:18.884" v="27881" actId="165"/>
          <ac:picMkLst>
            <pc:docMk/>
            <pc:sldMk cId="2042818210" sldId="3188"/>
            <ac:picMk id="6" creationId="{4EEFE246-D7EC-21AE-FA5F-9A0A04F67EBC}"/>
          </ac:picMkLst>
        </pc:picChg>
        <pc:picChg chg="add mod">
          <ac:chgData name="Mathilda Händén" userId="c86d09dc-e4d8-4bba-a0b2-6bb6c20761f9" providerId="ADAL" clId="{AF4EB1B8-07A6-4481-91DF-B2D5D61615A8}" dt="2023-02-22T07:12:50.992" v="27877" actId="1076"/>
          <ac:picMkLst>
            <pc:docMk/>
            <pc:sldMk cId="2042818210" sldId="3188"/>
            <ac:picMk id="8" creationId="{AC1CC741-BCED-5B66-DF3C-021C182D8701}"/>
          </ac:picMkLst>
        </pc:picChg>
        <pc:picChg chg="add mod">
          <ac:chgData name="Mathilda Händén" userId="c86d09dc-e4d8-4bba-a0b2-6bb6c20761f9" providerId="ADAL" clId="{AF4EB1B8-07A6-4481-91DF-B2D5D61615A8}" dt="2023-02-22T07:12:50.992" v="27877" actId="1076"/>
          <ac:picMkLst>
            <pc:docMk/>
            <pc:sldMk cId="2042818210" sldId="3188"/>
            <ac:picMk id="9" creationId="{B3AD0C69-E7FD-5DAB-40B7-0B31045EC58C}"/>
          </ac:picMkLst>
        </pc:picChg>
        <pc:picChg chg="add del mod">
          <ac:chgData name="Mathilda Händén" userId="c86d09dc-e4d8-4bba-a0b2-6bb6c20761f9" providerId="ADAL" clId="{AF4EB1B8-07A6-4481-91DF-B2D5D61615A8}" dt="2023-02-22T07:08:49.030" v="27753" actId="478"/>
          <ac:picMkLst>
            <pc:docMk/>
            <pc:sldMk cId="2042818210" sldId="3188"/>
            <ac:picMk id="10" creationId="{7B1FD05A-5666-E4D7-8CDF-3A860195131F}"/>
          </ac:picMkLst>
        </pc:picChg>
        <pc:picChg chg="add del mod">
          <ac:chgData name="Mathilda Händén" userId="c86d09dc-e4d8-4bba-a0b2-6bb6c20761f9" providerId="ADAL" clId="{AF4EB1B8-07A6-4481-91DF-B2D5D61615A8}" dt="2023-02-22T07:08:49.030" v="27753" actId="478"/>
          <ac:picMkLst>
            <pc:docMk/>
            <pc:sldMk cId="2042818210" sldId="3188"/>
            <ac:picMk id="11" creationId="{84D19FA8-69ED-F72C-4404-1E0D4CC05D0A}"/>
          </ac:picMkLst>
        </pc:picChg>
        <pc:picChg chg="mod topLvl">
          <ac:chgData name="Mathilda Händén" userId="c86d09dc-e4d8-4bba-a0b2-6bb6c20761f9" providerId="ADAL" clId="{AF4EB1B8-07A6-4481-91DF-B2D5D61615A8}" dt="2023-02-22T07:13:22.908" v="27882" actId="165"/>
          <ac:picMkLst>
            <pc:docMk/>
            <pc:sldMk cId="2042818210" sldId="3188"/>
            <ac:picMk id="14" creationId="{099728CE-C05B-9454-56EC-67A6AA631B61}"/>
          </ac:picMkLst>
        </pc:picChg>
        <pc:picChg chg="mod topLvl">
          <ac:chgData name="Mathilda Händén" userId="c86d09dc-e4d8-4bba-a0b2-6bb6c20761f9" providerId="ADAL" clId="{AF4EB1B8-07A6-4481-91DF-B2D5D61615A8}" dt="2023-02-22T07:13:18.884" v="27881" actId="165"/>
          <ac:picMkLst>
            <pc:docMk/>
            <pc:sldMk cId="2042818210" sldId="3188"/>
            <ac:picMk id="15" creationId="{BC70E977-9AD5-4B33-C720-850727FF238D}"/>
          </ac:picMkLst>
        </pc:picChg>
        <pc:picChg chg="mod topLvl">
          <ac:chgData name="Mathilda Händén" userId="c86d09dc-e4d8-4bba-a0b2-6bb6c20761f9" providerId="ADAL" clId="{AF4EB1B8-07A6-4481-91DF-B2D5D61615A8}" dt="2023-02-22T07:13:22.908" v="27882" actId="165"/>
          <ac:picMkLst>
            <pc:docMk/>
            <pc:sldMk cId="2042818210" sldId="3188"/>
            <ac:picMk id="16" creationId="{267830AE-0EAC-4538-DBDA-77435E45D1B0}"/>
          </ac:picMkLst>
        </pc:picChg>
        <pc:picChg chg="mod topLvl">
          <ac:chgData name="Mathilda Händén" userId="c86d09dc-e4d8-4bba-a0b2-6bb6c20761f9" providerId="ADAL" clId="{AF4EB1B8-07A6-4481-91DF-B2D5D61615A8}" dt="2023-02-22T07:13:18.884" v="27881" actId="165"/>
          <ac:picMkLst>
            <pc:docMk/>
            <pc:sldMk cId="2042818210" sldId="3188"/>
            <ac:picMk id="17" creationId="{A3A29A10-0CB7-94C6-9144-005521CDDBFA}"/>
          </ac:picMkLst>
        </pc:picChg>
        <pc:picChg chg="mod topLvl">
          <ac:chgData name="Mathilda Händén" userId="c86d09dc-e4d8-4bba-a0b2-6bb6c20761f9" providerId="ADAL" clId="{AF4EB1B8-07A6-4481-91DF-B2D5D61615A8}" dt="2023-02-22T07:13:22.908" v="27882" actId="165"/>
          <ac:picMkLst>
            <pc:docMk/>
            <pc:sldMk cId="2042818210" sldId="3188"/>
            <ac:picMk id="18" creationId="{18C22DCC-B8A5-252E-C7A6-4D415B29602C}"/>
          </ac:picMkLst>
        </pc:picChg>
      </pc:sldChg>
      <pc:sldChg chg="new del ord">
        <pc:chgData name="Mathilda Händén" userId="c86d09dc-e4d8-4bba-a0b2-6bb6c20761f9" providerId="ADAL" clId="{AF4EB1B8-07A6-4481-91DF-B2D5D61615A8}" dt="2023-02-22T07:36:49.533" v="27925" actId="47"/>
        <pc:sldMkLst>
          <pc:docMk/>
          <pc:sldMk cId="3935388896" sldId="3189"/>
        </pc:sldMkLst>
      </pc:sldChg>
      <pc:sldChg chg="new addCm delCm">
        <pc:chgData name="Mathilda Händén" userId="c86d09dc-e4d8-4bba-a0b2-6bb6c20761f9" providerId="ADAL" clId="{AF4EB1B8-07A6-4481-91DF-B2D5D61615A8}" dt="2023-03-02T14:13:12.639" v="35405"/>
        <pc:sldMkLst>
          <pc:docMk/>
          <pc:sldMk cId="3425515111" sldId="3190"/>
        </pc:sldMkLst>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13:12.639" v="35405"/>
              <pc2:cmMkLst xmlns:pc2="http://schemas.microsoft.com/office/powerpoint/2019/9/main/command">
                <pc:docMk/>
                <pc:sldMk cId="3425515111" sldId="3190"/>
                <pc2:cmMk id="{EC75EC81-B176-43B8-8E2D-5C597EB8EF39}"/>
              </pc2:cmMkLst>
            </pc226:cmChg>
          </p:ext>
        </pc:extLst>
      </pc:sldChg>
      <pc:sldChg chg="addSp modSp add del mod modAnim">
        <pc:chgData name="Mathilda Händén" userId="c86d09dc-e4d8-4bba-a0b2-6bb6c20761f9" providerId="ADAL" clId="{AF4EB1B8-07A6-4481-91DF-B2D5D61615A8}" dt="2023-02-22T09:41:53.106" v="28293" actId="2696"/>
        <pc:sldMkLst>
          <pc:docMk/>
          <pc:sldMk cId="3177358830" sldId="3191"/>
        </pc:sldMkLst>
        <pc:picChg chg="add mod">
          <ac:chgData name="Mathilda Händén" userId="c86d09dc-e4d8-4bba-a0b2-6bb6c20761f9" providerId="ADAL" clId="{AF4EB1B8-07A6-4481-91DF-B2D5D61615A8}" dt="2023-02-22T08:32:28.366" v="28060" actId="1076"/>
          <ac:picMkLst>
            <pc:docMk/>
            <pc:sldMk cId="3177358830" sldId="3191"/>
            <ac:picMk id="3" creationId="{EC91BD0A-8D1D-7869-E15C-6B8013227F8E}"/>
          </ac:picMkLst>
        </pc:picChg>
        <pc:picChg chg="mod">
          <ac:chgData name="Mathilda Händén" userId="c86d09dc-e4d8-4bba-a0b2-6bb6c20761f9" providerId="ADAL" clId="{AF4EB1B8-07A6-4481-91DF-B2D5D61615A8}" dt="2023-02-22T08:32:25.233" v="28058" actId="1076"/>
          <ac:picMkLst>
            <pc:docMk/>
            <pc:sldMk cId="3177358830" sldId="3191"/>
            <ac:picMk id="6" creationId="{4EEFE246-D7EC-21AE-FA5F-9A0A04F67EBC}"/>
          </ac:picMkLst>
        </pc:picChg>
        <pc:picChg chg="add mod">
          <ac:chgData name="Mathilda Händén" userId="c86d09dc-e4d8-4bba-a0b2-6bb6c20761f9" providerId="ADAL" clId="{AF4EB1B8-07A6-4481-91DF-B2D5D61615A8}" dt="2023-02-22T08:32:28.366" v="28060" actId="1076"/>
          <ac:picMkLst>
            <pc:docMk/>
            <pc:sldMk cId="3177358830" sldId="3191"/>
            <ac:picMk id="7" creationId="{DBE981B3-9519-F056-4520-7E2CA2249B45}"/>
          </ac:picMkLst>
        </pc:picChg>
        <pc:picChg chg="add mod">
          <ac:chgData name="Mathilda Händén" userId="c86d09dc-e4d8-4bba-a0b2-6bb6c20761f9" providerId="ADAL" clId="{AF4EB1B8-07A6-4481-91DF-B2D5D61615A8}" dt="2023-02-22T08:32:28.366" v="28060" actId="1076"/>
          <ac:picMkLst>
            <pc:docMk/>
            <pc:sldMk cId="3177358830" sldId="3191"/>
            <ac:picMk id="10" creationId="{D04EB5E0-E324-EEA2-0339-A67A5A19156B}"/>
          </ac:picMkLst>
        </pc:picChg>
        <pc:picChg chg="add mod">
          <ac:chgData name="Mathilda Händén" userId="c86d09dc-e4d8-4bba-a0b2-6bb6c20761f9" providerId="ADAL" clId="{AF4EB1B8-07A6-4481-91DF-B2D5D61615A8}" dt="2023-02-22T08:32:59.397" v="28066" actId="1076"/>
          <ac:picMkLst>
            <pc:docMk/>
            <pc:sldMk cId="3177358830" sldId="3191"/>
            <ac:picMk id="11" creationId="{2171A2DC-0146-E629-F543-4B51DF2D9AC7}"/>
          </ac:picMkLst>
        </pc:picChg>
        <pc:picChg chg="add mod">
          <ac:chgData name="Mathilda Händén" userId="c86d09dc-e4d8-4bba-a0b2-6bb6c20761f9" providerId="ADAL" clId="{AF4EB1B8-07A6-4481-91DF-B2D5D61615A8}" dt="2023-02-22T08:32:59.397" v="28066" actId="1076"/>
          <ac:picMkLst>
            <pc:docMk/>
            <pc:sldMk cId="3177358830" sldId="3191"/>
            <ac:picMk id="12" creationId="{8E76D7ED-1D22-6053-9EC8-0448BF470C34}"/>
          </ac:picMkLst>
        </pc:picChg>
        <pc:picChg chg="add mod">
          <ac:chgData name="Mathilda Händén" userId="c86d09dc-e4d8-4bba-a0b2-6bb6c20761f9" providerId="ADAL" clId="{AF4EB1B8-07A6-4481-91DF-B2D5D61615A8}" dt="2023-02-22T08:32:59.397" v="28066" actId="1076"/>
          <ac:picMkLst>
            <pc:docMk/>
            <pc:sldMk cId="3177358830" sldId="3191"/>
            <ac:picMk id="13" creationId="{A5D21170-0D56-1F8E-95C8-E4072A41B418}"/>
          </ac:picMkLst>
        </pc:picChg>
        <pc:picChg chg="mod">
          <ac:chgData name="Mathilda Händén" userId="c86d09dc-e4d8-4bba-a0b2-6bb6c20761f9" providerId="ADAL" clId="{AF4EB1B8-07A6-4481-91DF-B2D5D61615A8}" dt="2023-02-22T08:32:54.921" v="28064" actId="14100"/>
          <ac:picMkLst>
            <pc:docMk/>
            <pc:sldMk cId="3177358830" sldId="3191"/>
            <ac:picMk id="14" creationId="{099728CE-C05B-9454-56EC-67A6AA631B61}"/>
          </ac:picMkLst>
        </pc:picChg>
        <pc:picChg chg="mod">
          <ac:chgData name="Mathilda Händén" userId="c86d09dc-e4d8-4bba-a0b2-6bb6c20761f9" providerId="ADAL" clId="{AF4EB1B8-07A6-4481-91DF-B2D5D61615A8}" dt="2023-02-22T08:32:25.233" v="28058" actId="1076"/>
          <ac:picMkLst>
            <pc:docMk/>
            <pc:sldMk cId="3177358830" sldId="3191"/>
            <ac:picMk id="15" creationId="{BC70E977-9AD5-4B33-C720-850727FF238D}"/>
          </ac:picMkLst>
        </pc:picChg>
        <pc:picChg chg="mod">
          <ac:chgData name="Mathilda Händén" userId="c86d09dc-e4d8-4bba-a0b2-6bb6c20761f9" providerId="ADAL" clId="{AF4EB1B8-07A6-4481-91DF-B2D5D61615A8}" dt="2023-02-22T08:32:54.921" v="28064" actId="14100"/>
          <ac:picMkLst>
            <pc:docMk/>
            <pc:sldMk cId="3177358830" sldId="3191"/>
            <ac:picMk id="16" creationId="{267830AE-0EAC-4538-DBDA-77435E45D1B0}"/>
          </ac:picMkLst>
        </pc:picChg>
        <pc:picChg chg="mod">
          <ac:chgData name="Mathilda Händén" userId="c86d09dc-e4d8-4bba-a0b2-6bb6c20761f9" providerId="ADAL" clId="{AF4EB1B8-07A6-4481-91DF-B2D5D61615A8}" dt="2023-02-22T08:32:25.233" v="28058" actId="1076"/>
          <ac:picMkLst>
            <pc:docMk/>
            <pc:sldMk cId="3177358830" sldId="3191"/>
            <ac:picMk id="17" creationId="{A3A29A10-0CB7-94C6-9144-005521CDDBFA}"/>
          </ac:picMkLst>
        </pc:picChg>
        <pc:picChg chg="mod">
          <ac:chgData name="Mathilda Händén" userId="c86d09dc-e4d8-4bba-a0b2-6bb6c20761f9" providerId="ADAL" clId="{AF4EB1B8-07A6-4481-91DF-B2D5D61615A8}" dt="2023-02-22T08:32:54.921" v="28064" actId="14100"/>
          <ac:picMkLst>
            <pc:docMk/>
            <pc:sldMk cId="3177358830" sldId="3191"/>
            <ac:picMk id="18" creationId="{18C22DCC-B8A5-252E-C7A6-4D415B29602C}"/>
          </ac:picMkLst>
        </pc:picChg>
      </pc:sldChg>
      <pc:sldChg chg="addSp delSp modSp add del mod delAnim">
        <pc:chgData name="Mathilda Händén" userId="c86d09dc-e4d8-4bba-a0b2-6bb6c20761f9" providerId="ADAL" clId="{AF4EB1B8-07A6-4481-91DF-B2D5D61615A8}" dt="2023-02-22T14:07:47.518" v="29755" actId="47"/>
        <pc:sldMkLst>
          <pc:docMk/>
          <pc:sldMk cId="3315105406" sldId="3191"/>
        </pc:sldMkLst>
        <pc:picChg chg="del">
          <ac:chgData name="Mathilda Händén" userId="c86d09dc-e4d8-4bba-a0b2-6bb6c20761f9" providerId="ADAL" clId="{AF4EB1B8-07A6-4481-91DF-B2D5D61615A8}" dt="2023-02-22T13:50:58.785" v="29511" actId="478"/>
          <ac:picMkLst>
            <pc:docMk/>
            <pc:sldMk cId="3315105406" sldId="3191"/>
            <ac:picMk id="3" creationId="{EC91BD0A-8D1D-7869-E15C-6B8013227F8E}"/>
          </ac:picMkLst>
        </pc:picChg>
        <pc:picChg chg="del mod">
          <ac:chgData name="Mathilda Händén" userId="c86d09dc-e4d8-4bba-a0b2-6bb6c20761f9" providerId="ADAL" clId="{AF4EB1B8-07A6-4481-91DF-B2D5D61615A8}" dt="2023-02-22T13:50:58.785" v="29511" actId="478"/>
          <ac:picMkLst>
            <pc:docMk/>
            <pc:sldMk cId="3315105406" sldId="3191"/>
            <ac:picMk id="6" creationId="{4EEFE246-D7EC-21AE-FA5F-9A0A04F67EBC}"/>
          </ac:picMkLst>
        </pc:picChg>
        <pc:picChg chg="del mod">
          <ac:chgData name="Mathilda Händén" userId="c86d09dc-e4d8-4bba-a0b2-6bb6c20761f9" providerId="ADAL" clId="{AF4EB1B8-07A6-4481-91DF-B2D5D61615A8}" dt="2023-02-22T13:50:58.785" v="29511" actId="478"/>
          <ac:picMkLst>
            <pc:docMk/>
            <pc:sldMk cId="3315105406" sldId="3191"/>
            <ac:picMk id="7" creationId="{DBE981B3-9519-F056-4520-7E2CA2249B45}"/>
          </ac:picMkLst>
        </pc:picChg>
        <pc:picChg chg="del">
          <ac:chgData name="Mathilda Händén" userId="c86d09dc-e4d8-4bba-a0b2-6bb6c20761f9" providerId="ADAL" clId="{AF4EB1B8-07A6-4481-91DF-B2D5D61615A8}" dt="2023-02-22T13:51:01.703" v="29515" actId="478"/>
          <ac:picMkLst>
            <pc:docMk/>
            <pc:sldMk cId="3315105406" sldId="3191"/>
            <ac:picMk id="8" creationId="{AC1CC741-BCED-5B66-DF3C-021C182D8701}"/>
          </ac:picMkLst>
        </pc:picChg>
        <pc:picChg chg="del">
          <ac:chgData name="Mathilda Händén" userId="c86d09dc-e4d8-4bba-a0b2-6bb6c20761f9" providerId="ADAL" clId="{AF4EB1B8-07A6-4481-91DF-B2D5D61615A8}" dt="2023-02-22T13:51:01.393" v="29514" actId="478"/>
          <ac:picMkLst>
            <pc:docMk/>
            <pc:sldMk cId="3315105406" sldId="3191"/>
            <ac:picMk id="9" creationId="{B3AD0C69-E7FD-5DAB-40B7-0B31045EC58C}"/>
          </ac:picMkLst>
        </pc:picChg>
        <pc:picChg chg="del mod">
          <ac:chgData name="Mathilda Händén" userId="c86d09dc-e4d8-4bba-a0b2-6bb6c20761f9" providerId="ADAL" clId="{AF4EB1B8-07A6-4481-91DF-B2D5D61615A8}" dt="2023-02-22T13:50:58.785" v="29511" actId="478"/>
          <ac:picMkLst>
            <pc:docMk/>
            <pc:sldMk cId="3315105406" sldId="3191"/>
            <ac:picMk id="10" creationId="{D04EB5E0-E324-EEA2-0339-A67A5A19156B}"/>
          </ac:picMkLst>
        </pc:picChg>
        <pc:picChg chg="del">
          <ac:chgData name="Mathilda Händén" userId="c86d09dc-e4d8-4bba-a0b2-6bb6c20761f9" providerId="ADAL" clId="{AF4EB1B8-07A6-4481-91DF-B2D5D61615A8}" dt="2023-02-22T13:50:58.785" v="29511" actId="478"/>
          <ac:picMkLst>
            <pc:docMk/>
            <pc:sldMk cId="3315105406" sldId="3191"/>
            <ac:picMk id="11" creationId="{2171A2DC-0146-E629-F543-4B51DF2D9AC7}"/>
          </ac:picMkLst>
        </pc:picChg>
        <pc:picChg chg="del">
          <ac:chgData name="Mathilda Händén" userId="c86d09dc-e4d8-4bba-a0b2-6bb6c20761f9" providerId="ADAL" clId="{AF4EB1B8-07A6-4481-91DF-B2D5D61615A8}" dt="2023-02-22T13:50:58.785" v="29511" actId="478"/>
          <ac:picMkLst>
            <pc:docMk/>
            <pc:sldMk cId="3315105406" sldId="3191"/>
            <ac:picMk id="12" creationId="{8E76D7ED-1D22-6053-9EC8-0448BF470C34}"/>
          </ac:picMkLst>
        </pc:picChg>
        <pc:picChg chg="del">
          <ac:chgData name="Mathilda Händén" userId="c86d09dc-e4d8-4bba-a0b2-6bb6c20761f9" providerId="ADAL" clId="{AF4EB1B8-07A6-4481-91DF-B2D5D61615A8}" dt="2023-02-22T13:50:59.726" v="29513" actId="478"/>
          <ac:picMkLst>
            <pc:docMk/>
            <pc:sldMk cId="3315105406" sldId="3191"/>
            <ac:picMk id="13" creationId="{A5D21170-0D56-1F8E-95C8-E4072A41B418}"/>
          </ac:picMkLst>
        </pc:picChg>
        <pc:picChg chg="del">
          <ac:chgData name="Mathilda Händén" userId="c86d09dc-e4d8-4bba-a0b2-6bb6c20761f9" providerId="ADAL" clId="{AF4EB1B8-07A6-4481-91DF-B2D5D61615A8}" dt="2023-02-22T13:50:58.785" v="29511" actId="478"/>
          <ac:picMkLst>
            <pc:docMk/>
            <pc:sldMk cId="3315105406" sldId="3191"/>
            <ac:picMk id="14" creationId="{099728CE-C05B-9454-56EC-67A6AA631B61}"/>
          </ac:picMkLst>
        </pc:picChg>
        <pc:picChg chg="del mod">
          <ac:chgData name="Mathilda Händén" userId="c86d09dc-e4d8-4bba-a0b2-6bb6c20761f9" providerId="ADAL" clId="{AF4EB1B8-07A6-4481-91DF-B2D5D61615A8}" dt="2023-02-22T13:50:58.785" v="29511" actId="478"/>
          <ac:picMkLst>
            <pc:docMk/>
            <pc:sldMk cId="3315105406" sldId="3191"/>
            <ac:picMk id="15" creationId="{BC70E977-9AD5-4B33-C720-850727FF238D}"/>
          </ac:picMkLst>
        </pc:picChg>
        <pc:picChg chg="del">
          <ac:chgData name="Mathilda Händén" userId="c86d09dc-e4d8-4bba-a0b2-6bb6c20761f9" providerId="ADAL" clId="{AF4EB1B8-07A6-4481-91DF-B2D5D61615A8}" dt="2023-02-22T13:50:58.785" v="29511" actId="478"/>
          <ac:picMkLst>
            <pc:docMk/>
            <pc:sldMk cId="3315105406" sldId="3191"/>
            <ac:picMk id="16" creationId="{267830AE-0EAC-4538-DBDA-77435E45D1B0}"/>
          </ac:picMkLst>
        </pc:picChg>
        <pc:picChg chg="del mod">
          <ac:chgData name="Mathilda Händén" userId="c86d09dc-e4d8-4bba-a0b2-6bb6c20761f9" providerId="ADAL" clId="{AF4EB1B8-07A6-4481-91DF-B2D5D61615A8}" dt="2023-02-22T13:50:58.785" v="29511" actId="478"/>
          <ac:picMkLst>
            <pc:docMk/>
            <pc:sldMk cId="3315105406" sldId="3191"/>
            <ac:picMk id="17" creationId="{A3A29A10-0CB7-94C6-9144-005521CDDBFA}"/>
          </ac:picMkLst>
        </pc:picChg>
        <pc:picChg chg="del">
          <ac:chgData name="Mathilda Händén" userId="c86d09dc-e4d8-4bba-a0b2-6bb6c20761f9" providerId="ADAL" clId="{AF4EB1B8-07A6-4481-91DF-B2D5D61615A8}" dt="2023-02-22T13:50:59.368" v="29512" actId="478"/>
          <ac:picMkLst>
            <pc:docMk/>
            <pc:sldMk cId="3315105406" sldId="3191"/>
            <ac:picMk id="18" creationId="{18C22DCC-B8A5-252E-C7A6-4D415B29602C}"/>
          </ac:picMkLst>
        </pc:picChg>
        <pc:picChg chg="add mod">
          <ac:chgData name="Mathilda Händén" userId="c86d09dc-e4d8-4bba-a0b2-6bb6c20761f9" providerId="ADAL" clId="{AF4EB1B8-07A6-4481-91DF-B2D5D61615A8}" dt="2023-02-22T14:01:43.980" v="29677" actId="408"/>
          <ac:picMkLst>
            <pc:docMk/>
            <pc:sldMk cId="3315105406" sldId="3191"/>
            <ac:picMk id="19" creationId="{9C3355D8-BED4-A1F0-A7F5-753A9998E351}"/>
          </ac:picMkLst>
        </pc:picChg>
        <pc:picChg chg="add mod">
          <ac:chgData name="Mathilda Händén" userId="c86d09dc-e4d8-4bba-a0b2-6bb6c20761f9" providerId="ADAL" clId="{AF4EB1B8-07A6-4481-91DF-B2D5D61615A8}" dt="2023-02-22T14:01:41.267" v="29676" actId="12789"/>
          <ac:picMkLst>
            <pc:docMk/>
            <pc:sldMk cId="3315105406" sldId="3191"/>
            <ac:picMk id="20" creationId="{6F3C409D-541E-DC38-0648-6B5CB423AA25}"/>
          </ac:picMkLst>
        </pc:picChg>
        <pc:picChg chg="add mod">
          <ac:chgData name="Mathilda Händén" userId="c86d09dc-e4d8-4bba-a0b2-6bb6c20761f9" providerId="ADAL" clId="{AF4EB1B8-07A6-4481-91DF-B2D5D61615A8}" dt="2023-02-22T14:01:33.672" v="29674" actId="12789"/>
          <ac:picMkLst>
            <pc:docMk/>
            <pc:sldMk cId="3315105406" sldId="3191"/>
            <ac:picMk id="21" creationId="{BE59DA45-75B2-F1AF-1F75-ABEBED13FB9B}"/>
          </ac:picMkLst>
        </pc:picChg>
        <pc:picChg chg="add mod">
          <ac:chgData name="Mathilda Händén" userId="c86d09dc-e4d8-4bba-a0b2-6bb6c20761f9" providerId="ADAL" clId="{AF4EB1B8-07A6-4481-91DF-B2D5D61615A8}" dt="2023-02-22T14:01:36.130" v="29675" actId="408"/>
          <ac:picMkLst>
            <pc:docMk/>
            <pc:sldMk cId="3315105406" sldId="3191"/>
            <ac:picMk id="23" creationId="{C24F8DF4-5D26-8264-3F8A-49647897D312}"/>
          </ac:picMkLst>
        </pc:picChg>
        <pc:picChg chg="add mod">
          <ac:chgData name="Mathilda Händén" userId="c86d09dc-e4d8-4bba-a0b2-6bb6c20761f9" providerId="ADAL" clId="{AF4EB1B8-07A6-4481-91DF-B2D5D61615A8}" dt="2023-02-22T14:01:43.980" v="29677" actId="408"/>
          <ac:picMkLst>
            <pc:docMk/>
            <pc:sldMk cId="3315105406" sldId="3191"/>
            <ac:picMk id="24" creationId="{4FE34BD0-731A-9B84-4727-45A28F825FA8}"/>
          </ac:picMkLst>
        </pc:picChg>
        <pc:picChg chg="add mod">
          <ac:chgData name="Mathilda Händén" userId="c86d09dc-e4d8-4bba-a0b2-6bb6c20761f9" providerId="ADAL" clId="{AF4EB1B8-07A6-4481-91DF-B2D5D61615A8}" dt="2023-02-22T14:01:36.130" v="29675" actId="408"/>
          <ac:picMkLst>
            <pc:docMk/>
            <pc:sldMk cId="3315105406" sldId="3191"/>
            <ac:picMk id="25" creationId="{C8C91F8C-1FF9-6379-56A2-4EA77C9DF932}"/>
          </ac:picMkLst>
        </pc:picChg>
        <pc:picChg chg="add mod">
          <ac:chgData name="Mathilda Händén" userId="c86d09dc-e4d8-4bba-a0b2-6bb6c20761f9" providerId="ADAL" clId="{AF4EB1B8-07A6-4481-91DF-B2D5D61615A8}" dt="2023-02-22T14:01:36.130" v="29675" actId="408"/>
          <ac:picMkLst>
            <pc:docMk/>
            <pc:sldMk cId="3315105406" sldId="3191"/>
            <ac:picMk id="26" creationId="{FFD21245-6E94-E261-5C03-E3E43BAD4E52}"/>
          </ac:picMkLst>
        </pc:picChg>
        <pc:picChg chg="add mod">
          <ac:chgData name="Mathilda Händén" userId="c86d09dc-e4d8-4bba-a0b2-6bb6c20761f9" providerId="ADAL" clId="{AF4EB1B8-07A6-4481-91DF-B2D5D61615A8}" dt="2023-02-22T14:02:18.317" v="29681" actId="14100"/>
          <ac:picMkLst>
            <pc:docMk/>
            <pc:sldMk cId="3315105406" sldId="3191"/>
            <ac:picMk id="27" creationId="{000D96FD-BEAA-A891-AD24-2573787A92ED}"/>
          </ac:picMkLst>
        </pc:picChg>
        <pc:picChg chg="add mod">
          <ac:chgData name="Mathilda Händén" userId="c86d09dc-e4d8-4bba-a0b2-6bb6c20761f9" providerId="ADAL" clId="{AF4EB1B8-07A6-4481-91DF-B2D5D61615A8}" dt="2023-02-22T14:02:02.936" v="29680" actId="1035"/>
          <ac:picMkLst>
            <pc:docMk/>
            <pc:sldMk cId="3315105406" sldId="3191"/>
            <ac:picMk id="28" creationId="{09725229-EED5-EABD-403A-8579CED363D5}"/>
          </ac:picMkLst>
        </pc:picChg>
        <pc:picChg chg="add mod">
          <ac:chgData name="Mathilda Händén" userId="c86d09dc-e4d8-4bba-a0b2-6bb6c20761f9" providerId="ADAL" clId="{AF4EB1B8-07A6-4481-91DF-B2D5D61615A8}" dt="2023-02-22T14:02:02.936" v="29680" actId="1035"/>
          <ac:picMkLst>
            <pc:docMk/>
            <pc:sldMk cId="3315105406" sldId="3191"/>
            <ac:picMk id="29" creationId="{393118BA-89F7-9FC6-5AF6-1EB2360B7CB1}"/>
          </ac:picMkLst>
        </pc:picChg>
        <pc:picChg chg="add mod">
          <ac:chgData name="Mathilda Händén" userId="c86d09dc-e4d8-4bba-a0b2-6bb6c20761f9" providerId="ADAL" clId="{AF4EB1B8-07A6-4481-91DF-B2D5D61615A8}" dt="2023-02-22T14:02:37.194" v="29683" actId="1076"/>
          <ac:picMkLst>
            <pc:docMk/>
            <pc:sldMk cId="3315105406" sldId="3191"/>
            <ac:picMk id="30" creationId="{481C6CF8-46C0-7CA2-AAA3-D735D40A6E88}"/>
          </ac:picMkLst>
        </pc:picChg>
        <pc:picChg chg="add mod">
          <ac:chgData name="Mathilda Händén" userId="c86d09dc-e4d8-4bba-a0b2-6bb6c20761f9" providerId="ADAL" clId="{AF4EB1B8-07A6-4481-91DF-B2D5D61615A8}" dt="2023-02-22T14:02:37.194" v="29683" actId="1076"/>
          <ac:picMkLst>
            <pc:docMk/>
            <pc:sldMk cId="3315105406" sldId="3191"/>
            <ac:picMk id="31" creationId="{D5501B59-9ACE-03FE-961D-5E39F5A4A42C}"/>
          </ac:picMkLst>
        </pc:picChg>
      </pc:sldChg>
      <pc:sldChg chg="addSp delSp modSp add del mod ord delAnim modAnim delCm">
        <pc:chgData name="Mathilda Händén" userId="c86d09dc-e4d8-4bba-a0b2-6bb6c20761f9" providerId="ADAL" clId="{AF4EB1B8-07A6-4481-91DF-B2D5D61615A8}" dt="2023-02-22T14:17:26.915" v="29921" actId="47"/>
        <pc:sldMkLst>
          <pc:docMk/>
          <pc:sldMk cId="1097656428" sldId="3192"/>
        </pc:sldMkLst>
        <pc:spChg chg="del mod topLvl">
          <ac:chgData name="Mathilda Händén" userId="c86d09dc-e4d8-4bba-a0b2-6bb6c20761f9" providerId="ADAL" clId="{AF4EB1B8-07A6-4481-91DF-B2D5D61615A8}" dt="2023-02-22T10:46:29.391" v="28988" actId="478"/>
          <ac:spMkLst>
            <pc:docMk/>
            <pc:sldMk cId="1097656428" sldId="3192"/>
            <ac:spMk id="2" creationId="{E66455ED-9EDD-2740-525F-BD3D5B2F235D}"/>
          </ac:spMkLst>
        </pc:spChg>
        <pc:spChg chg="mod">
          <ac:chgData name="Mathilda Händén" userId="c86d09dc-e4d8-4bba-a0b2-6bb6c20761f9" providerId="ADAL" clId="{AF4EB1B8-07A6-4481-91DF-B2D5D61615A8}" dt="2023-02-22T10:44:27.633" v="28963" actId="1076"/>
          <ac:spMkLst>
            <pc:docMk/>
            <pc:sldMk cId="1097656428" sldId="3192"/>
            <ac:spMk id="7" creationId="{A1CB7D30-79EF-6DF5-2265-A727C707AC1A}"/>
          </ac:spMkLst>
        </pc:spChg>
        <pc:spChg chg="mod">
          <ac:chgData name="Mathilda Händén" userId="c86d09dc-e4d8-4bba-a0b2-6bb6c20761f9" providerId="ADAL" clId="{AF4EB1B8-07A6-4481-91DF-B2D5D61615A8}" dt="2023-02-22T10:47:04.589" v="29008" actId="403"/>
          <ac:spMkLst>
            <pc:docMk/>
            <pc:sldMk cId="1097656428" sldId="3192"/>
            <ac:spMk id="8" creationId="{41D01D96-0C5B-794E-6B85-3FB3DDDCB96F}"/>
          </ac:spMkLst>
        </pc:spChg>
        <pc:spChg chg="del">
          <ac:chgData name="Mathilda Händén" userId="c86d09dc-e4d8-4bba-a0b2-6bb6c20761f9" providerId="ADAL" clId="{AF4EB1B8-07A6-4481-91DF-B2D5D61615A8}" dt="2023-02-22T09:34:36.121" v="28138" actId="478"/>
          <ac:spMkLst>
            <pc:docMk/>
            <pc:sldMk cId="1097656428" sldId="3192"/>
            <ac:spMk id="9" creationId="{29B7C20B-5442-29D5-82B8-46C44BF13A2A}"/>
          </ac:spMkLst>
        </pc:spChg>
        <pc:spChg chg="mod">
          <ac:chgData name="Mathilda Händén" userId="c86d09dc-e4d8-4bba-a0b2-6bb6c20761f9" providerId="ADAL" clId="{AF4EB1B8-07A6-4481-91DF-B2D5D61615A8}" dt="2023-02-22T10:46:51.865" v="29004" actId="164"/>
          <ac:spMkLst>
            <pc:docMk/>
            <pc:sldMk cId="1097656428" sldId="3192"/>
            <ac:spMk id="9" creationId="{E66455ED-9EDD-2740-525F-BD3D5B2F235D}"/>
          </ac:spMkLst>
        </pc:spChg>
        <pc:spChg chg="add mod">
          <ac:chgData name="Mathilda Händén" userId="c86d09dc-e4d8-4bba-a0b2-6bb6c20761f9" providerId="ADAL" clId="{AF4EB1B8-07A6-4481-91DF-B2D5D61615A8}" dt="2023-02-22T10:47:17.047" v="29010" actId="164"/>
          <ac:spMkLst>
            <pc:docMk/>
            <pc:sldMk cId="1097656428" sldId="3192"/>
            <ac:spMk id="10" creationId="{264D6E1D-BDEB-ADB8-5946-2384D277D675}"/>
          </ac:spMkLst>
        </pc:spChg>
        <pc:spChg chg="del">
          <ac:chgData name="Mathilda Händén" userId="c86d09dc-e4d8-4bba-a0b2-6bb6c20761f9" providerId="ADAL" clId="{AF4EB1B8-07A6-4481-91DF-B2D5D61615A8}" dt="2023-02-22T09:34:36.698" v="28139" actId="478"/>
          <ac:spMkLst>
            <pc:docMk/>
            <pc:sldMk cId="1097656428" sldId="3192"/>
            <ac:spMk id="11" creationId="{5AA08580-A697-C4C5-3620-46B516D5E1E3}"/>
          </ac:spMkLst>
        </pc:spChg>
        <pc:spChg chg="add mod">
          <ac:chgData name="Mathilda Händén" userId="c86d09dc-e4d8-4bba-a0b2-6bb6c20761f9" providerId="ADAL" clId="{AF4EB1B8-07A6-4481-91DF-B2D5D61615A8}" dt="2023-02-22T10:47:17.047" v="29010" actId="164"/>
          <ac:spMkLst>
            <pc:docMk/>
            <pc:sldMk cId="1097656428" sldId="3192"/>
            <ac:spMk id="13" creationId="{B1D8EB39-8AF9-E1F4-F47C-B8C0241439DE}"/>
          </ac:spMkLst>
        </pc:spChg>
        <pc:spChg chg="mod">
          <ac:chgData name="Mathilda Händén" userId="c86d09dc-e4d8-4bba-a0b2-6bb6c20761f9" providerId="ADAL" clId="{AF4EB1B8-07A6-4481-91DF-B2D5D61615A8}" dt="2023-02-22T10:48:02.116" v="29045" actId="20577"/>
          <ac:spMkLst>
            <pc:docMk/>
            <pc:sldMk cId="1097656428" sldId="3192"/>
            <ac:spMk id="16" creationId="{19F64B74-CB33-3C9A-6F65-6A228D03B0C1}"/>
          </ac:spMkLst>
        </pc:spChg>
        <pc:spChg chg="add del mod">
          <ac:chgData name="Mathilda Händén" userId="c86d09dc-e4d8-4bba-a0b2-6bb6c20761f9" providerId="ADAL" clId="{AF4EB1B8-07A6-4481-91DF-B2D5D61615A8}" dt="2023-02-22T10:41:40.639" v="28899" actId="478"/>
          <ac:spMkLst>
            <pc:docMk/>
            <pc:sldMk cId="1097656428" sldId="3192"/>
            <ac:spMk id="18" creationId="{D693CB73-3E8F-E75E-2914-98CCB674B5DB}"/>
          </ac:spMkLst>
        </pc:spChg>
        <pc:spChg chg="add del mod">
          <ac:chgData name="Mathilda Händén" userId="c86d09dc-e4d8-4bba-a0b2-6bb6c20761f9" providerId="ADAL" clId="{AF4EB1B8-07A6-4481-91DF-B2D5D61615A8}" dt="2023-02-22T10:41:40.639" v="28899" actId="478"/>
          <ac:spMkLst>
            <pc:docMk/>
            <pc:sldMk cId="1097656428" sldId="3192"/>
            <ac:spMk id="19" creationId="{D397CA95-3203-F183-1A46-4CB9350DC53C}"/>
          </ac:spMkLst>
        </pc:spChg>
        <pc:spChg chg="mod topLvl">
          <ac:chgData name="Mathilda Händén" userId="c86d09dc-e4d8-4bba-a0b2-6bb6c20761f9" providerId="ADAL" clId="{AF4EB1B8-07A6-4481-91DF-B2D5D61615A8}" dt="2023-02-22T10:46:29.391" v="28988" actId="478"/>
          <ac:spMkLst>
            <pc:docMk/>
            <pc:sldMk cId="1097656428" sldId="3192"/>
            <ac:spMk id="28" creationId="{41D01D96-0C5B-794E-6B85-3FB3DDDCB96F}"/>
          </ac:spMkLst>
        </pc:spChg>
        <pc:spChg chg="add mod">
          <ac:chgData name="Mathilda Händén" userId="c86d09dc-e4d8-4bba-a0b2-6bb6c20761f9" providerId="ADAL" clId="{AF4EB1B8-07A6-4481-91DF-B2D5D61615A8}" dt="2023-02-22T10:44:40.539" v="28967" actId="554"/>
          <ac:spMkLst>
            <pc:docMk/>
            <pc:sldMk cId="1097656428" sldId="3192"/>
            <ac:spMk id="29" creationId="{0DC3E968-0466-854C-CE64-165532B05093}"/>
          </ac:spMkLst>
        </pc:spChg>
        <pc:spChg chg="add mod">
          <ac:chgData name="Mathilda Händén" userId="c86d09dc-e4d8-4bba-a0b2-6bb6c20761f9" providerId="ADAL" clId="{AF4EB1B8-07A6-4481-91DF-B2D5D61615A8}" dt="2023-02-22T10:44:40.539" v="28967" actId="554"/>
          <ac:spMkLst>
            <pc:docMk/>
            <pc:sldMk cId="1097656428" sldId="3192"/>
            <ac:spMk id="30" creationId="{38664471-5630-50F1-D0FC-74D97BBD9574}"/>
          </ac:spMkLst>
        </pc:spChg>
        <pc:spChg chg="del">
          <ac:chgData name="Mathilda Händén" userId="c86d09dc-e4d8-4bba-a0b2-6bb6c20761f9" providerId="ADAL" clId="{AF4EB1B8-07A6-4481-91DF-B2D5D61615A8}" dt="2023-02-22T09:34:37.949" v="28142" actId="478"/>
          <ac:spMkLst>
            <pc:docMk/>
            <pc:sldMk cId="1097656428" sldId="3192"/>
            <ac:spMk id="31" creationId="{9A39007F-86E0-9601-A081-15DDE8D6115A}"/>
          </ac:spMkLst>
        </pc:spChg>
        <pc:spChg chg="del">
          <ac:chgData name="Mathilda Händén" userId="c86d09dc-e4d8-4bba-a0b2-6bb6c20761f9" providerId="ADAL" clId="{AF4EB1B8-07A6-4481-91DF-B2D5D61615A8}" dt="2023-02-22T09:34:34.801" v="28135" actId="478"/>
          <ac:spMkLst>
            <pc:docMk/>
            <pc:sldMk cId="1097656428" sldId="3192"/>
            <ac:spMk id="32" creationId="{5F49EF3D-9E95-8901-3D3B-61AE7DB1A3E9}"/>
          </ac:spMkLst>
        </pc:spChg>
        <pc:spChg chg="del">
          <ac:chgData name="Mathilda Händén" userId="c86d09dc-e4d8-4bba-a0b2-6bb6c20761f9" providerId="ADAL" clId="{AF4EB1B8-07A6-4481-91DF-B2D5D61615A8}" dt="2023-02-22T09:34:37.031" v="28140" actId="478"/>
          <ac:spMkLst>
            <pc:docMk/>
            <pc:sldMk cId="1097656428" sldId="3192"/>
            <ac:spMk id="34" creationId="{358E3BB7-042B-D26B-407E-B16BCA3114E4}"/>
          </ac:spMkLst>
        </pc:spChg>
        <pc:spChg chg="add mod">
          <ac:chgData name="Mathilda Händén" userId="c86d09dc-e4d8-4bba-a0b2-6bb6c20761f9" providerId="ADAL" clId="{AF4EB1B8-07A6-4481-91DF-B2D5D61615A8}" dt="2023-02-22T10:44:40.539" v="28967" actId="554"/>
          <ac:spMkLst>
            <pc:docMk/>
            <pc:sldMk cId="1097656428" sldId="3192"/>
            <ac:spMk id="36" creationId="{AEC0642A-EF63-DD29-BDED-D6409255ED9F}"/>
          </ac:spMkLst>
        </pc:spChg>
        <pc:spChg chg="add del mod">
          <ac:chgData name="Mathilda Händén" userId="c86d09dc-e4d8-4bba-a0b2-6bb6c20761f9" providerId="ADAL" clId="{AF4EB1B8-07A6-4481-91DF-B2D5D61615A8}" dt="2023-02-22T10:17:46.390" v="28609" actId="478"/>
          <ac:spMkLst>
            <pc:docMk/>
            <pc:sldMk cId="1097656428" sldId="3192"/>
            <ac:spMk id="37" creationId="{4C48D007-661F-C17A-CF26-7978FC0C815E}"/>
          </ac:spMkLst>
        </pc:spChg>
        <pc:spChg chg="add del mod">
          <ac:chgData name="Mathilda Händén" userId="c86d09dc-e4d8-4bba-a0b2-6bb6c20761f9" providerId="ADAL" clId="{AF4EB1B8-07A6-4481-91DF-B2D5D61615A8}" dt="2023-02-22T10:17:45.415" v="28608" actId="478"/>
          <ac:spMkLst>
            <pc:docMk/>
            <pc:sldMk cId="1097656428" sldId="3192"/>
            <ac:spMk id="38" creationId="{1E143066-3C20-D604-12E6-31768F9994EA}"/>
          </ac:spMkLst>
        </pc:spChg>
        <pc:spChg chg="add del mod">
          <ac:chgData name="Mathilda Händén" userId="c86d09dc-e4d8-4bba-a0b2-6bb6c20761f9" providerId="ADAL" clId="{AF4EB1B8-07A6-4481-91DF-B2D5D61615A8}" dt="2023-02-22T10:17:44.417" v="28607" actId="478"/>
          <ac:spMkLst>
            <pc:docMk/>
            <pc:sldMk cId="1097656428" sldId="3192"/>
            <ac:spMk id="39" creationId="{DB6D7245-1153-1143-BBC9-ADDE73789BF8}"/>
          </ac:spMkLst>
        </pc:spChg>
        <pc:spChg chg="mod">
          <ac:chgData name="Mathilda Händén" userId="c86d09dc-e4d8-4bba-a0b2-6bb6c20761f9" providerId="ADAL" clId="{AF4EB1B8-07A6-4481-91DF-B2D5D61615A8}" dt="2023-02-22T10:41:35.059" v="28896"/>
          <ac:spMkLst>
            <pc:docMk/>
            <pc:sldMk cId="1097656428" sldId="3192"/>
            <ac:spMk id="41" creationId="{4BEB6570-DF74-0FBC-906D-5221F74235B5}"/>
          </ac:spMkLst>
        </pc:spChg>
        <pc:spChg chg="mod">
          <ac:chgData name="Mathilda Händén" userId="c86d09dc-e4d8-4bba-a0b2-6bb6c20761f9" providerId="ADAL" clId="{AF4EB1B8-07A6-4481-91DF-B2D5D61615A8}" dt="2023-02-22T10:41:35.059" v="28896"/>
          <ac:spMkLst>
            <pc:docMk/>
            <pc:sldMk cId="1097656428" sldId="3192"/>
            <ac:spMk id="42" creationId="{40A9067B-489E-DD82-C22C-2713DB3BAE5D}"/>
          </ac:spMkLst>
        </pc:spChg>
        <pc:spChg chg="del">
          <ac:chgData name="Mathilda Händén" userId="c86d09dc-e4d8-4bba-a0b2-6bb6c20761f9" providerId="ADAL" clId="{AF4EB1B8-07A6-4481-91DF-B2D5D61615A8}" dt="2023-02-22T09:34:32.379" v="28131" actId="478"/>
          <ac:spMkLst>
            <pc:docMk/>
            <pc:sldMk cId="1097656428" sldId="3192"/>
            <ac:spMk id="44" creationId="{71CEE731-9796-150D-C0C2-742355655622}"/>
          </ac:spMkLst>
        </pc:spChg>
        <pc:spChg chg="del">
          <ac:chgData name="Mathilda Händén" userId="c86d09dc-e4d8-4bba-a0b2-6bb6c20761f9" providerId="ADAL" clId="{AF4EB1B8-07A6-4481-91DF-B2D5D61615A8}" dt="2023-02-22T09:34:37.373" v="28141" actId="478"/>
          <ac:spMkLst>
            <pc:docMk/>
            <pc:sldMk cId="1097656428" sldId="3192"/>
            <ac:spMk id="45" creationId="{B3357FF0-89AC-FB90-F041-C17C61E1C480}"/>
          </ac:spMkLst>
        </pc:spChg>
        <pc:spChg chg="del">
          <ac:chgData name="Mathilda Händén" userId="c86d09dc-e4d8-4bba-a0b2-6bb6c20761f9" providerId="ADAL" clId="{AF4EB1B8-07A6-4481-91DF-B2D5D61615A8}" dt="2023-02-22T09:34:33.848" v="28134" actId="478"/>
          <ac:spMkLst>
            <pc:docMk/>
            <pc:sldMk cId="1097656428" sldId="3192"/>
            <ac:spMk id="46" creationId="{4E93687A-6117-9A03-8D22-1960027B583D}"/>
          </ac:spMkLst>
        </pc:spChg>
        <pc:spChg chg="mod">
          <ac:chgData name="Mathilda Händén" userId="c86d09dc-e4d8-4bba-a0b2-6bb6c20761f9" providerId="ADAL" clId="{AF4EB1B8-07A6-4481-91DF-B2D5D61615A8}" dt="2023-02-22T10:47:22.628" v="29013" actId="1076"/>
          <ac:spMkLst>
            <pc:docMk/>
            <pc:sldMk cId="1097656428" sldId="3192"/>
            <ac:spMk id="47" creationId="{B96CC8C0-026E-A25E-30AC-C5B2D0942112}"/>
          </ac:spMkLst>
        </pc:spChg>
        <pc:spChg chg="mod">
          <ac:chgData name="Mathilda Händén" userId="c86d09dc-e4d8-4bba-a0b2-6bb6c20761f9" providerId="ADAL" clId="{AF4EB1B8-07A6-4481-91DF-B2D5D61615A8}" dt="2023-02-22T10:41:35.059" v="28896"/>
          <ac:spMkLst>
            <pc:docMk/>
            <pc:sldMk cId="1097656428" sldId="3192"/>
            <ac:spMk id="50" creationId="{E3B4FF73-3F57-809E-6E4E-C726FABED59C}"/>
          </ac:spMkLst>
        </pc:spChg>
        <pc:grpChg chg="add del mod">
          <ac:chgData name="Mathilda Händén" userId="c86d09dc-e4d8-4bba-a0b2-6bb6c20761f9" providerId="ADAL" clId="{AF4EB1B8-07A6-4481-91DF-B2D5D61615A8}" dt="2023-02-22T10:46:29.391" v="28988" actId="478"/>
          <ac:grpSpMkLst>
            <pc:docMk/>
            <pc:sldMk cId="1097656428" sldId="3192"/>
            <ac:grpSpMk id="3" creationId="{D0353F7B-6EE9-55FF-F71D-ED2DC75E7E93}"/>
          </ac:grpSpMkLst>
        </pc:grpChg>
        <pc:grpChg chg="mod">
          <ac:chgData name="Mathilda Händén" userId="c86d09dc-e4d8-4bba-a0b2-6bb6c20761f9" providerId="ADAL" clId="{AF4EB1B8-07A6-4481-91DF-B2D5D61615A8}" dt="2023-02-22T10:44:46.567" v="28968" actId="1076"/>
          <ac:grpSpMkLst>
            <pc:docMk/>
            <pc:sldMk cId="1097656428" sldId="3192"/>
            <ac:grpSpMk id="12" creationId="{F2A88F99-CA2E-9F1A-E4C9-E1BF61300339}"/>
          </ac:grpSpMkLst>
        </pc:grpChg>
        <pc:grpChg chg="mod">
          <ac:chgData name="Mathilda Händén" userId="c86d09dc-e4d8-4bba-a0b2-6bb6c20761f9" providerId="ADAL" clId="{AF4EB1B8-07A6-4481-91DF-B2D5D61615A8}" dt="2023-02-22T10:44:46.567" v="28968" actId="1076"/>
          <ac:grpSpMkLst>
            <pc:docMk/>
            <pc:sldMk cId="1097656428" sldId="3192"/>
            <ac:grpSpMk id="21" creationId="{F57BF67F-EA92-4F6A-C6A5-DCD055330839}"/>
          </ac:grpSpMkLst>
        </pc:grpChg>
        <pc:grpChg chg="add mod">
          <ac:chgData name="Mathilda Händén" userId="c86d09dc-e4d8-4bba-a0b2-6bb6c20761f9" providerId="ADAL" clId="{AF4EB1B8-07A6-4481-91DF-B2D5D61615A8}" dt="2023-02-22T10:47:20.151" v="29011" actId="1076"/>
          <ac:grpSpMkLst>
            <pc:docMk/>
            <pc:sldMk cId="1097656428" sldId="3192"/>
            <ac:grpSpMk id="31" creationId="{B6B6F6EB-18F7-5AF5-D497-9633986E173F}"/>
          </ac:grpSpMkLst>
        </pc:grpChg>
        <pc:grpChg chg="add mod">
          <ac:chgData name="Mathilda Händén" userId="c86d09dc-e4d8-4bba-a0b2-6bb6c20761f9" providerId="ADAL" clId="{AF4EB1B8-07A6-4481-91DF-B2D5D61615A8}" dt="2023-02-22T10:47:17.047" v="29010" actId="164"/>
          <ac:grpSpMkLst>
            <pc:docMk/>
            <pc:sldMk cId="1097656428" sldId="3192"/>
            <ac:grpSpMk id="32" creationId="{614AB869-23D8-3092-CDCE-AF0D5490579C}"/>
          </ac:grpSpMkLst>
        </pc:grpChg>
        <pc:grpChg chg="add mod">
          <ac:chgData name="Mathilda Händén" userId="c86d09dc-e4d8-4bba-a0b2-6bb6c20761f9" providerId="ADAL" clId="{AF4EB1B8-07A6-4481-91DF-B2D5D61615A8}" dt="2023-02-22T10:41:44.729" v="28900" actId="1076"/>
          <ac:grpSpMkLst>
            <pc:docMk/>
            <pc:sldMk cId="1097656428" sldId="3192"/>
            <ac:grpSpMk id="40" creationId="{8B5FE6B1-4730-AF67-7465-C4C79C827BCC}"/>
          </ac:grpSpMkLst>
        </pc:grpChg>
        <pc:grpChg chg="mod">
          <ac:chgData name="Mathilda Händén" userId="c86d09dc-e4d8-4bba-a0b2-6bb6c20761f9" providerId="ADAL" clId="{AF4EB1B8-07A6-4481-91DF-B2D5D61615A8}" dt="2023-02-22T10:41:35.059" v="28896"/>
          <ac:grpSpMkLst>
            <pc:docMk/>
            <pc:sldMk cId="1097656428" sldId="3192"/>
            <ac:grpSpMk id="43" creationId="{20AB33BA-C0E3-1FF9-2415-A8637CEFCDE1}"/>
          </ac:grpSpMkLst>
        </pc:grpChg>
        <pc:grpChg chg="mod">
          <ac:chgData name="Mathilda Händén" userId="c86d09dc-e4d8-4bba-a0b2-6bb6c20761f9" providerId="ADAL" clId="{AF4EB1B8-07A6-4481-91DF-B2D5D61615A8}" dt="2023-02-22T10:47:14.017" v="29009" actId="1076"/>
          <ac:grpSpMkLst>
            <pc:docMk/>
            <pc:sldMk cId="1097656428" sldId="3192"/>
            <ac:grpSpMk id="48" creationId="{A39349A0-8C89-BD08-E49B-997B5AED1EAA}"/>
          </ac:grpSpMkLst>
        </pc:grpChg>
        <pc:grpChg chg="del">
          <ac:chgData name="Mathilda Händén" userId="c86d09dc-e4d8-4bba-a0b2-6bb6c20761f9" providerId="ADAL" clId="{AF4EB1B8-07A6-4481-91DF-B2D5D61615A8}" dt="2023-02-22T10:41:59.747" v="28902" actId="478"/>
          <ac:grpSpMkLst>
            <pc:docMk/>
            <pc:sldMk cId="1097656428" sldId="3192"/>
            <ac:grpSpMk id="51" creationId="{84DA009F-EE36-7B5C-59B6-34416CE574EE}"/>
          </ac:grpSpMkLst>
        </pc:grpChg>
        <pc:grpChg chg="del">
          <ac:chgData name="Mathilda Händén" userId="c86d09dc-e4d8-4bba-a0b2-6bb6c20761f9" providerId="ADAL" clId="{AF4EB1B8-07A6-4481-91DF-B2D5D61615A8}" dt="2023-02-22T10:41:58.530" v="28901" actId="478"/>
          <ac:grpSpMkLst>
            <pc:docMk/>
            <pc:sldMk cId="1097656428" sldId="3192"/>
            <ac:grpSpMk id="54" creationId="{B964B475-BF73-17E3-0DCE-8F1DDD222D3B}"/>
          </ac:grpSpMkLst>
        </pc:grpChg>
        <pc:grpChg chg="del">
          <ac:chgData name="Mathilda Händén" userId="c86d09dc-e4d8-4bba-a0b2-6bb6c20761f9" providerId="ADAL" clId="{AF4EB1B8-07A6-4481-91DF-B2D5D61615A8}" dt="2023-02-22T10:41:58.530" v="28901" actId="478"/>
          <ac:grpSpMkLst>
            <pc:docMk/>
            <pc:sldMk cId="1097656428" sldId="3192"/>
            <ac:grpSpMk id="57" creationId="{63E7BCC4-62C0-B407-A503-DDB261E6F1C2}"/>
          </ac:grpSpMkLst>
        </pc:grpChg>
        <pc:grpChg chg="del">
          <ac:chgData name="Mathilda Händén" userId="c86d09dc-e4d8-4bba-a0b2-6bb6c20761f9" providerId="ADAL" clId="{AF4EB1B8-07A6-4481-91DF-B2D5D61615A8}" dt="2023-02-22T10:41:58.530" v="28901" actId="478"/>
          <ac:grpSpMkLst>
            <pc:docMk/>
            <pc:sldMk cId="1097656428" sldId="3192"/>
            <ac:grpSpMk id="60" creationId="{5779658C-2F67-1E4B-1707-905FC354A045}"/>
          </ac:grpSpMkLst>
        </pc:grpChg>
        <pc:grpChg chg="del">
          <ac:chgData name="Mathilda Händén" userId="c86d09dc-e4d8-4bba-a0b2-6bb6c20761f9" providerId="ADAL" clId="{AF4EB1B8-07A6-4481-91DF-B2D5D61615A8}" dt="2023-02-22T09:34:35.207" v="28136" actId="478"/>
          <ac:grpSpMkLst>
            <pc:docMk/>
            <pc:sldMk cId="1097656428" sldId="3192"/>
            <ac:grpSpMk id="63" creationId="{0F2E6837-19D1-A47F-1359-2D4A9D0BBB93}"/>
          </ac:grpSpMkLst>
        </pc:grpChg>
        <pc:grpChg chg="del">
          <ac:chgData name="Mathilda Händén" userId="c86d09dc-e4d8-4bba-a0b2-6bb6c20761f9" providerId="ADAL" clId="{AF4EB1B8-07A6-4481-91DF-B2D5D61615A8}" dt="2023-02-22T09:34:35.592" v="28137" actId="478"/>
          <ac:grpSpMkLst>
            <pc:docMk/>
            <pc:sldMk cId="1097656428" sldId="3192"/>
            <ac:grpSpMk id="67" creationId="{BC0CF378-0ED5-E417-FBFB-1710B8CB2FFE}"/>
          </ac:grpSpMkLst>
        </pc:grpChg>
        <pc:grpChg chg="del">
          <ac:chgData name="Mathilda Händén" userId="c86d09dc-e4d8-4bba-a0b2-6bb6c20761f9" providerId="ADAL" clId="{AF4EB1B8-07A6-4481-91DF-B2D5D61615A8}" dt="2023-02-22T09:34:33.473" v="28133" actId="478"/>
          <ac:grpSpMkLst>
            <pc:docMk/>
            <pc:sldMk cId="1097656428" sldId="3192"/>
            <ac:grpSpMk id="71" creationId="{2507AF3C-B342-51D2-DD91-50398AC3D4EB}"/>
          </ac:grpSpMkLst>
        </pc:grpChg>
        <pc:grpChg chg="del">
          <ac:chgData name="Mathilda Händén" userId="c86d09dc-e4d8-4bba-a0b2-6bb6c20761f9" providerId="ADAL" clId="{AF4EB1B8-07A6-4481-91DF-B2D5D61615A8}" dt="2023-02-22T09:34:32.939" v="28132" actId="478"/>
          <ac:grpSpMkLst>
            <pc:docMk/>
            <pc:sldMk cId="1097656428" sldId="3192"/>
            <ac:grpSpMk id="75" creationId="{38B5C26A-A853-A7CC-00C7-DF8E4A3C23CC}"/>
          </ac:grpSpMkLst>
        </pc:grpChg>
        <pc:picChg chg="del mod">
          <ac:chgData name="Mathilda Händén" userId="c86d09dc-e4d8-4bba-a0b2-6bb6c20761f9" providerId="ADAL" clId="{AF4EB1B8-07A6-4481-91DF-B2D5D61615A8}" dt="2023-02-22T10:41:58.530" v="28901" actId="478"/>
          <ac:picMkLst>
            <pc:docMk/>
            <pc:sldMk cId="1097656428" sldId="3192"/>
            <ac:picMk id="8" creationId="{0206344E-1A52-13E6-F20D-FBD8E4D2BD6E}"/>
          </ac:picMkLst>
        </pc:picChg>
        <pc:picChg chg="mod">
          <ac:chgData name="Mathilda Händén" userId="c86d09dc-e4d8-4bba-a0b2-6bb6c20761f9" providerId="ADAL" clId="{AF4EB1B8-07A6-4481-91DF-B2D5D61615A8}" dt="2023-02-22T10:46:51.865" v="29004" actId="164"/>
          <ac:picMkLst>
            <pc:docMk/>
            <pc:sldMk cId="1097656428" sldId="3192"/>
            <ac:picMk id="11" creationId="{BF493D22-90BA-31C8-1826-3B3043BD8892}"/>
          </ac:picMkLst>
        </pc:picChg>
        <pc:picChg chg="mod">
          <ac:chgData name="Mathilda Händén" userId="c86d09dc-e4d8-4bba-a0b2-6bb6c20761f9" providerId="ADAL" clId="{AF4EB1B8-07A6-4481-91DF-B2D5D61615A8}" dt="2023-02-22T10:48:06.079" v="29046" actId="1076"/>
          <ac:picMkLst>
            <pc:docMk/>
            <pc:sldMk cId="1097656428" sldId="3192"/>
            <ac:picMk id="17" creationId="{8F9CC3EC-5B6D-ED28-E9DD-348B31525B68}"/>
          </ac:picMkLst>
        </pc:picChg>
        <pc:picChg chg="del mod topLvl">
          <ac:chgData name="Mathilda Händén" userId="c86d09dc-e4d8-4bba-a0b2-6bb6c20761f9" providerId="ADAL" clId="{AF4EB1B8-07A6-4481-91DF-B2D5D61615A8}" dt="2023-02-22T10:46:29.391" v="28988" actId="478"/>
          <ac:picMkLst>
            <pc:docMk/>
            <pc:sldMk cId="1097656428" sldId="3192"/>
            <ac:picMk id="27" creationId="{BF493D22-90BA-31C8-1826-3B3043BD8892}"/>
          </ac:picMkLst>
        </pc:picChg>
        <pc:picChg chg="mod">
          <ac:chgData name="Mathilda Händén" userId="c86d09dc-e4d8-4bba-a0b2-6bb6c20761f9" providerId="ADAL" clId="{AF4EB1B8-07A6-4481-91DF-B2D5D61615A8}" dt="2023-02-22T10:41:35.059" v="28896"/>
          <ac:picMkLst>
            <pc:docMk/>
            <pc:sldMk cId="1097656428" sldId="3192"/>
            <ac:picMk id="49" creationId="{D46011F0-1B2F-45B2-0FBB-8CDFD6AE857F}"/>
          </ac:picMkLst>
        </pc:picChg>
        <pc:cxnChg chg="mod">
          <ac:chgData name="Mathilda Händén" userId="c86d09dc-e4d8-4bba-a0b2-6bb6c20761f9" providerId="ADAL" clId="{AF4EB1B8-07A6-4481-91DF-B2D5D61615A8}" dt="2023-02-22T09:36:55.396" v="28191" actId="14100"/>
          <ac:cxnSpMkLst>
            <pc:docMk/>
            <pc:sldMk cId="1097656428" sldId="3192"/>
            <ac:cxnSpMk id="4" creationId="{597615D2-9F86-485C-A315-514A4434ABCD}"/>
          </ac:cxnSpMkLst>
        </pc:cxnChg>
        <pc:cxnChg chg="mod">
          <ac:chgData name="Mathilda Händén" userId="c86d09dc-e4d8-4bba-a0b2-6bb6c20761f9" providerId="ADAL" clId="{AF4EB1B8-07A6-4481-91DF-B2D5D61615A8}" dt="2023-02-22T10:44:24.129" v="28962" actId="14100"/>
          <ac:cxnSpMkLst>
            <pc:docMk/>
            <pc:sldMk cId="1097656428" sldId="3192"/>
            <ac:cxnSpMk id="6" creationId="{8FE9E308-D8C1-C8B9-1133-896FB209C86D}"/>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2T10:17:51.988" v="28610"/>
              <pc2:cmMkLst xmlns:pc2="http://schemas.microsoft.com/office/powerpoint/2019/9/main/command">
                <pc:docMk/>
                <pc:sldMk cId="1097656428" sldId="3192"/>
                <pc2:cmMk id="{C7B15645-C21F-4F09-A7EF-9A74734C0F8C}"/>
              </pc2:cmMkLst>
            </pc226:cmChg>
          </p:ext>
        </pc:extLst>
      </pc:sldChg>
      <pc:sldChg chg="addSp delSp modSp add del mod ord modNotesTx">
        <pc:chgData name="Mathilda Händén" userId="c86d09dc-e4d8-4bba-a0b2-6bb6c20761f9" providerId="ADAL" clId="{AF4EB1B8-07A6-4481-91DF-B2D5D61615A8}" dt="2023-02-22T14:10:50.225" v="29770" actId="47"/>
        <pc:sldMkLst>
          <pc:docMk/>
          <pc:sldMk cId="1362820777" sldId="3193"/>
        </pc:sldMkLst>
        <pc:spChg chg="mod">
          <ac:chgData name="Mathilda Händén" userId="c86d09dc-e4d8-4bba-a0b2-6bb6c20761f9" providerId="ADAL" clId="{AF4EB1B8-07A6-4481-91DF-B2D5D61615A8}" dt="2023-02-22T10:21:38.380" v="28662" actId="1076"/>
          <ac:spMkLst>
            <pc:docMk/>
            <pc:sldMk cId="1362820777" sldId="3193"/>
            <ac:spMk id="4" creationId="{A5B74A82-CF3D-ED6B-21B3-F0735ADAB509}"/>
          </ac:spMkLst>
        </pc:spChg>
        <pc:spChg chg="add mod">
          <ac:chgData name="Mathilda Händén" userId="c86d09dc-e4d8-4bba-a0b2-6bb6c20761f9" providerId="ADAL" clId="{AF4EB1B8-07A6-4481-91DF-B2D5D61615A8}" dt="2023-02-22T10:21:41.539" v="28663" actId="1076"/>
          <ac:spMkLst>
            <pc:docMk/>
            <pc:sldMk cId="1362820777" sldId="3193"/>
            <ac:spMk id="6" creationId="{B8A40582-F1BD-9EC9-2393-0D719D6DF9FC}"/>
          </ac:spMkLst>
        </pc:spChg>
        <pc:spChg chg="add mod">
          <ac:chgData name="Mathilda Händén" userId="c86d09dc-e4d8-4bba-a0b2-6bb6c20761f9" providerId="ADAL" clId="{AF4EB1B8-07A6-4481-91DF-B2D5D61615A8}" dt="2023-02-22T10:24:05.444" v="28700" actId="122"/>
          <ac:spMkLst>
            <pc:docMk/>
            <pc:sldMk cId="1362820777" sldId="3193"/>
            <ac:spMk id="10" creationId="{67F2142F-490A-771D-2C7A-92B6B5A8714B}"/>
          </ac:spMkLst>
        </pc:spChg>
        <pc:spChg chg="mod">
          <ac:chgData name="Mathilda Händén" userId="c86d09dc-e4d8-4bba-a0b2-6bb6c20761f9" providerId="ADAL" clId="{AF4EB1B8-07A6-4481-91DF-B2D5D61615A8}" dt="2023-02-22T10:24:53.979" v="28716" actId="1076"/>
          <ac:spMkLst>
            <pc:docMk/>
            <pc:sldMk cId="1362820777" sldId="3193"/>
            <ac:spMk id="14" creationId="{AC208E8D-F95C-0014-B041-359649CD1C0B}"/>
          </ac:spMkLst>
        </pc:spChg>
        <pc:spChg chg="mod">
          <ac:chgData name="Mathilda Händén" userId="c86d09dc-e4d8-4bba-a0b2-6bb6c20761f9" providerId="ADAL" clId="{AF4EB1B8-07A6-4481-91DF-B2D5D61615A8}" dt="2023-02-22T10:24:53.979" v="28716" actId="1076"/>
          <ac:spMkLst>
            <pc:docMk/>
            <pc:sldMk cId="1362820777" sldId="3193"/>
            <ac:spMk id="15" creationId="{39034CE3-08E5-C72E-6B66-40BC7C91B605}"/>
          </ac:spMkLst>
        </pc:spChg>
        <pc:spChg chg="add mod">
          <ac:chgData name="Mathilda Händén" userId="c86d09dc-e4d8-4bba-a0b2-6bb6c20761f9" providerId="ADAL" clId="{AF4EB1B8-07A6-4481-91DF-B2D5D61615A8}" dt="2023-02-22T10:23:26.943" v="28691" actId="113"/>
          <ac:spMkLst>
            <pc:docMk/>
            <pc:sldMk cId="1362820777" sldId="3193"/>
            <ac:spMk id="17" creationId="{5AF5E07A-390B-98D6-1D63-09772E34B3B1}"/>
          </ac:spMkLst>
        </pc:spChg>
        <pc:spChg chg="add mod">
          <ac:chgData name="Mathilda Händén" userId="c86d09dc-e4d8-4bba-a0b2-6bb6c20761f9" providerId="ADAL" clId="{AF4EB1B8-07A6-4481-91DF-B2D5D61615A8}" dt="2023-02-22T10:24:33.601" v="28711" actId="1076"/>
          <ac:spMkLst>
            <pc:docMk/>
            <pc:sldMk cId="1362820777" sldId="3193"/>
            <ac:spMk id="20" creationId="{ED38C980-2581-EAF8-0E7A-082692E893D2}"/>
          </ac:spMkLst>
        </pc:spChg>
        <pc:spChg chg="add mod">
          <ac:chgData name="Mathilda Händén" userId="c86d09dc-e4d8-4bba-a0b2-6bb6c20761f9" providerId="ADAL" clId="{AF4EB1B8-07A6-4481-91DF-B2D5D61615A8}" dt="2023-02-22T10:23:24.869" v="28690" actId="14100"/>
          <ac:spMkLst>
            <pc:docMk/>
            <pc:sldMk cId="1362820777" sldId="3193"/>
            <ac:spMk id="26" creationId="{C853E7E8-37C5-A966-E1A3-947A57F659C9}"/>
          </ac:spMkLst>
        </pc:spChg>
        <pc:spChg chg="add mod">
          <ac:chgData name="Mathilda Händén" userId="c86d09dc-e4d8-4bba-a0b2-6bb6c20761f9" providerId="ADAL" clId="{AF4EB1B8-07A6-4481-91DF-B2D5D61615A8}" dt="2023-02-22T10:23:28.939" v="28692" actId="113"/>
          <ac:spMkLst>
            <pc:docMk/>
            <pc:sldMk cId="1362820777" sldId="3193"/>
            <ac:spMk id="29" creationId="{11C494B8-5A21-D37D-3AB1-31B9DD712F52}"/>
          </ac:spMkLst>
        </pc:spChg>
        <pc:spChg chg="add mod">
          <ac:chgData name="Mathilda Händén" userId="c86d09dc-e4d8-4bba-a0b2-6bb6c20761f9" providerId="ADAL" clId="{AF4EB1B8-07A6-4481-91DF-B2D5D61615A8}" dt="2023-02-22T10:23:37.354" v="28696" actId="1076"/>
          <ac:spMkLst>
            <pc:docMk/>
            <pc:sldMk cId="1362820777" sldId="3193"/>
            <ac:spMk id="36" creationId="{2B312DE0-77BE-1D93-DEBC-910AE7AF9803}"/>
          </ac:spMkLst>
        </pc:spChg>
        <pc:spChg chg="add mod">
          <ac:chgData name="Mathilda Händén" userId="c86d09dc-e4d8-4bba-a0b2-6bb6c20761f9" providerId="ADAL" clId="{AF4EB1B8-07A6-4481-91DF-B2D5D61615A8}" dt="2023-02-22T09:57:30.125" v="28537" actId="207"/>
          <ac:spMkLst>
            <pc:docMk/>
            <pc:sldMk cId="1362820777" sldId="3193"/>
            <ac:spMk id="43" creationId="{CD43F343-2AD2-2F9B-4700-75FF8D83AFCC}"/>
          </ac:spMkLst>
        </pc:spChg>
        <pc:spChg chg="add del mod">
          <ac:chgData name="Mathilda Händén" userId="c86d09dc-e4d8-4bba-a0b2-6bb6c20761f9" providerId="ADAL" clId="{AF4EB1B8-07A6-4481-91DF-B2D5D61615A8}" dt="2023-02-22T10:14:51.380" v="28569" actId="478"/>
          <ac:spMkLst>
            <pc:docMk/>
            <pc:sldMk cId="1362820777" sldId="3193"/>
            <ac:spMk id="45" creationId="{BFE0DCB3-1217-4F14-D128-C2C0DB111D69}"/>
          </ac:spMkLst>
        </pc:spChg>
        <pc:picChg chg="add mod">
          <ac:chgData name="Mathilda Händén" userId="c86d09dc-e4d8-4bba-a0b2-6bb6c20761f9" providerId="ADAL" clId="{AF4EB1B8-07A6-4481-91DF-B2D5D61615A8}" dt="2023-02-22T09:50:19.638" v="28384" actId="1076"/>
          <ac:picMkLst>
            <pc:docMk/>
            <pc:sldMk cId="1362820777" sldId="3193"/>
            <ac:picMk id="2" creationId="{A9FE927B-3239-E00A-169D-86A5B5250D4A}"/>
          </ac:picMkLst>
        </pc:picChg>
        <pc:picChg chg="mod">
          <ac:chgData name="Mathilda Händén" userId="c86d09dc-e4d8-4bba-a0b2-6bb6c20761f9" providerId="ADAL" clId="{AF4EB1B8-07A6-4481-91DF-B2D5D61615A8}" dt="2023-02-22T10:21:38.380" v="28662" actId="1076"/>
          <ac:picMkLst>
            <pc:docMk/>
            <pc:sldMk cId="1362820777" sldId="3193"/>
            <ac:picMk id="5" creationId="{4520C24D-61AE-2466-6E84-A0DEAD3344B4}"/>
          </ac:picMkLst>
        </pc:picChg>
        <pc:picChg chg="add mod">
          <ac:chgData name="Mathilda Händén" userId="c86d09dc-e4d8-4bba-a0b2-6bb6c20761f9" providerId="ADAL" clId="{AF4EB1B8-07A6-4481-91DF-B2D5D61615A8}" dt="2023-02-22T10:21:44.847" v="28664" actId="1076"/>
          <ac:picMkLst>
            <pc:docMk/>
            <pc:sldMk cId="1362820777" sldId="3193"/>
            <ac:picMk id="7" creationId="{DF312C9B-E636-F781-CDAF-BC3D788A8155}"/>
          </ac:picMkLst>
        </pc:picChg>
        <pc:picChg chg="mod">
          <ac:chgData name="Mathilda Händén" userId="c86d09dc-e4d8-4bba-a0b2-6bb6c20761f9" providerId="ADAL" clId="{AF4EB1B8-07A6-4481-91DF-B2D5D61615A8}" dt="2023-02-22T10:24:16.295" v="28707" actId="1076"/>
          <ac:picMkLst>
            <pc:docMk/>
            <pc:sldMk cId="1362820777" sldId="3193"/>
            <ac:picMk id="11" creationId="{797459C7-7102-D47C-0C18-F9151E5C9C3C}"/>
          </ac:picMkLst>
        </pc:picChg>
        <pc:picChg chg="add del mod">
          <ac:chgData name="Mathilda Händén" userId="c86d09dc-e4d8-4bba-a0b2-6bb6c20761f9" providerId="ADAL" clId="{AF4EB1B8-07A6-4481-91DF-B2D5D61615A8}" dt="2023-02-22T09:50:21.626" v="28385" actId="1076"/>
          <ac:picMkLst>
            <pc:docMk/>
            <pc:sldMk cId="1362820777" sldId="3193"/>
            <ac:picMk id="12" creationId="{697AE5C2-E613-6388-7FE6-13CE400E8431}"/>
          </ac:picMkLst>
        </pc:picChg>
        <pc:picChg chg="mod">
          <ac:chgData name="Mathilda Händén" userId="c86d09dc-e4d8-4bba-a0b2-6bb6c20761f9" providerId="ADAL" clId="{AF4EB1B8-07A6-4481-91DF-B2D5D61615A8}" dt="2023-02-22T09:50:24.267" v="28386" actId="1076"/>
          <ac:picMkLst>
            <pc:docMk/>
            <pc:sldMk cId="1362820777" sldId="3193"/>
            <ac:picMk id="13" creationId="{2DFC1E33-9943-EB91-AAD7-F712326158A0}"/>
          </ac:picMkLst>
        </pc:picChg>
        <pc:cxnChg chg="add mod">
          <ac:chgData name="Mathilda Händén" userId="c86d09dc-e4d8-4bba-a0b2-6bb6c20761f9" providerId="ADAL" clId="{AF4EB1B8-07A6-4481-91DF-B2D5D61615A8}" dt="2023-02-22T10:21:31.293" v="28661" actId="1076"/>
          <ac:cxnSpMkLst>
            <pc:docMk/>
            <pc:sldMk cId="1362820777" sldId="3193"/>
            <ac:cxnSpMk id="3" creationId="{950009D9-2492-884F-5569-C3AAD0940F27}"/>
          </ac:cxnSpMkLst>
        </pc:cxnChg>
        <pc:cxnChg chg="add mod">
          <ac:chgData name="Mathilda Händén" userId="c86d09dc-e4d8-4bba-a0b2-6bb6c20761f9" providerId="ADAL" clId="{AF4EB1B8-07A6-4481-91DF-B2D5D61615A8}" dt="2023-02-22T10:24:43.391" v="28714" actId="14100"/>
          <ac:cxnSpMkLst>
            <pc:docMk/>
            <pc:sldMk cId="1362820777" sldId="3193"/>
            <ac:cxnSpMk id="9" creationId="{7FAA57F1-3C14-9063-01EB-DD3CA8DE962D}"/>
          </ac:cxnSpMkLst>
        </pc:cxnChg>
        <pc:cxnChg chg="add mod">
          <ac:chgData name="Mathilda Händén" userId="c86d09dc-e4d8-4bba-a0b2-6bb6c20761f9" providerId="ADAL" clId="{AF4EB1B8-07A6-4481-91DF-B2D5D61615A8}" dt="2023-02-22T10:22:25.682" v="28675" actId="14100"/>
          <ac:cxnSpMkLst>
            <pc:docMk/>
            <pc:sldMk cId="1362820777" sldId="3193"/>
            <ac:cxnSpMk id="16" creationId="{E6750FC6-9624-F9C9-C283-67AB125CA1ED}"/>
          </ac:cxnSpMkLst>
        </pc:cxnChg>
        <pc:cxnChg chg="add mod">
          <ac:chgData name="Mathilda Händén" userId="c86d09dc-e4d8-4bba-a0b2-6bb6c20761f9" providerId="ADAL" clId="{AF4EB1B8-07A6-4481-91DF-B2D5D61615A8}" dt="2023-02-22T10:24:47.477" v="28715" actId="1076"/>
          <ac:cxnSpMkLst>
            <pc:docMk/>
            <pc:sldMk cId="1362820777" sldId="3193"/>
            <ac:cxnSpMk id="19" creationId="{DE4246ED-27A9-02B0-075C-89FE7C5782A5}"/>
          </ac:cxnSpMkLst>
        </pc:cxnChg>
        <pc:cxnChg chg="add mod">
          <ac:chgData name="Mathilda Händén" userId="c86d09dc-e4d8-4bba-a0b2-6bb6c20761f9" providerId="ADAL" clId="{AF4EB1B8-07A6-4481-91DF-B2D5D61615A8}" dt="2023-02-22T09:53:14.932" v="28445" actId="1076"/>
          <ac:cxnSpMkLst>
            <pc:docMk/>
            <pc:sldMk cId="1362820777" sldId="3193"/>
            <ac:cxnSpMk id="25" creationId="{90AA3BAA-B8B3-B314-D9ED-F0C33F35A977}"/>
          </ac:cxnSpMkLst>
        </pc:cxnChg>
        <pc:cxnChg chg="add mod">
          <ac:chgData name="Mathilda Händén" userId="c86d09dc-e4d8-4bba-a0b2-6bb6c20761f9" providerId="ADAL" clId="{AF4EB1B8-07A6-4481-91DF-B2D5D61615A8}" dt="2023-02-22T10:21:57.193" v="28665" actId="14100"/>
          <ac:cxnSpMkLst>
            <pc:docMk/>
            <pc:sldMk cId="1362820777" sldId="3193"/>
            <ac:cxnSpMk id="28" creationId="{54020C8A-1ABC-4591-24AB-7B10F010E35F}"/>
          </ac:cxnSpMkLst>
        </pc:cxnChg>
        <pc:cxnChg chg="add mod">
          <ac:chgData name="Mathilda Händén" userId="c86d09dc-e4d8-4bba-a0b2-6bb6c20761f9" providerId="ADAL" clId="{AF4EB1B8-07A6-4481-91DF-B2D5D61615A8}" dt="2023-02-22T10:22:05.697" v="28667" actId="14100"/>
          <ac:cxnSpMkLst>
            <pc:docMk/>
            <pc:sldMk cId="1362820777" sldId="3193"/>
            <ac:cxnSpMk id="33" creationId="{ADC0BEFE-5A0A-EBB8-D2A0-85E64334EDB0}"/>
          </ac:cxnSpMkLst>
        </pc:cxnChg>
        <pc:cxnChg chg="add mod">
          <ac:chgData name="Mathilda Händén" userId="c86d09dc-e4d8-4bba-a0b2-6bb6c20761f9" providerId="ADAL" clId="{AF4EB1B8-07A6-4481-91DF-B2D5D61615A8}" dt="2023-02-22T10:22:08.270" v="28668" actId="14100"/>
          <ac:cxnSpMkLst>
            <pc:docMk/>
            <pc:sldMk cId="1362820777" sldId="3193"/>
            <ac:cxnSpMk id="38" creationId="{551C2F16-7906-34BE-B00E-C43737F0423F}"/>
          </ac:cxnSpMkLst>
        </pc:cxnChg>
      </pc:sldChg>
      <pc:sldChg chg="addSp modSp new del mod">
        <pc:chgData name="Mathilda Händén" userId="c86d09dc-e4d8-4bba-a0b2-6bb6c20761f9" providerId="ADAL" clId="{AF4EB1B8-07A6-4481-91DF-B2D5D61615A8}" dt="2023-02-22T09:41:29.099" v="28292" actId="47"/>
        <pc:sldMkLst>
          <pc:docMk/>
          <pc:sldMk cId="3083044454" sldId="3193"/>
        </pc:sldMkLst>
        <pc:spChg chg="mod">
          <ac:chgData name="Mathilda Händén" userId="c86d09dc-e4d8-4bba-a0b2-6bb6c20761f9" providerId="ADAL" clId="{AF4EB1B8-07A6-4481-91DF-B2D5D61615A8}" dt="2023-02-22T09:41:23.374" v="28291" actId="20577"/>
          <ac:spMkLst>
            <pc:docMk/>
            <pc:sldMk cId="3083044454" sldId="3193"/>
            <ac:spMk id="2" creationId="{8CB6D07D-613D-906C-5A04-8CD1A06C7D7D}"/>
          </ac:spMkLst>
        </pc:spChg>
        <pc:picChg chg="add mod">
          <ac:chgData name="Mathilda Händén" userId="c86d09dc-e4d8-4bba-a0b2-6bb6c20761f9" providerId="ADAL" clId="{AF4EB1B8-07A6-4481-91DF-B2D5D61615A8}" dt="2023-02-22T09:41:07.477" v="28286" actId="14100"/>
          <ac:picMkLst>
            <pc:docMk/>
            <pc:sldMk cId="3083044454" sldId="3193"/>
            <ac:picMk id="3" creationId="{1F4A73A7-4643-7376-9D38-C0DE478B619A}"/>
          </ac:picMkLst>
        </pc:picChg>
        <pc:picChg chg="add mod">
          <ac:chgData name="Mathilda Händén" userId="c86d09dc-e4d8-4bba-a0b2-6bb6c20761f9" providerId="ADAL" clId="{AF4EB1B8-07A6-4481-91DF-B2D5D61615A8}" dt="2023-02-22T09:41:21.049" v="28287" actId="14100"/>
          <ac:picMkLst>
            <pc:docMk/>
            <pc:sldMk cId="3083044454" sldId="3193"/>
            <ac:picMk id="4" creationId="{C692A248-9A6F-7877-515C-7348E0346530}"/>
          </ac:picMkLst>
        </pc:picChg>
      </pc:sldChg>
      <pc:sldChg chg="addSp delSp modSp add mod modTransition modAnim addCm delCm">
        <pc:chgData name="Mathilda Händén" userId="c86d09dc-e4d8-4bba-a0b2-6bb6c20761f9" providerId="ADAL" clId="{AF4EB1B8-07A6-4481-91DF-B2D5D61615A8}" dt="2023-03-03T08:36:56.997" v="35833" actId="1076"/>
        <pc:sldMkLst>
          <pc:docMk/>
          <pc:sldMk cId="3498820091" sldId="3194"/>
        </pc:sldMkLst>
        <pc:spChg chg="mod topLvl">
          <ac:chgData name="Mathilda Händén" userId="c86d09dc-e4d8-4bba-a0b2-6bb6c20761f9" providerId="ADAL" clId="{AF4EB1B8-07A6-4481-91DF-B2D5D61615A8}" dt="2023-02-22T10:32:46.678" v="28815" actId="164"/>
          <ac:spMkLst>
            <pc:docMk/>
            <pc:sldMk cId="3498820091" sldId="3194"/>
            <ac:spMk id="4" creationId="{A5B74A82-CF3D-ED6B-21B3-F0735ADAB509}"/>
          </ac:spMkLst>
        </pc:spChg>
        <pc:spChg chg="mod">
          <ac:chgData name="Mathilda Händén" userId="c86d09dc-e4d8-4bba-a0b2-6bb6c20761f9" providerId="ADAL" clId="{AF4EB1B8-07A6-4481-91DF-B2D5D61615A8}" dt="2023-02-22T10:32:41.560" v="28814" actId="164"/>
          <ac:spMkLst>
            <pc:docMk/>
            <pc:sldMk cId="3498820091" sldId="3194"/>
            <ac:spMk id="6" creationId="{B8A40582-F1BD-9EC9-2393-0D719D6DF9FC}"/>
          </ac:spMkLst>
        </pc:spChg>
        <pc:spChg chg="mod">
          <ac:chgData name="Mathilda Händén" userId="c86d09dc-e4d8-4bba-a0b2-6bb6c20761f9" providerId="ADAL" clId="{AF4EB1B8-07A6-4481-91DF-B2D5D61615A8}" dt="2023-02-22T10:27:28.796" v="28765" actId="554"/>
          <ac:spMkLst>
            <pc:docMk/>
            <pc:sldMk cId="3498820091" sldId="3194"/>
            <ac:spMk id="10" creationId="{67F2142F-490A-771D-2C7A-92B6B5A8714B}"/>
          </ac:spMkLst>
        </pc:spChg>
        <pc:spChg chg="mod">
          <ac:chgData name="Mathilda Händén" userId="c86d09dc-e4d8-4bba-a0b2-6bb6c20761f9" providerId="ADAL" clId="{AF4EB1B8-07A6-4481-91DF-B2D5D61615A8}" dt="2023-03-03T08:36:47.194" v="35831" actId="1076"/>
          <ac:spMkLst>
            <pc:docMk/>
            <pc:sldMk cId="3498820091" sldId="3194"/>
            <ac:spMk id="14" creationId="{AC208E8D-F95C-0014-B041-359649CD1C0B}"/>
          </ac:spMkLst>
        </pc:spChg>
        <pc:spChg chg="mod">
          <ac:chgData name="Mathilda Händén" userId="c86d09dc-e4d8-4bba-a0b2-6bb6c20761f9" providerId="ADAL" clId="{AF4EB1B8-07A6-4481-91DF-B2D5D61615A8}" dt="2023-03-03T08:36:42.340" v="35830" actId="404"/>
          <ac:spMkLst>
            <pc:docMk/>
            <pc:sldMk cId="3498820091" sldId="3194"/>
            <ac:spMk id="15" creationId="{39034CE3-08E5-C72E-6B66-40BC7C91B605}"/>
          </ac:spMkLst>
        </pc:spChg>
        <pc:spChg chg="mod">
          <ac:chgData name="Mathilda Händén" userId="c86d09dc-e4d8-4bba-a0b2-6bb6c20761f9" providerId="ADAL" clId="{AF4EB1B8-07A6-4481-91DF-B2D5D61615A8}" dt="2023-02-22T10:28:13.948" v="28774" actId="554"/>
          <ac:spMkLst>
            <pc:docMk/>
            <pc:sldMk cId="3498820091" sldId="3194"/>
            <ac:spMk id="17" creationId="{5AF5E07A-390B-98D6-1D63-09772E34B3B1}"/>
          </ac:spMkLst>
        </pc:spChg>
        <pc:spChg chg="mod">
          <ac:chgData name="Mathilda Händén" userId="c86d09dc-e4d8-4bba-a0b2-6bb6c20761f9" providerId="ADAL" clId="{AF4EB1B8-07A6-4481-91DF-B2D5D61615A8}" dt="2023-02-22T10:28:13.948" v="28774" actId="554"/>
          <ac:spMkLst>
            <pc:docMk/>
            <pc:sldMk cId="3498820091" sldId="3194"/>
            <ac:spMk id="26" creationId="{C853E7E8-37C5-A966-E1A3-947A57F659C9}"/>
          </ac:spMkLst>
        </pc:spChg>
        <pc:spChg chg="mod">
          <ac:chgData name="Mathilda Händén" userId="c86d09dc-e4d8-4bba-a0b2-6bb6c20761f9" providerId="ADAL" clId="{AF4EB1B8-07A6-4481-91DF-B2D5D61615A8}" dt="2023-02-22T14:10:58.638" v="29780" actId="1038"/>
          <ac:spMkLst>
            <pc:docMk/>
            <pc:sldMk cId="3498820091" sldId="3194"/>
            <ac:spMk id="29" creationId="{11C494B8-5A21-D37D-3AB1-31B9DD712F52}"/>
          </ac:spMkLst>
        </pc:spChg>
        <pc:spChg chg="add mod">
          <ac:chgData name="Mathilda Händén" userId="c86d09dc-e4d8-4bba-a0b2-6bb6c20761f9" providerId="ADAL" clId="{AF4EB1B8-07A6-4481-91DF-B2D5D61615A8}" dt="2023-02-22T14:10:58.638" v="29780" actId="1038"/>
          <ac:spMkLst>
            <pc:docMk/>
            <pc:sldMk cId="3498820091" sldId="3194"/>
            <ac:spMk id="35" creationId="{B838E72D-F376-9177-55F3-0C56444A9F61}"/>
          </ac:spMkLst>
        </pc:spChg>
        <pc:spChg chg="mod">
          <ac:chgData name="Mathilda Händén" userId="c86d09dc-e4d8-4bba-a0b2-6bb6c20761f9" providerId="ADAL" clId="{AF4EB1B8-07A6-4481-91DF-B2D5D61615A8}" dt="2023-02-22T10:27:28.796" v="28765" actId="554"/>
          <ac:spMkLst>
            <pc:docMk/>
            <pc:sldMk cId="3498820091" sldId="3194"/>
            <ac:spMk id="36" creationId="{2B312DE0-77BE-1D93-DEBC-910AE7AF9803}"/>
          </ac:spMkLst>
        </pc:spChg>
        <pc:spChg chg="del mod">
          <ac:chgData name="Mathilda Händén" userId="c86d09dc-e4d8-4bba-a0b2-6bb6c20761f9" providerId="ADAL" clId="{AF4EB1B8-07A6-4481-91DF-B2D5D61615A8}" dt="2023-02-27T08:55:11.305" v="30683" actId="478"/>
          <ac:spMkLst>
            <pc:docMk/>
            <pc:sldMk cId="3498820091" sldId="3194"/>
            <ac:spMk id="43" creationId="{CD43F343-2AD2-2F9B-4700-75FF8D83AFCC}"/>
          </ac:spMkLst>
        </pc:spChg>
        <pc:spChg chg="add mod ord">
          <ac:chgData name="Mathilda Händén" userId="c86d09dc-e4d8-4bba-a0b2-6bb6c20761f9" providerId="ADAL" clId="{AF4EB1B8-07A6-4481-91DF-B2D5D61615A8}" dt="2023-02-22T10:32:46.678" v="28815" actId="164"/>
          <ac:spMkLst>
            <pc:docMk/>
            <pc:sldMk cId="3498820091" sldId="3194"/>
            <ac:spMk id="46" creationId="{68E23554-D918-16DC-F8AF-3C826AA23801}"/>
          </ac:spMkLst>
        </pc:spChg>
        <pc:spChg chg="add mod ord">
          <ac:chgData name="Mathilda Händén" userId="c86d09dc-e4d8-4bba-a0b2-6bb6c20761f9" providerId="ADAL" clId="{AF4EB1B8-07A6-4481-91DF-B2D5D61615A8}" dt="2023-02-22T10:32:41.560" v="28814" actId="164"/>
          <ac:spMkLst>
            <pc:docMk/>
            <pc:sldMk cId="3498820091" sldId="3194"/>
            <ac:spMk id="47" creationId="{0666F840-F4A8-9F7C-E24A-97CE6B1B9AF6}"/>
          </ac:spMkLst>
        </pc:spChg>
        <pc:spChg chg="del mod topLvl">
          <ac:chgData name="Mathilda Händén" userId="c86d09dc-e4d8-4bba-a0b2-6bb6c20761f9" providerId="ADAL" clId="{AF4EB1B8-07A6-4481-91DF-B2D5D61615A8}" dt="2023-02-22T10:34:36.956" v="28881" actId="478"/>
          <ac:spMkLst>
            <pc:docMk/>
            <pc:sldMk cId="3498820091" sldId="3194"/>
            <ac:spMk id="52" creationId="{319BD794-4744-5805-3577-FE35EAA48AC0}"/>
          </ac:spMkLst>
        </pc:spChg>
        <pc:spChg chg="del mod topLvl">
          <ac:chgData name="Mathilda Händén" userId="c86d09dc-e4d8-4bba-a0b2-6bb6c20761f9" providerId="ADAL" clId="{AF4EB1B8-07A6-4481-91DF-B2D5D61615A8}" dt="2023-02-22T10:34:48.141" v="28882" actId="478"/>
          <ac:spMkLst>
            <pc:docMk/>
            <pc:sldMk cId="3498820091" sldId="3194"/>
            <ac:spMk id="53" creationId="{7404E0B6-112E-41CC-30CA-981C2A442C37}"/>
          </ac:spMkLst>
        </pc:spChg>
        <pc:grpChg chg="add del mod">
          <ac:chgData name="Mathilda Händén" userId="c86d09dc-e4d8-4bba-a0b2-6bb6c20761f9" providerId="ADAL" clId="{AF4EB1B8-07A6-4481-91DF-B2D5D61615A8}" dt="2023-02-22T10:27:40.523" v="28766" actId="478"/>
          <ac:grpSpMkLst>
            <pc:docMk/>
            <pc:sldMk cId="3498820091" sldId="3194"/>
            <ac:grpSpMk id="8" creationId="{A56C1575-94A7-AECB-9191-FBA3FEF88D67}"/>
          </ac:grpSpMkLst>
        </pc:grpChg>
        <pc:grpChg chg="add mod">
          <ac:chgData name="Mathilda Händén" userId="c86d09dc-e4d8-4bba-a0b2-6bb6c20761f9" providerId="ADAL" clId="{AF4EB1B8-07A6-4481-91DF-B2D5D61615A8}" dt="2023-02-22T10:25:22.590" v="28726" actId="164"/>
          <ac:grpSpMkLst>
            <pc:docMk/>
            <pc:sldMk cId="3498820091" sldId="3194"/>
            <ac:grpSpMk id="18" creationId="{A6FA3E82-E6D1-C025-0A1B-85E1175AC649}"/>
          </ac:grpSpMkLst>
        </pc:grpChg>
        <pc:grpChg chg="add mod">
          <ac:chgData name="Mathilda Händén" userId="c86d09dc-e4d8-4bba-a0b2-6bb6c20761f9" providerId="ADAL" clId="{AF4EB1B8-07A6-4481-91DF-B2D5D61615A8}" dt="2023-02-22T10:25:36.191" v="28731" actId="164"/>
          <ac:grpSpMkLst>
            <pc:docMk/>
            <pc:sldMk cId="3498820091" sldId="3194"/>
            <ac:grpSpMk id="24" creationId="{AC88E7F2-E762-6106-58B2-E7E6F86E1AB7}"/>
          </ac:grpSpMkLst>
        </pc:grpChg>
        <pc:grpChg chg="add del mod">
          <ac:chgData name="Mathilda Händén" userId="c86d09dc-e4d8-4bba-a0b2-6bb6c20761f9" providerId="ADAL" clId="{AF4EB1B8-07A6-4481-91DF-B2D5D61615A8}" dt="2023-02-22T10:35:06.312" v="28891" actId="1076"/>
          <ac:grpSpMkLst>
            <pc:docMk/>
            <pc:sldMk cId="3498820091" sldId="3194"/>
            <ac:grpSpMk id="49" creationId="{77D205E2-4FCF-FD06-6AE5-5150926E4AC3}"/>
          </ac:grpSpMkLst>
        </pc:grpChg>
        <pc:grpChg chg="add mod">
          <ac:chgData name="Mathilda Händén" userId="c86d09dc-e4d8-4bba-a0b2-6bb6c20761f9" providerId="ADAL" clId="{AF4EB1B8-07A6-4481-91DF-B2D5D61615A8}" dt="2023-02-22T10:33:20.881" v="28817" actId="14100"/>
          <ac:grpSpMkLst>
            <pc:docMk/>
            <pc:sldMk cId="3498820091" sldId="3194"/>
            <ac:grpSpMk id="50" creationId="{6B82FFD8-254D-C02A-FB18-F2612FA15AD7}"/>
          </ac:grpSpMkLst>
        </pc:grpChg>
        <pc:grpChg chg="add del mod">
          <ac:chgData name="Mathilda Händén" userId="c86d09dc-e4d8-4bba-a0b2-6bb6c20761f9" providerId="ADAL" clId="{AF4EB1B8-07A6-4481-91DF-B2D5D61615A8}" dt="2023-02-22T10:34:36.956" v="28881" actId="478"/>
          <ac:grpSpMkLst>
            <pc:docMk/>
            <pc:sldMk cId="3498820091" sldId="3194"/>
            <ac:grpSpMk id="51" creationId="{D05BE7BA-424B-4277-8619-60DF3AB66326}"/>
          </ac:grpSpMkLst>
        </pc:grpChg>
        <pc:picChg chg="add mod">
          <ac:chgData name="Mathilda Händén" userId="c86d09dc-e4d8-4bba-a0b2-6bb6c20761f9" providerId="ADAL" clId="{AF4EB1B8-07A6-4481-91DF-B2D5D61615A8}" dt="2023-03-03T08:36:56.997" v="35833" actId="1076"/>
          <ac:picMkLst>
            <pc:docMk/>
            <pc:sldMk cId="3498820091" sldId="3194"/>
            <ac:picMk id="5" creationId="{2328B02A-D7B4-3491-31CE-6AA98328B1E2}"/>
          </ac:picMkLst>
        </pc:picChg>
        <pc:picChg chg="del mod topLvl">
          <ac:chgData name="Mathilda Händén" userId="c86d09dc-e4d8-4bba-a0b2-6bb6c20761f9" providerId="ADAL" clId="{AF4EB1B8-07A6-4481-91DF-B2D5D61615A8}" dt="2023-02-22T10:27:40.523" v="28766" actId="478"/>
          <ac:picMkLst>
            <pc:docMk/>
            <pc:sldMk cId="3498820091" sldId="3194"/>
            <ac:picMk id="5" creationId="{4520C24D-61AE-2466-6E84-A0DEAD3344B4}"/>
          </ac:picMkLst>
        </pc:picChg>
        <pc:picChg chg="del">
          <ac:chgData name="Mathilda Händén" userId="c86d09dc-e4d8-4bba-a0b2-6bb6c20761f9" providerId="ADAL" clId="{AF4EB1B8-07A6-4481-91DF-B2D5D61615A8}" dt="2023-02-22T10:27:42.405" v="28767" actId="478"/>
          <ac:picMkLst>
            <pc:docMk/>
            <pc:sldMk cId="3498820091" sldId="3194"/>
            <ac:picMk id="7" creationId="{DF312C9B-E636-F781-CDAF-BC3D788A8155}"/>
          </ac:picMkLst>
        </pc:picChg>
        <pc:picChg chg="del">
          <ac:chgData name="Mathilda Händén" userId="c86d09dc-e4d8-4bba-a0b2-6bb6c20761f9" providerId="ADAL" clId="{AF4EB1B8-07A6-4481-91DF-B2D5D61615A8}" dt="2023-02-22T10:28:29.602" v="28777" actId="478"/>
          <ac:picMkLst>
            <pc:docMk/>
            <pc:sldMk cId="3498820091" sldId="3194"/>
            <ac:picMk id="11" creationId="{797459C7-7102-D47C-0C18-F9151E5C9C3C}"/>
          </ac:picMkLst>
        </pc:picChg>
        <pc:picChg chg="mod">
          <ac:chgData name="Mathilda Händén" userId="c86d09dc-e4d8-4bba-a0b2-6bb6c20761f9" providerId="ADAL" clId="{AF4EB1B8-07A6-4481-91DF-B2D5D61615A8}" dt="2023-02-22T14:10:58.638" v="29780" actId="1038"/>
          <ac:picMkLst>
            <pc:docMk/>
            <pc:sldMk cId="3498820091" sldId="3194"/>
            <ac:picMk id="12" creationId="{697AE5C2-E613-6388-7FE6-13CE400E8431}"/>
          </ac:picMkLst>
        </pc:picChg>
        <pc:picChg chg="mod">
          <ac:chgData name="Mathilda Händén" userId="c86d09dc-e4d8-4bba-a0b2-6bb6c20761f9" providerId="ADAL" clId="{AF4EB1B8-07A6-4481-91DF-B2D5D61615A8}" dt="2023-02-22T10:26:46.259" v="28755" actId="1076"/>
          <ac:picMkLst>
            <pc:docMk/>
            <pc:sldMk cId="3498820091" sldId="3194"/>
            <ac:picMk id="13" creationId="{2DFC1E33-9943-EB91-AAD7-F712326158A0}"/>
          </ac:picMkLst>
        </pc:picChg>
        <pc:cxnChg chg="mod">
          <ac:chgData name="Mathilda Händén" userId="c86d09dc-e4d8-4bba-a0b2-6bb6c20761f9" providerId="ADAL" clId="{AF4EB1B8-07A6-4481-91DF-B2D5D61615A8}" dt="2023-02-22T10:28:38.278" v="28779" actId="1076"/>
          <ac:cxnSpMkLst>
            <pc:docMk/>
            <pc:sldMk cId="3498820091" sldId="3194"/>
            <ac:cxnSpMk id="3" creationId="{950009D9-2492-884F-5569-C3AAD0940F27}"/>
          </ac:cxnSpMkLst>
        </pc:cxnChg>
        <pc:cxnChg chg="mod">
          <ac:chgData name="Mathilda Händén" userId="c86d09dc-e4d8-4bba-a0b2-6bb6c20761f9" providerId="ADAL" clId="{AF4EB1B8-07A6-4481-91DF-B2D5D61615A8}" dt="2023-02-22T10:27:17.052" v="28761" actId="14100"/>
          <ac:cxnSpMkLst>
            <pc:docMk/>
            <pc:sldMk cId="3498820091" sldId="3194"/>
            <ac:cxnSpMk id="9" creationId="{7FAA57F1-3C14-9063-01EB-DD3CA8DE962D}"/>
          </ac:cxnSpMkLst>
        </pc:cxnChg>
        <pc:cxnChg chg="mod">
          <ac:chgData name="Mathilda Händén" userId="c86d09dc-e4d8-4bba-a0b2-6bb6c20761f9" providerId="ADAL" clId="{AF4EB1B8-07A6-4481-91DF-B2D5D61615A8}" dt="2023-02-22T10:26:00.698" v="28742" actId="1076"/>
          <ac:cxnSpMkLst>
            <pc:docMk/>
            <pc:sldMk cId="3498820091" sldId="3194"/>
            <ac:cxnSpMk id="16" creationId="{E6750FC6-9624-F9C9-C283-67AB125CA1ED}"/>
          </ac:cxnSpMkLst>
        </pc:cxnChg>
        <pc:cxnChg chg="mod">
          <ac:chgData name="Mathilda Händén" userId="c86d09dc-e4d8-4bba-a0b2-6bb6c20761f9" providerId="ADAL" clId="{AF4EB1B8-07A6-4481-91DF-B2D5D61615A8}" dt="2023-02-22T10:28:28.076" v="28776" actId="14100"/>
          <ac:cxnSpMkLst>
            <pc:docMk/>
            <pc:sldMk cId="3498820091" sldId="3194"/>
            <ac:cxnSpMk id="19" creationId="{DE4246ED-27A9-02B0-075C-89FE7C5782A5}"/>
          </ac:cxnSpMkLst>
        </pc:cxnChg>
        <pc:cxnChg chg="mod">
          <ac:chgData name="Mathilda Händén" userId="c86d09dc-e4d8-4bba-a0b2-6bb6c20761f9" providerId="ADAL" clId="{AF4EB1B8-07A6-4481-91DF-B2D5D61615A8}" dt="2023-02-22T14:10:58.638" v="29780" actId="1038"/>
          <ac:cxnSpMkLst>
            <pc:docMk/>
            <pc:sldMk cId="3498820091" sldId="3194"/>
            <ac:cxnSpMk id="28" creationId="{54020C8A-1ABC-4591-24AB-7B10F010E35F}"/>
          </ac:cxnSpMkLst>
        </pc:cxnChg>
        <pc:cxnChg chg="mod">
          <ac:chgData name="Mathilda Händén" userId="c86d09dc-e4d8-4bba-a0b2-6bb6c20761f9" providerId="ADAL" clId="{AF4EB1B8-07A6-4481-91DF-B2D5D61615A8}" dt="2023-02-22T14:10:58.638" v="29780" actId="1038"/>
          <ac:cxnSpMkLst>
            <pc:docMk/>
            <pc:sldMk cId="3498820091" sldId="3194"/>
            <ac:cxnSpMk id="33" creationId="{ADC0BEFE-5A0A-EBB8-D2A0-85E64334EDB0}"/>
          </ac:cxnSpMkLst>
        </pc:cxnChg>
        <pc:cxnChg chg="mod">
          <ac:chgData name="Mathilda Händén" userId="c86d09dc-e4d8-4bba-a0b2-6bb6c20761f9" providerId="ADAL" clId="{AF4EB1B8-07A6-4481-91DF-B2D5D61615A8}" dt="2023-02-22T10:26:48.552" v="28756" actId="14100"/>
          <ac:cxnSpMkLst>
            <pc:docMk/>
            <pc:sldMk cId="3498820091" sldId="3194"/>
            <ac:cxnSpMk id="38" creationId="{551C2F16-7906-34BE-B00E-C43737F0423F}"/>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3:31:02.603" v="32215"/>
              <pc2:cmMkLst xmlns:pc2="http://schemas.microsoft.com/office/powerpoint/2019/9/main/command">
                <pc:docMk/>
                <pc:sldMk cId="3498820091" sldId="3194"/>
                <pc2:cmMk id="{FBD57D40-A3A6-40CE-A4EB-67D9138EA20B}"/>
              </pc2:cmMkLst>
            </pc226:cmChg>
            <pc226:cmChg xmlns:pc226="http://schemas.microsoft.com/office/powerpoint/2022/06/main/command" chg="add del">
              <pc226:chgData name="Mathilda Händén" userId="c86d09dc-e4d8-4bba-a0b2-6bb6c20761f9" providerId="ADAL" clId="{AF4EB1B8-07A6-4481-91DF-B2D5D61615A8}" dt="2023-03-02T14:05:16.807" v="35353"/>
              <pc2:cmMkLst xmlns:pc2="http://schemas.microsoft.com/office/powerpoint/2019/9/main/command">
                <pc:docMk/>
                <pc:sldMk cId="3498820091" sldId="3194"/>
                <pc2:cmMk id="{376A8085-4496-42DF-832B-47EB2F972CE9}"/>
              </pc2:cmMkLst>
            </pc226:cmChg>
          </p:ext>
        </pc:extLst>
      </pc:sldChg>
      <pc:sldChg chg="addSp delSp modSp add del mod delAnim modAnim modNotesTx">
        <pc:chgData name="Mathilda Händén" userId="c86d09dc-e4d8-4bba-a0b2-6bb6c20761f9" providerId="ADAL" clId="{AF4EB1B8-07A6-4481-91DF-B2D5D61615A8}" dt="2023-03-01T10:52:16.780" v="31590" actId="47"/>
        <pc:sldMkLst>
          <pc:docMk/>
          <pc:sldMk cId="3532191394" sldId="3195"/>
        </pc:sldMkLst>
        <pc:spChg chg="mod">
          <ac:chgData name="Mathilda Händén" userId="c86d09dc-e4d8-4bba-a0b2-6bb6c20761f9" providerId="ADAL" clId="{AF4EB1B8-07A6-4481-91DF-B2D5D61615A8}" dt="2023-02-22T14:28:58.858" v="30074" actId="1036"/>
          <ac:spMkLst>
            <pc:docMk/>
            <pc:sldMk cId="3532191394" sldId="3195"/>
            <ac:spMk id="5" creationId="{E9E81105-39F9-DCB0-82C0-5CF8E571E2E6}"/>
          </ac:spMkLst>
        </pc:spChg>
        <pc:spChg chg="mod">
          <ac:chgData name="Mathilda Händén" userId="c86d09dc-e4d8-4bba-a0b2-6bb6c20761f9" providerId="ADAL" clId="{AF4EB1B8-07A6-4481-91DF-B2D5D61615A8}" dt="2023-02-22T14:21:18.060" v="30001" actId="1076"/>
          <ac:spMkLst>
            <pc:docMk/>
            <pc:sldMk cId="3532191394" sldId="3195"/>
            <ac:spMk id="7" creationId="{A1CB7D30-79EF-6DF5-2265-A727C707AC1A}"/>
          </ac:spMkLst>
        </pc:spChg>
        <pc:spChg chg="mod topLvl">
          <ac:chgData name="Mathilda Händén" userId="c86d09dc-e4d8-4bba-a0b2-6bb6c20761f9" providerId="ADAL" clId="{AF4EB1B8-07A6-4481-91DF-B2D5D61615A8}" dt="2023-02-22T10:56:24.602" v="29158" actId="165"/>
          <ac:spMkLst>
            <pc:docMk/>
            <pc:sldMk cId="3532191394" sldId="3195"/>
            <ac:spMk id="8" creationId="{41D01D96-0C5B-794E-6B85-3FB3DDDCB96F}"/>
          </ac:spMkLst>
        </pc:spChg>
        <pc:spChg chg="mod topLvl">
          <ac:chgData name="Mathilda Händén" userId="c86d09dc-e4d8-4bba-a0b2-6bb6c20761f9" providerId="ADAL" clId="{AF4EB1B8-07A6-4481-91DF-B2D5D61615A8}" dt="2023-02-22T10:56:24.602" v="29158" actId="165"/>
          <ac:spMkLst>
            <pc:docMk/>
            <pc:sldMk cId="3532191394" sldId="3195"/>
            <ac:spMk id="9" creationId="{E66455ED-9EDD-2740-525F-BD3D5B2F235D}"/>
          </ac:spMkLst>
        </pc:spChg>
        <pc:spChg chg="del mod topLvl">
          <ac:chgData name="Mathilda Händén" userId="c86d09dc-e4d8-4bba-a0b2-6bb6c20761f9" providerId="ADAL" clId="{AF4EB1B8-07A6-4481-91DF-B2D5D61615A8}" dt="2023-02-22T10:56:28.142" v="29160" actId="478"/>
          <ac:spMkLst>
            <pc:docMk/>
            <pc:sldMk cId="3532191394" sldId="3195"/>
            <ac:spMk id="10" creationId="{264D6E1D-BDEB-ADB8-5946-2384D277D675}"/>
          </ac:spMkLst>
        </pc:spChg>
        <pc:spChg chg="add del mod">
          <ac:chgData name="Mathilda Händén" userId="c86d09dc-e4d8-4bba-a0b2-6bb6c20761f9" providerId="ADAL" clId="{AF4EB1B8-07A6-4481-91DF-B2D5D61615A8}" dt="2023-02-22T14:19:08.744" v="29943" actId="478"/>
          <ac:spMkLst>
            <pc:docMk/>
            <pc:sldMk cId="3532191394" sldId="3195"/>
            <ac:spMk id="10" creationId="{986F72E0-96DB-7828-C62B-3FFEC8AC243F}"/>
          </ac:spMkLst>
        </pc:spChg>
        <pc:spChg chg="add mod">
          <ac:chgData name="Mathilda Händén" userId="c86d09dc-e4d8-4bba-a0b2-6bb6c20761f9" providerId="ADAL" clId="{AF4EB1B8-07A6-4481-91DF-B2D5D61615A8}" dt="2023-02-22T14:28:58.858" v="30074" actId="1036"/>
          <ac:spMkLst>
            <pc:docMk/>
            <pc:sldMk cId="3532191394" sldId="3195"/>
            <ac:spMk id="12" creationId="{3400B83E-07FF-BC5D-4044-A720482E76F0}"/>
          </ac:spMkLst>
        </pc:spChg>
        <pc:spChg chg="add mod">
          <ac:chgData name="Mathilda Händén" userId="c86d09dc-e4d8-4bba-a0b2-6bb6c20761f9" providerId="ADAL" clId="{AF4EB1B8-07A6-4481-91DF-B2D5D61615A8}" dt="2023-02-22T14:28:58.858" v="30074" actId="1036"/>
          <ac:spMkLst>
            <pc:docMk/>
            <pc:sldMk cId="3532191394" sldId="3195"/>
            <ac:spMk id="13" creationId="{707A13B1-A0E4-5D51-2D14-42B9AF3373A8}"/>
          </ac:spMkLst>
        </pc:spChg>
        <pc:spChg chg="del mod topLvl">
          <ac:chgData name="Mathilda Händén" userId="c86d09dc-e4d8-4bba-a0b2-6bb6c20761f9" providerId="ADAL" clId="{AF4EB1B8-07A6-4481-91DF-B2D5D61615A8}" dt="2023-02-22T10:56:29.564" v="29161" actId="478"/>
          <ac:spMkLst>
            <pc:docMk/>
            <pc:sldMk cId="3532191394" sldId="3195"/>
            <ac:spMk id="13" creationId="{B1D8EB39-8AF9-E1F4-F47C-B8C0241439DE}"/>
          </ac:spMkLst>
        </pc:spChg>
        <pc:spChg chg="add mod">
          <ac:chgData name="Mathilda Händén" userId="c86d09dc-e4d8-4bba-a0b2-6bb6c20761f9" providerId="ADAL" clId="{AF4EB1B8-07A6-4481-91DF-B2D5D61615A8}" dt="2023-02-22T14:28:58.858" v="30074" actId="1036"/>
          <ac:spMkLst>
            <pc:docMk/>
            <pc:sldMk cId="3532191394" sldId="3195"/>
            <ac:spMk id="14" creationId="{1A28D1D6-43F7-9205-E858-D8350D35339A}"/>
          </ac:spMkLst>
        </pc:spChg>
        <pc:spChg chg="del mod topLvl">
          <ac:chgData name="Mathilda Händén" userId="c86d09dc-e4d8-4bba-a0b2-6bb6c20761f9" providerId="ADAL" clId="{AF4EB1B8-07A6-4481-91DF-B2D5D61615A8}" dt="2023-02-22T10:51:25.811" v="29097" actId="478"/>
          <ac:spMkLst>
            <pc:docMk/>
            <pc:sldMk cId="3532191394" sldId="3195"/>
            <ac:spMk id="14" creationId="{D257B097-F87F-EF70-BB56-064CBF7BEE43}"/>
          </ac:spMkLst>
        </pc:spChg>
        <pc:spChg chg="mod topLvl">
          <ac:chgData name="Mathilda Händén" userId="c86d09dc-e4d8-4bba-a0b2-6bb6c20761f9" providerId="ADAL" clId="{AF4EB1B8-07A6-4481-91DF-B2D5D61615A8}" dt="2023-02-22T10:59:03.808" v="29178" actId="165"/>
          <ac:spMkLst>
            <pc:docMk/>
            <pc:sldMk cId="3532191394" sldId="3195"/>
            <ac:spMk id="15" creationId="{E372CE12-63B9-78CD-8CA3-45695F741EEF}"/>
          </ac:spMkLst>
        </pc:spChg>
        <pc:spChg chg="add mod">
          <ac:chgData name="Mathilda Händén" userId="c86d09dc-e4d8-4bba-a0b2-6bb6c20761f9" providerId="ADAL" clId="{AF4EB1B8-07A6-4481-91DF-B2D5D61615A8}" dt="2023-02-24T07:37:47.340" v="30447" actId="1076"/>
          <ac:spMkLst>
            <pc:docMk/>
            <pc:sldMk cId="3532191394" sldId="3195"/>
            <ac:spMk id="21" creationId="{71A07493-5696-7AAD-7948-56EA6180FA70}"/>
          </ac:spMkLst>
        </pc:spChg>
        <pc:spChg chg="mod topLvl">
          <ac:chgData name="Mathilda Händén" userId="c86d09dc-e4d8-4bba-a0b2-6bb6c20761f9" providerId="ADAL" clId="{AF4EB1B8-07A6-4481-91DF-B2D5D61615A8}" dt="2023-02-22T10:59:03.808" v="29178" actId="165"/>
          <ac:spMkLst>
            <pc:docMk/>
            <pc:sldMk cId="3532191394" sldId="3195"/>
            <ac:spMk id="22" creationId="{8F32F3E5-9A77-183B-44C9-EB4A25BAFCBD}"/>
          </ac:spMkLst>
        </pc:spChg>
        <pc:spChg chg="mod topLvl">
          <ac:chgData name="Mathilda Händén" userId="c86d09dc-e4d8-4bba-a0b2-6bb6c20761f9" providerId="ADAL" clId="{AF4EB1B8-07A6-4481-91DF-B2D5D61615A8}" dt="2023-02-22T10:59:03.808" v="29178" actId="165"/>
          <ac:spMkLst>
            <pc:docMk/>
            <pc:sldMk cId="3532191394" sldId="3195"/>
            <ac:spMk id="24" creationId="{6EEED54E-B490-8E10-C710-2B0B29B42C76}"/>
          </ac:spMkLst>
        </pc:spChg>
        <pc:spChg chg="add mod ord">
          <ac:chgData name="Mathilda Händén" userId="c86d09dc-e4d8-4bba-a0b2-6bb6c20761f9" providerId="ADAL" clId="{AF4EB1B8-07A6-4481-91DF-B2D5D61615A8}" dt="2023-02-22T10:59:03.808" v="29178" actId="165"/>
          <ac:spMkLst>
            <pc:docMk/>
            <pc:sldMk cId="3532191394" sldId="3195"/>
            <ac:spMk id="25" creationId="{4A13453A-0EC3-27F7-45DF-BB103E1CB832}"/>
          </ac:spMkLst>
        </pc:spChg>
        <pc:spChg chg="mod">
          <ac:chgData name="Mathilda Händén" userId="c86d09dc-e4d8-4bba-a0b2-6bb6c20761f9" providerId="ADAL" clId="{AF4EB1B8-07A6-4481-91DF-B2D5D61615A8}" dt="2023-02-24T09:22:07.104" v="30487" actId="554"/>
          <ac:spMkLst>
            <pc:docMk/>
            <pc:sldMk cId="3532191394" sldId="3195"/>
            <ac:spMk id="29" creationId="{0DC3E968-0466-854C-CE64-165532B05093}"/>
          </ac:spMkLst>
        </pc:spChg>
        <pc:spChg chg="mod">
          <ac:chgData name="Mathilda Händén" userId="c86d09dc-e4d8-4bba-a0b2-6bb6c20761f9" providerId="ADAL" clId="{AF4EB1B8-07A6-4481-91DF-B2D5D61615A8}" dt="2023-02-24T09:22:07.104" v="30487" actId="554"/>
          <ac:spMkLst>
            <pc:docMk/>
            <pc:sldMk cId="3532191394" sldId="3195"/>
            <ac:spMk id="30" creationId="{38664471-5630-50F1-D0FC-74D97BBD9574}"/>
          </ac:spMkLst>
        </pc:spChg>
        <pc:spChg chg="add mod">
          <ac:chgData name="Mathilda Händén" userId="c86d09dc-e4d8-4bba-a0b2-6bb6c20761f9" providerId="ADAL" clId="{AF4EB1B8-07A6-4481-91DF-B2D5D61615A8}" dt="2023-02-22T14:28:58.858" v="30074" actId="1036"/>
          <ac:spMkLst>
            <pc:docMk/>
            <pc:sldMk cId="3532191394" sldId="3195"/>
            <ac:spMk id="31" creationId="{FC47B9EE-598B-225D-4A86-AA6172FC7576}"/>
          </ac:spMkLst>
        </pc:spChg>
        <pc:spChg chg="add mod ord">
          <ac:chgData name="Mathilda Händén" userId="c86d09dc-e4d8-4bba-a0b2-6bb6c20761f9" providerId="ADAL" clId="{AF4EB1B8-07A6-4481-91DF-B2D5D61615A8}" dt="2023-02-22T14:28:58.858" v="30074" actId="1036"/>
          <ac:spMkLst>
            <pc:docMk/>
            <pc:sldMk cId="3532191394" sldId="3195"/>
            <ac:spMk id="32" creationId="{DA60074D-CAD3-C068-E974-F2786BADF62B}"/>
          </ac:spMkLst>
        </pc:spChg>
        <pc:spChg chg="mod topLvl">
          <ac:chgData name="Mathilda Händén" userId="c86d09dc-e4d8-4bba-a0b2-6bb6c20761f9" providerId="ADAL" clId="{AF4EB1B8-07A6-4481-91DF-B2D5D61615A8}" dt="2023-02-22T10:56:24.602" v="29158" actId="165"/>
          <ac:spMkLst>
            <pc:docMk/>
            <pc:sldMk cId="3532191394" sldId="3195"/>
            <ac:spMk id="33" creationId="{3D422191-B3F8-634F-25A1-0B7A4F859E2D}"/>
          </ac:spMkLst>
        </pc:spChg>
        <pc:spChg chg="add del mod">
          <ac:chgData name="Mathilda Händén" userId="c86d09dc-e4d8-4bba-a0b2-6bb6c20761f9" providerId="ADAL" clId="{AF4EB1B8-07A6-4481-91DF-B2D5D61615A8}" dt="2023-02-22T14:21:56.186" v="30013" actId="478"/>
          <ac:spMkLst>
            <pc:docMk/>
            <pc:sldMk cId="3532191394" sldId="3195"/>
            <ac:spMk id="34" creationId="{1B13C7AA-5665-1F70-F89F-8D6401639A49}"/>
          </ac:spMkLst>
        </pc:spChg>
        <pc:spChg chg="mod">
          <ac:chgData name="Mathilda Händén" userId="c86d09dc-e4d8-4bba-a0b2-6bb6c20761f9" providerId="ADAL" clId="{AF4EB1B8-07A6-4481-91DF-B2D5D61615A8}" dt="2023-02-24T09:22:07.104" v="30487" actId="554"/>
          <ac:spMkLst>
            <pc:docMk/>
            <pc:sldMk cId="3532191394" sldId="3195"/>
            <ac:spMk id="36" creationId="{AEC0642A-EF63-DD29-BDED-D6409255ED9F}"/>
          </ac:spMkLst>
        </pc:spChg>
        <pc:spChg chg="add mod">
          <ac:chgData name="Mathilda Händén" userId="c86d09dc-e4d8-4bba-a0b2-6bb6c20761f9" providerId="ADAL" clId="{AF4EB1B8-07A6-4481-91DF-B2D5D61615A8}" dt="2023-02-22T14:28:58.858" v="30074" actId="1036"/>
          <ac:spMkLst>
            <pc:docMk/>
            <pc:sldMk cId="3532191394" sldId="3195"/>
            <ac:spMk id="37" creationId="{B53B7681-9984-AB20-8837-24D65C2349CF}"/>
          </ac:spMkLst>
        </pc:spChg>
        <pc:spChg chg="add mod">
          <ac:chgData name="Mathilda Händén" userId="c86d09dc-e4d8-4bba-a0b2-6bb6c20761f9" providerId="ADAL" clId="{AF4EB1B8-07A6-4481-91DF-B2D5D61615A8}" dt="2023-02-24T07:37:50.482" v="30448" actId="1076"/>
          <ac:spMkLst>
            <pc:docMk/>
            <pc:sldMk cId="3532191394" sldId="3195"/>
            <ac:spMk id="38" creationId="{D262FF1A-B441-CCB3-4750-42140971F704}"/>
          </ac:spMkLst>
        </pc:spChg>
        <pc:spChg chg="add mod">
          <ac:chgData name="Mathilda Händén" userId="c86d09dc-e4d8-4bba-a0b2-6bb6c20761f9" providerId="ADAL" clId="{AF4EB1B8-07A6-4481-91DF-B2D5D61615A8}" dt="2023-02-22T14:28:58.858" v="30074" actId="1036"/>
          <ac:spMkLst>
            <pc:docMk/>
            <pc:sldMk cId="3532191394" sldId="3195"/>
            <ac:spMk id="39" creationId="{24D809BF-72E5-002F-837A-385A2A7D8CAF}"/>
          </ac:spMkLst>
        </pc:spChg>
        <pc:spChg chg="add del mod">
          <ac:chgData name="Mathilda Händén" userId="c86d09dc-e4d8-4bba-a0b2-6bb6c20761f9" providerId="ADAL" clId="{AF4EB1B8-07A6-4481-91DF-B2D5D61615A8}" dt="2023-02-22T14:21:56.186" v="30013" actId="478"/>
          <ac:spMkLst>
            <pc:docMk/>
            <pc:sldMk cId="3532191394" sldId="3195"/>
            <ac:spMk id="40" creationId="{BA63A4E8-96FB-4FF4-825B-C4A27FBB2DCB}"/>
          </ac:spMkLst>
        </pc:spChg>
        <pc:spChg chg="add del mod">
          <ac:chgData name="Mathilda Händén" userId="c86d09dc-e4d8-4bba-a0b2-6bb6c20761f9" providerId="ADAL" clId="{AF4EB1B8-07A6-4481-91DF-B2D5D61615A8}" dt="2023-02-22T14:21:56.186" v="30013" actId="478"/>
          <ac:spMkLst>
            <pc:docMk/>
            <pc:sldMk cId="3532191394" sldId="3195"/>
            <ac:spMk id="42" creationId="{DB09F8B0-8875-2B80-3CAD-718F318BCB9F}"/>
          </ac:spMkLst>
        </pc:spChg>
        <pc:spChg chg="add del mod">
          <ac:chgData name="Mathilda Händén" userId="c86d09dc-e4d8-4bba-a0b2-6bb6c20761f9" providerId="ADAL" clId="{AF4EB1B8-07A6-4481-91DF-B2D5D61615A8}" dt="2023-02-22T14:21:03.500" v="29998" actId="478"/>
          <ac:spMkLst>
            <pc:docMk/>
            <pc:sldMk cId="3532191394" sldId="3195"/>
            <ac:spMk id="46" creationId="{159FCEDC-9FE4-D142-C612-B7F2C48012AD}"/>
          </ac:spMkLst>
        </pc:spChg>
        <pc:spChg chg="mod topLvl">
          <ac:chgData name="Mathilda Händén" userId="c86d09dc-e4d8-4bba-a0b2-6bb6c20761f9" providerId="ADAL" clId="{AF4EB1B8-07A6-4481-91DF-B2D5D61615A8}" dt="2023-02-22T10:56:24.602" v="29158" actId="165"/>
          <ac:spMkLst>
            <pc:docMk/>
            <pc:sldMk cId="3532191394" sldId="3195"/>
            <ac:spMk id="47" creationId="{B96CC8C0-026E-A25E-30AC-C5B2D0942112}"/>
          </ac:spMkLst>
        </pc:spChg>
        <pc:spChg chg="add del mod">
          <ac:chgData name="Mathilda Händén" userId="c86d09dc-e4d8-4bba-a0b2-6bb6c20761f9" providerId="ADAL" clId="{AF4EB1B8-07A6-4481-91DF-B2D5D61615A8}" dt="2023-02-22T14:20:54.515" v="29994" actId="478"/>
          <ac:spMkLst>
            <pc:docMk/>
            <pc:sldMk cId="3532191394" sldId="3195"/>
            <ac:spMk id="51" creationId="{1AB8C006-44A5-A1FF-72BE-488FBE757CE5}"/>
          </ac:spMkLst>
        </pc:spChg>
        <pc:spChg chg="add mod">
          <ac:chgData name="Mathilda Händén" userId="c86d09dc-e4d8-4bba-a0b2-6bb6c20761f9" providerId="ADAL" clId="{AF4EB1B8-07A6-4481-91DF-B2D5D61615A8}" dt="2023-02-24T07:37:54.631" v="30449" actId="1076"/>
          <ac:spMkLst>
            <pc:docMk/>
            <pc:sldMk cId="3532191394" sldId="3195"/>
            <ac:spMk id="52" creationId="{F59BAD50-7F5C-41E9-10C3-0A5102579C2F}"/>
          </ac:spMkLst>
        </pc:spChg>
        <pc:spChg chg="mod">
          <ac:chgData name="Mathilda Händén" userId="c86d09dc-e4d8-4bba-a0b2-6bb6c20761f9" providerId="ADAL" clId="{AF4EB1B8-07A6-4481-91DF-B2D5D61615A8}" dt="2023-02-22T10:56:39.654" v="29164"/>
          <ac:spMkLst>
            <pc:docMk/>
            <pc:sldMk cId="3532191394" sldId="3195"/>
            <ac:spMk id="54" creationId="{87DEF494-38CB-0F7E-E22F-9A32B5C7A4BD}"/>
          </ac:spMkLst>
        </pc:spChg>
        <pc:spChg chg="mod">
          <ac:chgData name="Mathilda Händén" userId="c86d09dc-e4d8-4bba-a0b2-6bb6c20761f9" providerId="ADAL" clId="{AF4EB1B8-07A6-4481-91DF-B2D5D61615A8}" dt="2023-02-22T10:56:39.654" v="29164"/>
          <ac:spMkLst>
            <pc:docMk/>
            <pc:sldMk cId="3532191394" sldId="3195"/>
            <ac:spMk id="55" creationId="{09C6CF66-E194-F986-1F58-080080357B57}"/>
          </ac:spMkLst>
        </pc:spChg>
        <pc:spChg chg="mod">
          <ac:chgData name="Mathilda Händén" userId="c86d09dc-e4d8-4bba-a0b2-6bb6c20761f9" providerId="ADAL" clId="{AF4EB1B8-07A6-4481-91DF-B2D5D61615A8}" dt="2023-02-22T10:56:39.654" v="29164"/>
          <ac:spMkLst>
            <pc:docMk/>
            <pc:sldMk cId="3532191394" sldId="3195"/>
            <ac:spMk id="58" creationId="{C8267825-9341-8E04-D167-A9B1A4138109}"/>
          </ac:spMkLst>
        </pc:spChg>
        <pc:grpChg chg="del mod">
          <ac:chgData name="Mathilda Händén" userId="c86d09dc-e4d8-4bba-a0b2-6bb6c20761f9" providerId="ADAL" clId="{AF4EB1B8-07A6-4481-91DF-B2D5D61615A8}" dt="2023-02-22T10:51:22.419" v="29095" actId="165"/>
          <ac:grpSpMkLst>
            <pc:docMk/>
            <pc:sldMk cId="3532191394" sldId="3195"/>
            <ac:grpSpMk id="12" creationId="{F2A88F99-CA2E-9F1A-E4C9-E1BF61300339}"/>
          </ac:grpSpMkLst>
        </pc:grpChg>
        <pc:grpChg chg="add mod topLvl">
          <ac:chgData name="Mathilda Händén" userId="c86d09dc-e4d8-4bba-a0b2-6bb6c20761f9" providerId="ADAL" clId="{AF4EB1B8-07A6-4481-91DF-B2D5D61615A8}" dt="2023-02-22T14:28:58.858" v="30074" actId="1036"/>
          <ac:grpSpMkLst>
            <pc:docMk/>
            <pc:sldMk cId="3532191394" sldId="3195"/>
            <ac:grpSpMk id="18" creationId="{C3B2127F-2671-E789-2414-684EC4DCF25D}"/>
          </ac:grpSpMkLst>
        </pc:grpChg>
        <pc:grpChg chg="add mod topLvl">
          <ac:chgData name="Mathilda Händén" userId="c86d09dc-e4d8-4bba-a0b2-6bb6c20761f9" providerId="ADAL" clId="{AF4EB1B8-07A6-4481-91DF-B2D5D61615A8}" dt="2023-02-24T07:37:56.740" v="30450" actId="1076"/>
          <ac:grpSpMkLst>
            <pc:docMk/>
            <pc:sldMk cId="3532191394" sldId="3195"/>
            <ac:grpSpMk id="19" creationId="{75986751-DA6E-5EAB-BA91-8B07ECD6CB53}"/>
          </ac:grpSpMkLst>
        </pc:grpChg>
        <pc:grpChg chg="del mod">
          <ac:chgData name="Mathilda Händén" userId="c86d09dc-e4d8-4bba-a0b2-6bb6c20761f9" providerId="ADAL" clId="{AF4EB1B8-07A6-4481-91DF-B2D5D61615A8}" dt="2023-02-22T10:50:56.201" v="29092" actId="165"/>
          <ac:grpSpMkLst>
            <pc:docMk/>
            <pc:sldMk cId="3532191394" sldId="3195"/>
            <ac:grpSpMk id="21" creationId="{F57BF67F-EA92-4F6A-C6A5-DCD055330839}"/>
          </ac:grpSpMkLst>
        </pc:grpChg>
        <pc:grpChg chg="add mod topLvl">
          <ac:chgData name="Mathilda Händén" userId="c86d09dc-e4d8-4bba-a0b2-6bb6c20761f9" providerId="ADAL" clId="{AF4EB1B8-07A6-4481-91DF-B2D5D61615A8}" dt="2023-02-22T14:28:58.858" v="30074" actId="1036"/>
          <ac:grpSpMkLst>
            <pc:docMk/>
            <pc:sldMk cId="3532191394" sldId="3195"/>
            <ac:grpSpMk id="26" creationId="{F5ACC063-33E2-6FC8-75B5-116CDED88F7A}"/>
          </ac:grpSpMkLst>
        </pc:grpChg>
        <pc:grpChg chg="add mod topLvl">
          <ac:chgData name="Mathilda Händén" userId="c86d09dc-e4d8-4bba-a0b2-6bb6c20761f9" providerId="ADAL" clId="{AF4EB1B8-07A6-4481-91DF-B2D5D61615A8}" dt="2023-02-22T14:28:58.858" v="30074" actId="1036"/>
          <ac:grpSpMkLst>
            <pc:docMk/>
            <pc:sldMk cId="3532191394" sldId="3195"/>
            <ac:grpSpMk id="27" creationId="{AD623666-1884-781E-D9BC-8C3223235699}"/>
          </ac:grpSpMkLst>
        </pc:grpChg>
        <pc:grpChg chg="del mod">
          <ac:chgData name="Mathilda Händén" userId="c86d09dc-e4d8-4bba-a0b2-6bb6c20761f9" providerId="ADAL" clId="{AF4EB1B8-07A6-4481-91DF-B2D5D61615A8}" dt="2023-02-22T10:49:10.956" v="29060" actId="165"/>
          <ac:grpSpMkLst>
            <pc:docMk/>
            <pc:sldMk cId="3532191394" sldId="3195"/>
            <ac:grpSpMk id="31" creationId="{B6B6F6EB-18F7-5AF5-D497-9633986E173F}"/>
          </ac:grpSpMkLst>
        </pc:grpChg>
        <pc:grpChg chg="del mod ord topLvl">
          <ac:chgData name="Mathilda Händén" userId="c86d09dc-e4d8-4bba-a0b2-6bb6c20761f9" providerId="ADAL" clId="{AF4EB1B8-07A6-4481-91DF-B2D5D61615A8}" dt="2023-02-22T10:56:28.142" v="29160" actId="478"/>
          <ac:grpSpMkLst>
            <pc:docMk/>
            <pc:sldMk cId="3532191394" sldId="3195"/>
            <ac:grpSpMk id="32" creationId="{614AB869-23D8-3092-CDCE-AF0D5490579C}"/>
          </ac:grpSpMkLst>
        </pc:grpChg>
        <pc:grpChg chg="add del mod">
          <ac:chgData name="Mathilda Händén" userId="c86d09dc-e4d8-4bba-a0b2-6bb6c20761f9" providerId="ADAL" clId="{AF4EB1B8-07A6-4481-91DF-B2D5D61615A8}" dt="2023-02-22T10:59:03.808" v="29178" actId="165"/>
          <ac:grpSpMkLst>
            <pc:docMk/>
            <pc:sldMk cId="3532191394" sldId="3195"/>
            <ac:grpSpMk id="34" creationId="{D6772FC2-9CCD-F817-6CA8-3D2CB415241B}"/>
          </ac:grpSpMkLst>
        </pc:grpChg>
        <pc:grpChg chg="add del mod">
          <ac:chgData name="Mathilda Händén" userId="c86d09dc-e4d8-4bba-a0b2-6bb6c20761f9" providerId="ADAL" clId="{AF4EB1B8-07A6-4481-91DF-B2D5D61615A8}" dt="2023-02-22T10:56:24.602" v="29158" actId="165"/>
          <ac:grpSpMkLst>
            <pc:docMk/>
            <pc:sldMk cId="3532191394" sldId="3195"/>
            <ac:grpSpMk id="37" creationId="{D92944D4-2E82-805C-6E8B-745AF050652B}"/>
          </ac:grpSpMkLst>
        </pc:grpChg>
        <pc:grpChg chg="del mod ord">
          <ac:chgData name="Mathilda Händén" userId="c86d09dc-e4d8-4bba-a0b2-6bb6c20761f9" providerId="ADAL" clId="{AF4EB1B8-07A6-4481-91DF-B2D5D61615A8}" dt="2023-02-22T10:56:39.413" v="29163" actId="478"/>
          <ac:grpSpMkLst>
            <pc:docMk/>
            <pc:sldMk cId="3532191394" sldId="3195"/>
            <ac:grpSpMk id="40" creationId="{8B5FE6B1-4730-AF67-7465-C4C79C827BCC}"/>
          </ac:grpSpMkLst>
        </pc:grpChg>
        <pc:grpChg chg="add mod">
          <ac:chgData name="Mathilda Händén" userId="c86d09dc-e4d8-4bba-a0b2-6bb6c20761f9" providerId="ADAL" clId="{AF4EB1B8-07A6-4481-91DF-B2D5D61615A8}" dt="2023-02-22T14:28:58.858" v="30074" actId="1036"/>
          <ac:grpSpMkLst>
            <pc:docMk/>
            <pc:sldMk cId="3532191394" sldId="3195"/>
            <ac:grpSpMk id="41" creationId="{B5311A52-2D58-14D7-4AB2-D9439B3F9DE7}"/>
          </ac:grpSpMkLst>
        </pc:grpChg>
        <pc:grpChg chg="del mod">
          <ac:chgData name="Mathilda Händén" userId="c86d09dc-e4d8-4bba-a0b2-6bb6c20761f9" providerId="ADAL" clId="{AF4EB1B8-07A6-4481-91DF-B2D5D61615A8}" dt="2023-02-22T10:49:14.980" v="29061" actId="165"/>
          <ac:grpSpMkLst>
            <pc:docMk/>
            <pc:sldMk cId="3532191394" sldId="3195"/>
            <ac:grpSpMk id="48" creationId="{A39349A0-8C89-BD08-E49B-997B5AED1EAA}"/>
          </ac:grpSpMkLst>
        </pc:grpChg>
        <pc:grpChg chg="add mod">
          <ac:chgData name="Mathilda Händén" userId="c86d09dc-e4d8-4bba-a0b2-6bb6c20761f9" providerId="ADAL" clId="{AF4EB1B8-07A6-4481-91DF-B2D5D61615A8}" dt="2023-02-22T14:28:58.858" v="30074" actId="1036"/>
          <ac:grpSpMkLst>
            <pc:docMk/>
            <pc:sldMk cId="3532191394" sldId="3195"/>
            <ac:grpSpMk id="53" creationId="{955F649E-7A88-14F5-3E3E-9457B5351A8A}"/>
          </ac:grpSpMkLst>
        </pc:grpChg>
        <pc:grpChg chg="mod">
          <ac:chgData name="Mathilda Händén" userId="c86d09dc-e4d8-4bba-a0b2-6bb6c20761f9" providerId="ADAL" clId="{AF4EB1B8-07A6-4481-91DF-B2D5D61615A8}" dt="2023-02-22T10:56:39.654" v="29164"/>
          <ac:grpSpMkLst>
            <pc:docMk/>
            <pc:sldMk cId="3532191394" sldId="3195"/>
            <ac:grpSpMk id="56" creationId="{A12738BE-2757-EB9C-67B4-38933621ABBD}"/>
          </ac:grpSpMkLst>
        </pc:grpChg>
        <pc:picChg chg="mod topLvl">
          <ac:chgData name="Mathilda Händén" userId="c86d09dc-e4d8-4bba-a0b2-6bb6c20761f9" providerId="ADAL" clId="{AF4EB1B8-07A6-4481-91DF-B2D5D61615A8}" dt="2023-02-22T10:56:24.602" v="29158" actId="165"/>
          <ac:picMkLst>
            <pc:docMk/>
            <pc:sldMk cId="3532191394" sldId="3195"/>
            <ac:picMk id="11" creationId="{BF493D22-90BA-31C8-1826-3B3043BD8892}"/>
          </ac:picMkLst>
        </pc:picChg>
        <pc:picChg chg="mod topLvl">
          <ac:chgData name="Mathilda Händén" userId="c86d09dc-e4d8-4bba-a0b2-6bb6c20761f9" providerId="ADAL" clId="{AF4EB1B8-07A6-4481-91DF-B2D5D61615A8}" dt="2023-02-22T10:59:03.808" v="29178" actId="165"/>
          <ac:picMkLst>
            <pc:docMk/>
            <pc:sldMk cId="3532191394" sldId="3195"/>
            <ac:picMk id="20" creationId="{9C7CF78D-8B06-A08D-C5D6-EE523788213C}"/>
          </ac:picMkLst>
        </pc:picChg>
        <pc:picChg chg="mod topLvl">
          <ac:chgData name="Mathilda Händén" userId="c86d09dc-e4d8-4bba-a0b2-6bb6c20761f9" providerId="ADAL" clId="{AF4EB1B8-07A6-4481-91DF-B2D5D61615A8}" dt="2023-02-22T10:59:03.808" v="29178" actId="165"/>
          <ac:picMkLst>
            <pc:docMk/>
            <pc:sldMk cId="3532191394" sldId="3195"/>
            <ac:picMk id="23" creationId="{C596F16F-14B2-913F-DEEC-DB32D0BC1A50}"/>
          </ac:picMkLst>
        </pc:picChg>
        <pc:picChg chg="mod topLvl">
          <ac:chgData name="Mathilda Händén" userId="c86d09dc-e4d8-4bba-a0b2-6bb6c20761f9" providerId="ADAL" clId="{AF4EB1B8-07A6-4481-91DF-B2D5D61615A8}" dt="2023-02-22T10:56:24.602" v="29158" actId="165"/>
          <ac:picMkLst>
            <pc:docMk/>
            <pc:sldMk cId="3532191394" sldId="3195"/>
            <ac:picMk id="35" creationId="{B60AEC4B-B00A-5313-178D-32BFF6C990DE}"/>
          </ac:picMkLst>
        </pc:picChg>
        <pc:picChg chg="mod">
          <ac:chgData name="Mathilda Händén" userId="c86d09dc-e4d8-4bba-a0b2-6bb6c20761f9" providerId="ADAL" clId="{AF4EB1B8-07A6-4481-91DF-B2D5D61615A8}" dt="2023-02-22T10:56:39.654" v="29164"/>
          <ac:picMkLst>
            <pc:docMk/>
            <pc:sldMk cId="3532191394" sldId="3195"/>
            <ac:picMk id="57" creationId="{27FB42BA-D4EB-315A-2D6B-8E52BB2684B5}"/>
          </ac:picMkLst>
        </pc:picChg>
        <pc:cxnChg chg="add del mod">
          <ac:chgData name="Mathilda Händén" userId="c86d09dc-e4d8-4bba-a0b2-6bb6c20761f9" providerId="ADAL" clId="{AF4EB1B8-07A6-4481-91DF-B2D5D61615A8}" dt="2023-02-22T10:55:07.818" v="29149" actId="478"/>
          <ac:cxnSpMkLst>
            <pc:docMk/>
            <pc:sldMk cId="3532191394" sldId="3195"/>
            <ac:cxnSpMk id="2" creationId="{01CB6B79-F3A9-0CCA-C9E9-CA3309115236}"/>
          </ac:cxnSpMkLst>
        </pc:cxnChg>
        <pc:cxnChg chg="add mod">
          <ac:chgData name="Mathilda Händén" userId="c86d09dc-e4d8-4bba-a0b2-6bb6c20761f9" providerId="ADAL" clId="{AF4EB1B8-07A6-4481-91DF-B2D5D61615A8}" dt="2023-02-22T14:28:58.858" v="30074" actId="1036"/>
          <ac:cxnSpMkLst>
            <pc:docMk/>
            <pc:sldMk cId="3532191394" sldId="3195"/>
            <ac:cxnSpMk id="3" creationId="{1622BA55-BD51-3A8A-F275-F8FB85244F39}"/>
          </ac:cxnSpMkLst>
        </pc:cxnChg>
        <pc:cxnChg chg="mod">
          <ac:chgData name="Mathilda Händén" userId="c86d09dc-e4d8-4bba-a0b2-6bb6c20761f9" providerId="ADAL" clId="{AF4EB1B8-07A6-4481-91DF-B2D5D61615A8}" dt="2023-02-22T14:28:58.858" v="30074" actId="1036"/>
          <ac:cxnSpMkLst>
            <pc:docMk/>
            <pc:sldMk cId="3532191394" sldId="3195"/>
            <ac:cxnSpMk id="4" creationId="{597615D2-9F86-485C-A315-514A4434ABCD}"/>
          </ac:cxnSpMkLst>
        </pc:cxnChg>
        <pc:cxnChg chg="mod">
          <ac:chgData name="Mathilda Händén" userId="c86d09dc-e4d8-4bba-a0b2-6bb6c20761f9" providerId="ADAL" clId="{AF4EB1B8-07A6-4481-91DF-B2D5D61615A8}" dt="2023-02-22T11:16:34.727" v="29426" actId="164"/>
          <ac:cxnSpMkLst>
            <pc:docMk/>
            <pc:sldMk cId="3532191394" sldId="3195"/>
            <ac:cxnSpMk id="6" creationId="{8FE9E308-D8C1-C8B9-1133-896FB209C86D}"/>
          </ac:cxnSpMkLst>
        </pc:cxnChg>
        <pc:cxnChg chg="add mod">
          <ac:chgData name="Mathilda Händén" userId="c86d09dc-e4d8-4bba-a0b2-6bb6c20761f9" providerId="ADAL" clId="{AF4EB1B8-07A6-4481-91DF-B2D5D61615A8}" dt="2023-02-22T14:28:58.858" v="30074" actId="1036"/>
          <ac:cxnSpMkLst>
            <pc:docMk/>
            <pc:sldMk cId="3532191394" sldId="3195"/>
            <ac:cxnSpMk id="45" creationId="{E711C83D-529D-0138-3D82-520B72E37E03}"/>
          </ac:cxnSpMkLst>
        </pc:cxnChg>
      </pc:sldChg>
      <pc:sldChg chg="addSp delSp modSp mod modAnim addCm delCm modCm">
        <pc:chgData name="Mathilda Händén" userId="c86d09dc-e4d8-4bba-a0b2-6bb6c20761f9" providerId="ADAL" clId="{AF4EB1B8-07A6-4481-91DF-B2D5D61615A8}" dt="2023-02-27T14:27:00.280" v="31012" actId="164"/>
        <pc:sldMkLst>
          <pc:docMk/>
          <pc:sldMk cId="2865290470" sldId="3196"/>
        </pc:sldMkLst>
        <pc:spChg chg="add mod">
          <ac:chgData name="Mathilda Händén" userId="c86d09dc-e4d8-4bba-a0b2-6bb6c20761f9" providerId="ADAL" clId="{AF4EB1B8-07A6-4481-91DF-B2D5D61615A8}" dt="2023-02-27T14:21:01.638" v="30915" actId="552"/>
          <ac:spMkLst>
            <pc:docMk/>
            <pc:sldMk cId="2865290470" sldId="3196"/>
            <ac:spMk id="3" creationId="{1F3FE3A5-1DFD-2F77-2CC4-05EF60DCC673}"/>
          </ac:spMkLst>
        </pc:spChg>
        <pc:spChg chg="mod topLvl">
          <ac:chgData name="Mathilda Händén" userId="c86d09dc-e4d8-4bba-a0b2-6bb6c20761f9" providerId="ADAL" clId="{AF4EB1B8-07A6-4481-91DF-B2D5D61615A8}" dt="2023-02-27T14:27:00.280" v="31012" actId="164"/>
          <ac:spMkLst>
            <pc:docMk/>
            <pc:sldMk cId="2865290470" sldId="3196"/>
            <ac:spMk id="4" creationId="{A8297A79-5A8E-AAC6-F55B-8C9DFF7A2C65}"/>
          </ac:spMkLst>
        </pc:spChg>
        <pc:spChg chg="add del mod">
          <ac:chgData name="Mathilda Händén" userId="c86d09dc-e4d8-4bba-a0b2-6bb6c20761f9" providerId="ADAL" clId="{AF4EB1B8-07A6-4481-91DF-B2D5D61615A8}" dt="2023-02-27T14:20:31.022" v="30909" actId="478"/>
          <ac:spMkLst>
            <pc:docMk/>
            <pc:sldMk cId="2865290470" sldId="3196"/>
            <ac:spMk id="6" creationId="{5CF2F1D9-D35C-260B-3DC0-90A7944013CD}"/>
          </ac:spMkLst>
        </pc:spChg>
        <pc:spChg chg="mod topLvl">
          <ac:chgData name="Mathilda Händén" userId="c86d09dc-e4d8-4bba-a0b2-6bb6c20761f9" providerId="ADAL" clId="{AF4EB1B8-07A6-4481-91DF-B2D5D61615A8}" dt="2023-02-27T14:27:00.280" v="31012" actId="164"/>
          <ac:spMkLst>
            <pc:docMk/>
            <pc:sldMk cId="2865290470" sldId="3196"/>
            <ac:spMk id="8" creationId="{8401F7B7-6A9B-5DF0-E441-7E5FA83E6508}"/>
          </ac:spMkLst>
        </pc:spChg>
        <pc:spChg chg="add mod">
          <ac:chgData name="Mathilda Händén" userId="c86d09dc-e4d8-4bba-a0b2-6bb6c20761f9" providerId="ADAL" clId="{AF4EB1B8-07A6-4481-91DF-B2D5D61615A8}" dt="2023-02-27T14:27:00.280" v="31012" actId="164"/>
          <ac:spMkLst>
            <pc:docMk/>
            <pc:sldMk cId="2865290470" sldId="3196"/>
            <ac:spMk id="9" creationId="{E2E9FB78-ABFF-9B17-6B80-2867C7621871}"/>
          </ac:spMkLst>
        </pc:spChg>
        <pc:grpChg chg="del mod">
          <ac:chgData name="Mathilda Händén" userId="c86d09dc-e4d8-4bba-a0b2-6bb6c20761f9" providerId="ADAL" clId="{AF4EB1B8-07A6-4481-91DF-B2D5D61615A8}" dt="2023-02-27T14:08:34.266" v="30826" actId="165"/>
          <ac:grpSpMkLst>
            <pc:docMk/>
            <pc:sldMk cId="2865290470" sldId="3196"/>
            <ac:grpSpMk id="5" creationId="{14104B48-7A71-351C-155D-0ED729CCBDF7}"/>
          </ac:grpSpMkLst>
        </pc:grpChg>
        <pc:grpChg chg="add mod">
          <ac:chgData name="Mathilda Händén" userId="c86d09dc-e4d8-4bba-a0b2-6bb6c20761f9" providerId="ADAL" clId="{AF4EB1B8-07A6-4481-91DF-B2D5D61615A8}" dt="2023-02-27T14:27:00.280" v="31012" actId="164"/>
          <ac:grpSpMkLst>
            <pc:docMk/>
            <pc:sldMk cId="2865290470" sldId="3196"/>
            <ac:grpSpMk id="12" creationId="{61556D8B-ABA0-7E89-8228-C899C46F7646}"/>
          </ac:grpSpMkLst>
        </pc:grpChg>
        <pc:picChg chg="mod">
          <ac:chgData name="Mathilda Händén" userId="c86d09dc-e4d8-4bba-a0b2-6bb6c20761f9" providerId="ADAL" clId="{AF4EB1B8-07A6-4481-91DF-B2D5D61615A8}" dt="2023-02-27T14:20:13.092" v="30903" actId="34135"/>
          <ac:picMkLst>
            <pc:docMk/>
            <pc:sldMk cId="2865290470" sldId="3196"/>
            <ac:picMk id="11" creationId="{F631D1B5-E0FD-DF83-FA20-1EB92C51888A}"/>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14:26:10.067" v="30995"/>
              <pc2:cmMkLst xmlns:pc2="http://schemas.microsoft.com/office/powerpoint/2019/9/main/command">
                <pc:docMk/>
                <pc:sldMk cId="2865290470" sldId="3196"/>
                <pc2:cmMk id="{4FBA5031-C303-4845-B838-8AAA3479FF07}"/>
              </pc2:cmMkLst>
            </pc226:cmChg>
            <pc226:cmChg xmlns:pc226="http://schemas.microsoft.com/office/powerpoint/2022/06/main/command" chg="add del mod">
              <pc226:chgData name="Mathilda Händén" userId="c86d09dc-e4d8-4bba-a0b2-6bb6c20761f9" providerId="ADAL" clId="{AF4EB1B8-07A6-4481-91DF-B2D5D61615A8}" dt="2023-02-27T14:20:40.247" v="30911"/>
              <pc2:cmMkLst xmlns:pc2="http://schemas.microsoft.com/office/powerpoint/2019/9/main/command">
                <pc:docMk/>
                <pc:sldMk cId="2865290470" sldId="3196"/>
                <pc2:cmMk id="{890ECB44-6890-4504-9099-F09AB661EEFE}"/>
              </pc2:cmMkLst>
            </pc226:cmChg>
          </p:ext>
        </pc:extLst>
      </pc:sldChg>
      <pc:sldChg chg="addSp delSp modSp mod modAnim delCm">
        <pc:chgData name="Mathilda Händén" userId="c86d09dc-e4d8-4bba-a0b2-6bb6c20761f9" providerId="ADAL" clId="{AF4EB1B8-07A6-4481-91DF-B2D5D61615A8}" dt="2023-02-27T14:26:14.805" v="30996"/>
        <pc:sldMkLst>
          <pc:docMk/>
          <pc:sldMk cId="3495291860" sldId="3197"/>
        </pc:sldMkLst>
        <pc:spChg chg="add mod">
          <ac:chgData name="Mathilda Händén" userId="c86d09dc-e4d8-4bba-a0b2-6bb6c20761f9" providerId="ADAL" clId="{AF4EB1B8-07A6-4481-91DF-B2D5D61615A8}" dt="2023-02-27T14:22:27.271" v="30935" actId="14100"/>
          <ac:spMkLst>
            <pc:docMk/>
            <pc:sldMk cId="3495291860" sldId="3197"/>
            <ac:spMk id="3" creationId="{253E30BE-7335-205C-4CCF-9B23CEC663B3}"/>
          </ac:spMkLst>
        </pc:spChg>
        <pc:spChg chg="mod topLvl">
          <ac:chgData name="Mathilda Händén" userId="c86d09dc-e4d8-4bba-a0b2-6bb6c20761f9" providerId="ADAL" clId="{AF4EB1B8-07A6-4481-91DF-B2D5D61615A8}" dt="2023-02-27T14:22:34.141" v="30936" actId="165"/>
          <ac:spMkLst>
            <pc:docMk/>
            <pc:sldMk cId="3495291860" sldId="3197"/>
            <ac:spMk id="4" creationId="{A8297A79-5A8E-AAC6-F55B-8C9DFF7A2C65}"/>
          </ac:spMkLst>
        </pc:spChg>
        <pc:spChg chg="add del mod">
          <ac:chgData name="Mathilda Händén" userId="c86d09dc-e4d8-4bba-a0b2-6bb6c20761f9" providerId="ADAL" clId="{AF4EB1B8-07A6-4481-91DF-B2D5D61615A8}" dt="2023-02-27T14:23:57.075" v="30960" actId="478"/>
          <ac:spMkLst>
            <pc:docMk/>
            <pc:sldMk cId="3495291860" sldId="3197"/>
            <ac:spMk id="7" creationId="{18AF2AB8-A7F2-BEC3-CCC9-01FECAD60D8B}"/>
          </ac:spMkLst>
        </pc:spChg>
        <pc:spChg chg="mod topLvl">
          <ac:chgData name="Mathilda Händén" userId="c86d09dc-e4d8-4bba-a0b2-6bb6c20761f9" providerId="ADAL" clId="{AF4EB1B8-07A6-4481-91DF-B2D5D61615A8}" dt="2023-02-27T14:25:34.537" v="30989" actId="164"/>
          <ac:spMkLst>
            <pc:docMk/>
            <pc:sldMk cId="3495291860" sldId="3197"/>
            <ac:spMk id="8" creationId="{8401F7B7-6A9B-5DF0-E441-7E5FA83E6508}"/>
          </ac:spMkLst>
        </pc:spChg>
        <pc:spChg chg="add del mod">
          <ac:chgData name="Mathilda Händén" userId="c86d09dc-e4d8-4bba-a0b2-6bb6c20761f9" providerId="ADAL" clId="{AF4EB1B8-07A6-4481-91DF-B2D5D61615A8}" dt="2023-02-27T14:25:39.744" v="30990" actId="164"/>
          <ac:spMkLst>
            <pc:docMk/>
            <pc:sldMk cId="3495291860" sldId="3197"/>
            <ac:spMk id="9" creationId="{73D7D70B-FF7C-D908-DCC2-EAFC1208EB67}"/>
          </ac:spMkLst>
        </pc:spChg>
        <pc:spChg chg="add mod">
          <ac:chgData name="Mathilda Händén" userId="c86d09dc-e4d8-4bba-a0b2-6bb6c20761f9" providerId="ADAL" clId="{AF4EB1B8-07A6-4481-91DF-B2D5D61615A8}" dt="2023-02-27T14:25:43.122" v="30991" actId="164"/>
          <ac:spMkLst>
            <pc:docMk/>
            <pc:sldMk cId="3495291860" sldId="3197"/>
            <ac:spMk id="12" creationId="{C65F702E-4E75-576A-DC03-3DBD00214AB3}"/>
          </ac:spMkLst>
        </pc:spChg>
        <pc:spChg chg="add mod">
          <ac:chgData name="Mathilda Händén" userId="c86d09dc-e4d8-4bba-a0b2-6bb6c20761f9" providerId="ADAL" clId="{AF4EB1B8-07A6-4481-91DF-B2D5D61615A8}" dt="2023-02-27T14:25:46.377" v="30992" actId="164"/>
          <ac:spMkLst>
            <pc:docMk/>
            <pc:sldMk cId="3495291860" sldId="3197"/>
            <ac:spMk id="13" creationId="{F24C94B7-31B8-2939-1914-2F46F3A0618B}"/>
          </ac:spMkLst>
        </pc:spChg>
        <pc:grpChg chg="del">
          <ac:chgData name="Mathilda Händén" userId="c86d09dc-e4d8-4bba-a0b2-6bb6c20761f9" providerId="ADAL" clId="{AF4EB1B8-07A6-4481-91DF-B2D5D61615A8}" dt="2023-02-27T14:22:34.141" v="30936" actId="165"/>
          <ac:grpSpMkLst>
            <pc:docMk/>
            <pc:sldMk cId="3495291860" sldId="3197"/>
            <ac:grpSpMk id="5" creationId="{14104B48-7A71-351C-155D-0ED729CCBDF7}"/>
          </ac:grpSpMkLst>
        </pc:grpChg>
        <pc:grpChg chg="add mod">
          <ac:chgData name="Mathilda Händén" userId="c86d09dc-e4d8-4bba-a0b2-6bb6c20761f9" providerId="ADAL" clId="{AF4EB1B8-07A6-4481-91DF-B2D5D61615A8}" dt="2023-02-27T14:26:00.228" v="30994" actId="1076"/>
          <ac:grpSpMkLst>
            <pc:docMk/>
            <pc:sldMk cId="3495291860" sldId="3197"/>
            <ac:grpSpMk id="18" creationId="{E0CE8AF3-8196-5A3D-93AB-B9E56515ACFD}"/>
          </ac:grpSpMkLst>
        </pc:grpChg>
        <pc:grpChg chg="add mod">
          <ac:chgData name="Mathilda Händén" userId="c86d09dc-e4d8-4bba-a0b2-6bb6c20761f9" providerId="ADAL" clId="{AF4EB1B8-07A6-4481-91DF-B2D5D61615A8}" dt="2023-02-27T14:26:00.228" v="30994" actId="1076"/>
          <ac:grpSpMkLst>
            <pc:docMk/>
            <pc:sldMk cId="3495291860" sldId="3197"/>
            <ac:grpSpMk id="19" creationId="{59BF410F-AFDE-5EEF-2F89-C398700C57C3}"/>
          </ac:grpSpMkLst>
        </pc:grpChg>
        <pc:grpChg chg="add mod">
          <ac:chgData name="Mathilda Händén" userId="c86d09dc-e4d8-4bba-a0b2-6bb6c20761f9" providerId="ADAL" clId="{AF4EB1B8-07A6-4481-91DF-B2D5D61615A8}" dt="2023-02-27T14:26:00.228" v="30994" actId="1076"/>
          <ac:grpSpMkLst>
            <pc:docMk/>
            <pc:sldMk cId="3495291860" sldId="3197"/>
            <ac:grpSpMk id="20" creationId="{9DE928DE-4536-74A4-C55F-0FF7C48B5512}"/>
          </ac:grpSpMkLst>
        </pc:grpChg>
        <pc:grpChg chg="add mod">
          <ac:chgData name="Mathilda Händén" userId="c86d09dc-e4d8-4bba-a0b2-6bb6c20761f9" providerId="ADAL" clId="{AF4EB1B8-07A6-4481-91DF-B2D5D61615A8}" dt="2023-02-27T14:26:00.228" v="30994" actId="1076"/>
          <ac:grpSpMkLst>
            <pc:docMk/>
            <pc:sldMk cId="3495291860" sldId="3197"/>
            <ac:grpSpMk id="21" creationId="{E9B20A4E-35C3-3FE4-3249-22326359B17D}"/>
          </ac:grpSpMkLst>
        </pc:grpChg>
        <pc:picChg chg="mod">
          <ac:chgData name="Mathilda Händén" userId="c86d09dc-e4d8-4bba-a0b2-6bb6c20761f9" providerId="ADAL" clId="{AF4EB1B8-07A6-4481-91DF-B2D5D61615A8}" dt="2023-02-27T14:25:49.999" v="30993" actId="34135"/>
          <ac:picMkLst>
            <pc:docMk/>
            <pc:sldMk cId="3495291860" sldId="3197"/>
            <ac:picMk id="11" creationId="{F631D1B5-E0FD-DF83-FA20-1EB92C51888A}"/>
          </ac:picMkLst>
        </pc:picChg>
        <pc:picChg chg="add mod">
          <ac:chgData name="Mathilda Händén" userId="c86d09dc-e4d8-4bba-a0b2-6bb6c20761f9" providerId="ADAL" clId="{AF4EB1B8-07A6-4481-91DF-B2D5D61615A8}" dt="2023-02-27T14:25:34.537" v="30989" actId="164"/>
          <ac:picMkLst>
            <pc:docMk/>
            <pc:sldMk cId="3495291860" sldId="3197"/>
            <ac:picMk id="14" creationId="{B3185CCA-FEE1-6174-6537-CA5CCC3AF8CF}"/>
          </ac:picMkLst>
        </pc:picChg>
        <pc:picChg chg="add mod">
          <ac:chgData name="Mathilda Händén" userId="c86d09dc-e4d8-4bba-a0b2-6bb6c20761f9" providerId="ADAL" clId="{AF4EB1B8-07A6-4481-91DF-B2D5D61615A8}" dt="2023-02-27T14:25:39.744" v="30990" actId="164"/>
          <ac:picMkLst>
            <pc:docMk/>
            <pc:sldMk cId="3495291860" sldId="3197"/>
            <ac:picMk id="15" creationId="{86C0347E-3424-E294-B6D5-335C373D56DB}"/>
          </ac:picMkLst>
        </pc:picChg>
        <pc:picChg chg="add mod">
          <ac:chgData name="Mathilda Händén" userId="c86d09dc-e4d8-4bba-a0b2-6bb6c20761f9" providerId="ADAL" clId="{AF4EB1B8-07A6-4481-91DF-B2D5D61615A8}" dt="2023-02-27T14:25:43.122" v="30991" actId="164"/>
          <ac:picMkLst>
            <pc:docMk/>
            <pc:sldMk cId="3495291860" sldId="3197"/>
            <ac:picMk id="16" creationId="{9E0629C1-A291-C278-08D3-3B988D427B83}"/>
          </ac:picMkLst>
        </pc:picChg>
        <pc:picChg chg="add mod">
          <ac:chgData name="Mathilda Händén" userId="c86d09dc-e4d8-4bba-a0b2-6bb6c20761f9" providerId="ADAL" clId="{AF4EB1B8-07A6-4481-91DF-B2D5D61615A8}" dt="2023-02-27T14:25:46.377" v="30992" actId="164"/>
          <ac:picMkLst>
            <pc:docMk/>
            <pc:sldMk cId="3495291860" sldId="3197"/>
            <ac:picMk id="17" creationId="{2387609D-74C6-263E-094D-596B209DF879}"/>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14:26:14.805" v="30996"/>
              <pc2:cmMkLst xmlns:pc2="http://schemas.microsoft.com/office/powerpoint/2019/9/main/command">
                <pc:docMk/>
                <pc:sldMk cId="3495291860" sldId="3197"/>
                <pc2:cmMk id="{529CC65A-D883-4B64-91FC-D8832785D002}"/>
              </pc2:cmMkLst>
            </pc226:cmChg>
          </p:ext>
        </pc:extLst>
      </pc:sldChg>
      <pc:sldChg chg="addSp delSp modSp add del mod delAnim modAnim addCm delCm">
        <pc:chgData name="Mathilda Händén" userId="c86d09dc-e4d8-4bba-a0b2-6bb6c20761f9" providerId="ADAL" clId="{AF4EB1B8-07A6-4481-91DF-B2D5D61615A8}" dt="2023-03-02T07:57:23.652" v="32728" actId="47"/>
        <pc:sldMkLst>
          <pc:docMk/>
          <pc:sldMk cId="3347284475" sldId="3198"/>
        </pc:sldMkLst>
        <pc:spChg chg="add mod">
          <ac:chgData name="Mathilda Händén" userId="c86d09dc-e4d8-4bba-a0b2-6bb6c20761f9" providerId="ADAL" clId="{AF4EB1B8-07A6-4481-91DF-B2D5D61615A8}" dt="2023-02-24T08:35:34.820" v="30472"/>
          <ac:spMkLst>
            <pc:docMk/>
            <pc:sldMk cId="3347284475" sldId="3198"/>
            <ac:spMk id="3" creationId="{95B46882-64F9-EC1A-1692-097A6D875EB7}"/>
          </ac:spMkLst>
        </pc:spChg>
        <pc:spChg chg="add del mod">
          <ac:chgData name="Mathilda Händén" userId="c86d09dc-e4d8-4bba-a0b2-6bb6c20761f9" providerId="ADAL" clId="{AF4EB1B8-07A6-4481-91DF-B2D5D61615A8}" dt="2023-02-23T10:52:16.280" v="30356" actId="478"/>
          <ac:spMkLst>
            <pc:docMk/>
            <pc:sldMk cId="3347284475" sldId="3198"/>
            <ac:spMk id="3" creationId="{B938B77E-845D-530D-3844-53F42B7DDC8D}"/>
          </ac:spMkLst>
        </pc:spChg>
        <pc:spChg chg="add mod">
          <ac:chgData name="Mathilda Händén" userId="c86d09dc-e4d8-4bba-a0b2-6bb6c20761f9" providerId="ADAL" clId="{AF4EB1B8-07A6-4481-91DF-B2D5D61615A8}" dt="2023-02-24T07:38:34.850" v="30452"/>
          <ac:spMkLst>
            <pc:docMk/>
            <pc:sldMk cId="3347284475" sldId="3198"/>
            <ac:spMk id="3" creationId="{F15844E7-E2AC-708B-34C2-34A9EB9610B4}"/>
          </ac:spMkLst>
        </pc:spChg>
        <pc:spChg chg="add mod">
          <ac:chgData name="Mathilda Händén" userId="c86d09dc-e4d8-4bba-a0b2-6bb6c20761f9" providerId="ADAL" clId="{AF4EB1B8-07A6-4481-91DF-B2D5D61615A8}" dt="2023-02-24T08:35:37.992" v="30473" actId="207"/>
          <ac:spMkLst>
            <pc:docMk/>
            <pc:sldMk cId="3347284475" sldId="3198"/>
            <ac:spMk id="4" creationId="{7F850E36-9F20-0A8D-33E8-0FD2030F1401}"/>
          </ac:spMkLst>
        </pc:spChg>
        <pc:spChg chg="add mod">
          <ac:chgData name="Mathilda Händén" userId="c86d09dc-e4d8-4bba-a0b2-6bb6c20761f9" providerId="ADAL" clId="{AF4EB1B8-07A6-4481-91DF-B2D5D61615A8}" dt="2023-02-24T07:38:41.408" v="30453" actId="207"/>
          <ac:spMkLst>
            <pc:docMk/>
            <pc:sldMk cId="3347284475" sldId="3198"/>
            <ac:spMk id="4" creationId="{BC3039B3-C755-ACB6-069F-27A63658FDFB}"/>
          </ac:spMkLst>
        </pc:spChg>
        <pc:spChg chg="del">
          <ac:chgData name="Mathilda Händén" userId="c86d09dc-e4d8-4bba-a0b2-6bb6c20761f9" providerId="ADAL" clId="{AF4EB1B8-07A6-4481-91DF-B2D5D61615A8}" dt="2023-02-23T10:46:38.359" v="30310" actId="478"/>
          <ac:spMkLst>
            <pc:docMk/>
            <pc:sldMk cId="3347284475" sldId="3198"/>
            <ac:spMk id="4" creationId="{CF7B6EC1-0839-B7E7-32E5-3C8DC47373DA}"/>
          </ac:spMkLst>
        </pc:spChg>
        <pc:spChg chg="del">
          <ac:chgData name="Mathilda Händén" userId="c86d09dc-e4d8-4bba-a0b2-6bb6c20761f9" providerId="ADAL" clId="{AF4EB1B8-07A6-4481-91DF-B2D5D61615A8}" dt="2023-02-23T10:47:24.192" v="30341" actId="478"/>
          <ac:spMkLst>
            <pc:docMk/>
            <pc:sldMk cId="3347284475" sldId="3198"/>
            <ac:spMk id="5" creationId="{11A22DA6-6D94-8A18-F2BE-276F0D69B677}"/>
          </ac:spMkLst>
        </pc:spChg>
        <pc:spChg chg="add mod">
          <ac:chgData name="Mathilda Händén" userId="c86d09dc-e4d8-4bba-a0b2-6bb6c20761f9" providerId="ADAL" clId="{AF4EB1B8-07A6-4481-91DF-B2D5D61615A8}" dt="2023-03-01T12:18:41.472" v="31774" actId="20577"/>
          <ac:spMkLst>
            <pc:docMk/>
            <pc:sldMk cId="3347284475" sldId="3198"/>
            <ac:spMk id="6" creationId="{425EE41A-18C2-6596-8E17-2E09D31DCCEC}"/>
          </ac:spMkLst>
        </pc:spChg>
        <pc:spChg chg="add mod">
          <ac:chgData name="Mathilda Händén" userId="c86d09dc-e4d8-4bba-a0b2-6bb6c20761f9" providerId="ADAL" clId="{AF4EB1B8-07A6-4481-91DF-B2D5D61615A8}" dt="2023-02-24T08:23:46.319" v="30464"/>
          <ac:spMkLst>
            <pc:docMk/>
            <pc:sldMk cId="3347284475" sldId="3198"/>
            <ac:spMk id="6" creationId="{90FB89E0-2AD4-4DBB-430B-9AC383859DF3}"/>
          </ac:spMkLst>
        </pc:spChg>
        <pc:spChg chg="add mod">
          <ac:chgData name="Mathilda Händén" userId="c86d09dc-e4d8-4bba-a0b2-6bb6c20761f9" providerId="ADAL" clId="{AF4EB1B8-07A6-4481-91DF-B2D5D61615A8}" dt="2023-02-24T08:23:46.319" v="30464"/>
          <ac:spMkLst>
            <pc:docMk/>
            <pc:sldMk cId="3347284475" sldId="3198"/>
            <ac:spMk id="7" creationId="{0DBD1E27-7F1F-B4C2-C90A-55BB26CBDD24}"/>
          </ac:spMkLst>
        </pc:spChg>
        <pc:spChg chg="add mod">
          <ac:chgData name="Mathilda Händén" userId="c86d09dc-e4d8-4bba-a0b2-6bb6c20761f9" providerId="ADAL" clId="{AF4EB1B8-07A6-4481-91DF-B2D5D61615A8}" dt="2023-03-01T12:18:38.633" v="31772" actId="20577"/>
          <ac:spMkLst>
            <pc:docMk/>
            <pc:sldMk cId="3347284475" sldId="3198"/>
            <ac:spMk id="7" creationId="{B5EB1736-2AB7-3E31-C678-E9948C6DF190}"/>
          </ac:spMkLst>
        </pc:spChg>
        <pc:spChg chg="add mod">
          <ac:chgData name="Mathilda Händén" userId="c86d09dc-e4d8-4bba-a0b2-6bb6c20761f9" providerId="ADAL" clId="{AF4EB1B8-07A6-4481-91DF-B2D5D61615A8}" dt="2023-03-01T12:18:49.336" v="31778" actId="20577"/>
          <ac:spMkLst>
            <pc:docMk/>
            <pc:sldMk cId="3347284475" sldId="3198"/>
            <ac:spMk id="8" creationId="{5AFEEF7C-D4BF-9256-1926-F44224D3EC01}"/>
          </ac:spMkLst>
        </pc:spChg>
        <pc:spChg chg="add mod">
          <ac:chgData name="Mathilda Händén" userId="c86d09dc-e4d8-4bba-a0b2-6bb6c20761f9" providerId="ADAL" clId="{AF4EB1B8-07A6-4481-91DF-B2D5D61615A8}" dt="2023-02-24T08:23:46.319" v="30464"/>
          <ac:spMkLst>
            <pc:docMk/>
            <pc:sldMk cId="3347284475" sldId="3198"/>
            <ac:spMk id="8" creationId="{7AD9688D-85F5-7B7C-AC61-D73A2DC7EAC0}"/>
          </ac:spMkLst>
        </pc:spChg>
        <pc:spChg chg="add del mod">
          <ac:chgData name="Mathilda Händén" userId="c86d09dc-e4d8-4bba-a0b2-6bb6c20761f9" providerId="ADAL" clId="{AF4EB1B8-07A6-4481-91DF-B2D5D61615A8}" dt="2023-02-24T08:35:29.789" v="30469" actId="478"/>
          <ac:spMkLst>
            <pc:docMk/>
            <pc:sldMk cId="3347284475" sldId="3198"/>
            <ac:spMk id="9" creationId="{C0B023DC-38B8-AAAD-DD5E-FAB8718F505C}"/>
          </ac:spMkLst>
        </pc:spChg>
        <pc:spChg chg="add del mod">
          <ac:chgData name="Mathilda Händén" userId="c86d09dc-e4d8-4bba-a0b2-6bb6c20761f9" providerId="ADAL" clId="{AF4EB1B8-07A6-4481-91DF-B2D5D61615A8}" dt="2023-02-24T08:35:29.789" v="30469" actId="478"/>
          <ac:spMkLst>
            <pc:docMk/>
            <pc:sldMk cId="3347284475" sldId="3198"/>
            <ac:spMk id="10" creationId="{B610A616-E480-6EC6-706E-39078B310239}"/>
          </ac:spMkLst>
        </pc:spChg>
        <pc:spChg chg="add del mod">
          <ac:chgData name="Mathilda Händén" userId="c86d09dc-e4d8-4bba-a0b2-6bb6c20761f9" providerId="ADAL" clId="{AF4EB1B8-07A6-4481-91DF-B2D5D61615A8}" dt="2023-02-24T08:35:32.358" v="30470" actId="478"/>
          <ac:spMkLst>
            <pc:docMk/>
            <pc:sldMk cId="3347284475" sldId="3198"/>
            <ac:spMk id="11" creationId="{6483D230-2B0E-8FD3-2DB4-E18C4B52AD7B}"/>
          </ac:spMkLst>
        </pc:spChg>
        <pc:spChg chg="add del mod">
          <ac:chgData name="Mathilda Händén" userId="c86d09dc-e4d8-4bba-a0b2-6bb6c20761f9" providerId="ADAL" clId="{AF4EB1B8-07A6-4481-91DF-B2D5D61615A8}" dt="2023-02-24T08:35:29.789" v="30469" actId="478"/>
          <ac:spMkLst>
            <pc:docMk/>
            <pc:sldMk cId="3347284475" sldId="3198"/>
            <ac:spMk id="12" creationId="{EACF53B2-969E-E99F-1BBD-1843BA40CDBD}"/>
          </ac:spMkLst>
        </pc:spChg>
        <pc:spChg chg="add mod">
          <ac:chgData name="Mathilda Händén" userId="c86d09dc-e4d8-4bba-a0b2-6bb6c20761f9" providerId="ADAL" clId="{AF4EB1B8-07A6-4481-91DF-B2D5D61615A8}" dt="2023-03-01T12:18:44.704" v="31776" actId="20577"/>
          <ac:spMkLst>
            <pc:docMk/>
            <pc:sldMk cId="3347284475" sldId="3198"/>
            <ac:spMk id="13" creationId="{1CBD11EF-E7A2-4273-6C39-35DEE9E9E6C3}"/>
          </ac:spMkLst>
        </pc:spChg>
        <pc:spChg chg="add mod">
          <ac:chgData name="Mathilda Händén" userId="c86d09dc-e4d8-4bba-a0b2-6bb6c20761f9" providerId="ADAL" clId="{AF4EB1B8-07A6-4481-91DF-B2D5D61615A8}" dt="2023-02-24T08:23:46.319" v="30464"/>
          <ac:spMkLst>
            <pc:docMk/>
            <pc:sldMk cId="3347284475" sldId="3198"/>
            <ac:spMk id="13" creationId="{BEC5F17A-B6E0-688C-C9E7-E04081327DE1}"/>
          </ac:spMkLst>
        </pc:spChg>
        <pc:spChg chg="del">
          <ac:chgData name="Mathilda Händén" userId="c86d09dc-e4d8-4bba-a0b2-6bb6c20761f9" providerId="ADAL" clId="{AF4EB1B8-07A6-4481-91DF-B2D5D61615A8}" dt="2023-02-23T10:52:18.904" v="30357" actId="478"/>
          <ac:spMkLst>
            <pc:docMk/>
            <pc:sldMk cId="3347284475" sldId="3198"/>
            <ac:spMk id="22" creationId="{64C75EA8-A3CE-EAFA-80A5-E43BA62C0DE5}"/>
          </ac:spMkLst>
        </pc:spChg>
        <pc:spChg chg="add del mod">
          <ac:chgData name="Mathilda Händén" userId="c86d09dc-e4d8-4bba-a0b2-6bb6c20761f9" providerId="ADAL" clId="{AF4EB1B8-07A6-4481-91DF-B2D5D61615A8}" dt="2023-02-24T08:35:34.309" v="30471" actId="478"/>
          <ac:spMkLst>
            <pc:docMk/>
            <pc:sldMk cId="3347284475" sldId="3198"/>
            <ac:spMk id="48" creationId="{B1B925BC-51B7-BE4E-6DE2-32068FE84BAE}"/>
          </ac:spMkLst>
        </pc:spChg>
        <pc:spChg chg="add del mod">
          <ac:chgData name="Mathilda Händén" userId="c86d09dc-e4d8-4bba-a0b2-6bb6c20761f9" providerId="ADAL" clId="{AF4EB1B8-07A6-4481-91DF-B2D5D61615A8}" dt="2023-02-23T11:52:53.362" v="30430" actId="478"/>
          <ac:spMkLst>
            <pc:docMk/>
            <pc:sldMk cId="3347284475" sldId="3198"/>
            <ac:spMk id="50" creationId="{16FB1461-BB7F-7802-101C-2E74B9BA62F4}"/>
          </ac:spMkLst>
        </pc:spChg>
        <pc:spChg chg="add del mod">
          <ac:chgData name="Mathilda Händén" userId="c86d09dc-e4d8-4bba-a0b2-6bb6c20761f9" providerId="ADAL" clId="{AF4EB1B8-07A6-4481-91DF-B2D5D61615A8}" dt="2023-02-24T08:35:34.309" v="30471" actId="478"/>
          <ac:spMkLst>
            <pc:docMk/>
            <pc:sldMk cId="3347284475" sldId="3198"/>
            <ac:spMk id="51" creationId="{E7295B6B-C71E-3EFF-74E7-B822F044E685}"/>
          </ac:spMkLst>
        </pc:spChg>
        <pc:picChg chg="mod ord">
          <ac:chgData name="Mathilda Händén" userId="c86d09dc-e4d8-4bba-a0b2-6bb6c20761f9" providerId="ADAL" clId="{AF4EB1B8-07A6-4481-91DF-B2D5D61615A8}" dt="2023-02-23T10:40:21.551" v="30213" actId="167"/>
          <ac:picMkLst>
            <pc:docMk/>
            <pc:sldMk cId="3347284475" sldId="3198"/>
            <ac:picMk id="2" creationId="{5B589A4B-A9F3-3C0C-BD66-3285C8B713A0}"/>
          </ac:picMkLst>
        </pc:picChg>
        <pc:picChg chg="add mod">
          <ac:chgData name="Mathilda Händén" userId="c86d09dc-e4d8-4bba-a0b2-6bb6c20761f9" providerId="ADAL" clId="{AF4EB1B8-07A6-4481-91DF-B2D5D61615A8}" dt="2023-02-24T07:38:34.850" v="30452"/>
          <ac:picMkLst>
            <pc:docMk/>
            <pc:sldMk cId="3347284475" sldId="3198"/>
            <ac:picMk id="5" creationId="{1BFB3DAC-2375-0045-C7AE-B9B461A7ED8B}"/>
          </ac:picMkLst>
        </pc:picChg>
        <pc:picChg chg="add mod">
          <ac:chgData name="Mathilda Händén" userId="c86d09dc-e4d8-4bba-a0b2-6bb6c20761f9" providerId="ADAL" clId="{AF4EB1B8-07A6-4481-91DF-B2D5D61615A8}" dt="2023-02-24T08:35:34.820" v="30472"/>
          <ac:picMkLst>
            <pc:docMk/>
            <pc:sldMk cId="3347284475" sldId="3198"/>
            <ac:picMk id="5" creationId="{4D5FB5B4-5ECE-61A6-6325-CB7ECBC46C39}"/>
          </ac:picMkLst>
        </pc:picChg>
        <pc:picChg chg="add del mod">
          <ac:chgData name="Mathilda Händén" userId="c86d09dc-e4d8-4bba-a0b2-6bb6c20761f9" providerId="ADAL" clId="{AF4EB1B8-07A6-4481-91DF-B2D5D61615A8}" dt="2023-02-23T10:45:32.623" v="30290" actId="478"/>
          <ac:picMkLst>
            <pc:docMk/>
            <pc:sldMk cId="3347284475" sldId="3198"/>
            <ac:picMk id="6" creationId="{48DA0433-A896-CD3D-7ACA-5C7943427A28}"/>
          </ac:picMkLst>
        </pc:picChg>
        <pc:picChg chg="add del mod">
          <ac:chgData name="Mathilda Händén" userId="c86d09dc-e4d8-4bba-a0b2-6bb6c20761f9" providerId="ADAL" clId="{AF4EB1B8-07A6-4481-91DF-B2D5D61615A8}" dt="2023-02-22T14:08:41.244" v="29760" actId="478"/>
          <ac:picMkLst>
            <pc:docMk/>
            <pc:sldMk cId="3347284475" sldId="3198"/>
            <ac:picMk id="6" creationId="{CF8ADFE4-0747-96D5-A6C6-70F2F7FCE160}"/>
          </ac:picMkLst>
        </pc:picChg>
        <pc:picChg chg="add del mod">
          <ac:chgData name="Mathilda Händén" userId="c86d09dc-e4d8-4bba-a0b2-6bb6c20761f9" providerId="ADAL" clId="{AF4EB1B8-07A6-4481-91DF-B2D5D61615A8}" dt="2023-02-23T10:45:33.991" v="30291" actId="478"/>
          <ac:picMkLst>
            <pc:docMk/>
            <pc:sldMk cId="3347284475" sldId="3198"/>
            <ac:picMk id="7" creationId="{30F22BAD-0E70-F51A-58AD-687762E3C0CD}"/>
          </ac:picMkLst>
        </pc:picChg>
        <pc:picChg chg="add del mod">
          <ac:chgData name="Mathilda Händén" userId="c86d09dc-e4d8-4bba-a0b2-6bb6c20761f9" providerId="ADAL" clId="{AF4EB1B8-07A6-4481-91DF-B2D5D61615A8}" dt="2023-02-22T14:08:41.244" v="29760" actId="478"/>
          <ac:picMkLst>
            <pc:docMk/>
            <pc:sldMk cId="3347284475" sldId="3198"/>
            <ac:picMk id="7" creationId="{319A5B44-96EA-8F95-B4C7-065932AACADB}"/>
          </ac:picMkLst>
        </pc:picChg>
        <pc:picChg chg="add del mod ord">
          <ac:chgData name="Mathilda Händén" userId="c86d09dc-e4d8-4bba-a0b2-6bb6c20761f9" providerId="ADAL" clId="{AF4EB1B8-07A6-4481-91DF-B2D5D61615A8}" dt="2023-02-23T10:45:32.623" v="30290" actId="478"/>
          <ac:picMkLst>
            <pc:docMk/>
            <pc:sldMk cId="3347284475" sldId="3198"/>
            <ac:picMk id="8" creationId="{C073E105-3335-06E9-A532-F83F3BBA7D14}"/>
          </ac:picMkLst>
        </pc:picChg>
        <pc:picChg chg="add del mod ord">
          <ac:chgData name="Mathilda Händén" userId="c86d09dc-e4d8-4bba-a0b2-6bb6c20761f9" providerId="ADAL" clId="{AF4EB1B8-07A6-4481-91DF-B2D5D61615A8}" dt="2023-02-23T10:45:32.623" v="30290" actId="478"/>
          <ac:picMkLst>
            <pc:docMk/>
            <pc:sldMk cId="3347284475" sldId="3198"/>
            <ac:picMk id="13" creationId="{CD97F2E9-07A3-6F54-A1A5-6A4CB5A6B231}"/>
          </ac:picMkLst>
        </pc:picChg>
        <pc:picChg chg="add mod">
          <ac:chgData name="Mathilda Händén" userId="c86d09dc-e4d8-4bba-a0b2-6bb6c20761f9" providerId="ADAL" clId="{AF4EB1B8-07A6-4481-91DF-B2D5D61615A8}" dt="2023-02-24T08:35:34.820" v="30472"/>
          <ac:picMkLst>
            <pc:docMk/>
            <pc:sldMk cId="3347284475" sldId="3198"/>
            <ac:picMk id="14" creationId="{4E4B513B-80FB-9F2F-859F-3979BB03B161}"/>
          </ac:picMkLst>
        </pc:picChg>
        <pc:picChg chg="add del mod ord">
          <ac:chgData name="Mathilda Händén" userId="c86d09dc-e4d8-4bba-a0b2-6bb6c20761f9" providerId="ADAL" clId="{AF4EB1B8-07A6-4481-91DF-B2D5D61615A8}" dt="2023-02-23T10:45:32.623" v="30290" actId="478"/>
          <ac:picMkLst>
            <pc:docMk/>
            <pc:sldMk cId="3347284475" sldId="3198"/>
            <ac:picMk id="14" creationId="{97E3409E-08C6-DD12-5F75-88BF55FEB431}"/>
          </ac:picMkLst>
        </pc:picChg>
        <pc:picChg chg="add mod">
          <ac:chgData name="Mathilda Händén" userId="c86d09dc-e4d8-4bba-a0b2-6bb6c20761f9" providerId="ADAL" clId="{AF4EB1B8-07A6-4481-91DF-B2D5D61615A8}" dt="2023-02-24T08:23:46.319" v="30464"/>
          <ac:picMkLst>
            <pc:docMk/>
            <pc:sldMk cId="3347284475" sldId="3198"/>
            <ac:picMk id="14" creationId="{EF1B97F4-E9EC-B439-2662-CD2FC26FCB8F}"/>
          </ac:picMkLst>
        </pc:picChg>
        <pc:picChg chg="add mod">
          <ac:chgData name="Mathilda Händén" userId="c86d09dc-e4d8-4bba-a0b2-6bb6c20761f9" providerId="ADAL" clId="{AF4EB1B8-07A6-4481-91DF-B2D5D61615A8}" dt="2023-02-24T08:23:46.319" v="30464"/>
          <ac:picMkLst>
            <pc:docMk/>
            <pc:sldMk cId="3347284475" sldId="3198"/>
            <ac:picMk id="15" creationId="{5A5D5EDA-1D2A-D1FF-E7B3-1920C140C151}"/>
          </ac:picMkLst>
        </pc:picChg>
        <pc:picChg chg="add mod">
          <ac:chgData name="Mathilda Händén" userId="c86d09dc-e4d8-4bba-a0b2-6bb6c20761f9" providerId="ADAL" clId="{AF4EB1B8-07A6-4481-91DF-B2D5D61615A8}" dt="2023-02-24T08:35:34.820" v="30472"/>
          <ac:picMkLst>
            <pc:docMk/>
            <pc:sldMk cId="3347284475" sldId="3198"/>
            <ac:picMk id="15" creationId="{BA5E6AA6-CCEE-5662-676E-B58FE35A7C92}"/>
          </ac:picMkLst>
        </pc:picChg>
        <pc:picChg chg="add del mod ord">
          <ac:chgData name="Mathilda Händén" userId="c86d09dc-e4d8-4bba-a0b2-6bb6c20761f9" providerId="ADAL" clId="{AF4EB1B8-07A6-4481-91DF-B2D5D61615A8}" dt="2023-02-23T10:43:32.429" v="30264" actId="478"/>
          <ac:picMkLst>
            <pc:docMk/>
            <pc:sldMk cId="3347284475" sldId="3198"/>
            <ac:picMk id="15" creationId="{F777EEB8-E6A7-A791-1028-B53A71331734}"/>
          </ac:picMkLst>
        </pc:picChg>
        <pc:picChg chg="add mod">
          <ac:chgData name="Mathilda Händén" userId="c86d09dc-e4d8-4bba-a0b2-6bb6c20761f9" providerId="ADAL" clId="{AF4EB1B8-07A6-4481-91DF-B2D5D61615A8}" dt="2023-02-24T08:35:34.820" v="30472"/>
          <ac:picMkLst>
            <pc:docMk/>
            <pc:sldMk cId="3347284475" sldId="3198"/>
            <ac:picMk id="16" creationId="{0932C2D0-2664-85CE-AD14-3AB9903030D2}"/>
          </ac:picMkLst>
        </pc:picChg>
        <pc:picChg chg="add del mod ord">
          <ac:chgData name="Mathilda Händén" userId="c86d09dc-e4d8-4bba-a0b2-6bb6c20761f9" providerId="ADAL" clId="{AF4EB1B8-07A6-4481-91DF-B2D5D61615A8}" dt="2023-02-23T10:45:32.623" v="30290" actId="478"/>
          <ac:picMkLst>
            <pc:docMk/>
            <pc:sldMk cId="3347284475" sldId="3198"/>
            <ac:picMk id="16" creationId="{46E9B64A-EA92-A8E2-2E8C-B63420FECE21}"/>
          </ac:picMkLst>
        </pc:picChg>
        <pc:picChg chg="add mod">
          <ac:chgData name="Mathilda Händén" userId="c86d09dc-e4d8-4bba-a0b2-6bb6c20761f9" providerId="ADAL" clId="{AF4EB1B8-07A6-4481-91DF-B2D5D61615A8}" dt="2023-02-24T08:23:46.319" v="30464"/>
          <ac:picMkLst>
            <pc:docMk/>
            <pc:sldMk cId="3347284475" sldId="3198"/>
            <ac:picMk id="16" creationId="{AE7C66A1-C0E1-9A0E-8497-604C416DF0DE}"/>
          </ac:picMkLst>
        </pc:picChg>
        <pc:picChg chg="add mod">
          <ac:chgData name="Mathilda Händén" userId="c86d09dc-e4d8-4bba-a0b2-6bb6c20761f9" providerId="ADAL" clId="{AF4EB1B8-07A6-4481-91DF-B2D5D61615A8}" dt="2023-02-24T08:23:46.319" v="30464"/>
          <ac:picMkLst>
            <pc:docMk/>
            <pc:sldMk cId="3347284475" sldId="3198"/>
            <ac:picMk id="17" creationId="{3B0F7DD5-05BB-A4C8-5FC3-65546073CD5A}"/>
          </ac:picMkLst>
        </pc:picChg>
        <pc:picChg chg="add mod">
          <ac:chgData name="Mathilda Händén" userId="c86d09dc-e4d8-4bba-a0b2-6bb6c20761f9" providerId="ADAL" clId="{AF4EB1B8-07A6-4481-91DF-B2D5D61615A8}" dt="2023-02-24T08:35:34.820" v="30472"/>
          <ac:picMkLst>
            <pc:docMk/>
            <pc:sldMk cId="3347284475" sldId="3198"/>
            <ac:picMk id="17" creationId="{4E6C0CD9-7C31-C067-6D68-9196C974195E}"/>
          </ac:picMkLst>
        </pc:picChg>
        <pc:picChg chg="add del mod">
          <ac:chgData name="Mathilda Händén" userId="c86d09dc-e4d8-4bba-a0b2-6bb6c20761f9" providerId="ADAL" clId="{AF4EB1B8-07A6-4481-91DF-B2D5D61615A8}" dt="2023-02-23T10:45:32.623" v="30290" actId="478"/>
          <ac:picMkLst>
            <pc:docMk/>
            <pc:sldMk cId="3347284475" sldId="3198"/>
            <ac:picMk id="17" creationId="{DA2A2677-4164-6B11-A28A-6B19DB9358EB}"/>
          </ac:picMkLst>
        </pc:picChg>
        <pc:picChg chg="add del mod ord">
          <ac:chgData name="Mathilda Händén" userId="c86d09dc-e4d8-4bba-a0b2-6bb6c20761f9" providerId="ADAL" clId="{AF4EB1B8-07A6-4481-91DF-B2D5D61615A8}" dt="2023-02-23T10:45:32.623" v="30290" actId="478"/>
          <ac:picMkLst>
            <pc:docMk/>
            <pc:sldMk cId="3347284475" sldId="3198"/>
            <ac:picMk id="18" creationId="{7D4AE216-5FAA-747A-A076-369A97A285F7}"/>
          </ac:picMkLst>
        </pc:picChg>
        <pc:picChg chg="add mod">
          <ac:chgData name="Mathilda Händén" userId="c86d09dc-e4d8-4bba-a0b2-6bb6c20761f9" providerId="ADAL" clId="{AF4EB1B8-07A6-4481-91DF-B2D5D61615A8}" dt="2023-02-24T08:35:34.820" v="30472"/>
          <ac:picMkLst>
            <pc:docMk/>
            <pc:sldMk cId="3347284475" sldId="3198"/>
            <ac:picMk id="18" creationId="{9EF299F6-4662-11D4-D8DA-670EEED8036E}"/>
          </ac:picMkLst>
        </pc:picChg>
        <pc:picChg chg="add mod">
          <ac:chgData name="Mathilda Händén" userId="c86d09dc-e4d8-4bba-a0b2-6bb6c20761f9" providerId="ADAL" clId="{AF4EB1B8-07A6-4481-91DF-B2D5D61615A8}" dt="2023-02-24T08:23:46.319" v="30464"/>
          <ac:picMkLst>
            <pc:docMk/>
            <pc:sldMk cId="3347284475" sldId="3198"/>
            <ac:picMk id="18" creationId="{D7B6EE99-45BA-AE73-730F-141A62A60A98}"/>
          </ac:picMkLst>
        </pc:picChg>
        <pc:picChg chg="add mod">
          <ac:chgData name="Mathilda Händén" userId="c86d09dc-e4d8-4bba-a0b2-6bb6c20761f9" providerId="ADAL" clId="{AF4EB1B8-07A6-4481-91DF-B2D5D61615A8}" dt="2023-02-24T08:35:34.820" v="30472"/>
          <ac:picMkLst>
            <pc:docMk/>
            <pc:sldMk cId="3347284475" sldId="3198"/>
            <ac:picMk id="19" creationId="{1D70155C-B30B-9455-FE64-F39260CEEF76}"/>
          </ac:picMkLst>
        </pc:picChg>
        <pc:picChg chg="del mod">
          <ac:chgData name="Mathilda Händén" userId="c86d09dc-e4d8-4bba-a0b2-6bb6c20761f9" providerId="ADAL" clId="{AF4EB1B8-07A6-4481-91DF-B2D5D61615A8}" dt="2023-02-23T10:42:32.613" v="30243" actId="478"/>
          <ac:picMkLst>
            <pc:docMk/>
            <pc:sldMk cId="3347284475" sldId="3198"/>
            <ac:picMk id="19" creationId="{9C3355D8-BED4-A1F0-A7F5-753A9998E351}"/>
          </ac:picMkLst>
        </pc:picChg>
        <pc:picChg chg="add mod">
          <ac:chgData name="Mathilda Händén" userId="c86d09dc-e4d8-4bba-a0b2-6bb6c20761f9" providerId="ADAL" clId="{AF4EB1B8-07A6-4481-91DF-B2D5D61615A8}" dt="2023-02-24T08:23:46.319" v="30464"/>
          <ac:picMkLst>
            <pc:docMk/>
            <pc:sldMk cId="3347284475" sldId="3198"/>
            <ac:picMk id="19" creationId="{FB70A5CE-CCD1-FBD7-5245-CD9C9C96B59D}"/>
          </ac:picMkLst>
        </pc:picChg>
        <pc:picChg chg="del mod">
          <ac:chgData name="Mathilda Händén" userId="c86d09dc-e4d8-4bba-a0b2-6bb6c20761f9" providerId="ADAL" clId="{AF4EB1B8-07A6-4481-91DF-B2D5D61615A8}" dt="2023-02-23T10:42:53.509" v="30252" actId="478"/>
          <ac:picMkLst>
            <pc:docMk/>
            <pc:sldMk cId="3347284475" sldId="3198"/>
            <ac:picMk id="20" creationId="{6F3C409D-541E-DC38-0648-6B5CB423AA25}"/>
          </ac:picMkLst>
        </pc:picChg>
        <pc:picChg chg="add mod">
          <ac:chgData name="Mathilda Händén" userId="c86d09dc-e4d8-4bba-a0b2-6bb6c20761f9" providerId="ADAL" clId="{AF4EB1B8-07A6-4481-91DF-B2D5D61615A8}" dt="2023-02-24T08:35:34.820" v="30472"/>
          <ac:picMkLst>
            <pc:docMk/>
            <pc:sldMk cId="3347284475" sldId="3198"/>
            <ac:picMk id="20" creationId="{ABF3BBB5-1B6A-95B9-11CC-D73D9CBC4383}"/>
          </ac:picMkLst>
        </pc:picChg>
        <pc:picChg chg="add mod">
          <ac:chgData name="Mathilda Händén" userId="c86d09dc-e4d8-4bba-a0b2-6bb6c20761f9" providerId="ADAL" clId="{AF4EB1B8-07A6-4481-91DF-B2D5D61615A8}" dt="2023-02-24T08:23:46.319" v="30464"/>
          <ac:picMkLst>
            <pc:docMk/>
            <pc:sldMk cId="3347284475" sldId="3198"/>
            <ac:picMk id="20" creationId="{C9ED4C10-A859-DBE2-8F81-1E815DA81C1C}"/>
          </ac:picMkLst>
        </pc:picChg>
        <pc:picChg chg="add mod">
          <ac:chgData name="Mathilda Händén" userId="c86d09dc-e4d8-4bba-a0b2-6bb6c20761f9" providerId="ADAL" clId="{AF4EB1B8-07A6-4481-91DF-B2D5D61615A8}" dt="2023-02-24T08:23:46.319" v="30464"/>
          <ac:picMkLst>
            <pc:docMk/>
            <pc:sldMk cId="3347284475" sldId="3198"/>
            <ac:picMk id="21" creationId="{19DF0692-4D13-6ED1-B10D-63F444391B59}"/>
          </ac:picMkLst>
        </pc:picChg>
        <pc:picChg chg="add mod">
          <ac:chgData name="Mathilda Händén" userId="c86d09dc-e4d8-4bba-a0b2-6bb6c20761f9" providerId="ADAL" clId="{AF4EB1B8-07A6-4481-91DF-B2D5D61615A8}" dt="2023-02-24T08:35:34.820" v="30472"/>
          <ac:picMkLst>
            <pc:docMk/>
            <pc:sldMk cId="3347284475" sldId="3198"/>
            <ac:picMk id="21" creationId="{520C49B5-DBCE-5133-CEF3-C784171055C1}"/>
          </ac:picMkLst>
        </pc:picChg>
        <pc:picChg chg="del mod">
          <ac:chgData name="Mathilda Händén" userId="c86d09dc-e4d8-4bba-a0b2-6bb6c20761f9" providerId="ADAL" clId="{AF4EB1B8-07A6-4481-91DF-B2D5D61615A8}" dt="2023-02-23T10:40:18.940" v="30212" actId="478"/>
          <ac:picMkLst>
            <pc:docMk/>
            <pc:sldMk cId="3347284475" sldId="3198"/>
            <ac:picMk id="21" creationId="{BE59DA45-75B2-F1AF-1F75-ABEBED13FB9B}"/>
          </ac:picMkLst>
        </pc:picChg>
        <pc:picChg chg="add mod">
          <ac:chgData name="Mathilda Händén" userId="c86d09dc-e4d8-4bba-a0b2-6bb6c20761f9" providerId="ADAL" clId="{AF4EB1B8-07A6-4481-91DF-B2D5D61615A8}" dt="2023-02-24T08:35:34.820" v="30472"/>
          <ac:picMkLst>
            <pc:docMk/>
            <pc:sldMk cId="3347284475" sldId="3198"/>
            <ac:picMk id="22" creationId="{4E6DF1D7-96F9-4C15-7306-ACCD332E4C17}"/>
          </ac:picMkLst>
        </pc:picChg>
        <pc:picChg chg="add mod">
          <ac:chgData name="Mathilda Händén" userId="c86d09dc-e4d8-4bba-a0b2-6bb6c20761f9" providerId="ADAL" clId="{AF4EB1B8-07A6-4481-91DF-B2D5D61615A8}" dt="2023-02-24T08:23:46.319" v="30464"/>
          <ac:picMkLst>
            <pc:docMk/>
            <pc:sldMk cId="3347284475" sldId="3198"/>
            <ac:picMk id="22" creationId="{5B51F07D-06CA-9E91-E0DE-243B269E0E35}"/>
          </ac:picMkLst>
        </pc:picChg>
        <pc:picChg chg="add mod">
          <ac:chgData name="Mathilda Händén" userId="c86d09dc-e4d8-4bba-a0b2-6bb6c20761f9" providerId="ADAL" clId="{AF4EB1B8-07A6-4481-91DF-B2D5D61615A8}" dt="2023-02-24T08:23:46.319" v="30464"/>
          <ac:picMkLst>
            <pc:docMk/>
            <pc:sldMk cId="3347284475" sldId="3198"/>
            <ac:picMk id="23" creationId="{4B1BB326-BE97-21F8-6058-6029614E1F90}"/>
          </ac:picMkLst>
        </pc:picChg>
        <pc:picChg chg="add mod">
          <ac:chgData name="Mathilda Händén" userId="c86d09dc-e4d8-4bba-a0b2-6bb6c20761f9" providerId="ADAL" clId="{AF4EB1B8-07A6-4481-91DF-B2D5D61615A8}" dt="2023-02-24T08:35:34.820" v="30472"/>
          <ac:picMkLst>
            <pc:docMk/>
            <pc:sldMk cId="3347284475" sldId="3198"/>
            <ac:picMk id="23" creationId="{632C2516-0A66-E19C-B0CE-D87DD370B1B6}"/>
          </ac:picMkLst>
        </pc:picChg>
        <pc:picChg chg="del mod">
          <ac:chgData name="Mathilda Händén" userId="c86d09dc-e4d8-4bba-a0b2-6bb6c20761f9" providerId="ADAL" clId="{AF4EB1B8-07A6-4481-91DF-B2D5D61615A8}" dt="2023-02-23T10:40:45.595" v="30222" actId="478"/>
          <ac:picMkLst>
            <pc:docMk/>
            <pc:sldMk cId="3347284475" sldId="3198"/>
            <ac:picMk id="23" creationId="{C24F8DF4-5D26-8264-3F8A-49647897D312}"/>
          </ac:picMkLst>
        </pc:picChg>
        <pc:picChg chg="add mod">
          <ac:chgData name="Mathilda Händén" userId="c86d09dc-e4d8-4bba-a0b2-6bb6c20761f9" providerId="ADAL" clId="{AF4EB1B8-07A6-4481-91DF-B2D5D61615A8}" dt="2023-02-24T08:23:46.319" v="30464"/>
          <ac:picMkLst>
            <pc:docMk/>
            <pc:sldMk cId="3347284475" sldId="3198"/>
            <ac:picMk id="24" creationId="{09F981F2-1E95-6D22-0D98-B3488CEF8D1A}"/>
          </ac:picMkLst>
        </pc:picChg>
        <pc:picChg chg="del mod">
          <ac:chgData name="Mathilda Händén" userId="c86d09dc-e4d8-4bba-a0b2-6bb6c20761f9" providerId="ADAL" clId="{AF4EB1B8-07A6-4481-91DF-B2D5D61615A8}" dt="2023-02-23T10:39:23.226" v="30193" actId="478"/>
          <ac:picMkLst>
            <pc:docMk/>
            <pc:sldMk cId="3347284475" sldId="3198"/>
            <ac:picMk id="24" creationId="{4FE34BD0-731A-9B84-4727-45A28F825FA8}"/>
          </ac:picMkLst>
        </pc:picChg>
        <pc:picChg chg="add mod">
          <ac:chgData name="Mathilda Händén" userId="c86d09dc-e4d8-4bba-a0b2-6bb6c20761f9" providerId="ADAL" clId="{AF4EB1B8-07A6-4481-91DF-B2D5D61615A8}" dt="2023-02-24T08:35:34.820" v="30472"/>
          <ac:picMkLst>
            <pc:docMk/>
            <pc:sldMk cId="3347284475" sldId="3198"/>
            <ac:picMk id="24" creationId="{9AA7109B-CF3D-5372-DD6B-10B19D0D4E73}"/>
          </ac:picMkLst>
        </pc:picChg>
        <pc:picChg chg="add mod">
          <ac:chgData name="Mathilda Händén" userId="c86d09dc-e4d8-4bba-a0b2-6bb6c20761f9" providerId="ADAL" clId="{AF4EB1B8-07A6-4481-91DF-B2D5D61615A8}" dt="2023-02-24T08:23:46.319" v="30464"/>
          <ac:picMkLst>
            <pc:docMk/>
            <pc:sldMk cId="3347284475" sldId="3198"/>
            <ac:picMk id="25" creationId="{46C1A472-434B-1BBB-2BEA-D3268E3ACCF6}"/>
          </ac:picMkLst>
        </pc:picChg>
        <pc:picChg chg="add mod">
          <ac:chgData name="Mathilda Händén" userId="c86d09dc-e4d8-4bba-a0b2-6bb6c20761f9" providerId="ADAL" clId="{AF4EB1B8-07A6-4481-91DF-B2D5D61615A8}" dt="2023-02-24T08:35:34.820" v="30472"/>
          <ac:picMkLst>
            <pc:docMk/>
            <pc:sldMk cId="3347284475" sldId="3198"/>
            <ac:picMk id="25" creationId="{8EA30096-9647-4E4D-8E48-A4365F6F38EA}"/>
          </ac:picMkLst>
        </pc:picChg>
        <pc:picChg chg="del mod">
          <ac:chgData name="Mathilda Händén" userId="c86d09dc-e4d8-4bba-a0b2-6bb6c20761f9" providerId="ADAL" clId="{AF4EB1B8-07A6-4481-91DF-B2D5D61615A8}" dt="2023-02-23T10:38:37.602" v="30175" actId="478"/>
          <ac:picMkLst>
            <pc:docMk/>
            <pc:sldMk cId="3347284475" sldId="3198"/>
            <ac:picMk id="25" creationId="{C8C91F8C-1FF9-6379-56A2-4EA77C9DF932}"/>
          </ac:picMkLst>
        </pc:picChg>
        <pc:picChg chg="del mod">
          <ac:chgData name="Mathilda Händén" userId="c86d09dc-e4d8-4bba-a0b2-6bb6c20761f9" providerId="ADAL" clId="{AF4EB1B8-07A6-4481-91DF-B2D5D61615A8}" dt="2023-02-23T10:39:03.603" v="30185" actId="478"/>
          <ac:picMkLst>
            <pc:docMk/>
            <pc:sldMk cId="3347284475" sldId="3198"/>
            <ac:picMk id="26" creationId="{FFD21245-6E94-E261-5C03-E3E43BAD4E52}"/>
          </ac:picMkLst>
        </pc:picChg>
        <pc:picChg chg="del mod">
          <ac:chgData name="Mathilda Händén" userId="c86d09dc-e4d8-4bba-a0b2-6bb6c20761f9" providerId="ADAL" clId="{AF4EB1B8-07A6-4481-91DF-B2D5D61615A8}" dt="2023-02-23T10:39:46.948" v="30201" actId="478"/>
          <ac:picMkLst>
            <pc:docMk/>
            <pc:sldMk cId="3347284475" sldId="3198"/>
            <ac:picMk id="27" creationId="{000D96FD-BEAA-A891-AD24-2573787A92ED}"/>
          </ac:picMkLst>
        </pc:picChg>
        <pc:picChg chg="del mod">
          <ac:chgData name="Mathilda Händén" userId="c86d09dc-e4d8-4bba-a0b2-6bb6c20761f9" providerId="ADAL" clId="{AF4EB1B8-07A6-4481-91DF-B2D5D61615A8}" dt="2023-02-23T10:26:04.798" v="30164" actId="478"/>
          <ac:picMkLst>
            <pc:docMk/>
            <pc:sldMk cId="3347284475" sldId="3198"/>
            <ac:picMk id="28" creationId="{09725229-EED5-EABD-403A-8579CED363D5}"/>
          </ac:picMkLst>
        </pc:picChg>
        <pc:picChg chg="del mod">
          <ac:chgData name="Mathilda Händén" userId="c86d09dc-e4d8-4bba-a0b2-6bb6c20761f9" providerId="ADAL" clId="{AF4EB1B8-07A6-4481-91DF-B2D5D61615A8}" dt="2023-02-23T10:44:01.678" v="30271" actId="478"/>
          <ac:picMkLst>
            <pc:docMk/>
            <pc:sldMk cId="3347284475" sldId="3198"/>
            <ac:picMk id="29" creationId="{393118BA-89F7-9FC6-5AF6-1EB2360B7CB1}"/>
          </ac:picMkLst>
        </pc:picChg>
        <pc:picChg chg="del mod">
          <ac:chgData name="Mathilda Händén" userId="c86d09dc-e4d8-4bba-a0b2-6bb6c20761f9" providerId="ADAL" clId="{AF4EB1B8-07A6-4481-91DF-B2D5D61615A8}" dt="2023-02-23T09:42:11.466" v="30138" actId="478"/>
          <ac:picMkLst>
            <pc:docMk/>
            <pc:sldMk cId="3347284475" sldId="3198"/>
            <ac:picMk id="30" creationId="{481C6CF8-46C0-7CA2-AAA3-D735D40A6E88}"/>
          </ac:picMkLst>
        </pc:picChg>
        <pc:picChg chg="add del mod">
          <ac:chgData name="Mathilda Händén" userId="c86d09dc-e4d8-4bba-a0b2-6bb6c20761f9" providerId="ADAL" clId="{AF4EB1B8-07A6-4481-91DF-B2D5D61615A8}" dt="2023-02-23T10:44:39.558" v="30284" actId="478"/>
          <ac:picMkLst>
            <pc:docMk/>
            <pc:sldMk cId="3347284475" sldId="3198"/>
            <ac:picMk id="31" creationId="{D5501B59-9ACE-03FE-961D-5E39F5A4A42C}"/>
          </ac:picMkLst>
        </pc:picChg>
        <pc:picChg chg="add del mod">
          <ac:chgData name="Mathilda Händén" userId="c86d09dc-e4d8-4bba-a0b2-6bb6c20761f9" providerId="ADAL" clId="{AF4EB1B8-07A6-4481-91DF-B2D5D61615A8}" dt="2023-02-23T10:45:32.623" v="30290" actId="478"/>
          <ac:picMkLst>
            <pc:docMk/>
            <pc:sldMk cId="3347284475" sldId="3198"/>
            <ac:picMk id="32" creationId="{99E34350-E2A5-2319-ABD7-54F6F26BCDAE}"/>
          </ac:picMkLst>
        </pc:picChg>
        <pc:picChg chg="add del mod ord">
          <ac:chgData name="Mathilda Händén" userId="c86d09dc-e4d8-4bba-a0b2-6bb6c20761f9" providerId="ADAL" clId="{AF4EB1B8-07A6-4481-91DF-B2D5D61615A8}" dt="2023-02-23T10:45:32.623" v="30290" actId="478"/>
          <ac:picMkLst>
            <pc:docMk/>
            <pc:sldMk cId="3347284475" sldId="3198"/>
            <ac:picMk id="33" creationId="{095C5AA9-35C8-7544-5472-1DD0EE79ED1D}"/>
          </ac:picMkLst>
        </pc:picChg>
        <pc:picChg chg="add del mod ord">
          <ac:chgData name="Mathilda Händén" userId="c86d09dc-e4d8-4bba-a0b2-6bb6c20761f9" providerId="ADAL" clId="{AF4EB1B8-07A6-4481-91DF-B2D5D61615A8}" dt="2023-02-23T10:45:32.623" v="30290" actId="478"/>
          <ac:picMkLst>
            <pc:docMk/>
            <pc:sldMk cId="3347284475" sldId="3198"/>
            <ac:picMk id="34" creationId="{7B9435E0-07B0-C789-6F52-421697075E71}"/>
          </ac:picMkLst>
        </pc:picChg>
        <pc:picChg chg="add del mod">
          <ac:chgData name="Mathilda Händén" userId="c86d09dc-e4d8-4bba-a0b2-6bb6c20761f9" providerId="ADAL" clId="{AF4EB1B8-07A6-4481-91DF-B2D5D61615A8}" dt="2023-02-23T10:45:32.623" v="30290" actId="478"/>
          <ac:picMkLst>
            <pc:docMk/>
            <pc:sldMk cId="3347284475" sldId="3198"/>
            <ac:picMk id="35" creationId="{0CF3DFD6-A300-8A5A-964E-135176F6FA02}"/>
          </ac:picMkLst>
        </pc:picChg>
        <pc:picChg chg="add del mod">
          <ac:chgData name="Mathilda Händén" userId="c86d09dc-e4d8-4bba-a0b2-6bb6c20761f9" providerId="ADAL" clId="{AF4EB1B8-07A6-4481-91DF-B2D5D61615A8}" dt="2023-02-24T08:35:29.789" v="30469" actId="478"/>
          <ac:picMkLst>
            <pc:docMk/>
            <pc:sldMk cId="3347284475" sldId="3198"/>
            <ac:picMk id="36" creationId="{00782E47-CD25-04AE-CB82-F8CA66837A73}"/>
          </ac:picMkLst>
        </pc:picChg>
        <pc:picChg chg="add del mod">
          <ac:chgData name="Mathilda Händén" userId="c86d09dc-e4d8-4bba-a0b2-6bb6c20761f9" providerId="ADAL" clId="{AF4EB1B8-07A6-4481-91DF-B2D5D61615A8}" dt="2023-02-24T08:35:29.789" v="30469" actId="478"/>
          <ac:picMkLst>
            <pc:docMk/>
            <pc:sldMk cId="3347284475" sldId="3198"/>
            <ac:picMk id="37" creationId="{6D6DB47C-5D4C-9E33-6831-12580DD5CA44}"/>
          </ac:picMkLst>
        </pc:picChg>
        <pc:picChg chg="add del mod">
          <ac:chgData name="Mathilda Händén" userId="c86d09dc-e4d8-4bba-a0b2-6bb6c20761f9" providerId="ADAL" clId="{AF4EB1B8-07A6-4481-91DF-B2D5D61615A8}" dt="2023-02-24T08:35:29.789" v="30469" actId="478"/>
          <ac:picMkLst>
            <pc:docMk/>
            <pc:sldMk cId="3347284475" sldId="3198"/>
            <ac:picMk id="38" creationId="{4DD76D4C-F965-A8BF-3AF0-FA4027CDC335}"/>
          </ac:picMkLst>
        </pc:picChg>
        <pc:picChg chg="add del mod">
          <ac:chgData name="Mathilda Händén" userId="c86d09dc-e4d8-4bba-a0b2-6bb6c20761f9" providerId="ADAL" clId="{AF4EB1B8-07A6-4481-91DF-B2D5D61615A8}" dt="2023-02-24T08:35:32.358" v="30470" actId="478"/>
          <ac:picMkLst>
            <pc:docMk/>
            <pc:sldMk cId="3347284475" sldId="3198"/>
            <ac:picMk id="39" creationId="{10E052BF-18E4-09CF-EA8E-8AE20AE05720}"/>
          </ac:picMkLst>
        </pc:picChg>
        <pc:picChg chg="add del mod">
          <ac:chgData name="Mathilda Händén" userId="c86d09dc-e4d8-4bba-a0b2-6bb6c20761f9" providerId="ADAL" clId="{AF4EB1B8-07A6-4481-91DF-B2D5D61615A8}" dt="2023-02-24T08:35:29.789" v="30469" actId="478"/>
          <ac:picMkLst>
            <pc:docMk/>
            <pc:sldMk cId="3347284475" sldId="3198"/>
            <ac:picMk id="40" creationId="{71392F9B-36D1-88B9-DADA-9B5D603E17D8}"/>
          </ac:picMkLst>
        </pc:picChg>
        <pc:picChg chg="add del mod">
          <ac:chgData name="Mathilda Händén" userId="c86d09dc-e4d8-4bba-a0b2-6bb6c20761f9" providerId="ADAL" clId="{AF4EB1B8-07A6-4481-91DF-B2D5D61615A8}" dt="2023-02-24T08:35:32.358" v="30470" actId="478"/>
          <ac:picMkLst>
            <pc:docMk/>
            <pc:sldMk cId="3347284475" sldId="3198"/>
            <ac:picMk id="41" creationId="{172054FB-8178-9D02-C29D-DCED1182FD26}"/>
          </ac:picMkLst>
        </pc:picChg>
        <pc:picChg chg="add del mod">
          <ac:chgData name="Mathilda Händén" userId="c86d09dc-e4d8-4bba-a0b2-6bb6c20761f9" providerId="ADAL" clId="{AF4EB1B8-07A6-4481-91DF-B2D5D61615A8}" dt="2023-02-24T08:35:29.789" v="30469" actId="478"/>
          <ac:picMkLst>
            <pc:docMk/>
            <pc:sldMk cId="3347284475" sldId="3198"/>
            <ac:picMk id="42" creationId="{2C99BE2C-F14D-7F1E-7256-186722D94F88}"/>
          </ac:picMkLst>
        </pc:picChg>
        <pc:picChg chg="add del mod">
          <ac:chgData name="Mathilda Händén" userId="c86d09dc-e4d8-4bba-a0b2-6bb6c20761f9" providerId="ADAL" clId="{AF4EB1B8-07A6-4481-91DF-B2D5D61615A8}" dt="2023-02-24T08:35:29.789" v="30469" actId="478"/>
          <ac:picMkLst>
            <pc:docMk/>
            <pc:sldMk cId="3347284475" sldId="3198"/>
            <ac:picMk id="43" creationId="{D1EC210A-D588-6556-43C5-EDA7FCF99D67}"/>
          </ac:picMkLst>
        </pc:picChg>
        <pc:picChg chg="add del mod">
          <ac:chgData name="Mathilda Händén" userId="c86d09dc-e4d8-4bba-a0b2-6bb6c20761f9" providerId="ADAL" clId="{AF4EB1B8-07A6-4481-91DF-B2D5D61615A8}" dt="2023-02-24T08:35:29.789" v="30469" actId="478"/>
          <ac:picMkLst>
            <pc:docMk/>
            <pc:sldMk cId="3347284475" sldId="3198"/>
            <ac:picMk id="44" creationId="{0CB6D864-D183-DC8A-E69D-336DAD1D7CA9}"/>
          </ac:picMkLst>
        </pc:picChg>
        <pc:picChg chg="add del mod">
          <ac:chgData name="Mathilda Händén" userId="c86d09dc-e4d8-4bba-a0b2-6bb6c20761f9" providerId="ADAL" clId="{AF4EB1B8-07A6-4481-91DF-B2D5D61615A8}" dt="2023-02-24T08:35:29.789" v="30469" actId="478"/>
          <ac:picMkLst>
            <pc:docMk/>
            <pc:sldMk cId="3347284475" sldId="3198"/>
            <ac:picMk id="45" creationId="{BBDEF871-1BED-4557-DE2D-0FF27A7E373C}"/>
          </ac:picMkLst>
        </pc:picChg>
        <pc:picChg chg="add del mod">
          <ac:chgData name="Mathilda Händén" userId="c86d09dc-e4d8-4bba-a0b2-6bb6c20761f9" providerId="ADAL" clId="{AF4EB1B8-07A6-4481-91DF-B2D5D61615A8}" dt="2023-02-24T08:35:32.358" v="30470" actId="478"/>
          <ac:picMkLst>
            <pc:docMk/>
            <pc:sldMk cId="3347284475" sldId="3198"/>
            <ac:picMk id="46" creationId="{5D00FD73-D4C7-068A-5726-D788946132C1}"/>
          </ac:picMkLst>
        </pc:picChg>
        <pc:picChg chg="add del mod">
          <ac:chgData name="Mathilda Händén" userId="c86d09dc-e4d8-4bba-a0b2-6bb6c20761f9" providerId="ADAL" clId="{AF4EB1B8-07A6-4481-91DF-B2D5D61615A8}" dt="2023-02-24T08:35:29.789" v="30469" actId="478"/>
          <ac:picMkLst>
            <pc:docMk/>
            <pc:sldMk cId="3347284475" sldId="3198"/>
            <ac:picMk id="47" creationId="{4F6D15CA-6F50-4391-308D-7DC6AB06D8A9}"/>
          </ac:picMkLst>
        </pc:pic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1T10:51:09.621" v="31585"/>
              <pc2:cmMkLst xmlns:pc2="http://schemas.microsoft.com/office/powerpoint/2019/9/main/command">
                <pc:docMk/>
                <pc:sldMk cId="3347284475" sldId="3198"/>
                <pc2:cmMk id="{0C5CE98A-342E-497B-B067-29E321720036}"/>
              </pc2:cmMkLst>
            </pc226:cmChg>
            <pc226:cmChg xmlns:pc226="http://schemas.microsoft.com/office/powerpoint/2022/06/main/command" chg="add del">
              <pc226:chgData name="Mathilda Händén" userId="c86d09dc-e4d8-4bba-a0b2-6bb6c20761f9" providerId="ADAL" clId="{AF4EB1B8-07A6-4481-91DF-B2D5D61615A8}" dt="2023-03-01T14:13:17.845" v="32665"/>
              <pc2:cmMkLst xmlns:pc2="http://schemas.microsoft.com/office/powerpoint/2019/9/main/command">
                <pc:docMk/>
                <pc:sldMk cId="3347284475" sldId="3198"/>
                <pc2:cmMk id="{7CB604E9-DDD6-403C-8E4B-D264799E7260}"/>
              </pc2:cmMkLst>
            </pc226:cmChg>
          </p:ext>
        </pc:extLst>
      </pc:sldChg>
      <pc:sldChg chg="modSp add del mod">
        <pc:chgData name="Mathilda Händén" userId="c86d09dc-e4d8-4bba-a0b2-6bb6c20761f9" providerId="ADAL" clId="{AF4EB1B8-07A6-4481-91DF-B2D5D61615A8}" dt="2023-02-23T09:33:39.578" v="30108" actId="47"/>
        <pc:sldMkLst>
          <pc:docMk/>
          <pc:sldMk cId="1732479756" sldId="3199"/>
        </pc:sldMkLst>
        <pc:spChg chg="mod">
          <ac:chgData name="Mathilda Händén" userId="c86d09dc-e4d8-4bba-a0b2-6bb6c20761f9" providerId="ADAL" clId="{AF4EB1B8-07A6-4481-91DF-B2D5D61615A8}" dt="2023-02-23T09:33:19.774" v="30105" actId="1076"/>
          <ac:spMkLst>
            <pc:docMk/>
            <pc:sldMk cId="1732479756" sldId="3199"/>
            <ac:spMk id="9" creationId="{C0B023DC-38B8-AAAD-DD5E-FAB8718F505C}"/>
          </ac:spMkLst>
        </pc:spChg>
        <pc:spChg chg="mod">
          <ac:chgData name="Mathilda Händén" userId="c86d09dc-e4d8-4bba-a0b2-6bb6c20761f9" providerId="ADAL" clId="{AF4EB1B8-07A6-4481-91DF-B2D5D61615A8}" dt="2023-02-23T09:33:17.289" v="30104" actId="1076"/>
          <ac:spMkLst>
            <pc:docMk/>
            <pc:sldMk cId="1732479756" sldId="3199"/>
            <ac:spMk id="10" creationId="{B610A616-E480-6EC6-706E-39078B310239}"/>
          </ac:spMkLst>
        </pc:spChg>
        <pc:spChg chg="mod">
          <ac:chgData name="Mathilda Händén" userId="c86d09dc-e4d8-4bba-a0b2-6bb6c20761f9" providerId="ADAL" clId="{AF4EB1B8-07A6-4481-91DF-B2D5D61615A8}" dt="2023-02-23T09:33:25.908" v="30107" actId="1076"/>
          <ac:spMkLst>
            <pc:docMk/>
            <pc:sldMk cId="1732479756" sldId="3199"/>
            <ac:spMk id="11" creationId="{6483D230-2B0E-8FD3-2DB4-E18C4B52AD7B}"/>
          </ac:spMkLst>
        </pc:spChg>
        <pc:spChg chg="mod">
          <ac:chgData name="Mathilda Händén" userId="c86d09dc-e4d8-4bba-a0b2-6bb6c20761f9" providerId="ADAL" clId="{AF4EB1B8-07A6-4481-91DF-B2D5D61615A8}" dt="2023-02-23T09:33:23.074" v="30106" actId="1076"/>
          <ac:spMkLst>
            <pc:docMk/>
            <pc:sldMk cId="1732479756" sldId="3199"/>
            <ac:spMk id="12" creationId="{EACF53B2-969E-E99F-1BBD-1843BA40CDBD}"/>
          </ac:spMkLst>
        </pc:spChg>
      </pc:sldChg>
      <pc:sldChg chg="addSp delSp modSp mod modTransition modAnim delCm">
        <pc:chgData name="Mathilda Händén" userId="c86d09dc-e4d8-4bba-a0b2-6bb6c20761f9" providerId="ADAL" clId="{AF4EB1B8-07A6-4481-91DF-B2D5D61615A8}" dt="2023-03-02T14:13:00.911" v="35402"/>
        <pc:sldMkLst>
          <pc:docMk/>
          <pc:sldMk cId="2404270067" sldId="3199"/>
        </pc:sldMkLst>
        <pc:spChg chg="add del mod">
          <ac:chgData name="Mathilda Händén" userId="c86d09dc-e4d8-4bba-a0b2-6bb6c20761f9" providerId="ADAL" clId="{AF4EB1B8-07A6-4481-91DF-B2D5D61615A8}" dt="2023-03-02T07:14:34.548" v="32700" actId="478"/>
          <ac:spMkLst>
            <pc:docMk/>
            <pc:sldMk cId="2404270067" sldId="3199"/>
            <ac:spMk id="2" creationId="{4010C06F-8E66-344B-49F5-0584D5851E45}"/>
          </ac:spMkLst>
        </pc:spChg>
        <pc:spChg chg="mod">
          <ac:chgData name="Mathilda Händén" userId="c86d09dc-e4d8-4bba-a0b2-6bb6c20761f9" providerId="ADAL" clId="{AF4EB1B8-07A6-4481-91DF-B2D5D61615A8}" dt="2023-03-02T07:13:31.739" v="32691" actId="552"/>
          <ac:spMkLst>
            <pc:docMk/>
            <pc:sldMk cId="2404270067" sldId="3199"/>
            <ac:spMk id="3" creationId="{004EDAE7-0E1A-AB4F-68CB-47D53850B70D}"/>
          </ac:spMkLst>
        </pc:spChg>
        <pc:spChg chg="add del">
          <ac:chgData name="Mathilda Händén" userId="c86d09dc-e4d8-4bba-a0b2-6bb6c20761f9" providerId="ADAL" clId="{AF4EB1B8-07A6-4481-91DF-B2D5D61615A8}" dt="2023-03-02T07:14:34.548" v="32700" actId="478"/>
          <ac:spMkLst>
            <pc:docMk/>
            <pc:sldMk cId="2404270067" sldId="3199"/>
            <ac:spMk id="7" creationId="{D653A4B3-931F-A4D0-43B6-4F3D41715CC4}"/>
          </ac:spMkLst>
        </pc:spChg>
        <pc:spChg chg="add del mod">
          <ac:chgData name="Mathilda Händén" userId="c86d09dc-e4d8-4bba-a0b2-6bb6c20761f9" providerId="ADAL" clId="{AF4EB1B8-07A6-4481-91DF-B2D5D61615A8}" dt="2023-03-02T07:14:34.548" v="32700" actId="478"/>
          <ac:spMkLst>
            <pc:docMk/>
            <pc:sldMk cId="2404270067" sldId="3199"/>
            <ac:spMk id="8" creationId="{389F2C85-DDAD-9FEA-79E2-D622AE95F257}"/>
          </ac:spMkLst>
        </pc:spChg>
        <pc:spChg chg="add del mod">
          <ac:chgData name="Mathilda Händén" userId="c86d09dc-e4d8-4bba-a0b2-6bb6c20761f9" providerId="ADAL" clId="{AF4EB1B8-07A6-4481-91DF-B2D5D61615A8}" dt="2023-03-02T07:14:34.548" v="32700" actId="478"/>
          <ac:spMkLst>
            <pc:docMk/>
            <pc:sldMk cId="2404270067" sldId="3199"/>
            <ac:spMk id="10" creationId="{4CF13D0C-3B48-EEA8-C543-52C6D18F3474}"/>
          </ac:spMkLst>
        </pc:spChg>
        <pc:spChg chg="add mod">
          <ac:chgData name="Mathilda Händén" userId="c86d09dc-e4d8-4bba-a0b2-6bb6c20761f9" providerId="ADAL" clId="{AF4EB1B8-07A6-4481-91DF-B2D5D61615A8}" dt="2023-03-02T13:36:21.678" v="35281" actId="20577"/>
          <ac:spMkLst>
            <pc:docMk/>
            <pc:sldMk cId="2404270067" sldId="3199"/>
            <ac:spMk id="11" creationId="{5FF9DD10-3810-300F-7616-774DFCD30B31}"/>
          </ac:spMkLst>
        </pc:spChg>
        <pc:spChg chg="add mod">
          <ac:chgData name="Mathilda Händén" userId="c86d09dc-e4d8-4bba-a0b2-6bb6c20761f9" providerId="ADAL" clId="{AF4EB1B8-07A6-4481-91DF-B2D5D61615A8}" dt="2023-03-02T07:14:34.925" v="32701"/>
          <ac:spMkLst>
            <pc:docMk/>
            <pc:sldMk cId="2404270067" sldId="3199"/>
            <ac:spMk id="12" creationId="{C9BF7199-CF89-C4F1-997B-EE85B5A1EA29}"/>
          </ac:spMkLst>
        </pc:spChg>
        <pc:spChg chg="add mod">
          <ac:chgData name="Mathilda Händén" userId="c86d09dc-e4d8-4bba-a0b2-6bb6c20761f9" providerId="ADAL" clId="{AF4EB1B8-07A6-4481-91DF-B2D5D61615A8}" dt="2023-03-02T07:14:34.925" v="32701"/>
          <ac:spMkLst>
            <pc:docMk/>
            <pc:sldMk cId="2404270067" sldId="3199"/>
            <ac:spMk id="13" creationId="{0FCF44FB-75D6-FC0A-0AC3-B9BAC6BF38C1}"/>
          </ac:spMkLst>
        </pc:spChg>
        <pc:spChg chg="add mod">
          <ac:chgData name="Mathilda Händén" userId="c86d09dc-e4d8-4bba-a0b2-6bb6c20761f9" providerId="ADAL" clId="{AF4EB1B8-07A6-4481-91DF-B2D5D61615A8}" dt="2023-03-02T07:14:34.925" v="32701"/>
          <ac:spMkLst>
            <pc:docMk/>
            <pc:sldMk cId="2404270067" sldId="3199"/>
            <ac:spMk id="14" creationId="{659E8691-A9FD-FC0B-B1EF-44AFBADF762B}"/>
          </ac:spMkLst>
        </pc:spChg>
        <pc:spChg chg="add mod">
          <ac:chgData name="Mathilda Händén" userId="c86d09dc-e4d8-4bba-a0b2-6bb6c20761f9" providerId="ADAL" clId="{AF4EB1B8-07A6-4481-91DF-B2D5D61615A8}" dt="2023-03-02T07:14:34.925" v="32701"/>
          <ac:spMkLst>
            <pc:docMk/>
            <pc:sldMk cId="2404270067" sldId="3199"/>
            <ac:spMk id="15" creationId="{A05D94E0-F1BC-9D67-B29B-12828D7648C3}"/>
          </ac:spMkLst>
        </pc:spChg>
        <pc:spChg chg="add mod">
          <ac:chgData name="Mathilda Händén" userId="c86d09dc-e4d8-4bba-a0b2-6bb6c20761f9" providerId="ADAL" clId="{AF4EB1B8-07A6-4481-91DF-B2D5D61615A8}" dt="2023-03-02T07:14:34.925" v="32701"/>
          <ac:spMkLst>
            <pc:docMk/>
            <pc:sldMk cId="2404270067" sldId="3199"/>
            <ac:spMk id="16" creationId="{D2C70F4F-00A9-3169-BDC4-12AE4DFE70D2}"/>
          </ac:spMkLst>
        </pc:spChg>
        <pc:spChg chg="add mod">
          <ac:chgData name="Mathilda Händén" userId="c86d09dc-e4d8-4bba-a0b2-6bb6c20761f9" providerId="ADAL" clId="{AF4EB1B8-07A6-4481-91DF-B2D5D61615A8}" dt="2023-03-02T07:14:34.925" v="32701"/>
          <ac:spMkLst>
            <pc:docMk/>
            <pc:sldMk cId="2404270067" sldId="3199"/>
            <ac:spMk id="17" creationId="{ADE4B1FF-063A-58CF-52E9-540AA2226DF2}"/>
          </ac:spMkLst>
        </pc:spChg>
        <pc:spChg chg="add mod">
          <ac:chgData name="Mathilda Händén" userId="c86d09dc-e4d8-4bba-a0b2-6bb6c20761f9" providerId="ADAL" clId="{AF4EB1B8-07A6-4481-91DF-B2D5D61615A8}" dt="2023-03-02T07:14:34.925" v="32701"/>
          <ac:spMkLst>
            <pc:docMk/>
            <pc:sldMk cId="2404270067" sldId="3199"/>
            <ac:spMk id="18" creationId="{49FAC845-50EF-A9B3-E857-473EC1F49A2A}"/>
          </ac:spMkLst>
        </pc:spChg>
        <pc:picChg chg="add del mod">
          <ac:chgData name="Mathilda Händén" userId="c86d09dc-e4d8-4bba-a0b2-6bb6c20761f9" providerId="ADAL" clId="{AF4EB1B8-07A6-4481-91DF-B2D5D61615A8}" dt="2023-03-02T07:14:33.171" v="32699" actId="478"/>
          <ac:picMkLst>
            <pc:docMk/>
            <pc:sldMk cId="2404270067" sldId="3199"/>
            <ac:picMk id="5" creationId="{11A5DA16-84F7-E8E2-3EA1-7F516C0FD374}"/>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3:00.911" v="35402"/>
              <pc2:cmMkLst xmlns:pc2="http://schemas.microsoft.com/office/powerpoint/2019/9/main/command">
                <pc:docMk/>
                <pc:sldMk cId="2404270067" sldId="3199"/>
                <pc2:cmMk id="{3ECF87C3-80D4-4B71-99EB-67A7BD502DAB}"/>
              </pc2:cmMkLst>
            </pc226:cmChg>
          </p:ext>
        </pc:extLst>
      </pc:sldChg>
      <pc:sldChg chg="addSp delSp modSp mod modTransition modAnim delCm">
        <pc:chgData name="Mathilda Händén" userId="c86d09dc-e4d8-4bba-a0b2-6bb6c20761f9" providerId="ADAL" clId="{AF4EB1B8-07A6-4481-91DF-B2D5D61615A8}" dt="2023-03-02T14:12:46.072" v="35401"/>
        <pc:sldMkLst>
          <pc:docMk/>
          <pc:sldMk cId="1551286265" sldId="3200"/>
        </pc:sldMkLst>
        <pc:spChg chg="del mod">
          <ac:chgData name="Mathilda Händén" userId="c86d09dc-e4d8-4bba-a0b2-6bb6c20761f9" providerId="ADAL" clId="{AF4EB1B8-07A6-4481-91DF-B2D5D61615A8}" dt="2023-03-02T07:14:51.085" v="32703" actId="478"/>
          <ac:spMkLst>
            <pc:docMk/>
            <pc:sldMk cId="1551286265" sldId="3200"/>
            <ac:spMk id="2" creationId="{4010C06F-8E66-344B-49F5-0584D5851E45}"/>
          </ac:spMkLst>
        </pc:spChg>
        <pc:spChg chg="add mod">
          <ac:chgData name="Mathilda Händén" userId="c86d09dc-e4d8-4bba-a0b2-6bb6c20761f9" providerId="ADAL" clId="{AF4EB1B8-07A6-4481-91DF-B2D5D61615A8}" dt="2023-03-02T13:36:24.837" v="35283" actId="20577"/>
          <ac:spMkLst>
            <pc:docMk/>
            <pc:sldMk cId="1551286265" sldId="3200"/>
            <ac:spMk id="4" creationId="{95B82403-FDF3-DDDB-7B06-56895D261178}"/>
          </ac:spMkLst>
        </pc:spChg>
        <pc:spChg chg="del mod">
          <ac:chgData name="Mathilda Händén" userId="c86d09dc-e4d8-4bba-a0b2-6bb6c20761f9" providerId="ADAL" clId="{AF4EB1B8-07A6-4481-91DF-B2D5D61615A8}" dt="2023-03-02T07:14:57.795" v="32705" actId="478"/>
          <ac:spMkLst>
            <pc:docMk/>
            <pc:sldMk cId="1551286265" sldId="3200"/>
            <ac:spMk id="7" creationId="{D653A4B3-931F-A4D0-43B6-4F3D41715CC4}"/>
          </ac:spMkLst>
        </pc:spChg>
        <pc:spChg chg="add mod">
          <ac:chgData name="Mathilda Händén" userId="c86d09dc-e4d8-4bba-a0b2-6bb6c20761f9" providerId="ADAL" clId="{AF4EB1B8-07A6-4481-91DF-B2D5D61615A8}" dt="2023-03-02T07:14:58.128" v="32706"/>
          <ac:spMkLst>
            <pc:docMk/>
            <pc:sldMk cId="1551286265" sldId="3200"/>
            <ac:spMk id="8" creationId="{F3545050-34C2-7BB5-8258-2BD3250D94D9}"/>
          </ac:spMkLst>
        </pc:spChg>
        <pc:spChg chg="add mod">
          <ac:chgData name="Mathilda Händén" userId="c86d09dc-e4d8-4bba-a0b2-6bb6c20761f9" providerId="ADAL" clId="{AF4EB1B8-07A6-4481-91DF-B2D5D61615A8}" dt="2023-03-02T07:14:58.128" v="32706"/>
          <ac:spMkLst>
            <pc:docMk/>
            <pc:sldMk cId="1551286265" sldId="3200"/>
            <ac:spMk id="9" creationId="{A4C4A9F4-ED08-DEE0-8E7F-0FE6332F31B9}"/>
          </ac:spMkLst>
        </pc:spChg>
        <pc:spChg chg="add mod">
          <ac:chgData name="Mathilda Händén" userId="c86d09dc-e4d8-4bba-a0b2-6bb6c20761f9" providerId="ADAL" clId="{AF4EB1B8-07A6-4481-91DF-B2D5D61615A8}" dt="2023-03-02T07:14:58.128" v="32706"/>
          <ac:spMkLst>
            <pc:docMk/>
            <pc:sldMk cId="1551286265" sldId="3200"/>
            <ac:spMk id="10" creationId="{C398F552-6210-329A-3B3A-AA975116EA3A}"/>
          </ac:spMkLst>
        </pc:spChg>
        <pc:spChg chg="add mod">
          <ac:chgData name="Mathilda Händén" userId="c86d09dc-e4d8-4bba-a0b2-6bb6c20761f9" providerId="ADAL" clId="{AF4EB1B8-07A6-4481-91DF-B2D5D61615A8}" dt="2023-03-02T07:14:58.128" v="32706"/>
          <ac:spMkLst>
            <pc:docMk/>
            <pc:sldMk cId="1551286265" sldId="3200"/>
            <ac:spMk id="11" creationId="{F9E3950C-A541-57A0-AF29-DA1706A5BB57}"/>
          </ac:spMkLst>
        </pc:spChg>
        <pc:spChg chg="add mod">
          <ac:chgData name="Mathilda Händén" userId="c86d09dc-e4d8-4bba-a0b2-6bb6c20761f9" providerId="ADAL" clId="{AF4EB1B8-07A6-4481-91DF-B2D5D61615A8}" dt="2023-03-02T07:14:58.128" v="32706"/>
          <ac:spMkLst>
            <pc:docMk/>
            <pc:sldMk cId="1551286265" sldId="3200"/>
            <ac:spMk id="12" creationId="{29861577-5ADF-98A9-9C3D-053405DEBC70}"/>
          </ac:spMkLst>
        </pc:spChg>
        <pc:spChg chg="add mod">
          <ac:chgData name="Mathilda Händén" userId="c86d09dc-e4d8-4bba-a0b2-6bb6c20761f9" providerId="ADAL" clId="{AF4EB1B8-07A6-4481-91DF-B2D5D61615A8}" dt="2023-03-02T07:14:58.128" v="32706"/>
          <ac:spMkLst>
            <pc:docMk/>
            <pc:sldMk cId="1551286265" sldId="3200"/>
            <ac:spMk id="13" creationId="{6D1146B2-876E-8C12-0565-40B0070F6DA7}"/>
          </ac:spMkLst>
        </pc:spChg>
        <pc:spChg chg="add mod">
          <ac:chgData name="Mathilda Händén" userId="c86d09dc-e4d8-4bba-a0b2-6bb6c20761f9" providerId="ADAL" clId="{AF4EB1B8-07A6-4481-91DF-B2D5D61615A8}" dt="2023-03-02T07:14:58.128" v="32706"/>
          <ac:spMkLst>
            <pc:docMk/>
            <pc:sldMk cId="1551286265" sldId="3200"/>
            <ac:spMk id="14" creationId="{1D981EB3-C007-CC73-D6BF-B57954EEE2F0}"/>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2:46.072" v="35401"/>
              <pc2:cmMkLst xmlns:pc2="http://schemas.microsoft.com/office/powerpoint/2019/9/main/command">
                <pc:docMk/>
                <pc:sldMk cId="1551286265" sldId="3200"/>
                <pc2:cmMk id="{F5439E94-15FC-4987-A95F-5BBEC155B481}"/>
              </pc2:cmMkLst>
            </pc226:cmChg>
          </p:ext>
        </pc:extLst>
      </pc:sldChg>
      <pc:sldChg chg="addSp delSp modSp mod modTransition modAnim delCm">
        <pc:chgData name="Mathilda Händén" userId="c86d09dc-e4d8-4bba-a0b2-6bb6c20761f9" providerId="ADAL" clId="{AF4EB1B8-07A6-4481-91DF-B2D5D61615A8}" dt="2023-03-02T14:12:42.585" v="35400"/>
        <pc:sldMkLst>
          <pc:docMk/>
          <pc:sldMk cId="1612787099" sldId="3201"/>
        </pc:sldMkLst>
        <pc:spChg chg="del">
          <ac:chgData name="Mathilda Händén" userId="c86d09dc-e4d8-4bba-a0b2-6bb6c20761f9" providerId="ADAL" clId="{AF4EB1B8-07A6-4481-91DF-B2D5D61615A8}" dt="2023-03-02T07:15:02.271" v="32707" actId="478"/>
          <ac:spMkLst>
            <pc:docMk/>
            <pc:sldMk cId="1612787099" sldId="3201"/>
            <ac:spMk id="2" creationId="{4010C06F-8E66-344B-49F5-0584D5851E45}"/>
          </ac:spMkLst>
        </pc:spChg>
        <pc:spChg chg="add mod">
          <ac:chgData name="Mathilda Händén" userId="c86d09dc-e4d8-4bba-a0b2-6bb6c20761f9" providerId="ADAL" clId="{AF4EB1B8-07A6-4481-91DF-B2D5D61615A8}" dt="2023-03-02T13:36:28.105" v="35285" actId="20577"/>
          <ac:spMkLst>
            <pc:docMk/>
            <pc:sldMk cId="1612787099" sldId="3201"/>
            <ac:spMk id="4" creationId="{A6B70F6A-B7DF-6D9A-B390-22FDFA7EF74A}"/>
          </ac:spMkLst>
        </pc:spChg>
        <pc:spChg chg="del">
          <ac:chgData name="Mathilda Händén" userId="c86d09dc-e4d8-4bba-a0b2-6bb6c20761f9" providerId="ADAL" clId="{AF4EB1B8-07A6-4481-91DF-B2D5D61615A8}" dt="2023-03-02T07:15:02.271" v="32707" actId="478"/>
          <ac:spMkLst>
            <pc:docMk/>
            <pc:sldMk cId="1612787099" sldId="3201"/>
            <ac:spMk id="7" creationId="{D653A4B3-931F-A4D0-43B6-4F3D41715CC4}"/>
          </ac:spMkLst>
        </pc:spChg>
        <pc:spChg chg="add mod">
          <ac:chgData name="Mathilda Händén" userId="c86d09dc-e4d8-4bba-a0b2-6bb6c20761f9" providerId="ADAL" clId="{AF4EB1B8-07A6-4481-91DF-B2D5D61615A8}" dt="2023-03-02T07:15:02.787" v="32708"/>
          <ac:spMkLst>
            <pc:docMk/>
            <pc:sldMk cId="1612787099" sldId="3201"/>
            <ac:spMk id="8" creationId="{10ADE268-261B-023F-672E-3754AF177CB1}"/>
          </ac:spMkLst>
        </pc:spChg>
        <pc:spChg chg="add mod">
          <ac:chgData name="Mathilda Händén" userId="c86d09dc-e4d8-4bba-a0b2-6bb6c20761f9" providerId="ADAL" clId="{AF4EB1B8-07A6-4481-91DF-B2D5D61615A8}" dt="2023-03-02T07:15:02.787" v="32708"/>
          <ac:spMkLst>
            <pc:docMk/>
            <pc:sldMk cId="1612787099" sldId="3201"/>
            <ac:spMk id="9" creationId="{4DD6A3AE-ED1B-4DCA-D552-CEACC9A6AC92}"/>
          </ac:spMkLst>
        </pc:spChg>
        <pc:spChg chg="add mod">
          <ac:chgData name="Mathilda Händén" userId="c86d09dc-e4d8-4bba-a0b2-6bb6c20761f9" providerId="ADAL" clId="{AF4EB1B8-07A6-4481-91DF-B2D5D61615A8}" dt="2023-03-02T07:15:02.787" v="32708"/>
          <ac:spMkLst>
            <pc:docMk/>
            <pc:sldMk cId="1612787099" sldId="3201"/>
            <ac:spMk id="10" creationId="{FBA2A5AA-E11E-A861-2B02-F9984D2114A5}"/>
          </ac:spMkLst>
        </pc:spChg>
        <pc:spChg chg="add mod">
          <ac:chgData name="Mathilda Händén" userId="c86d09dc-e4d8-4bba-a0b2-6bb6c20761f9" providerId="ADAL" clId="{AF4EB1B8-07A6-4481-91DF-B2D5D61615A8}" dt="2023-03-02T07:15:02.787" v="32708"/>
          <ac:spMkLst>
            <pc:docMk/>
            <pc:sldMk cId="1612787099" sldId="3201"/>
            <ac:spMk id="11" creationId="{41E6C2CC-6E43-1629-E5EA-E29605A4FF3F}"/>
          </ac:spMkLst>
        </pc:spChg>
        <pc:spChg chg="add mod">
          <ac:chgData name="Mathilda Händén" userId="c86d09dc-e4d8-4bba-a0b2-6bb6c20761f9" providerId="ADAL" clId="{AF4EB1B8-07A6-4481-91DF-B2D5D61615A8}" dt="2023-03-02T07:15:02.787" v="32708"/>
          <ac:spMkLst>
            <pc:docMk/>
            <pc:sldMk cId="1612787099" sldId="3201"/>
            <ac:spMk id="12" creationId="{5008A806-9F19-DB81-83D1-4147C4451243}"/>
          </ac:spMkLst>
        </pc:spChg>
        <pc:spChg chg="add mod">
          <ac:chgData name="Mathilda Händén" userId="c86d09dc-e4d8-4bba-a0b2-6bb6c20761f9" providerId="ADAL" clId="{AF4EB1B8-07A6-4481-91DF-B2D5D61615A8}" dt="2023-03-02T07:15:02.787" v="32708"/>
          <ac:spMkLst>
            <pc:docMk/>
            <pc:sldMk cId="1612787099" sldId="3201"/>
            <ac:spMk id="13" creationId="{BD1844C4-6090-2787-E08B-F8CD75D41A59}"/>
          </ac:spMkLst>
        </pc:spChg>
        <pc:spChg chg="add mod">
          <ac:chgData name="Mathilda Händén" userId="c86d09dc-e4d8-4bba-a0b2-6bb6c20761f9" providerId="ADAL" clId="{AF4EB1B8-07A6-4481-91DF-B2D5D61615A8}" dt="2023-03-02T07:15:02.787" v="32708"/>
          <ac:spMkLst>
            <pc:docMk/>
            <pc:sldMk cId="1612787099" sldId="3201"/>
            <ac:spMk id="14" creationId="{DBB678F3-09D0-F64C-79E0-1315F3A6A8AE}"/>
          </ac:spMkLst>
        </pc:sp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2:42.585" v="35400"/>
              <pc2:cmMkLst xmlns:pc2="http://schemas.microsoft.com/office/powerpoint/2019/9/main/command">
                <pc:docMk/>
                <pc:sldMk cId="1612787099" sldId="3201"/>
                <pc2:cmMk id="{5015904C-4FA9-49EB-B672-8A94D006CAED}"/>
              </pc2:cmMkLst>
            </pc226:cmChg>
          </p:ext>
        </pc:extLst>
      </pc:sldChg>
      <pc:sldChg chg="delCm">
        <pc:chgData name="Mathilda Händén" userId="c86d09dc-e4d8-4bba-a0b2-6bb6c20761f9" providerId="ADAL" clId="{AF4EB1B8-07A6-4481-91DF-B2D5D61615A8}" dt="2023-02-27T07:19:14.178" v="30553"/>
        <pc:sldMkLst>
          <pc:docMk/>
          <pc:sldMk cId="3686912127" sldId="3202"/>
        </pc:sldMkLst>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07:19:14.178" v="30553"/>
              <pc2:cmMkLst xmlns:pc2="http://schemas.microsoft.com/office/powerpoint/2019/9/main/command">
                <pc:docMk/>
                <pc:sldMk cId="3686912127" sldId="3202"/>
                <pc2:cmMk id="{1B43B50C-952D-4D5E-878F-C2073C9FC2FE}"/>
              </pc2:cmMkLst>
            </pc226:cmChg>
          </p:ext>
        </pc:extLst>
      </pc:sldChg>
      <pc:sldChg chg="addSp delSp modSp mod delAnim modAnim addCm delCm modCm">
        <pc:chgData name="Mathilda Händén" userId="c86d09dc-e4d8-4bba-a0b2-6bb6c20761f9" providerId="ADAL" clId="{AF4EB1B8-07A6-4481-91DF-B2D5D61615A8}" dt="2023-03-03T08:57:11.612" v="35896" actId="1076"/>
        <pc:sldMkLst>
          <pc:docMk/>
          <pc:sldMk cId="3638086836" sldId="3203"/>
        </pc:sldMkLst>
        <pc:spChg chg="del">
          <ac:chgData name="Mathilda Händén" userId="c86d09dc-e4d8-4bba-a0b2-6bb6c20761f9" providerId="ADAL" clId="{AF4EB1B8-07A6-4481-91DF-B2D5D61615A8}" dt="2023-03-02T08:35:03.300" v="33104" actId="478"/>
          <ac:spMkLst>
            <pc:docMk/>
            <pc:sldMk cId="3638086836" sldId="3203"/>
            <ac:spMk id="3" creationId="{E33A0377-4E09-9B97-98DF-EBA196F4B787}"/>
          </ac:spMkLst>
        </pc:spChg>
        <pc:spChg chg="del mod">
          <ac:chgData name="Mathilda Händén" userId="c86d09dc-e4d8-4bba-a0b2-6bb6c20761f9" providerId="ADAL" clId="{AF4EB1B8-07A6-4481-91DF-B2D5D61615A8}" dt="2023-03-02T09:19:06.520" v="33508" actId="478"/>
          <ac:spMkLst>
            <pc:docMk/>
            <pc:sldMk cId="3638086836" sldId="3203"/>
            <ac:spMk id="4" creationId="{6F068BDC-7235-80EB-ADA8-F2CFCBCEEA9A}"/>
          </ac:spMkLst>
        </pc:spChg>
        <pc:spChg chg="add mod">
          <ac:chgData name="Mathilda Händén" userId="c86d09dc-e4d8-4bba-a0b2-6bb6c20761f9" providerId="ADAL" clId="{AF4EB1B8-07A6-4481-91DF-B2D5D61615A8}" dt="2023-03-02T09:27:21.970" v="33544" actId="552"/>
          <ac:spMkLst>
            <pc:docMk/>
            <pc:sldMk cId="3638086836" sldId="3203"/>
            <ac:spMk id="15" creationId="{6E147D79-F898-982A-609A-17BC968C1CDE}"/>
          </ac:spMkLst>
        </pc:spChg>
        <pc:spChg chg="add del mod">
          <ac:chgData name="Mathilda Händén" userId="c86d09dc-e4d8-4bba-a0b2-6bb6c20761f9" providerId="ADAL" clId="{AF4EB1B8-07A6-4481-91DF-B2D5D61615A8}" dt="2023-03-02T09:26:51.795" v="33540"/>
          <ac:spMkLst>
            <pc:docMk/>
            <pc:sldMk cId="3638086836" sldId="3203"/>
            <ac:spMk id="16" creationId="{4881E770-62C6-2044-AFBD-FD9F8B0B398C}"/>
          </ac:spMkLst>
        </pc:spChg>
        <pc:spChg chg="mod">
          <ac:chgData name="Mathilda Händén" userId="c86d09dc-e4d8-4bba-a0b2-6bb6c20761f9" providerId="ADAL" clId="{AF4EB1B8-07A6-4481-91DF-B2D5D61615A8}" dt="2023-03-02T09:21:39.210" v="33523" actId="14100"/>
          <ac:spMkLst>
            <pc:docMk/>
            <pc:sldMk cId="3638086836" sldId="3203"/>
            <ac:spMk id="22" creationId="{FB9CF269-30FE-0430-DEE3-5CC68736F7CF}"/>
          </ac:spMkLst>
        </pc:spChg>
        <pc:spChg chg="mod">
          <ac:chgData name="Mathilda Händén" userId="c86d09dc-e4d8-4bba-a0b2-6bb6c20761f9" providerId="ADAL" clId="{AF4EB1B8-07A6-4481-91DF-B2D5D61615A8}" dt="2023-03-02T09:27:21.970" v="33544" actId="552"/>
          <ac:spMkLst>
            <pc:docMk/>
            <pc:sldMk cId="3638086836" sldId="3203"/>
            <ac:spMk id="23" creationId="{A394688A-A360-1504-B76C-5D880DC0EB46}"/>
          </ac:spMkLst>
        </pc:spChg>
        <pc:spChg chg="mod">
          <ac:chgData name="Mathilda Händén" userId="c86d09dc-e4d8-4bba-a0b2-6bb6c20761f9" providerId="ADAL" clId="{AF4EB1B8-07A6-4481-91DF-B2D5D61615A8}" dt="2023-03-02T09:21:48.675" v="33527" actId="1076"/>
          <ac:spMkLst>
            <pc:docMk/>
            <pc:sldMk cId="3638086836" sldId="3203"/>
            <ac:spMk id="26" creationId="{64B43B5C-AB37-90E4-8AFC-8B7C65869208}"/>
          </ac:spMkLst>
        </pc:spChg>
        <pc:grpChg chg="mod">
          <ac:chgData name="Mathilda Händén" userId="c86d09dc-e4d8-4bba-a0b2-6bb6c20761f9" providerId="ADAL" clId="{AF4EB1B8-07A6-4481-91DF-B2D5D61615A8}" dt="2023-03-02T09:27:21.970" v="33544" actId="552"/>
          <ac:grpSpMkLst>
            <pc:docMk/>
            <pc:sldMk cId="3638086836" sldId="3203"/>
            <ac:grpSpMk id="6" creationId="{DB2804DC-AAA6-5396-81B5-0C57BC50F791}"/>
          </ac:grpSpMkLst>
        </pc:grpChg>
        <pc:grpChg chg="mod">
          <ac:chgData name="Mathilda Händén" userId="c86d09dc-e4d8-4bba-a0b2-6bb6c20761f9" providerId="ADAL" clId="{AF4EB1B8-07A6-4481-91DF-B2D5D61615A8}" dt="2023-03-02T09:27:21.970" v="33544" actId="552"/>
          <ac:grpSpMkLst>
            <pc:docMk/>
            <pc:sldMk cId="3638086836" sldId="3203"/>
            <ac:grpSpMk id="24" creationId="{75B69C7A-912E-C8DE-D830-CC956E3270BA}"/>
          </ac:grpSpMkLst>
        </pc:grpChg>
        <pc:picChg chg="add mod ord">
          <ac:chgData name="Mathilda Händén" userId="c86d09dc-e4d8-4bba-a0b2-6bb6c20761f9" providerId="ADAL" clId="{AF4EB1B8-07A6-4481-91DF-B2D5D61615A8}" dt="2023-03-02T09:17:23.151" v="33411" actId="167"/>
          <ac:picMkLst>
            <pc:docMk/>
            <pc:sldMk cId="3638086836" sldId="3203"/>
            <ac:picMk id="2" creationId="{FE5ADFA5-5D46-14BA-B5DE-D1AE2FB73FA5}"/>
          </ac:picMkLst>
        </pc:picChg>
        <pc:picChg chg="mod">
          <ac:chgData name="Mathilda Händén" userId="c86d09dc-e4d8-4bba-a0b2-6bb6c20761f9" providerId="ADAL" clId="{AF4EB1B8-07A6-4481-91DF-B2D5D61615A8}" dt="2023-03-03T08:57:11.612" v="35896" actId="1076"/>
          <ac:picMkLst>
            <pc:docMk/>
            <pc:sldMk cId="3638086836" sldId="3203"/>
            <ac:picMk id="5" creationId="{9C0BD7E5-CD3E-E891-1F86-EB9E5FD34ED9}"/>
          </ac:picMkLst>
        </pc:picChg>
        <pc:picChg chg="add del mod">
          <ac:chgData name="Mathilda Händén" userId="c86d09dc-e4d8-4bba-a0b2-6bb6c20761f9" providerId="ADAL" clId="{AF4EB1B8-07A6-4481-91DF-B2D5D61615A8}" dt="2023-03-02T09:18:05.183" v="33422" actId="478"/>
          <ac:picMkLst>
            <pc:docMk/>
            <pc:sldMk cId="3638086836" sldId="3203"/>
            <ac:picMk id="7" creationId="{D8D79DF1-E360-F247-7945-D01E444BF483}"/>
          </ac:picMkLst>
        </pc:picChg>
        <pc:picChg chg="mod">
          <ac:chgData name="Mathilda Händén" userId="c86d09dc-e4d8-4bba-a0b2-6bb6c20761f9" providerId="ADAL" clId="{AF4EB1B8-07A6-4481-91DF-B2D5D61615A8}" dt="2023-03-02T09:18:10.793" v="33423" actId="1076"/>
          <ac:picMkLst>
            <pc:docMk/>
            <pc:sldMk cId="3638086836" sldId="3203"/>
            <ac:picMk id="9" creationId="{CF28F720-AE53-EE61-6380-B15F1549BDD6}"/>
          </ac:picMkLst>
        </pc:picChg>
        <pc:picChg chg="add del mod">
          <ac:chgData name="Mathilda Händén" userId="c86d09dc-e4d8-4bba-a0b2-6bb6c20761f9" providerId="ADAL" clId="{AF4EB1B8-07A6-4481-91DF-B2D5D61615A8}" dt="2023-03-02T10:51:34.585" v="34316"/>
          <ac:picMkLst>
            <pc:docMk/>
            <pc:sldMk cId="3638086836" sldId="3203"/>
            <ac:picMk id="17" creationId="{E0131B19-AAC0-F494-8A9E-8B476416F79C}"/>
          </ac:picMkLst>
        </pc:picChg>
        <pc:cxnChg chg="add del mod">
          <ac:chgData name="Mathilda Händén" userId="c86d09dc-e4d8-4bba-a0b2-6bb6c20761f9" providerId="ADAL" clId="{AF4EB1B8-07A6-4481-91DF-B2D5D61615A8}" dt="2023-03-02T09:18:14.822" v="33426" actId="478"/>
          <ac:cxnSpMkLst>
            <pc:docMk/>
            <pc:sldMk cId="3638086836" sldId="3203"/>
            <ac:cxnSpMk id="10" creationId="{4975A473-F2B7-87E9-2BC0-A5192FCC2C89}"/>
          </ac:cxnSpMkLst>
        </pc:cxnChg>
        <pc:cxnChg chg="add del mod">
          <ac:chgData name="Mathilda Händén" userId="c86d09dc-e4d8-4bba-a0b2-6bb6c20761f9" providerId="ADAL" clId="{AF4EB1B8-07A6-4481-91DF-B2D5D61615A8}" dt="2023-03-02T09:18:13.663" v="33425" actId="478"/>
          <ac:cxnSpMkLst>
            <pc:docMk/>
            <pc:sldMk cId="3638086836" sldId="3203"/>
            <ac:cxnSpMk id="11" creationId="{D112F0AF-8A86-32C2-12FB-5B0FA6CC521D}"/>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0:45.460" v="35380"/>
              <pc2:cmMkLst xmlns:pc2="http://schemas.microsoft.com/office/powerpoint/2019/9/main/command">
                <pc:docMk/>
                <pc:sldMk cId="3638086836" sldId="3203"/>
                <pc2:cmMk id="{263E474C-E290-4EFE-8ED4-1CC39DBBEA06}"/>
              </pc2:cmMkLst>
              <pc226:cmRplyChg chg="add del">
                <pc226:chgData name="Mathilda Händén" userId="c86d09dc-e4d8-4bba-a0b2-6bb6c20761f9" providerId="ADAL" clId="{AF4EB1B8-07A6-4481-91DF-B2D5D61615A8}" dt="2023-03-02T09:56:02.685" v="33618"/>
                <pc2:cmRplyMkLst xmlns:pc2="http://schemas.microsoft.com/office/powerpoint/2019/9/main/command">
                  <pc:docMk/>
                  <pc:sldMk cId="3638086836" sldId="3203"/>
                  <pc2:cmMk id="{263E474C-E290-4EFE-8ED4-1CC39DBBEA06}"/>
                  <pc2:cmRplyMk id="{17793206-B1E5-4884-880F-16AF5FB11A47}"/>
                </pc2:cmRplyMkLst>
              </pc226:cmRplyChg>
              <pc226:cmRplyChg chg="add">
                <pc226:chgData name="Mathilda Händén" userId="c86d09dc-e4d8-4bba-a0b2-6bb6c20761f9" providerId="ADAL" clId="{AF4EB1B8-07A6-4481-91DF-B2D5D61615A8}" dt="2023-03-02T09:56:14.624" v="33619"/>
                <pc2:cmRplyMkLst xmlns:pc2="http://schemas.microsoft.com/office/powerpoint/2019/9/main/command">
                  <pc:docMk/>
                  <pc:sldMk cId="3638086836" sldId="3203"/>
                  <pc2:cmMk id="{263E474C-E290-4EFE-8ED4-1CC39DBBEA06}"/>
                  <pc2:cmRplyMk id="{1E85B130-2306-44CF-B064-254DBBACBF45}"/>
                </pc2:cmRplyMkLst>
              </pc226:cmRplyChg>
              <pc226:cmRplyChg chg="add">
                <pc226:chgData name="Mathilda Händén" userId="c86d09dc-e4d8-4bba-a0b2-6bb6c20761f9" providerId="ADAL" clId="{AF4EB1B8-07A6-4481-91DF-B2D5D61615A8}" dt="2023-03-02T09:29:27.731" v="33546"/>
                <pc2:cmRplyMkLst xmlns:pc2="http://schemas.microsoft.com/office/powerpoint/2019/9/main/command">
                  <pc:docMk/>
                  <pc:sldMk cId="3638086836" sldId="3203"/>
                  <pc2:cmMk id="{263E474C-E290-4EFE-8ED4-1CC39DBBEA06}"/>
                  <pc2:cmRplyMk id="{1E396539-35B5-4FE6-BC40-61BA7EDD694F}"/>
                </pc2:cmRplyMkLst>
              </pc226:cmRplyChg>
            </pc226:cmChg>
            <pc226:cmChg xmlns:pc226="http://schemas.microsoft.com/office/powerpoint/2022/06/main/command" chg="add del">
              <pc226:chgData name="Mathilda Händén" userId="c86d09dc-e4d8-4bba-a0b2-6bb6c20761f9" providerId="ADAL" clId="{AF4EB1B8-07A6-4481-91DF-B2D5D61615A8}" dt="2023-03-02T09:30:40.811" v="33550"/>
              <pc2:cmMkLst xmlns:pc2="http://schemas.microsoft.com/office/powerpoint/2019/9/main/command">
                <pc:docMk/>
                <pc:sldMk cId="3638086836" sldId="3203"/>
                <pc2:cmMk id="{CD30547A-77E7-40F7-9C69-50D0E8552062}"/>
              </pc2:cmMkLst>
            </pc226:cmChg>
          </p:ext>
        </pc:extLst>
      </pc:sldChg>
      <pc:sldChg chg="addSp delSp modSp mod modTransition addAnim delAnim modAnim addCm delCm">
        <pc:chgData name="Mathilda Händén" userId="c86d09dc-e4d8-4bba-a0b2-6bb6c20761f9" providerId="ADAL" clId="{AF4EB1B8-07A6-4481-91DF-B2D5D61615A8}" dt="2023-03-03T08:37:26.259" v="35839" actId="1038"/>
        <pc:sldMkLst>
          <pc:docMk/>
          <pc:sldMk cId="1119987793" sldId="3204"/>
        </pc:sldMkLst>
        <pc:spChg chg="del">
          <ac:chgData name="Mathilda Händén" userId="c86d09dc-e4d8-4bba-a0b2-6bb6c20761f9" providerId="ADAL" clId="{AF4EB1B8-07A6-4481-91DF-B2D5D61615A8}" dt="2023-03-01T11:01:57.736" v="31690" actId="478"/>
          <ac:spMkLst>
            <pc:docMk/>
            <pc:sldMk cId="1119987793" sldId="3204"/>
            <ac:spMk id="5" creationId="{E9E81105-39F9-DCB0-82C0-5CF8E571E2E6}"/>
          </ac:spMkLst>
        </pc:spChg>
        <pc:spChg chg="add del mod">
          <ac:chgData name="Mathilda Händén" userId="c86d09dc-e4d8-4bba-a0b2-6bb6c20761f9" providerId="ADAL" clId="{AF4EB1B8-07A6-4481-91DF-B2D5D61615A8}" dt="2023-03-01T10:58:11.232" v="31635" actId="478"/>
          <ac:spMkLst>
            <pc:docMk/>
            <pc:sldMk cId="1119987793" sldId="3204"/>
            <ac:spMk id="10" creationId="{8289B97C-2AA3-AEA6-FFF0-705CCC1CAFBB}"/>
          </ac:spMkLst>
        </pc:spChg>
        <pc:spChg chg="del">
          <ac:chgData name="Mathilda Händén" userId="c86d09dc-e4d8-4bba-a0b2-6bb6c20761f9" providerId="ADAL" clId="{AF4EB1B8-07A6-4481-91DF-B2D5D61615A8}" dt="2023-03-01T10:58:11.232" v="31635" actId="478"/>
          <ac:spMkLst>
            <pc:docMk/>
            <pc:sldMk cId="1119987793" sldId="3204"/>
            <ac:spMk id="12" creationId="{21E30D35-9B14-8E1A-8719-51BE96959E06}"/>
          </ac:spMkLst>
        </pc:spChg>
        <pc:spChg chg="add mod">
          <ac:chgData name="Mathilda Händén" userId="c86d09dc-e4d8-4bba-a0b2-6bb6c20761f9" providerId="ADAL" clId="{AF4EB1B8-07A6-4481-91DF-B2D5D61615A8}" dt="2023-03-01T10:58:13.789" v="31637"/>
          <ac:spMkLst>
            <pc:docMk/>
            <pc:sldMk cId="1119987793" sldId="3204"/>
            <ac:spMk id="14" creationId="{61B02795-90CA-604D-A9C8-61DCB5784967}"/>
          </ac:spMkLst>
        </pc:spChg>
        <pc:spChg chg="add mod">
          <ac:chgData name="Mathilda Händén" userId="c86d09dc-e4d8-4bba-a0b2-6bb6c20761f9" providerId="ADAL" clId="{AF4EB1B8-07A6-4481-91DF-B2D5D61615A8}" dt="2023-03-01T10:58:13.789" v="31637"/>
          <ac:spMkLst>
            <pc:docMk/>
            <pc:sldMk cId="1119987793" sldId="3204"/>
            <ac:spMk id="15" creationId="{69C6B239-EC04-171B-6369-C41283B8FD79}"/>
          </ac:spMkLst>
        </pc:spChg>
        <pc:spChg chg="mod">
          <ac:chgData name="Mathilda Händén" userId="c86d09dc-e4d8-4bba-a0b2-6bb6c20761f9" providerId="ADAL" clId="{AF4EB1B8-07A6-4481-91DF-B2D5D61615A8}" dt="2023-03-03T08:37:19.992" v="35836" actId="404"/>
          <ac:spMkLst>
            <pc:docMk/>
            <pc:sldMk cId="1119987793" sldId="3204"/>
            <ac:spMk id="16" creationId="{19F64B74-CB33-3C9A-6F65-6A228D03B0C1}"/>
          </ac:spMkLst>
        </pc:spChg>
        <pc:spChg chg="add mod">
          <ac:chgData name="Mathilda Händén" userId="c86d09dc-e4d8-4bba-a0b2-6bb6c20761f9" providerId="ADAL" clId="{AF4EB1B8-07A6-4481-91DF-B2D5D61615A8}" dt="2023-03-01T10:58:13.789" v="31637"/>
          <ac:spMkLst>
            <pc:docMk/>
            <pc:sldMk cId="1119987793" sldId="3204"/>
            <ac:spMk id="18" creationId="{5EE6A893-B14D-3C91-3C63-EF9E05818453}"/>
          </ac:spMkLst>
        </pc:spChg>
        <pc:spChg chg="add mod">
          <ac:chgData name="Mathilda Händén" userId="c86d09dc-e4d8-4bba-a0b2-6bb6c20761f9" providerId="ADAL" clId="{AF4EB1B8-07A6-4481-91DF-B2D5D61615A8}" dt="2023-03-01T10:58:13.789" v="31637"/>
          <ac:spMkLst>
            <pc:docMk/>
            <pc:sldMk cId="1119987793" sldId="3204"/>
            <ac:spMk id="20" creationId="{D7AD0630-88EF-F3AD-6B6A-1110A8682314}"/>
          </ac:spMkLst>
        </pc:spChg>
        <pc:spChg chg="add del mod">
          <ac:chgData name="Mathilda Händén" userId="c86d09dc-e4d8-4bba-a0b2-6bb6c20761f9" providerId="ADAL" clId="{AF4EB1B8-07A6-4481-91DF-B2D5D61615A8}" dt="2023-03-01T11:03:14.625" v="31703" actId="478"/>
          <ac:spMkLst>
            <pc:docMk/>
            <pc:sldMk cId="1119987793" sldId="3204"/>
            <ac:spMk id="21" creationId="{2A4FC771-3661-ABDE-3229-3592213DCDF3}"/>
          </ac:spMkLst>
        </pc:spChg>
        <pc:spChg chg="add del mod">
          <ac:chgData name="Mathilda Händén" userId="c86d09dc-e4d8-4bba-a0b2-6bb6c20761f9" providerId="ADAL" clId="{AF4EB1B8-07A6-4481-91DF-B2D5D61615A8}" dt="2023-03-01T11:03:14.625" v="31703" actId="478"/>
          <ac:spMkLst>
            <pc:docMk/>
            <pc:sldMk cId="1119987793" sldId="3204"/>
            <ac:spMk id="22" creationId="{603F6FF2-C89E-8F5F-A6CB-835374FF31B0}"/>
          </ac:spMkLst>
        </pc:spChg>
        <pc:spChg chg="add del mod">
          <ac:chgData name="Mathilda Händén" userId="c86d09dc-e4d8-4bba-a0b2-6bb6c20761f9" providerId="ADAL" clId="{AF4EB1B8-07A6-4481-91DF-B2D5D61615A8}" dt="2023-03-01T11:03:14.625" v="31703" actId="478"/>
          <ac:spMkLst>
            <pc:docMk/>
            <pc:sldMk cId="1119987793" sldId="3204"/>
            <ac:spMk id="23" creationId="{A877584D-6EA9-97E6-FE32-7DDD5933A996}"/>
          </ac:spMkLst>
        </pc:spChg>
        <pc:spChg chg="mod">
          <ac:chgData name="Mathilda Händén" userId="c86d09dc-e4d8-4bba-a0b2-6bb6c20761f9" providerId="ADAL" clId="{AF4EB1B8-07A6-4481-91DF-B2D5D61615A8}" dt="2023-03-01T11:05:38.419" v="31745" actId="1076"/>
          <ac:spMkLst>
            <pc:docMk/>
            <pc:sldMk cId="1119987793" sldId="3204"/>
            <ac:spMk id="43" creationId="{A4F4C29D-8758-6A28-3788-CDED6BD3D85C}"/>
          </ac:spMkLst>
        </pc:spChg>
        <pc:spChg chg="del">
          <ac:chgData name="Mathilda Händén" userId="c86d09dc-e4d8-4bba-a0b2-6bb6c20761f9" providerId="ADAL" clId="{AF4EB1B8-07A6-4481-91DF-B2D5D61615A8}" dt="2023-03-01T11:01:57.736" v="31690" actId="478"/>
          <ac:spMkLst>
            <pc:docMk/>
            <pc:sldMk cId="1119987793" sldId="3204"/>
            <ac:spMk id="44" creationId="{B5AB87EE-35FF-4CD0-196A-3E9AEC54B9EF}"/>
          </ac:spMkLst>
        </pc:spChg>
        <pc:spChg chg="del">
          <ac:chgData name="Mathilda Händén" userId="c86d09dc-e4d8-4bba-a0b2-6bb6c20761f9" providerId="ADAL" clId="{AF4EB1B8-07A6-4481-91DF-B2D5D61615A8}" dt="2023-03-01T11:01:57.736" v="31690" actId="478"/>
          <ac:spMkLst>
            <pc:docMk/>
            <pc:sldMk cId="1119987793" sldId="3204"/>
            <ac:spMk id="45" creationId="{307C0BE2-7025-84D6-1D01-EAB4DD5D31BA}"/>
          </ac:spMkLst>
        </pc:spChg>
        <pc:spChg chg="add mod ord">
          <ac:chgData name="Mathilda Händén" userId="c86d09dc-e4d8-4bba-a0b2-6bb6c20761f9" providerId="ADAL" clId="{AF4EB1B8-07A6-4481-91DF-B2D5D61615A8}" dt="2023-03-01T11:02:01.251" v="31692" actId="167"/>
          <ac:spMkLst>
            <pc:docMk/>
            <pc:sldMk cId="1119987793" sldId="3204"/>
            <ac:spMk id="50" creationId="{414FF1A9-80D4-895D-E6FE-CAFA778E64A8}"/>
          </ac:spMkLst>
        </pc:spChg>
        <pc:spChg chg="add mod ord">
          <ac:chgData name="Mathilda Händén" userId="c86d09dc-e4d8-4bba-a0b2-6bb6c20761f9" providerId="ADAL" clId="{AF4EB1B8-07A6-4481-91DF-B2D5D61615A8}" dt="2023-03-01T11:02:01.251" v="31692" actId="167"/>
          <ac:spMkLst>
            <pc:docMk/>
            <pc:sldMk cId="1119987793" sldId="3204"/>
            <ac:spMk id="52" creationId="{F90BD56A-F433-821F-3A82-C538805711F4}"/>
          </ac:spMkLst>
        </pc:spChg>
        <pc:spChg chg="add mod ord">
          <ac:chgData name="Mathilda Händén" userId="c86d09dc-e4d8-4bba-a0b2-6bb6c20761f9" providerId="ADAL" clId="{AF4EB1B8-07A6-4481-91DF-B2D5D61615A8}" dt="2023-03-01T11:02:01.251" v="31692" actId="167"/>
          <ac:spMkLst>
            <pc:docMk/>
            <pc:sldMk cId="1119987793" sldId="3204"/>
            <ac:spMk id="54" creationId="{30474692-6718-19F5-A511-C4E3957C5528}"/>
          </ac:spMkLst>
        </pc:spChg>
        <pc:spChg chg="add mod">
          <ac:chgData name="Mathilda Händén" userId="c86d09dc-e4d8-4bba-a0b2-6bb6c20761f9" providerId="ADAL" clId="{AF4EB1B8-07A6-4481-91DF-B2D5D61615A8}" dt="2023-03-01T11:03:14.926" v="31704"/>
          <ac:spMkLst>
            <pc:docMk/>
            <pc:sldMk cId="1119987793" sldId="3204"/>
            <ac:spMk id="55" creationId="{F5490BF6-7DAF-3738-4691-A4D96CF6E050}"/>
          </ac:spMkLst>
        </pc:spChg>
        <pc:spChg chg="add mod">
          <ac:chgData name="Mathilda Händén" userId="c86d09dc-e4d8-4bba-a0b2-6bb6c20761f9" providerId="ADAL" clId="{AF4EB1B8-07A6-4481-91DF-B2D5D61615A8}" dt="2023-03-01T11:03:14.926" v="31704"/>
          <ac:spMkLst>
            <pc:docMk/>
            <pc:sldMk cId="1119987793" sldId="3204"/>
            <ac:spMk id="56" creationId="{0D394286-3C44-79BF-E12F-3932E2FBEE10}"/>
          </ac:spMkLst>
        </pc:spChg>
        <pc:spChg chg="add mod">
          <ac:chgData name="Mathilda Händén" userId="c86d09dc-e4d8-4bba-a0b2-6bb6c20761f9" providerId="ADAL" clId="{AF4EB1B8-07A6-4481-91DF-B2D5D61615A8}" dt="2023-03-01T11:03:14.926" v="31704"/>
          <ac:spMkLst>
            <pc:docMk/>
            <pc:sldMk cId="1119987793" sldId="3204"/>
            <ac:spMk id="57" creationId="{A2828418-B7E3-1960-1BCD-141CF886DEA7}"/>
          </ac:spMkLst>
        </pc:spChg>
        <pc:spChg chg="mod">
          <ac:chgData name="Mathilda Händén" userId="c86d09dc-e4d8-4bba-a0b2-6bb6c20761f9" providerId="ADAL" clId="{AF4EB1B8-07A6-4481-91DF-B2D5D61615A8}" dt="2023-03-01T11:03:33.351" v="31707"/>
          <ac:spMkLst>
            <pc:docMk/>
            <pc:sldMk cId="1119987793" sldId="3204"/>
            <ac:spMk id="59" creationId="{27BFF088-E539-A3C6-20BD-9518119FC452}"/>
          </ac:spMkLst>
        </pc:spChg>
        <pc:spChg chg="mod">
          <ac:chgData name="Mathilda Händén" userId="c86d09dc-e4d8-4bba-a0b2-6bb6c20761f9" providerId="ADAL" clId="{AF4EB1B8-07A6-4481-91DF-B2D5D61615A8}" dt="2023-03-01T11:03:33.351" v="31707"/>
          <ac:spMkLst>
            <pc:docMk/>
            <pc:sldMk cId="1119987793" sldId="3204"/>
            <ac:spMk id="60" creationId="{4E077C15-910F-7967-0719-F292A1F77D0B}"/>
          </ac:spMkLst>
        </pc:spChg>
        <pc:spChg chg="mod">
          <ac:chgData name="Mathilda Händén" userId="c86d09dc-e4d8-4bba-a0b2-6bb6c20761f9" providerId="ADAL" clId="{AF4EB1B8-07A6-4481-91DF-B2D5D61615A8}" dt="2023-03-01T11:03:33.351" v="31707"/>
          <ac:spMkLst>
            <pc:docMk/>
            <pc:sldMk cId="1119987793" sldId="3204"/>
            <ac:spMk id="63" creationId="{83282509-02F0-2347-7801-73D4C9D4F6BE}"/>
          </ac:spMkLst>
        </pc:spChg>
        <pc:spChg chg="mod">
          <ac:chgData name="Mathilda Händén" userId="c86d09dc-e4d8-4bba-a0b2-6bb6c20761f9" providerId="ADAL" clId="{AF4EB1B8-07A6-4481-91DF-B2D5D61615A8}" dt="2023-03-01T11:03:33.351" v="31707"/>
          <ac:spMkLst>
            <pc:docMk/>
            <pc:sldMk cId="1119987793" sldId="3204"/>
            <ac:spMk id="65" creationId="{3584C258-1BD0-B2E0-DC48-EA1F3D1F36AD}"/>
          </ac:spMkLst>
        </pc:spChg>
        <pc:spChg chg="mod">
          <ac:chgData name="Mathilda Händén" userId="c86d09dc-e4d8-4bba-a0b2-6bb6c20761f9" providerId="ADAL" clId="{AF4EB1B8-07A6-4481-91DF-B2D5D61615A8}" dt="2023-03-01T11:04:49.861" v="31726"/>
          <ac:spMkLst>
            <pc:docMk/>
            <pc:sldMk cId="1119987793" sldId="3204"/>
            <ac:spMk id="67" creationId="{0BA4D8AF-DCC8-D6E5-9BD6-2DA7C6A75550}"/>
          </ac:spMkLst>
        </pc:spChg>
        <pc:spChg chg="mod">
          <ac:chgData name="Mathilda Händén" userId="c86d09dc-e4d8-4bba-a0b2-6bb6c20761f9" providerId="ADAL" clId="{AF4EB1B8-07A6-4481-91DF-B2D5D61615A8}" dt="2023-03-01T11:04:49.861" v="31726"/>
          <ac:spMkLst>
            <pc:docMk/>
            <pc:sldMk cId="1119987793" sldId="3204"/>
            <ac:spMk id="69" creationId="{C1B0B597-1FA9-BD67-6726-ACC461BA1D2B}"/>
          </ac:spMkLst>
        </pc:spChg>
        <pc:spChg chg="mod">
          <ac:chgData name="Mathilda Händén" userId="c86d09dc-e4d8-4bba-a0b2-6bb6c20761f9" providerId="ADAL" clId="{AF4EB1B8-07A6-4481-91DF-B2D5D61615A8}" dt="2023-03-01T11:04:58.270" v="31732"/>
          <ac:spMkLst>
            <pc:docMk/>
            <pc:sldMk cId="1119987793" sldId="3204"/>
            <ac:spMk id="71" creationId="{5034D9D1-5856-664F-7A1B-A2909C767751}"/>
          </ac:spMkLst>
        </pc:spChg>
        <pc:spChg chg="mod">
          <ac:chgData name="Mathilda Händén" userId="c86d09dc-e4d8-4bba-a0b2-6bb6c20761f9" providerId="ADAL" clId="{AF4EB1B8-07A6-4481-91DF-B2D5D61615A8}" dt="2023-03-01T11:04:58.270" v="31732"/>
          <ac:spMkLst>
            <pc:docMk/>
            <pc:sldMk cId="1119987793" sldId="3204"/>
            <ac:spMk id="73" creationId="{FAE149D5-F109-B120-FA08-F497A9A90483}"/>
          </ac:spMkLst>
        </pc:spChg>
        <pc:spChg chg="mod">
          <ac:chgData name="Mathilda Händén" userId="c86d09dc-e4d8-4bba-a0b2-6bb6c20761f9" providerId="ADAL" clId="{AF4EB1B8-07A6-4481-91DF-B2D5D61615A8}" dt="2023-03-01T11:05:12.071" v="31736"/>
          <ac:spMkLst>
            <pc:docMk/>
            <pc:sldMk cId="1119987793" sldId="3204"/>
            <ac:spMk id="75" creationId="{FC8959FE-CC2A-DC0E-FFC1-64FC693386EF}"/>
          </ac:spMkLst>
        </pc:spChg>
        <pc:spChg chg="mod">
          <ac:chgData name="Mathilda Händén" userId="c86d09dc-e4d8-4bba-a0b2-6bb6c20761f9" providerId="ADAL" clId="{AF4EB1B8-07A6-4481-91DF-B2D5D61615A8}" dt="2023-03-01T11:05:12.071" v="31736"/>
          <ac:spMkLst>
            <pc:docMk/>
            <pc:sldMk cId="1119987793" sldId="3204"/>
            <ac:spMk id="76" creationId="{12507266-2CC3-EE62-F992-0C2DF963226A}"/>
          </ac:spMkLst>
        </pc:spChg>
        <pc:spChg chg="mod">
          <ac:chgData name="Mathilda Händén" userId="c86d09dc-e4d8-4bba-a0b2-6bb6c20761f9" providerId="ADAL" clId="{AF4EB1B8-07A6-4481-91DF-B2D5D61615A8}" dt="2023-03-01T11:05:19.742" v="31739"/>
          <ac:spMkLst>
            <pc:docMk/>
            <pc:sldMk cId="1119987793" sldId="3204"/>
            <ac:spMk id="79" creationId="{C786645E-ADF6-7976-BAFF-8D8DD3DA3987}"/>
          </ac:spMkLst>
        </pc:spChg>
        <pc:spChg chg="mod">
          <ac:chgData name="Mathilda Händén" userId="c86d09dc-e4d8-4bba-a0b2-6bb6c20761f9" providerId="ADAL" clId="{AF4EB1B8-07A6-4481-91DF-B2D5D61615A8}" dt="2023-03-01T11:05:19.742" v="31739"/>
          <ac:spMkLst>
            <pc:docMk/>
            <pc:sldMk cId="1119987793" sldId="3204"/>
            <ac:spMk id="80" creationId="{35C12A0F-BFE0-8C24-8C37-183E8A369471}"/>
          </ac:spMkLst>
        </pc:spChg>
        <pc:spChg chg="mod">
          <ac:chgData name="Mathilda Händén" userId="c86d09dc-e4d8-4bba-a0b2-6bb6c20761f9" providerId="ADAL" clId="{AF4EB1B8-07A6-4481-91DF-B2D5D61615A8}" dt="2023-03-01T11:05:27.967" v="31742"/>
          <ac:spMkLst>
            <pc:docMk/>
            <pc:sldMk cId="1119987793" sldId="3204"/>
            <ac:spMk id="83" creationId="{2A9A6F0B-E1DF-1451-C079-192B9260B4BB}"/>
          </ac:spMkLst>
        </pc:spChg>
        <pc:spChg chg="mod">
          <ac:chgData name="Mathilda Händén" userId="c86d09dc-e4d8-4bba-a0b2-6bb6c20761f9" providerId="ADAL" clId="{AF4EB1B8-07A6-4481-91DF-B2D5D61615A8}" dt="2023-03-01T11:05:27.967" v="31742"/>
          <ac:spMkLst>
            <pc:docMk/>
            <pc:sldMk cId="1119987793" sldId="3204"/>
            <ac:spMk id="85" creationId="{08E585D3-6828-A010-2497-A08122B21479}"/>
          </ac:spMkLst>
        </pc:spChg>
        <pc:spChg chg="add del">
          <ac:chgData name="Mathilda Händén" userId="c86d09dc-e4d8-4bba-a0b2-6bb6c20761f9" providerId="ADAL" clId="{AF4EB1B8-07A6-4481-91DF-B2D5D61615A8}" dt="2023-03-01T10:58:11.232" v="31635" actId="478"/>
          <ac:spMkLst>
            <pc:docMk/>
            <pc:sldMk cId="1119987793" sldId="3204"/>
            <ac:spMk id="92" creationId="{1E121696-EDB4-1F57-C7DA-629EC3C34CDD}"/>
          </ac:spMkLst>
        </pc:spChg>
        <pc:spChg chg="add del mod">
          <ac:chgData name="Mathilda Händén" userId="c86d09dc-e4d8-4bba-a0b2-6bb6c20761f9" providerId="ADAL" clId="{AF4EB1B8-07A6-4481-91DF-B2D5D61615A8}" dt="2023-02-27T07:30:08.368" v="30568" actId="6549"/>
          <ac:spMkLst>
            <pc:docMk/>
            <pc:sldMk cId="1119987793" sldId="3204"/>
            <ac:spMk id="94" creationId="{F42B08D6-7B30-2908-137F-EB7E98AD4045}"/>
          </ac:spMkLst>
        </pc:spChg>
        <pc:spChg chg="add del">
          <ac:chgData name="Mathilda Händén" userId="c86d09dc-e4d8-4bba-a0b2-6bb6c20761f9" providerId="ADAL" clId="{AF4EB1B8-07A6-4481-91DF-B2D5D61615A8}" dt="2023-03-01T10:58:11.232" v="31635" actId="478"/>
          <ac:spMkLst>
            <pc:docMk/>
            <pc:sldMk cId="1119987793" sldId="3204"/>
            <ac:spMk id="96" creationId="{1C81C643-01AD-209E-1F8F-A62A135009BD}"/>
          </ac:spMkLst>
        </pc:spChg>
        <pc:spChg chg="add del">
          <ac:chgData name="Mathilda Händén" userId="c86d09dc-e4d8-4bba-a0b2-6bb6c20761f9" providerId="ADAL" clId="{AF4EB1B8-07A6-4481-91DF-B2D5D61615A8}" dt="2023-03-01T10:58:13.511" v="31636" actId="478"/>
          <ac:spMkLst>
            <pc:docMk/>
            <pc:sldMk cId="1119987793" sldId="3204"/>
            <ac:spMk id="98" creationId="{9639CF24-7E6F-55E6-C415-B27BE34C81DA}"/>
          </ac:spMkLst>
        </pc:spChg>
        <pc:spChg chg="add del">
          <ac:chgData name="Mathilda Händén" userId="c86d09dc-e4d8-4bba-a0b2-6bb6c20761f9" providerId="ADAL" clId="{AF4EB1B8-07A6-4481-91DF-B2D5D61615A8}" dt="2023-03-01T10:58:11.232" v="31635" actId="478"/>
          <ac:spMkLst>
            <pc:docMk/>
            <pc:sldMk cId="1119987793" sldId="3204"/>
            <ac:spMk id="100" creationId="{36296048-0CD6-62C3-EF88-814FF08457BA}"/>
          </ac:spMkLst>
        </pc:spChg>
        <pc:spChg chg="del">
          <ac:chgData name="Mathilda Händén" userId="c86d09dc-e4d8-4bba-a0b2-6bb6c20761f9" providerId="ADAL" clId="{AF4EB1B8-07A6-4481-91DF-B2D5D61615A8}" dt="2023-02-27T07:30:37.219" v="30577" actId="478"/>
          <ac:spMkLst>
            <pc:docMk/>
            <pc:sldMk cId="1119987793" sldId="3204"/>
            <ac:spMk id="102" creationId="{1A7757E3-143D-7D87-E596-F81212CD989D}"/>
          </ac:spMkLst>
        </pc:spChg>
        <pc:spChg chg="del mod">
          <ac:chgData name="Mathilda Händén" userId="c86d09dc-e4d8-4bba-a0b2-6bb6c20761f9" providerId="ADAL" clId="{AF4EB1B8-07A6-4481-91DF-B2D5D61615A8}" dt="2023-03-01T10:58:11.232" v="31635" actId="478"/>
          <ac:spMkLst>
            <pc:docMk/>
            <pc:sldMk cId="1119987793" sldId="3204"/>
            <ac:spMk id="104" creationId="{D79173FA-C57B-ED47-6D10-6612FCED8182}"/>
          </ac:spMkLst>
        </pc:spChg>
        <pc:grpChg chg="add del">
          <ac:chgData name="Mathilda Händén" userId="c86d09dc-e4d8-4bba-a0b2-6bb6c20761f9" providerId="ADAL" clId="{AF4EB1B8-07A6-4481-91DF-B2D5D61615A8}" dt="2023-03-01T11:04:35.667" v="31720" actId="478"/>
          <ac:grpSpMkLst>
            <pc:docMk/>
            <pc:sldMk cId="1119987793" sldId="3204"/>
            <ac:grpSpMk id="6" creationId="{C8F3CD2C-11CE-ADC3-8696-DECD307CAFC3}"/>
          </ac:grpSpMkLst>
        </pc:grpChg>
        <pc:grpChg chg="del">
          <ac:chgData name="Mathilda Händén" userId="c86d09dc-e4d8-4bba-a0b2-6bb6c20761f9" providerId="ADAL" clId="{AF4EB1B8-07A6-4481-91DF-B2D5D61615A8}" dt="2023-03-01T11:05:10.578" v="31735" actId="478"/>
          <ac:grpSpMkLst>
            <pc:docMk/>
            <pc:sldMk cId="1119987793" sldId="3204"/>
            <ac:grpSpMk id="7" creationId="{57586608-486B-4816-5267-CDC35DF6E8C7}"/>
          </ac:grpSpMkLst>
        </pc:grpChg>
        <pc:grpChg chg="add del">
          <ac:chgData name="Mathilda Händén" userId="c86d09dc-e4d8-4bba-a0b2-6bb6c20761f9" providerId="ADAL" clId="{AF4EB1B8-07A6-4481-91DF-B2D5D61615A8}" dt="2023-03-01T11:04:57.171" v="31731" actId="478"/>
          <ac:grpSpMkLst>
            <pc:docMk/>
            <pc:sldMk cId="1119987793" sldId="3204"/>
            <ac:grpSpMk id="25" creationId="{A44AF641-5F15-431D-3D60-8076CB077D06}"/>
          </ac:grpSpMkLst>
        </pc:grpChg>
        <pc:grpChg chg="del">
          <ac:chgData name="Mathilda Händén" userId="c86d09dc-e4d8-4bba-a0b2-6bb6c20761f9" providerId="ADAL" clId="{AF4EB1B8-07A6-4481-91DF-B2D5D61615A8}" dt="2023-03-01T11:05:18.259" v="31738" actId="478"/>
          <ac:grpSpMkLst>
            <pc:docMk/>
            <pc:sldMk cId="1119987793" sldId="3204"/>
            <ac:grpSpMk id="31" creationId="{2DBB7507-D638-105E-8AB5-8249246A30B7}"/>
          </ac:grpSpMkLst>
        </pc:grpChg>
        <pc:grpChg chg="del">
          <ac:chgData name="Mathilda Händén" userId="c86d09dc-e4d8-4bba-a0b2-6bb6c20761f9" providerId="ADAL" clId="{AF4EB1B8-07A6-4481-91DF-B2D5D61615A8}" dt="2023-03-01T11:05:26.611" v="31741" actId="478"/>
          <ac:grpSpMkLst>
            <pc:docMk/>
            <pc:sldMk cId="1119987793" sldId="3204"/>
            <ac:grpSpMk id="37" creationId="{DC8851B0-7B83-F54D-B155-28EE2E32562C}"/>
          </ac:grpSpMkLst>
        </pc:grpChg>
        <pc:grpChg chg="add del">
          <ac:chgData name="Mathilda Händén" userId="c86d09dc-e4d8-4bba-a0b2-6bb6c20761f9" providerId="ADAL" clId="{AF4EB1B8-07A6-4481-91DF-B2D5D61615A8}" dt="2023-03-01T11:04:39.705" v="31722" actId="478"/>
          <ac:grpSpMkLst>
            <pc:docMk/>
            <pc:sldMk cId="1119987793" sldId="3204"/>
            <ac:grpSpMk id="48" creationId="{A39349A0-8C89-BD08-E49B-997B5AED1EAA}"/>
          </ac:grpSpMkLst>
        </pc:grpChg>
        <pc:grpChg chg="add mod">
          <ac:chgData name="Mathilda Händén" userId="c86d09dc-e4d8-4bba-a0b2-6bb6c20761f9" providerId="ADAL" clId="{AF4EB1B8-07A6-4481-91DF-B2D5D61615A8}" dt="2023-03-01T11:04:46.605" v="31724" actId="12788"/>
          <ac:grpSpMkLst>
            <pc:docMk/>
            <pc:sldMk cId="1119987793" sldId="3204"/>
            <ac:grpSpMk id="58" creationId="{EE009D90-979D-1BA3-9A71-783098394F69}"/>
          </ac:grpSpMkLst>
        </pc:grpChg>
        <pc:grpChg chg="add mod">
          <ac:chgData name="Mathilda Händén" userId="c86d09dc-e4d8-4bba-a0b2-6bb6c20761f9" providerId="ADAL" clId="{AF4EB1B8-07A6-4481-91DF-B2D5D61615A8}" dt="2023-03-01T11:04:46.605" v="31724" actId="12788"/>
          <ac:grpSpMkLst>
            <pc:docMk/>
            <pc:sldMk cId="1119987793" sldId="3204"/>
            <ac:grpSpMk id="62" creationId="{8742DEC7-289C-6086-4882-C2815A9136D5}"/>
          </ac:grpSpMkLst>
        </pc:grpChg>
        <pc:grpChg chg="add del mod">
          <ac:chgData name="Mathilda Händén" userId="c86d09dc-e4d8-4bba-a0b2-6bb6c20761f9" providerId="ADAL" clId="{AF4EB1B8-07A6-4481-91DF-B2D5D61615A8}" dt="2023-03-01T11:04:54.062" v="31729"/>
          <ac:grpSpMkLst>
            <pc:docMk/>
            <pc:sldMk cId="1119987793" sldId="3204"/>
            <ac:grpSpMk id="66" creationId="{F2BB39F0-CDAA-A587-26F1-F39BCA4A1BF5}"/>
          </ac:grpSpMkLst>
        </pc:grpChg>
        <pc:grpChg chg="add mod">
          <ac:chgData name="Mathilda Händén" userId="c86d09dc-e4d8-4bba-a0b2-6bb6c20761f9" providerId="ADAL" clId="{AF4EB1B8-07A6-4481-91DF-B2D5D61615A8}" dt="2023-03-01T11:05:06.215" v="31734" actId="1076"/>
          <ac:grpSpMkLst>
            <pc:docMk/>
            <pc:sldMk cId="1119987793" sldId="3204"/>
            <ac:grpSpMk id="70" creationId="{795EB6B0-7FA6-3C0E-6A02-714B19721FB1}"/>
          </ac:grpSpMkLst>
        </pc:grpChg>
        <pc:grpChg chg="add mod">
          <ac:chgData name="Mathilda Händén" userId="c86d09dc-e4d8-4bba-a0b2-6bb6c20761f9" providerId="ADAL" clId="{AF4EB1B8-07A6-4481-91DF-B2D5D61615A8}" dt="2023-03-01T11:05:16.714" v="31737" actId="1076"/>
          <ac:grpSpMkLst>
            <pc:docMk/>
            <pc:sldMk cId="1119987793" sldId="3204"/>
            <ac:grpSpMk id="74" creationId="{3867805C-DC7F-0E26-2826-A22335C17D7F}"/>
          </ac:grpSpMkLst>
        </pc:grpChg>
        <pc:grpChg chg="add mod">
          <ac:chgData name="Mathilda Händén" userId="c86d09dc-e4d8-4bba-a0b2-6bb6c20761f9" providerId="ADAL" clId="{AF4EB1B8-07A6-4481-91DF-B2D5D61615A8}" dt="2023-03-01T11:05:25.273" v="31740" actId="1076"/>
          <ac:grpSpMkLst>
            <pc:docMk/>
            <pc:sldMk cId="1119987793" sldId="3204"/>
            <ac:grpSpMk id="78" creationId="{F8324819-FBF1-C667-772D-FAC38F817872}"/>
          </ac:grpSpMkLst>
        </pc:grpChg>
        <pc:grpChg chg="add mod">
          <ac:chgData name="Mathilda Händén" userId="c86d09dc-e4d8-4bba-a0b2-6bb6c20761f9" providerId="ADAL" clId="{AF4EB1B8-07A6-4481-91DF-B2D5D61615A8}" dt="2023-03-01T11:05:35.501" v="31743" actId="1076"/>
          <ac:grpSpMkLst>
            <pc:docMk/>
            <pc:sldMk cId="1119987793" sldId="3204"/>
            <ac:grpSpMk id="82" creationId="{0AE94643-A4DF-A82C-DE43-81D880FC47B8}"/>
          </ac:grpSpMkLst>
        </pc:grpChg>
        <pc:picChg chg="mod modCrop">
          <ac:chgData name="Mathilda Händén" userId="c86d09dc-e4d8-4bba-a0b2-6bb6c20761f9" providerId="ADAL" clId="{AF4EB1B8-07A6-4481-91DF-B2D5D61615A8}" dt="2023-02-27T07:31:51.290" v="30601" actId="732"/>
          <ac:picMkLst>
            <pc:docMk/>
            <pc:sldMk cId="1119987793" sldId="3204"/>
            <ac:picMk id="8" creationId="{0206344E-1A52-13E6-F20D-FBD8E4D2BD6E}"/>
          </ac:picMkLst>
        </pc:picChg>
        <pc:picChg chg="mod">
          <ac:chgData name="Mathilda Händén" userId="c86d09dc-e4d8-4bba-a0b2-6bb6c20761f9" providerId="ADAL" clId="{AF4EB1B8-07A6-4481-91DF-B2D5D61615A8}" dt="2023-03-03T08:37:26.259" v="35839" actId="1038"/>
          <ac:picMkLst>
            <pc:docMk/>
            <pc:sldMk cId="1119987793" sldId="3204"/>
            <ac:picMk id="17" creationId="{8F9CC3EC-5B6D-ED28-E9DD-348B31525B68}"/>
          </ac:picMkLst>
        </pc:picChg>
        <pc:picChg chg="mod">
          <ac:chgData name="Mathilda Händén" userId="c86d09dc-e4d8-4bba-a0b2-6bb6c20761f9" providerId="ADAL" clId="{AF4EB1B8-07A6-4481-91DF-B2D5D61615A8}" dt="2023-03-01T11:03:33.351" v="31707"/>
          <ac:picMkLst>
            <pc:docMk/>
            <pc:sldMk cId="1119987793" sldId="3204"/>
            <ac:picMk id="61" creationId="{C365FDC0-C3AB-9628-995B-8A66037E30B0}"/>
          </ac:picMkLst>
        </pc:picChg>
        <pc:picChg chg="mod">
          <ac:chgData name="Mathilda Händén" userId="c86d09dc-e4d8-4bba-a0b2-6bb6c20761f9" providerId="ADAL" clId="{AF4EB1B8-07A6-4481-91DF-B2D5D61615A8}" dt="2023-03-01T11:03:33.351" v="31707"/>
          <ac:picMkLst>
            <pc:docMk/>
            <pc:sldMk cId="1119987793" sldId="3204"/>
            <ac:picMk id="64" creationId="{EC80D7A7-7885-90D4-B198-EB4826F85A9C}"/>
          </ac:picMkLst>
        </pc:picChg>
        <pc:picChg chg="mod">
          <ac:chgData name="Mathilda Händén" userId="c86d09dc-e4d8-4bba-a0b2-6bb6c20761f9" providerId="ADAL" clId="{AF4EB1B8-07A6-4481-91DF-B2D5D61615A8}" dt="2023-03-01T11:04:49.861" v="31726"/>
          <ac:picMkLst>
            <pc:docMk/>
            <pc:sldMk cId="1119987793" sldId="3204"/>
            <ac:picMk id="68" creationId="{423444C8-2F8B-1567-3610-09B4E46E84FF}"/>
          </ac:picMkLst>
        </pc:picChg>
        <pc:picChg chg="mod">
          <ac:chgData name="Mathilda Händén" userId="c86d09dc-e4d8-4bba-a0b2-6bb6c20761f9" providerId="ADAL" clId="{AF4EB1B8-07A6-4481-91DF-B2D5D61615A8}" dt="2023-03-01T11:04:58.270" v="31732"/>
          <ac:picMkLst>
            <pc:docMk/>
            <pc:sldMk cId="1119987793" sldId="3204"/>
            <ac:picMk id="72" creationId="{67503159-B699-022B-6B1C-86C34C631BDA}"/>
          </ac:picMkLst>
        </pc:picChg>
        <pc:picChg chg="mod">
          <ac:chgData name="Mathilda Händén" userId="c86d09dc-e4d8-4bba-a0b2-6bb6c20761f9" providerId="ADAL" clId="{AF4EB1B8-07A6-4481-91DF-B2D5D61615A8}" dt="2023-03-01T11:05:12.071" v="31736"/>
          <ac:picMkLst>
            <pc:docMk/>
            <pc:sldMk cId="1119987793" sldId="3204"/>
            <ac:picMk id="77" creationId="{A7AC5BE2-90CE-A141-38E4-035DE104D3E8}"/>
          </ac:picMkLst>
        </pc:picChg>
        <pc:picChg chg="mod">
          <ac:chgData name="Mathilda Händén" userId="c86d09dc-e4d8-4bba-a0b2-6bb6c20761f9" providerId="ADAL" clId="{AF4EB1B8-07A6-4481-91DF-B2D5D61615A8}" dt="2023-03-01T11:05:19.742" v="31739"/>
          <ac:picMkLst>
            <pc:docMk/>
            <pc:sldMk cId="1119987793" sldId="3204"/>
            <ac:picMk id="81" creationId="{8FB53E55-C85D-709F-6B1C-77FE29C62EB6}"/>
          </ac:picMkLst>
        </pc:picChg>
        <pc:picChg chg="mod">
          <ac:chgData name="Mathilda Händén" userId="c86d09dc-e4d8-4bba-a0b2-6bb6c20761f9" providerId="ADAL" clId="{AF4EB1B8-07A6-4481-91DF-B2D5D61615A8}" dt="2023-03-01T11:05:27.967" v="31742"/>
          <ac:picMkLst>
            <pc:docMk/>
            <pc:sldMk cId="1119987793" sldId="3204"/>
            <ac:picMk id="84" creationId="{2D039438-7C04-6C4E-3EBA-D0DA6B6AE4AD}"/>
          </ac:picMkLst>
        </pc:picChg>
        <pc:cxnChg chg="del">
          <ac:chgData name="Mathilda Händén" userId="c86d09dc-e4d8-4bba-a0b2-6bb6c20761f9" providerId="ADAL" clId="{AF4EB1B8-07A6-4481-91DF-B2D5D61615A8}" dt="2023-03-01T11:01:57.736" v="31690" actId="478"/>
          <ac:cxnSpMkLst>
            <pc:docMk/>
            <pc:sldMk cId="1119987793" sldId="3204"/>
            <ac:cxnSpMk id="3" creationId="{2D92D5EE-1E02-569E-8E2E-695A4402F080}"/>
          </ac:cxnSpMkLst>
        </pc:cxnChg>
        <pc:cxnChg chg="del">
          <ac:chgData name="Mathilda Händén" userId="c86d09dc-e4d8-4bba-a0b2-6bb6c20761f9" providerId="ADAL" clId="{AF4EB1B8-07A6-4481-91DF-B2D5D61615A8}" dt="2023-03-01T11:01:57.736" v="31690" actId="478"/>
          <ac:cxnSpMkLst>
            <pc:docMk/>
            <pc:sldMk cId="1119987793" sldId="3204"/>
            <ac:cxnSpMk id="4" creationId="{597615D2-9F86-485C-A315-514A4434ABCD}"/>
          </ac:cxnSpMkLst>
        </pc:cxnChg>
        <pc:cxnChg chg="del">
          <ac:chgData name="Mathilda Händén" userId="c86d09dc-e4d8-4bba-a0b2-6bb6c20761f9" providerId="ADAL" clId="{AF4EB1B8-07A6-4481-91DF-B2D5D61615A8}" dt="2023-03-01T11:01:57.736" v="31690" actId="478"/>
          <ac:cxnSpMkLst>
            <pc:docMk/>
            <pc:sldMk cId="1119987793" sldId="3204"/>
            <ac:cxnSpMk id="13" creationId="{D200EEE6-E1AA-A78A-9C2E-B21B93E1E5A2}"/>
          </ac:cxnSpMkLst>
        </pc:cxnChg>
        <pc:cxnChg chg="add mod ord">
          <ac:chgData name="Mathilda Händén" userId="c86d09dc-e4d8-4bba-a0b2-6bb6c20761f9" providerId="ADAL" clId="{AF4EB1B8-07A6-4481-91DF-B2D5D61615A8}" dt="2023-03-01T11:02:01.251" v="31692" actId="167"/>
          <ac:cxnSpMkLst>
            <pc:docMk/>
            <pc:sldMk cId="1119987793" sldId="3204"/>
            <ac:cxnSpMk id="24" creationId="{86205413-8346-F83C-C34F-69112155DE97}"/>
          </ac:cxnSpMkLst>
        </pc:cxnChg>
        <pc:cxnChg chg="ord">
          <ac:chgData name="Mathilda Händén" userId="c86d09dc-e4d8-4bba-a0b2-6bb6c20761f9" providerId="ADAL" clId="{AF4EB1B8-07A6-4481-91DF-B2D5D61615A8}" dt="2023-02-27T07:42:09.515" v="30639" actId="167"/>
          <ac:cxnSpMkLst>
            <pc:docMk/>
            <pc:sldMk cId="1119987793" sldId="3204"/>
            <ac:cxnSpMk id="46" creationId="{CE458BA4-9E87-0BC4-C144-DE7D5728A622}"/>
          </ac:cxnSpMkLst>
        </pc:cxnChg>
        <pc:cxnChg chg="ord">
          <ac:chgData name="Mathilda Händén" userId="c86d09dc-e4d8-4bba-a0b2-6bb6c20761f9" providerId="ADAL" clId="{AF4EB1B8-07A6-4481-91DF-B2D5D61615A8}" dt="2023-02-27T07:41:49.758" v="30633" actId="167"/>
          <ac:cxnSpMkLst>
            <pc:docMk/>
            <pc:sldMk cId="1119987793" sldId="3204"/>
            <ac:cxnSpMk id="49" creationId="{B76A3305-5239-2D9F-6FAC-CC4B85627531}"/>
          </ac:cxnSpMkLst>
        </pc:cxnChg>
        <pc:cxnChg chg="add mod ord">
          <ac:chgData name="Mathilda Händén" userId="c86d09dc-e4d8-4bba-a0b2-6bb6c20761f9" providerId="ADAL" clId="{AF4EB1B8-07A6-4481-91DF-B2D5D61615A8}" dt="2023-03-01T11:02:01.251" v="31692" actId="167"/>
          <ac:cxnSpMkLst>
            <pc:docMk/>
            <pc:sldMk cId="1119987793" sldId="3204"/>
            <ac:cxnSpMk id="51" creationId="{428D75CF-5A3E-6B1B-8D45-BD7237613477}"/>
          </ac:cxnSpMkLst>
        </pc:cxnChg>
        <pc:cxnChg chg="add mod ord">
          <ac:chgData name="Mathilda Händén" userId="c86d09dc-e4d8-4bba-a0b2-6bb6c20761f9" providerId="ADAL" clId="{AF4EB1B8-07A6-4481-91DF-B2D5D61615A8}" dt="2023-03-01T11:02:01.251" v="31692" actId="167"/>
          <ac:cxnSpMkLst>
            <pc:docMk/>
            <pc:sldMk cId="1119987793" sldId="3204"/>
            <ac:cxnSpMk id="53" creationId="{5DF2B132-9573-F99B-081F-E0E8E77B58FD}"/>
          </ac:cxnSpMkLst>
        </pc:cxnChg>
        <pc:extLst>
          <p:ext xmlns:p="http://schemas.openxmlformats.org/presentationml/2006/main" uri="{D6D511B9-2390-475A-947B-AFAB55BFBCF1}">
            <pc226:cmChg xmlns:pc226="http://schemas.microsoft.com/office/powerpoint/2022/06/main/command" chg="add del">
              <pc226:chgData name="Mathilda Händén" userId="c86d09dc-e4d8-4bba-a0b2-6bb6c20761f9" providerId="ADAL" clId="{AF4EB1B8-07A6-4481-91DF-B2D5D61615A8}" dt="2023-03-02T14:05:33.590" v="35358"/>
              <pc2:cmMkLst xmlns:pc2="http://schemas.microsoft.com/office/powerpoint/2019/9/main/command">
                <pc:docMk/>
                <pc:sldMk cId="1119987793" sldId="3204"/>
                <pc2:cmMk id="{41ABED28-61E6-4FAB-8365-ED81820D9237}"/>
              </pc2:cmMkLst>
            </pc226:cmChg>
            <pc226:cmChg xmlns:pc226="http://schemas.microsoft.com/office/powerpoint/2022/06/main/command" chg="del">
              <pc226:chgData name="Mathilda Händén" userId="c86d09dc-e4d8-4bba-a0b2-6bb6c20761f9" providerId="ADAL" clId="{AF4EB1B8-07A6-4481-91DF-B2D5D61615A8}" dt="2023-02-27T07:23:04.976" v="30561"/>
              <pc2:cmMkLst xmlns:pc2="http://schemas.microsoft.com/office/powerpoint/2019/9/main/command">
                <pc:docMk/>
                <pc:sldMk cId="1119987793" sldId="3204"/>
                <pc2:cmMk id="{82D737D7-E56A-4518-B8CE-67274AB3A4A1}"/>
              </pc2:cmMkLst>
            </pc226:cmChg>
          </p:ext>
        </pc:extLst>
      </pc:sldChg>
      <pc:sldChg chg="addSp delSp modSp mod modTransition modAnim addCm delCm">
        <pc:chgData name="Mathilda Händén" userId="c86d09dc-e4d8-4bba-a0b2-6bb6c20761f9" providerId="ADAL" clId="{AF4EB1B8-07A6-4481-91DF-B2D5D61615A8}" dt="2023-03-03T12:03:59.708" v="36044"/>
        <pc:sldMkLst>
          <pc:docMk/>
          <pc:sldMk cId="3813243991" sldId="3205"/>
        </pc:sldMkLst>
        <pc:spChg chg="add mod">
          <ac:chgData name="Mathilda Händén" userId="c86d09dc-e4d8-4bba-a0b2-6bb6c20761f9" providerId="ADAL" clId="{AF4EB1B8-07A6-4481-91DF-B2D5D61615A8}" dt="2023-03-01T10:58:01.299" v="31634"/>
          <ac:spMkLst>
            <pc:docMk/>
            <pc:sldMk cId="3813243991" sldId="3205"/>
            <ac:spMk id="2" creationId="{E3BBAC97-8536-A182-1A8C-7E265654DDDC}"/>
          </ac:spMkLst>
        </pc:spChg>
        <pc:spChg chg="del">
          <ac:chgData name="Mathilda Händén" userId="c86d09dc-e4d8-4bba-a0b2-6bb6c20761f9" providerId="ADAL" clId="{AF4EB1B8-07A6-4481-91DF-B2D5D61615A8}" dt="2023-03-01T11:01:49.424" v="31687" actId="478"/>
          <ac:spMkLst>
            <pc:docMk/>
            <pc:sldMk cId="3813243991" sldId="3205"/>
            <ac:spMk id="5" creationId="{E9E81105-39F9-DCB0-82C0-5CF8E571E2E6}"/>
          </ac:spMkLst>
        </pc:spChg>
        <pc:spChg chg="del">
          <ac:chgData name="Mathilda Händén" userId="c86d09dc-e4d8-4bba-a0b2-6bb6c20761f9" providerId="ADAL" clId="{AF4EB1B8-07A6-4481-91DF-B2D5D61615A8}" dt="2023-03-01T11:01:49.424" v="31687" actId="478"/>
          <ac:spMkLst>
            <pc:docMk/>
            <pc:sldMk cId="3813243991" sldId="3205"/>
            <ac:spMk id="10" creationId="{6BED4DD1-E326-CBB2-5B97-EE93A0B2EC01}"/>
          </ac:spMkLst>
        </pc:spChg>
        <pc:spChg chg="add mod">
          <ac:chgData name="Mathilda Händén" userId="c86d09dc-e4d8-4bba-a0b2-6bb6c20761f9" providerId="ADAL" clId="{AF4EB1B8-07A6-4481-91DF-B2D5D61615A8}" dt="2023-03-01T10:58:01.299" v="31634"/>
          <ac:spMkLst>
            <pc:docMk/>
            <pc:sldMk cId="3813243991" sldId="3205"/>
            <ac:spMk id="11" creationId="{C2654BFF-DC6A-CAB0-91B8-41CFE0FA47D2}"/>
          </ac:spMkLst>
        </pc:spChg>
        <pc:spChg chg="add mod">
          <ac:chgData name="Mathilda Händén" userId="c86d09dc-e4d8-4bba-a0b2-6bb6c20761f9" providerId="ADAL" clId="{AF4EB1B8-07A6-4481-91DF-B2D5D61615A8}" dt="2023-03-01T10:58:01.299" v="31634"/>
          <ac:spMkLst>
            <pc:docMk/>
            <pc:sldMk cId="3813243991" sldId="3205"/>
            <ac:spMk id="12" creationId="{9F34695A-E229-77A8-C7E4-23DC664E4F73}"/>
          </ac:spMkLst>
        </pc:spChg>
        <pc:spChg chg="add mod">
          <ac:chgData name="Mathilda Händén" userId="c86d09dc-e4d8-4bba-a0b2-6bb6c20761f9" providerId="ADAL" clId="{AF4EB1B8-07A6-4481-91DF-B2D5D61615A8}" dt="2023-03-01T10:58:01.299" v="31634"/>
          <ac:spMkLst>
            <pc:docMk/>
            <pc:sldMk cId="3813243991" sldId="3205"/>
            <ac:spMk id="14" creationId="{2925D14D-FA2A-675C-947E-496E3A8FD0FA}"/>
          </ac:spMkLst>
        </pc:spChg>
        <pc:spChg chg="add del mod">
          <ac:chgData name="Mathilda Händén" userId="c86d09dc-e4d8-4bba-a0b2-6bb6c20761f9" providerId="ADAL" clId="{AF4EB1B8-07A6-4481-91DF-B2D5D61615A8}" dt="2023-03-01T11:03:09.736" v="31701" actId="478"/>
          <ac:spMkLst>
            <pc:docMk/>
            <pc:sldMk cId="3813243991" sldId="3205"/>
            <ac:spMk id="15" creationId="{B13093AA-A561-E4C6-6D11-57181D3A750C}"/>
          </ac:spMkLst>
        </pc:spChg>
        <pc:spChg chg="mod">
          <ac:chgData name="Mathilda Händén" userId="c86d09dc-e4d8-4bba-a0b2-6bb6c20761f9" providerId="ADAL" clId="{AF4EB1B8-07A6-4481-91DF-B2D5D61615A8}" dt="2023-03-03T08:37:33.028" v="35840" actId="404"/>
          <ac:spMkLst>
            <pc:docMk/>
            <pc:sldMk cId="3813243991" sldId="3205"/>
            <ac:spMk id="16" creationId="{19F64B74-CB33-3C9A-6F65-6A228D03B0C1}"/>
          </ac:spMkLst>
        </pc:spChg>
        <pc:spChg chg="del">
          <ac:chgData name="Mathilda Händén" userId="c86d09dc-e4d8-4bba-a0b2-6bb6c20761f9" providerId="ADAL" clId="{AF4EB1B8-07A6-4481-91DF-B2D5D61615A8}" dt="2023-03-01T11:01:49.424" v="31687" actId="478"/>
          <ac:spMkLst>
            <pc:docMk/>
            <pc:sldMk cId="3813243991" sldId="3205"/>
            <ac:spMk id="18" creationId="{1A5A9D32-620F-20B7-67DA-3DF40BFD5965}"/>
          </ac:spMkLst>
        </pc:spChg>
        <pc:spChg chg="add del mod">
          <ac:chgData name="Mathilda Händén" userId="c86d09dc-e4d8-4bba-a0b2-6bb6c20761f9" providerId="ADAL" clId="{AF4EB1B8-07A6-4481-91DF-B2D5D61615A8}" dt="2023-03-01T11:03:09.736" v="31701" actId="478"/>
          <ac:spMkLst>
            <pc:docMk/>
            <pc:sldMk cId="3813243991" sldId="3205"/>
            <ac:spMk id="19" creationId="{5DBA0BE9-FE38-1BBA-FDF3-DB7E873AC7DE}"/>
          </ac:spMkLst>
        </pc:spChg>
        <pc:spChg chg="add del mod">
          <ac:chgData name="Mathilda Händén" userId="c86d09dc-e4d8-4bba-a0b2-6bb6c20761f9" providerId="ADAL" clId="{AF4EB1B8-07A6-4481-91DF-B2D5D61615A8}" dt="2023-03-01T11:03:09.736" v="31701" actId="478"/>
          <ac:spMkLst>
            <pc:docMk/>
            <pc:sldMk cId="3813243991" sldId="3205"/>
            <ac:spMk id="20" creationId="{5F2B3A71-2ABF-9FDA-8E8A-48F4400BE832}"/>
          </ac:spMkLst>
        </pc:spChg>
        <pc:spChg chg="add mod ord">
          <ac:chgData name="Mathilda Händén" userId="c86d09dc-e4d8-4bba-a0b2-6bb6c20761f9" providerId="ADAL" clId="{AF4EB1B8-07A6-4481-91DF-B2D5D61615A8}" dt="2023-03-01T11:01:51.656" v="31689" actId="167"/>
          <ac:spMkLst>
            <pc:docMk/>
            <pc:sldMk cId="3813243991" sldId="3205"/>
            <ac:spMk id="22" creationId="{F72859BC-6E0D-0103-8CF1-B5812C206D32}"/>
          </ac:spMkLst>
        </pc:spChg>
        <pc:spChg chg="add mod ord">
          <ac:chgData name="Mathilda Händén" userId="c86d09dc-e4d8-4bba-a0b2-6bb6c20761f9" providerId="ADAL" clId="{AF4EB1B8-07A6-4481-91DF-B2D5D61615A8}" dt="2023-03-01T11:01:51.656" v="31689" actId="167"/>
          <ac:spMkLst>
            <pc:docMk/>
            <pc:sldMk cId="3813243991" sldId="3205"/>
            <ac:spMk id="24" creationId="{E77173F6-C425-107D-F968-3BCF99C1FF4B}"/>
          </ac:spMkLst>
        </pc:spChg>
        <pc:spChg chg="add mod ord">
          <ac:chgData name="Mathilda Händén" userId="c86d09dc-e4d8-4bba-a0b2-6bb6c20761f9" providerId="ADAL" clId="{AF4EB1B8-07A6-4481-91DF-B2D5D61615A8}" dt="2023-03-01T11:01:51.656" v="31689" actId="167"/>
          <ac:spMkLst>
            <pc:docMk/>
            <pc:sldMk cId="3813243991" sldId="3205"/>
            <ac:spMk id="26" creationId="{A0CFC3E5-95D7-432D-CA4C-5CC7C389F5A3}"/>
          </ac:spMkLst>
        </pc:spChg>
        <pc:spChg chg="add mod">
          <ac:chgData name="Mathilda Händén" userId="c86d09dc-e4d8-4bba-a0b2-6bb6c20761f9" providerId="ADAL" clId="{AF4EB1B8-07A6-4481-91DF-B2D5D61615A8}" dt="2023-03-01T11:03:10.111" v="31702"/>
          <ac:spMkLst>
            <pc:docMk/>
            <pc:sldMk cId="3813243991" sldId="3205"/>
            <ac:spMk id="27" creationId="{A8198D62-FDA6-EA11-8DD0-FCFDC1A6BFFD}"/>
          </ac:spMkLst>
        </pc:spChg>
        <pc:spChg chg="add mod">
          <ac:chgData name="Mathilda Händén" userId="c86d09dc-e4d8-4bba-a0b2-6bb6c20761f9" providerId="ADAL" clId="{AF4EB1B8-07A6-4481-91DF-B2D5D61615A8}" dt="2023-03-01T11:03:10.111" v="31702"/>
          <ac:spMkLst>
            <pc:docMk/>
            <pc:sldMk cId="3813243991" sldId="3205"/>
            <ac:spMk id="28" creationId="{D160A685-DDDE-7F83-5C53-036C3E95034F}"/>
          </ac:spMkLst>
        </pc:spChg>
        <pc:spChg chg="add mod">
          <ac:chgData name="Mathilda Händén" userId="c86d09dc-e4d8-4bba-a0b2-6bb6c20761f9" providerId="ADAL" clId="{AF4EB1B8-07A6-4481-91DF-B2D5D61615A8}" dt="2023-03-01T11:03:10.111" v="31702"/>
          <ac:spMkLst>
            <pc:docMk/>
            <pc:sldMk cId="3813243991" sldId="3205"/>
            <ac:spMk id="29" creationId="{4AC60FDB-D7EB-7F7D-CAE4-53B76A5B3869}"/>
          </ac:spMkLst>
        </pc:spChg>
        <pc:spChg chg="mod">
          <ac:chgData name="Mathilda Händén" userId="c86d09dc-e4d8-4bba-a0b2-6bb6c20761f9" providerId="ADAL" clId="{AF4EB1B8-07A6-4481-91DF-B2D5D61615A8}" dt="2023-03-01T13:51:15.492" v="32423" actId="14100"/>
          <ac:spMkLst>
            <pc:docMk/>
            <pc:sldMk cId="3813243991" sldId="3205"/>
            <ac:spMk id="66" creationId="{F8CF3543-4438-9E68-E2DB-1DEFB9C200DB}"/>
          </ac:spMkLst>
        </pc:spChg>
        <pc:spChg chg="mod">
          <ac:chgData name="Mathilda Händén" userId="c86d09dc-e4d8-4bba-a0b2-6bb6c20761f9" providerId="ADAL" clId="{AF4EB1B8-07A6-4481-91DF-B2D5D61615A8}" dt="2023-03-01T13:51:09.798" v="32421" actId="20577"/>
          <ac:spMkLst>
            <pc:docMk/>
            <pc:sldMk cId="3813243991" sldId="3205"/>
            <ac:spMk id="84" creationId="{EF08AD08-0777-FC80-E44B-C757662C80EF}"/>
          </ac:spMkLst>
        </pc:spChg>
        <pc:spChg chg="del">
          <ac:chgData name="Mathilda Händén" userId="c86d09dc-e4d8-4bba-a0b2-6bb6c20761f9" providerId="ADAL" clId="{AF4EB1B8-07A6-4481-91DF-B2D5D61615A8}" dt="2023-03-01T10:58:00.864" v="31633" actId="478"/>
          <ac:spMkLst>
            <pc:docMk/>
            <pc:sldMk cId="3813243991" sldId="3205"/>
            <ac:spMk id="92" creationId="{1E121696-EDB4-1F57-C7DA-629EC3C34CDD}"/>
          </ac:spMkLst>
        </pc:spChg>
        <pc:spChg chg="del">
          <ac:chgData name="Mathilda Händén" userId="c86d09dc-e4d8-4bba-a0b2-6bb6c20761f9" providerId="ADAL" clId="{AF4EB1B8-07A6-4481-91DF-B2D5D61615A8}" dt="2023-03-01T10:58:00.864" v="31633" actId="478"/>
          <ac:spMkLst>
            <pc:docMk/>
            <pc:sldMk cId="3813243991" sldId="3205"/>
            <ac:spMk id="94" creationId="{F42B08D6-7B30-2908-137F-EB7E98AD4045}"/>
          </ac:spMkLst>
        </pc:spChg>
        <pc:spChg chg="del">
          <ac:chgData name="Mathilda Händén" userId="c86d09dc-e4d8-4bba-a0b2-6bb6c20761f9" providerId="ADAL" clId="{AF4EB1B8-07A6-4481-91DF-B2D5D61615A8}" dt="2023-03-01T10:58:00.864" v="31633" actId="478"/>
          <ac:spMkLst>
            <pc:docMk/>
            <pc:sldMk cId="3813243991" sldId="3205"/>
            <ac:spMk id="96" creationId="{1C81C643-01AD-209E-1F8F-A62A135009BD}"/>
          </ac:spMkLst>
        </pc:spChg>
        <pc:spChg chg="del">
          <ac:chgData name="Mathilda Händén" userId="c86d09dc-e4d8-4bba-a0b2-6bb6c20761f9" providerId="ADAL" clId="{AF4EB1B8-07A6-4481-91DF-B2D5D61615A8}" dt="2023-03-01T10:58:00.864" v="31633" actId="478"/>
          <ac:spMkLst>
            <pc:docMk/>
            <pc:sldMk cId="3813243991" sldId="3205"/>
            <ac:spMk id="98" creationId="{9639CF24-7E6F-55E6-C415-B27BE34C81DA}"/>
          </ac:spMkLst>
        </pc:spChg>
        <pc:spChg chg="del">
          <ac:chgData name="Mathilda Händén" userId="c86d09dc-e4d8-4bba-a0b2-6bb6c20761f9" providerId="ADAL" clId="{AF4EB1B8-07A6-4481-91DF-B2D5D61615A8}" dt="2023-03-01T10:58:00.864" v="31633" actId="478"/>
          <ac:spMkLst>
            <pc:docMk/>
            <pc:sldMk cId="3813243991" sldId="3205"/>
            <ac:spMk id="100" creationId="{36296048-0CD6-62C3-EF88-814FF08457BA}"/>
          </ac:spMkLst>
        </pc:spChg>
        <pc:spChg chg="del">
          <ac:chgData name="Mathilda Händén" userId="c86d09dc-e4d8-4bba-a0b2-6bb6c20761f9" providerId="ADAL" clId="{AF4EB1B8-07A6-4481-91DF-B2D5D61615A8}" dt="2023-03-01T10:58:00.864" v="31633" actId="478"/>
          <ac:spMkLst>
            <pc:docMk/>
            <pc:sldMk cId="3813243991" sldId="3205"/>
            <ac:spMk id="102" creationId="{1A7757E3-143D-7D87-E596-F81212CD989D}"/>
          </ac:spMkLst>
        </pc:spChg>
        <pc:spChg chg="del">
          <ac:chgData name="Mathilda Händén" userId="c86d09dc-e4d8-4bba-a0b2-6bb6c20761f9" providerId="ADAL" clId="{AF4EB1B8-07A6-4481-91DF-B2D5D61615A8}" dt="2023-03-01T10:58:00.864" v="31633" actId="478"/>
          <ac:spMkLst>
            <pc:docMk/>
            <pc:sldMk cId="3813243991" sldId="3205"/>
            <ac:spMk id="104" creationId="{D79173FA-C57B-ED47-6D10-6612FCED8182}"/>
          </ac:spMkLst>
        </pc:spChg>
        <pc:spChg chg="mod">
          <ac:chgData name="Mathilda Händén" userId="c86d09dc-e4d8-4bba-a0b2-6bb6c20761f9" providerId="ADAL" clId="{AF4EB1B8-07A6-4481-91DF-B2D5D61615A8}" dt="2023-03-01T13:51:37.935" v="32433" actId="14100"/>
          <ac:spMkLst>
            <pc:docMk/>
            <pc:sldMk cId="3813243991" sldId="3205"/>
            <ac:spMk id="116" creationId="{4CFE85F4-8D8C-4B98-F297-2F8F22A22C7D}"/>
          </ac:spMkLst>
        </pc:spChg>
        <pc:spChg chg="mod">
          <ac:chgData name="Mathilda Händén" userId="c86d09dc-e4d8-4bba-a0b2-6bb6c20761f9" providerId="ADAL" clId="{AF4EB1B8-07A6-4481-91DF-B2D5D61615A8}" dt="2023-03-01T13:51:33.194" v="32431" actId="20577"/>
          <ac:spMkLst>
            <pc:docMk/>
            <pc:sldMk cId="3813243991" sldId="3205"/>
            <ac:spMk id="122" creationId="{98ED5213-793A-5A69-F52B-94D7DD6496FC}"/>
          </ac:spMkLst>
        </pc:spChg>
        <pc:spChg chg="mod">
          <ac:chgData name="Mathilda Händén" userId="c86d09dc-e4d8-4bba-a0b2-6bb6c20761f9" providerId="ADAL" clId="{AF4EB1B8-07A6-4481-91DF-B2D5D61615A8}" dt="2023-03-01T13:51:22.745" v="32425" actId="14100"/>
          <ac:spMkLst>
            <pc:docMk/>
            <pc:sldMk cId="3813243991" sldId="3205"/>
            <ac:spMk id="136" creationId="{D4585902-6336-B831-DC19-6A5230D2FCD6}"/>
          </ac:spMkLst>
        </pc:spChg>
        <pc:spChg chg="mod">
          <ac:chgData name="Mathilda Händén" userId="c86d09dc-e4d8-4bba-a0b2-6bb6c20761f9" providerId="ADAL" clId="{AF4EB1B8-07A6-4481-91DF-B2D5D61615A8}" dt="2023-03-01T13:51:28.627" v="32429" actId="6549"/>
          <ac:spMkLst>
            <pc:docMk/>
            <pc:sldMk cId="3813243991" sldId="3205"/>
            <ac:spMk id="142" creationId="{5125846B-4871-6709-DCCB-E1D14DA712C2}"/>
          </ac:spMkLst>
        </pc:spChg>
        <pc:picChg chg="mod modCrop">
          <ac:chgData name="Mathilda Händén" userId="c86d09dc-e4d8-4bba-a0b2-6bb6c20761f9" providerId="ADAL" clId="{AF4EB1B8-07A6-4481-91DF-B2D5D61615A8}" dt="2023-02-27T07:31:57.013" v="30602" actId="732"/>
          <ac:picMkLst>
            <pc:docMk/>
            <pc:sldMk cId="3813243991" sldId="3205"/>
            <ac:picMk id="8" creationId="{0206344E-1A52-13E6-F20D-FBD8E4D2BD6E}"/>
          </ac:picMkLst>
        </pc:picChg>
        <pc:picChg chg="mod">
          <ac:chgData name="Mathilda Händén" userId="c86d09dc-e4d8-4bba-a0b2-6bb6c20761f9" providerId="ADAL" clId="{AF4EB1B8-07A6-4481-91DF-B2D5D61615A8}" dt="2023-03-03T08:37:36.177" v="35841" actId="1076"/>
          <ac:picMkLst>
            <pc:docMk/>
            <pc:sldMk cId="3813243991" sldId="3205"/>
            <ac:picMk id="17" creationId="{8F9CC3EC-5B6D-ED28-E9DD-348B31525B68}"/>
          </ac:picMkLst>
        </pc:picChg>
        <pc:cxnChg chg="del">
          <ac:chgData name="Mathilda Händén" userId="c86d09dc-e4d8-4bba-a0b2-6bb6c20761f9" providerId="ADAL" clId="{AF4EB1B8-07A6-4481-91DF-B2D5D61615A8}" dt="2023-03-01T11:01:49.424" v="31687" actId="478"/>
          <ac:cxnSpMkLst>
            <pc:docMk/>
            <pc:sldMk cId="3813243991" sldId="3205"/>
            <ac:cxnSpMk id="3" creationId="{2D92D5EE-1E02-569E-8E2E-695A4402F080}"/>
          </ac:cxnSpMkLst>
        </pc:cxnChg>
        <pc:cxnChg chg="del">
          <ac:chgData name="Mathilda Händén" userId="c86d09dc-e4d8-4bba-a0b2-6bb6c20761f9" providerId="ADAL" clId="{AF4EB1B8-07A6-4481-91DF-B2D5D61615A8}" dt="2023-03-01T11:01:49.424" v="31687" actId="478"/>
          <ac:cxnSpMkLst>
            <pc:docMk/>
            <pc:sldMk cId="3813243991" sldId="3205"/>
            <ac:cxnSpMk id="4" creationId="{597615D2-9F86-485C-A315-514A4434ABCD}"/>
          </ac:cxnSpMkLst>
        </pc:cxnChg>
        <pc:cxnChg chg="del">
          <ac:chgData name="Mathilda Händén" userId="c86d09dc-e4d8-4bba-a0b2-6bb6c20761f9" providerId="ADAL" clId="{AF4EB1B8-07A6-4481-91DF-B2D5D61615A8}" dt="2023-03-01T11:01:49.424" v="31687" actId="478"/>
          <ac:cxnSpMkLst>
            <pc:docMk/>
            <pc:sldMk cId="3813243991" sldId="3205"/>
            <ac:cxnSpMk id="13" creationId="{D200EEE6-E1AA-A78A-9C2E-B21B93E1E5A2}"/>
          </ac:cxnSpMkLst>
        </pc:cxnChg>
        <pc:cxnChg chg="add mod ord">
          <ac:chgData name="Mathilda Händén" userId="c86d09dc-e4d8-4bba-a0b2-6bb6c20761f9" providerId="ADAL" clId="{AF4EB1B8-07A6-4481-91DF-B2D5D61615A8}" dt="2023-03-01T11:01:51.656" v="31689" actId="167"/>
          <ac:cxnSpMkLst>
            <pc:docMk/>
            <pc:sldMk cId="3813243991" sldId="3205"/>
            <ac:cxnSpMk id="21" creationId="{A8B1376D-0123-8127-4208-FA4A6845E661}"/>
          </ac:cxnSpMkLst>
        </pc:cxnChg>
        <pc:cxnChg chg="add mod ord">
          <ac:chgData name="Mathilda Händén" userId="c86d09dc-e4d8-4bba-a0b2-6bb6c20761f9" providerId="ADAL" clId="{AF4EB1B8-07A6-4481-91DF-B2D5D61615A8}" dt="2023-03-01T11:01:51.656" v="31689" actId="167"/>
          <ac:cxnSpMkLst>
            <pc:docMk/>
            <pc:sldMk cId="3813243991" sldId="3205"/>
            <ac:cxnSpMk id="23" creationId="{8649C407-D283-DD3D-4DBA-3BDDB79161E9}"/>
          </ac:cxnSpMkLst>
        </pc:cxnChg>
        <pc:cxnChg chg="add mod ord">
          <ac:chgData name="Mathilda Händén" userId="c86d09dc-e4d8-4bba-a0b2-6bb6c20761f9" providerId="ADAL" clId="{AF4EB1B8-07A6-4481-91DF-B2D5D61615A8}" dt="2023-03-01T11:01:51.656" v="31689" actId="167"/>
          <ac:cxnSpMkLst>
            <pc:docMk/>
            <pc:sldMk cId="3813243991" sldId="3205"/>
            <ac:cxnSpMk id="25" creationId="{555F853A-361C-9769-C31C-A27DA429464D}"/>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07:22:32.319" v="30558"/>
              <pc2:cmMkLst xmlns:pc2="http://schemas.microsoft.com/office/powerpoint/2019/9/main/command">
                <pc:docMk/>
                <pc:sldMk cId="3813243991" sldId="3205"/>
                <pc2:cmMk id="{2559B81F-BA63-464B-8B37-7CE10E42F77B}"/>
              </pc2:cmMkLst>
            </pc226:cmChg>
            <pc226:cmChg xmlns:pc226="http://schemas.microsoft.com/office/powerpoint/2022/06/main/command" chg="add del">
              <pc226:chgData name="Mathilda Händén" userId="c86d09dc-e4d8-4bba-a0b2-6bb6c20761f9" providerId="ADAL" clId="{AF4EB1B8-07A6-4481-91DF-B2D5D61615A8}" dt="2023-03-02T14:06:15.905" v="35360"/>
              <pc2:cmMkLst xmlns:pc2="http://schemas.microsoft.com/office/powerpoint/2019/9/main/command">
                <pc:docMk/>
                <pc:sldMk cId="3813243991" sldId="3205"/>
                <pc2:cmMk id="{792ED687-F597-4EFE-BED4-619F1AC5DA46}"/>
              </pc2:cmMkLst>
            </pc226:cmChg>
          </p:ext>
        </pc:extLst>
      </pc:sldChg>
      <pc:sldChg chg="addSp delSp modSp mod modTransition delAnim modAnim addCm delCm">
        <pc:chgData name="Mathilda Händén" userId="c86d09dc-e4d8-4bba-a0b2-6bb6c20761f9" providerId="ADAL" clId="{AF4EB1B8-07A6-4481-91DF-B2D5D61615A8}" dt="2023-03-03T12:13:49.355" v="36072"/>
        <pc:sldMkLst>
          <pc:docMk/>
          <pc:sldMk cId="2198238215" sldId="3206"/>
        </pc:sldMkLst>
        <pc:spChg chg="add mod">
          <ac:chgData name="Mathilda Händén" userId="c86d09dc-e4d8-4bba-a0b2-6bb6c20761f9" providerId="ADAL" clId="{AF4EB1B8-07A6-4481-91DF-B2D5D61615A8}" dt="2023-03-03T08:37:06.489" v="35834" actId="404"/>
          <ac:spMkLst>
            <pc:docMk/>
            <pc:sldMk cId="2198238215" sldId="3206"/>
            <ac:spMk id="2" creationId="{DC99B4E6-2D7F-6C4F-560B-6FCECAC3E728}"/>
          </ac:spMkLst>
        </pc:spChg>
        <pc:spChg chg="add mod">
          <ac:chgData name="Mathilda Händén" userId="c86d09dc-e4d8-4bba-a0b2-6bb6c20761f9" providerId="ADAL" clId="{AF4EB1B8-07A6-4481-91DF-B2D5D61615A8}" dt="2023-03-01T13:42:10.119" v="32307" actId="1076"/>
          <ac:spMkLst>
            <pc:docMk/>
            <pc:sldMk cId="2198238215" sldId="3206"/>
            <ac:spMk id="3" creationId="{82396A82-E949-F46E-59BA-A9FDA70D7E2D}"/>
          </ac:spMkLst>
        </pc:spChg>
        <pc:spChg chg="del">
          <ac:chgData name="Mathilda Händén" userId="c86d09dc-e4d8-4bba-a0b2-6bb6c20761f9" providerId="ADAL" clId="{AF4EB1B8-07A6-4481-91DF-B2D5D61615A8}" dt="2023-03-01T10:58:55.951" v="31648" actId="478"/>
          <ac:spMkLst>
            <pc:docMk/>
            <pc:sldMk cId="2198238215" sldId="3206"/>
            <ac:spMk id="4" creationId="{4E9DFB5B-8DCE-5BDD-9DBE-25EEA773426C}"/>
          </ac:spMkLst>
        </pc:spChg>
        <pc:spChg chg="add mod">
          <ac:chgData name="Mathilda Händén" userId="c86d09dc-e4d8-4bba-a0b2-6bb6c20761f9" providerId="ADAL" clId="{AF4EB1B8-07A6-4481-91DF-B2D5D61615A8}" dt="2023-03-01T13:42:16.367" v="32310" actId="1076"/>
          <ac:spMkLst>
            <pc:docMk/>
            <pc:sldMk cId="2198238215" sldId="3206"/>
            <ac:spMk id="4" creationId="{C090EE92-ADF3-955A-38C4-F8B662FC84A9}"/>
          </ac:spMkLst>
        </pc:spChg>
        <pc:spChg chg="add mod">
          <ac:chgData name="Mathilda Händén" userId="c86d09dc-e4d8-4bba-a0b2-6bb6c20761f9" providerId="ADAL" clId="{AF4EB1B8-07A6-4481-91DF-B2D5D61615A8}" dt="2023-03-01T13:42:44.173" v="32329" actId="164"/>
          <ac:spMkLst>
            <pc:docMk/>
            <pc:sldMk cId="2198238215" sldId="3206"/>
            <ac:spMk id="5" creationId="{DE08B7A0-3DFD-AF55-D4D9-E7804F1085D8}"/>
          </ac:spMkLst>
        </pc:spChg>
        <pc:spChg chg="del">
          <ac:chgData name="Mathilda Händén" userId="c86d09dc-e4d8-4bba-a0b2-6bb6c20761f9" providerId="ADAL" clId="{AF4EB1B8-07A6-4481-91DF-B2D5D61615A8}" dt="2023-03-01T11:02:07.201" v="31693" actId="478"/>
          <ac:spMkLst>
            <pc:docMk/>
            <pc:sldMk cId="2198238215" sldId="3206"/>
            <ac:spMk id="5" creationId="{E9E81105-39F9-DCB0-82C0-5CF8E571E2E6}"/>
          </ac:spMkLst>
        </pc:spChg>
        <pc:spChg chg="add mod">
          <ac:chgData name="Mathilda Händén" userId="c86d09dc-e4d8-4bba-a0b2-6bb6c20761f9" providerId="ADAL" clId="{AF4EB1B8-07A6-4481-91DF-B2D5D61615A8}" dt="2023-03-01T10:59:00.989" v="31652"/>
          <ac:spMkLst>
            <pc:docMk/>
            <pc:sldMk cId="2198238215" sldId="3206"/>
            <ac:spMk id="7" creationId="{C401EAB6-6D07-1B76-65C5-2044FD61AE84}"/>
          </ac:spMkLst>
        </pc:spChg>
        <pc:spChg chg="add mod">
          <ac:chgData name="Mathilda Händén" userId="c86d09dc-e4d8-4bba-a0b2-6bb6c20761f9" providerId="ADAL" clId="{AF4EB1B8-07A6-4481-91DF-B2D5D61615A8}" dt="2023-03-01T13:42:44.173" v="32329" actId="164"/>
          <ac:spMkLst>
            <pc:docMk/>
            <pc:sldMk cId="2198238215" sldId="3206"/>
            <ac:spMk id="9" creationId="{5F771A43-5D1B-7AB5-3170-5F3DA9FC1F40}"/>
          </ac:spMkLst>
        </pc:spChg>
        <pc:spChg chg="add mod">
          <ac:chgData name="Mathilda Händén" userId="c86d09dc-e4d8-4bba-a0b2-6bb6c20761f9" providerId="ADAL" clId="{AF4EB1B8-07A6-4481-91DF-B2D5D61615A8}" dt="2023-03-01T10:59:00.989" v="31652"/>
          <ac:spMkLst>
            <pc:docMk/>
            <pc:sldMk cId="2198238215" sldId="3206"/>
            <ac:spMk id="10" creationId="{FBF2B8C4-468E-0D73-BE45-E31A926A65CB}"/>
          </ac:spMkLst>
        </pc:spChg>
        <pc:spChg chg="add mod">
          <ac:chgData name="Mathilda Händén" userId="c86d09dc-e4d8-4bba-a0b2-6bb6c20761f9" providerId="ADAL" clId="{AF4EB1B8-07A6-4481-91DF-B2D5D61615A8}" dt="2023-03-01T10:59:00.989" v="31652"/>
          <ac:spMkLst>
            <pc:docMk/>
            <pc:sldMk cId="2198238215" sldId="3206"/>
            <ac:spMk id="11" creationId="{333A0AB4-94F0-1064-EAF0-BFCD8E49CF3C}"/>
          </ac:spMkLst>
        </pc:spChg>
        <pc:spChg chg="mod">
          <ac:chgData name="Mathilda Händén" userId="c86d09dc-e4d8-4bba-a0b2-6bb6c20761f9" providerId="ADAL" clId="{AF4EB1B8-07A6-4481-91DF-B2D5D61615A8}" dt="2023-03-01T13:41:27.874" v="32300" actId="947"/>
          <ac:spMkLst>
            <pc:docMk/>
            <pc:sldMk cId="2198238215" sldId="3206"/>
            <ac:spMk id="15" creationId="{E372CE12-63B9-78CD-8CA3-45695F741EEF}"/>
          </ac:spMkLst>
        </pc:spChg>
        <pc:spChg chg="del">
          <ac:chgData name="Mathilda Händén" userId="c86d09dc-e4d8-4bba-a0b2-6bb6c20761f9" providerId="ADAL" clId="{AF4EB1B8-07A6-4481-91DF-B2D5D61615A8}" dt="2023-02-27T07:44:40.004" v="30657" actId="478"/>
          <ac:spMkLst>
            <pc:docMk/>
            <pc:sldMk cId="2198238215" sldId="3206"/>
            <ac:spMk id="16" creationId="{19F64B74-CB33-3C9A-6F65-6A228D03B0C1}"/>
          </ac:spMkLst>
        </pc:spChg>
        <pc:spChg chg="add mod">
          <ac:chgData name="Mathilda Händén" userId="c86d09dc-e4d8-4bba-a0b2-6bb6c20761f9" providerId="ADAL" clId="{AF4EB1B8-07A6-4481-91DF-B2D5D61615A8}" dt="2023-03-01T10:59:00.989" v="31652"/>
          <ac:spMkLst>
            <pc:docMk/>
            <pc:sldMk cId="2198238215" sldId="3206"/>
            <ac:spMk id="16" creationId="{EB1AAD24-5144-4288-9615-FF0F53DB53D9}"/>
          </ac:spMkLst>
        </pc:spChg>
        <pc:spChg chg="add del mod">
          <ac:chgData name="Mathilda Händén" userId="c86d09dc-e4d8-4bba-a0b2-6bb6c20761f9" providerId="ADAL" clId="{AF4EB1B8-07A6-4481-91DF-B2D5D61615A8}" dt="2023-03-01T11:03:18.497" v="31705" actId="478"/>
          <ac:spMkLst>
            <pc:docMk/>
            <pc:sldMk cId="2198238215" sldId="3206"/>
            <ac:spMk id="17" creationId="{72AD039B-DDF6-C541-177F-252AE5347F39}"/>
          </ac:spMkLst>
        </pc:spChg>
        <pc:spChg chg="mod">
          <ac:chgData name="Mathilda Händén" userId="c86d09dc-e4d8-4bba-a0b2-6bb6c20761f9" providerId="ADAL" clId="{AF4EB1B8-07A6-4481-91DF-B2D5D61615A8}" dt="2023-03-01T13:43:01.279" v="32332"/>
          <ac:spMkLst>
            <pc:docMk/>
            <pc:sldMk cId="2198238215" sldId="3206"/>
            <ac:spMk id="18" creationId="{1E4CDF2A-3A79-71D8-5E9B-3B0C18B277A4}"/>
          </ac:spMkLst>
        </pc:spChg>
        <pc:spChg chg="add del mod">
          <ac:chgData name="Mathilda Händén" userId="c86d09dc-e4d8-4bba-a0b2-6bb6c20761f9" providerId="ADAL" clId="{AF4EB1B8-07A6-4481-91DF-B2D5D61615A8}" dt="2023-03-01T11:03:18.497" v="31705" actId="478"/>
          <ac:spMkLst>
            <pc:docMk/>
            <pc:sldMk cId="2198238215" sldId="3206"/>
            <ac:spMk id="18" creationId="{B258F094-7F3E-DD6E-5668-F50C0F7C0CD0}"/>
          </ac:spMkLst>
        </pc:spChg>
        <pc:spChg chg="add del mod">
          <ac:chgData name="Mathilda Händén" userId="c86d09dc-e4d8-4bba-a0b2-6bb6c20761f9" providerId="ADAL" clId="{AF4EB1B8-07A6-4481-91DF-B2D5D61615A8}" dt="2023-03-01T11:03:18.497" v="31705" actId="478"/>
          <ac:spMkLst>
            <pc:docMk/>
            <pc:sldMk cId="2198238215" sldId="3206"/>
            <ac:spMk id="19" creationId="{2218E4DD-C5C4-A356-D206-48390EE1342B}"/>
          </ac:spMkLst>
        </pc:spChg>
        <pc:spChg chg="mod">
          <ac:chgData name="Mathilda Händén" userId="c86d09dc-e4d8-4bba-a0b2-6bb6c20761f9" providerId="ADAL" clId="{AF4EB1B8-07A6-4481-91DF-B2D5D61615A8}" dt="2023-03-01T13:41:32.809" v="32301" actId="947"/>
          <ac:spMkLst>
            <pc:docMk/>
            <pc:sldMk cId="2198238215" sldId="3206"/>
            <ac:spMk id="24" creationId="{6EEED54E-B490-8E10-C710-2B0B29B42C76}"/>
          </ac:spMkLst>
        </pc:spChg>
        <pc:spChg chg="add mod ord">
          <ac:chgData name="Mathilda Händén" userId="c86d09dc-e4d8-4bba-a0b2-6bb6c20761f9" providerId="ADAL" clId="{AF4EB1B8-07A6-4481-91DF-B2D5D61615A8}" dt="2023-03-01T11:02:09.831" v="31695" actId="167"/>
          <ac:spMkLst>
            <pc:docMk/>
            <pc:sldMk cId="2198238215" sldId="3206"/>
            <ac:spMk id="26" creationId="{5B8BBE2F-9802-5CF0-FF4C-C260B5EFE751}"/>
          </ac:spMkLst>
        </pc:spChg>
        <pc:spChg chg="add mod ord">
          <ac:chgData name="Mathilda Händén" userId="c86d09dc-e4d8-4bba-a0b2-6bb6c20761f9" providerId="ADAL" clId="{AF4EB1B8-07A6-4481-91DF-B2D5D61615A8}" dt="2023-03-01T11:02:09.831" v="31695" actId="167"/>
          <ac:spMkLst>
            <pc:docMk/>
            <pc:sldMk cId="2198238215" sldId="3206"/>
            <ac:spMk id="28" creationId="{9C06142B-8DB9-E770-80DB-F7676D8962B8}"/>
          </ac:spMkLst>
        </pc:spChg>
        <pc:spChg chg="add mod ord">
          <ac:chgData name="Mathilda Händén" userId="c86d09dc-e4d8-4bba-a0b2-6bb6c20761f9" providerId="ADAL" clId="{AF4EB1B8-07A6-4481-91DF-B2D5D61615A8}" dt="2023-03-01T11:02:09.831" v="31695" actId="167"/>
          <ac:spMkLst>
            <pc:docMk/>
            <pc:sldMk cId="2198238215" sldId="3206"/>
            <ac:spMk id="30" creationId="{3108EB0F-4785-334F-54C2-02156168A4E6}"/>
          </ac:spMkLst>
        </pc:spChg>
        <pc:spChg chg="add mod">
          <ac:chgData name="Mathilda Händén" userId="c86d09dc-e4d8-4bba-a0b2-6bb6c20761f9" providerId="ADAL" clId="{AF4EB1B8-07A6-4481-91DF-B2D5D61615A8}" dt="2023-03-01T11:03:18.872" v="31706"/>
          <ac:spMkLst>
            <pc:docMk/>
            <pc:sldMk cId="2198238215" sldId="3206"/>
            <ac:spMk id="31" creationId="{498E52FA-4E12-41A7-B736-AB9DD2F8FBC2}"/>
          </ac:spMkLst>
        </pc:spChg>
        <pc:spChg chg="add mod">
          <ac:chgData name="Mathilda Händén" userId="c86d09dc-e4d8-4bba-a0b2-6bb6c20761f9" providerId="ADAL" clId="{AF4EB1B8-07A6-4481-91DF-B2D5D61615A8}" dt="2023-03-01T11:03:18.872" v="31706"/>
          <ac:spMkLst>
            <pc:docMk/>
            <pc:sldMk cId="2198238215" sldId="3206"/>
            <ac:spMk id="32" creationId="{134BE398-9E92-A5D0-10F0-376077F7E736}"/>
          </ac:spMkLst>
        </pc:spChg>
        <pc:spChg chg="add mod">
          <ac:chgData name="Mathilda Händén" userId="c86d09dc-e4d8-4bba-a0b2-6bb6c20761f9" providerId="ADAL" clId="{AF4EB1B8-07A6-4481-91DF-B2D5D61615A8}" dt="2023-03-01T13:44:08.728" v="32338" actId="6549"/>
          <ac:spMkLst>
            <pc:docMk/>
            <pc:sldMk cId="2198238215" sldId="3206"/>
            <ac:spMk id="33" creationId="{29C720A1-AFEB-C5E6-F995-BAB5D3412188}"/>
          </ac:spMkLst>
        </pc:spChg>
        <pc:spChg chg="mod">
          <ac:chgData name="Mathilda Händén" userId="c86d09dc-e4d8-4bba-a0b2-6bb6c20761f9" providerId="ADAL" clId="{AF4EB1B8-07A6-4481-91DF-B2D5D61615A8}" dt="2023-03-01T13:43:01.279" v="32332"/>
          <ac:spMkLst>
            <pc:docMk/>
            <pc:sldMk cId="2198238215" sldId="3206"/>
            <ac:spMk id="34" creationId="{AFB03385-457E-B45A-5628-6D97D9B2CA8F}"/>
          </ac:spMkLst>
        </pc:spChg>
        <pc:spChg chg="mod">
          <ac:chgData name="Mathilda Händén" userId="c86d09dc-e4d8-4bba-a0b2-6bb6c20761f9" providerId="ADAL" clId="{AF4EB1B8-07A6-4481-91DF-B2D5D61615A8}" dt="2023-03-01T13:43:01.279" v="32332"/>
          <ac:spMkLst>
            <pc:docMk/>
            <pc:sldMk cId="2198238215" sldId="3206"/>
            <ac:spMk id="36" creationId="{74362E82-C95C-6BAE-94FD-0DE935904E82}"/>
          </ac:spMkLst>
        </pc:spChg>
        <pc:spChg chg="mod">
          <ac:chgData name="Mathilda Händén" userId="c86d09dc-e4d8-4bba-a0b2-6bb6c20761f9" providerId="ADAL" clId="{AF4EB1B8-07A6-4481-91DF-B2D5D61615A8}" dt="2023-03-01T13:43:01.279" v="32332"/>
          <ac:spMkLst>
            <pc:docMk/>
            <pc:sldMk cId="2198238215" sldId="3206"/>
            <ac:spMk id="37" creationId="{DD40F217-7138-CB50-CCCB-35A4F0EE67B0}"/>
          </ac:spMkLst>
        </pc:spChg>
        <pc:spChg chg="mod">
          <ac:chgData name="Mathilda Händén" userId="c86d09dc-e4d8-4bba-a0b2-6bb6c20761f9" providerId="ADAL" clId="{AF4EB1B8-07A6-4481-91DF-B2D5D61615A8}" dt="2023-03-01T13:41:38.129" v="32302" actId="947"/>
          <ac:spMkLst>
            <pc:docMk/>
            <pc:sldMk cId="2198238215" sldId="3206"/>
            <ac:spMk id="43" creationId="{64221EDC-90C1-D650-E8C6-C490C65DAB16}"/>
          </ac:spMkLst>
        </pc:spChg>
        <pc:spChg chg="mod">
          <ac:chgData name="Mathilda Händén" userId="c86d09dc-e4d8-4bba-a0b2-6bb6c20761f9" providerId="ADAL" clId="{AF4EB1B8-07A6-4481-91DF-B2D5D61615A8}" dt="2023-03-01T13:41:42.495" v="32303" actId="947"/>
          <ac:spMkLst>
            <pc:docMk/>
            <pc:sldMk cId="2198238215" sldId="3206"/>
            <ac:spMk id="50" creationId="{EF704659-6B54-0689-0B81-C01CE79B402E}"/>
          </ac:spMkLst>
        </pc:spChg>
        <pc:spChg chg="mod">
          <ac:chgData name="Mathilda Händén" userId="c86d09dc-e4d8-4bba-a0b2-6bb6c20761f9" providerId="ADAL" clId="{AF4EB1B8-07A6-4481-91DF-B2D5D61615A8}" dt="2023-03-01T13:41:47.342" v="32304" actId="947"/>
          <ac:spMkLst>
            <pc:docMk/>
            <pc:sldMk cId="2198238215" sldId="3206"/>
            <ac:spMk id="53" creationId="{E39158F3-1FF1-EA74-C228-F3A384CD75F6}"/>
          </ac:spMkLst>
        </pc:spChg>
        <pc:spChg chg="mod">
          <ac:chgData name="Mathilda Händén" userId="c86d09dc-e4d8-4bba-a0b2-6bb6c20761f9" providerId="ADAL" clId="{AF4EB1B8-07A6-4481-91DF-B2D5D61615A8}" dt="2023-03-01T13:41:52.671" v="32305" actId="947"/>
          <ac:spMkLst>
            <pc:docMk/>
            <pc:sldMk cId="2198238215" sldId="3206"/>
            <ac:spMk id="58" creationId="{AE74500B-6948-1CA8-A36D-E3FA4B84B577}"/>
          </ac:spMkLst>
        </pc:spChg>
        <pc:spChg chg="del mod ord">
          <ac:chgData name="Mathilda Händén" userId="c86d09dc-e4d8-4bba-a0b2-6bb6c20761f9" providerId="ADAL" clId="{AF4EB1B8-07A6-4481-91DF-B2D5D61615A8}" dt="2023-03-01T13:42:48.459" v="32331" actId="478"/>
          <ac:spMkLst>
            <pc:docMk/>
            <pc:sldMk cId="2198238215" sldId="3206"/>
            <ac:spMk id="61" creationId="{8545A668-EEE0-9291-60DA-424029AF0D66}"/>
          </ac:spMkLst>
        </pc:spChg>
        <pc:spChg chg="del">
          <ac:chgData name="Mathilda Händén" userId="c86d09dc-e4d8-4bba-a0b2-6bb6c20761f9" providerId="ADAL" clId="{AF4EB1B8-07A6-4481-91DF-B2D5D61615A8}" dt="2023-03-01T11:02:07.201" v="31693" actId="478"/>
          <ac:spMkLst>
            <pc:docMk/>
            <pc:sldMk cId="2198238215" sldId="3206"/>
            <ac:spMk id="85" creationId="{F257E2AD-8084-9A00-AF4D-3B2E8A67D670}"/>
          </ac:spMkLst>
        </pc:spChg>
        <pc:spChg chg="del">
          <ac:chgData name="Mathilda Händén" userId="c86d09dc-e4d8-4bba-a0b2-6bb6c20761f9" providerId="ADAL" clId="{AF4EB1B8-07A6-4481-91DF-B2D5D61615A8}" dt="2023-03-01T11:02:07.201" v="31693" actId="478"/>
          <ac:spMkLst>
            <pc:docMk/>
            <pc:sldMk cId="2198238215" sldId="3206"/>
            <ac:spMk id="87" creationId="{AA353D65-5A59-0CC7-8002-198DF1985C63}"/>
          </ac:spMkLst>
        </pc:spChg>
        <pc:spChg chg="del">
          <ac:chgData name="Mathilda Händén" userId="c86d09dc-e4d8-4bba-a0b2-6bb6c20761f9" providerId="ADAL" clId="{AF4EB1B8-07A6-4481-91DF-B2D5D61615A8}" dt="2023-03-01T10:58:55.951" v="31648" actId="478"/>
          <ac:spMkLst>
            <pc:docMk/>
            <pc:sldMk cId="2198238215" sldId="3206"/>
            <ac:spMk id="92" creationId="{1E121696-EDB4-1F57-C7DA-629EC3C34CDD}"/>
          </ac:spMkLst>
        </pc:spChg>
        <pc:spChg chg="del">
          <ac:chgData name="Mathilda Händén" userId="c86d09dc-e4d8-4bba-a0b2-6bb6c20761f9" providerId="ADAL" clId="{AF4EB1B8-07A6-4481-91DF-B2D5D61615A8}" dt="2023-03-01T13:42:17.947" v="32311" actId="478"/>
          <ac:spMkLst>
            <pc:docMk/>
            <pc:sldMk cId="2198238215" sldId="3206"/>
            <ac:spMk id="95" creationId="{1ABB65CE-DF1C-2BEF-9A82-8891D1F64CBE}"/>
          </ac:spMkLst>
        </pc:spChg>
        <pc:spChg chg="del">
          <ac:chgData name="Mathilda Händén" userId="c86d09dc-e4d8-4bba-a0b2-6bb6c20761f9" providerId="ADAL" clId="{AF4EB1B8-07A6-4481-91DF-B2D5D61615A8}" dt="2023-03-01T10:58:55.951" v="31648" actId="478"/>
          <ac:spMkLst>
            <pc:docMk/>
            <pc:sldMk cId="2198238215" sldId="3206"/>
            <ac:spMk id="96" creationId="{1C81C643-01AD-209E-1F8F-A62A135009BD}"/>
          </ac:spMkLst>
        </pc:spChg>
        <pc:spChg chg="del">
          <ac:chgData name="Mathilda Händén" userId="c86d09dc-e4d8-4bba-a0b2-6bb6c20761f9" providerId="ADAL" clId="{AF4EB1B8-07A6-4481-91DF-B2D5D61615A8}" dt="2023-03-01T13:42:11.337" v="32308" actId="478"/>
          <ac:spMkLst>
            <pc:docMk/>
            <pc:sldMk cId="2198238215" sldId="3206"/>
            <ac:spMk id="97" creationId="{B7AC3AE3-913A-FB3A-3EE4-933D3FE0E6DA}"/>
          </ac:spMkLst>
        </pc:spChg>
        <pc:spChg chg="del">
          <ac:chgData name="Mathilda Händén" userId="c86d09dc-e4d8-4bba-a0b2-6bb6c20761f9" providerId="ADAL" clId="{AF4EB1B8-07A6-4481-91DF-B2D5D61615A8}" dt="2023-03-01T10:58:55.951" v="31648" actId="478"/>
          <ac:spMkLst>
            <pc:docMk/>
            <pc:sldMk cId="2198238215" sldId="3206"/>
            <ac:spMk id="98" creationId="{9639CF24-7E6F-55E6-C415-B27BE34C81DA}"/>
          </ac:spMkLst>
        </pc:spChg>
        <pc:spChg chg="del">
          <ac:chgData name="Mathilda Händén" userId="c86d09dc-e4d8-4bba-a0b2-6bb6c20761f9" providerId="ADAL" clId="{AF4EB1B8-07A6-4481-91DF-B2D5D61615A8}" dt="2023-03-01T10:58:55.951" v="31648" actId="478"/>
          <ac:spMkLst>
            <pc:docMk/>
            <pc:sldMk cId="2198238215" sldId="3206"/>
            <ac:spMk id="100" creationId="{36296048-0CD6-62C3-EF88-814FF08457BA}"/>
          </ac:spMkLst>
        </pc:spChg>
        <pc:spChg chg="del">
          <ac:chgData name="Mathilda Händén" userId="c86d09dc-e4d8-4bba-a0b2-6bb6c20761f9" providerId="ADAL" clId="{AF4EB1B8-07A6-4481-91DF-B2D5D61615A8}" dt="2023-03-01T10:58:55.951" v="31648" actId="478"/>
          <ac:spMkLst>
            <pc:docMk/>
            <pc:sldMk cId="2198238215" sldId="3206"/>
            <ac:spMk id="102" creationId="{1A7757E3-143D-7D87-E596-F81212CD989D}"/>
          </ac:spMkLst>
        </pc:spChg>
        <pc:spChg chg="del">
          <ac:chgData name="Mathilda Händén" userId="c86d09dc-e4d8-4bba-a0b2-6bb6c20761f9" providerId="ADAL" clId="{AF4EB1B8-07A6-4481-91DF-B2D5D61615A8}" dt="2023-03-01T10:58:59.277" v="31651" actId="478"/>
          <ac:spMkLst>
            <pc:docMk/>
            <pc:sldMk cId="2198238215" sldId="3206"/>
            <ac:spMk id="104" creationId="{D79173FA-C57B-ED47-6D10-6612FCED8182}"/>
          </ac:spMkLst>
        </pc:spChg>
        <pc:grpChg chg="add mod">
          <ac:chgData name="Mathilda Händén" userId="c86d09dc-e4d8-4bba-a0b2-6bb6c20761f9" providerId="ADAL" clId="{AF4EB1B8-07A6-4481-91DF-B2D5D61615A8}" dt="2023-03-01T13:42:46.896" v="32330" actId="1076"/>
          <ac:grpSpMkLst>
            <pc:docMk/>
            <pc:sldMk cId="2198238215" sldId="3206"/>
            <ac:grpSpMk id="13" creationId="{9F4B331B-E1BA-F7D8-0836-A01170A4CC6A}"/>
          </ac:grpSpMkLst>
        </pc:grpChg>
        <pc:grpChg chg="add del mod">
          <ac:chgData name="Mathilda Händén" userId="c86d09dc-e4d8-4bba-a0b2-6bb6c20761f9" providerId="ADAL" clId="{AF4EB1B8-07A6-4481-91DF-B2D5D61615A8}" dt="2023-03-01T13:43:07.405" v="32334" actId="478"/>
          <ac:grpSpMkLst>
            <pc:docMk/>
            <pc:sldMk cId="2198238215" sldId="3206"/>
            <ac:grpSpMk id="17" creationId="{DCC00846-39AE-D4A1-7858-073BA24E39F1}"/>
          </ac:grpSpMkLst>
        </pc:grpChg>
        <pc:grpChg chg="add del mod">
          <ac:chgData name="Mathilda Händén" userId="c86d09dc-e4d8-4bba-a0b2-6bb6c20761f9" providerId="ADAL" clId="{AF4EB1B8-07A6-4481-91DF-B2D5D61615A8}" dt="2023-03-01T13:43:07.405" v="32334" actId="478"/>
          <ac:grpSpMkLst>
            <pc:docMk/>
            <pc:sldMk cId="2198238215" sldId="3206"/>
            <ac:grpSpMk id="35" creationId="{441B391A-267A-B0E9-E726-F261228B07BC}"/>
          </ac:grpSpMkLst>
        </pc:grpChg>
        <pc:picChg chg="add mod">
          <ac:chgData name="Mathilda Händén" userId="c86d09dc-e4d8-4bba-a0b2-6bb6c20761f9" providerId="ADAL" clId="{AF4EB1B8-07A6-4481-91DF-B2D5D61615A8}" dt="2023-03-03T08:37:12.438" v="35835" actId="1076"/>
          <ac:picMkLst>
            <pc:docMk/>
            <pc:sldMk cId="2198238215" sldId="3206"/>
            <ac:picMk id="6" creationId="{3E6580B9-3A86-9D91-E6E8-F4683B613E13}"/>
          </ac:picMkLst>
        </pc:picChg>
        <pc:picChg chg="add del mod modCrop">
          <ac:chgData name="Mathilda Händén" userId="c86d09dc-e4d8-4bba-a0b2-6bb6c20761f9" providerId="ADAL" clId="{AF4EB1B8-07A6-4481-91DF-B2D5D61615A8}" dt="2023-03-01T10:58:58.152" v="31650" actId="478"/>
          <ac:picMkLst>
            <pc:docMk/>
            <pc:sldMk cId="2198238215" sldId="3206"/>
            <ac:picMk id="8" creationId="{0206344E-1A52-13E6-F20D-FBD8E4D2BD6E}"/>
          </ac:picMkLst>
        </pc:picChg>
        <pc:picChg chg="del">
          <ac:chgData name="Mathilda Händén" userId="c86d09dc-e4d8-4bba-a0b2-6bb6c20761f9" providerId="ADAL" clId="{AF4EB1B8-07A6-4481-91DF-B2D5D61615A8}" dt="2023-02-27T07:44:40.004" v="30657" actId="478"/>
          <ac:picMkLst>
            <pc:docMk/>
            <pc:sldMk cId="2198238215" sldId="3206"/>
            <ac:picMk id="17" creationId="{8F9CC3EC-5B6D-ED28-E9DD-348B31525B68}"/>
          </ac:picMkLst>
        </pc:picChg>
        <pc:picChg chg="mod">
          <ac:chgData name="Mathilda Händén" userId="c86d09dc-e4d8-4bba-a0b2-6bb6c20761f9" providerId="ADAL" clId="{AF4EB1B8-07A6-4481-91DF-B2D5D61615A8}" dt="2023-03-01T13:43:01.279" v="32332"/>
          <ac:picMkLst>
            <pc:docMk/>
            <pc:sldMk cId="2198238215" sldId="3206"/>
            <ac:picMk id="19" creationId="{4E1672A8-3D52-C00A-4E3D-ACABFE501C0D}"/>
          </ac:picMkLst>
        </pc:picChg>
        <pc:picChg chg="mod">
          <ac:chgData name="Mathilda Händén" userId="c86d09dc-e4d8-4bba-a0b2-6bb6c20761f9" providerId="ADAL" clId="{AF4EB1B8-07A6-4481-91DF-B2D5D61615A8}" dt="2023-03-01T13:43:01.279" v="32332"/>
          <ac:picMkLst>
            <pc:docMk/>
            <pc:sldMk cId="2198238215" sldId="3206"/>
            <ac:picMk id="38" creationId="{5079DFB6-80CE-C75F-B03D-E571C61A1C91}"/>
          </ac:picMkLst>
        </pc:picChg>
        <pc:cxnChg chg="del">
          <ac:chgData name="Mathilda Händén" userId="c86d09dc-e4d8-4bba-a0b2-6bb6c20761f9" providerId="ADAL" clId="{AF4EB1B8-07A6-4481-91DF-B2D5D61615A8}" dt="2023-03-01T11:02:07.201" v="31693" actId="478"/>
          <ac:cxnSpMkLst>
            <pc:docMk/>
            <pc:sldMk cId="2198238215" sldId="3206"/>
            <ac:cxnSpMk id="3" creationId="{2D92D5EE-1E02-569E-8E2E-695A4402F080}"/>
          </ac:cxnSpMkLst>
        </pc:cxnChg>
        <pc:cxnChg chg="del mod">
          <ac:chgData name="Mathilda Händén" userId="c86d09dc-e4d8-4bba-a0b2-6bb6c20761f9" providerId="ADAL" clId="{AF4EB1B8-07A6-4481-91DF-B2D5D61615A8}" dt="2023-02-27T07:46:23.022" v="30666" actId="478"/>
          <ac:cxnSpMkLst>
            <pc:docMk/>
            <pc:sldMk cId="2198238215" sldId="3206"/>
            <ac:cxnSpMk id="4" creationId="{597615D2-9F86-485C-A315-514A4434ABCD}"/>
          </ac:cxnSpMkLst>
        </pc:cxnChg>
        <pc:cxnChg chg="add del mod">
          <ac:chgData name="Mathilda Händén" userId="c86d09dc-e4d8-4bba-a0b2-6bb6c20761f9" providerId="ADAL" clId="{AF4EB1B8-07A6-4481-91DF-B2D5D61615A8}" dt="2023-03-01T11:02:07.201" v="31693" actId="478"/>
          <ac:cxnSpMkLst>
            <pc:docMk/>
            <pc:sldMk cId="2198238215" sldId="3206"/>
            <ac:cxnSpMk id="9" creationId="{09A4481C-5E55-3332-C9B7-8D49E6B63945}"/>
          </ac:cxnSpMkLst>
        </pc:cxnChg>
        <pc:cxnChg chg="del">
          <ac:chgData name="Mathilda Händén" userId="c86d09dc-e4d8-4bba-a0b2-6bb6c20761f9" providerId="ADAL" clId="{AF4EB1B8-07A6-4481-91DF-B2D5D61615A8}" dt="2023-03-01T11:02:07.201" v="31693" actId="478"/>
          <ac:cxnSpMkLst>
            <pc:docMk/>
            <pc:sldMk cId="2198238215" sldId="3206"/>
            <ac:cxnSpMk id="13" creationId="{D200EEE6-E1AA-A78A-9C2E-B21B93E1E5A2}"/>
          </ac:cxnSpMkLst>
        </pc:cxnChg>
        <pc:cxnChg chg="add mod ord">
          <ac:chgData name="Mathilda Händén" userId="c86d09dc-e4d8-4bba-a0b2-6bb6c20761f9" providerId="ADAL" clId="{AF4EB1B8-07A6-4481-91DF-B2D5D61615A8}" dt="2023-03-01T11:02:09.831" v="31695" actId="167"/>
          <ac:cxnSpMkLst>
            <pc:docMk/>
            <pc:sldMk cId="2198238215" sldId="3206"/>
            <ac:cxnSpMk id="25" creationId="{3563312D-DCFF-F530-7DFF-D3643B4A2F7D}"/>
          </ac:cxnSpMkLst>
        </pc:cxnChg>
        <pc:cxnChg chg="add mod ord">
          <ac:chgData name="Mathilda Händén" userId="c86d09dc-e4d8-4bba-a0b2-6bb6c20761f9" providerId="ADAL" clId="{AF4EB1B8-07A6-4481-91DF-B2D5D61615A8}" dt="2023-03-01T11:02:09.831" v="31695" actId="167"/>
          <ac:cxnSpMkLst>
            <pc:docMk/>
            <pc:sldMk cId="2198238215" sldId="3206"/>
            <ac:cxnSpMk id="27" creationId="{D15927CB-A9E1-C31D-75E7-2E9D2F4E1ACF}"/>
          </ac:cxnSpMkLst>
        </pc:cxnChg>
        <pc:cxnChg chg="add mod ord">
          <ac:chgData name="Mathilda Händén" userId="c86d09dc-e4d8-4bba-a0b2-6bb6c20761f9" providerId="ADAL" clId="{AF4EB1B8-07A6-4481-91DF-B2D5D61615A8}" dt="2023-03-01T11:02:09.831" v="31695" actId="167"/>
          <ac:cxnSpMkLst>
            <pc:docMk/>
            <pc:sldMk cId="2198238215" sldId="3206"/>
            <ac:cxnSpMk id="29" creationId="{6DB567AC-2F04-48AA-5145-0BEF09F107AB}"/>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07:31:03.769" v="30583"/>
              <pc2:cmMkLst xmlns:pc2="http://schemas.microsoft.com/office/powerpoint/2019/9/main/command">
                <pc:docMk/>
                <pc:sldMk cId="2198238215" sldId="3206"/>
                <pc2:cmMk id="{30516230-179F-43F7-B873-5A1403961619}"/>
              </pc2:cmMkLst>
            </pc226:cmChg>
            <pc226:cmChg xmlns:pc226="http://schemas.microsoft.com/office/powerpoint/2022/06/main/command" chg="add del">
              <pc226:chgData name="Mathilda Händén" userId="c86d09dc-e4d8-4bba-a0b2-6bb6c20761f9" providerId="ADAL" clId="{AF4EB1B8-07A6-4481-91DF-B2D5D61615A8}" dt="2023-03-02T14:05:30.220" v="35357"/>
              <pc2:cmMkLst xmlns:pc2="http://schemas.microsoft.com/office/powerpoint/2019/9/main/command">
                <pc:docMk/>
                <pc:sldMk cId="2198238215" sldId="3206"/>
                <pc2:cmMk id="{C125B33A-95E5-4C84-8D4A-D9AFA74FCBCE}"/>
              </pc2:cmMkLst>
            </pc226:cmChg>
          </p:ext>
        </pc:extLst>
      </pc:sldChg>
      <pc:sldChg chg="delCm">
        <pc:chgData name="Mathilda Händén" userId="c86d09dc-e4d8-4bba-a0b2-6bb6c20761f9" providerId="ADAL" clId="{AF4EB1B8-07A6-4481-91DF-B2D5D61615A8}" dt="2023-02-27T07:19:20.491" v="30555"/>
        <pc:sldMkLst>
          <pc:docMk/>
          <pc:sldMk cId="4016393196" sldId="3208"/>
        </pc:sldMkLst>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07:19:20.491" v="30555"/>
              <pc2:cmMkLst xmlns:pc2="http://schemas.microsoft.com/office/powerpoint/2019/9/main/command">
                <pc:docMk/>
                <pc:sldMk cId="4016393196" sldId="3208"/>
                <pc2:cmMk id="{F1D2348F-681C-4CD7-9FD5-B72B5DF3F09D}"/>
              </pc2:cmMkLst>
            </pc226:cmChg>
          </p:ext>
        </pc:extLst>
      </pc:sldChg>
      <pc:sldChg chg="delCm">
        <pc:chgData name="Mathilda Händén" userId="c86d09dc-e4d8-4bba-a0b2-6bb6c20761f9" providerId="ADAL" clId="{AF4EB1B8-07A6-4481-91DF-B2D5D61615A8}" dt="2023-02-27T07:19:17.936" v="30554"/>
        <pc:sldMkLst>
          <pc:docMk/>
          <pc:sldMk cId="2151721334" sldId="3209"/>
        </pc:sldMkLst>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2-27T07:19:17.936" v="30554"/>
              <pc2:cmMkLst xmlns:pc2="http://schemas.microsoft.com/office/powerpoint/2019/9/main/command">
                <pc:docMk/>
                <pc:sldMk cId="2151721334" sldId="3209"/>
                <pc2:cmMk id="{713DD35A-6689-4ADF-8C4E-90D465B0F485}"/>
              </pc2:cmMkLst>
            </pc226:cmChg>
          </p:ext>
        </pc:extLst>
      </pc:sldChg>
      <pc:sldChg chg="del ord modTransition">
        <pc:chgData name="Mathilda Händén" userId="c86d09dc-e4d8-4bba-a0b2-6bb6c20761f9" providerId="ADAL" clId="{AF4EB1B8-07A6-4481-91DF-B2D5D61615A8}" dt="2023-03-02T14:05:02.617" v="35349" actId="47"/>
        <pc:sldMkLst>
          <pc:docMk/>
          <pc:sldMk cId="2912225246" sldId="3210"/>
        </pc:sldMkLst>
      </pc:sldChg>
      <pc:sldChg chg="addSp delSp modSp add del mod">
        <pc:chgData name="Mathilda Händén" userId="c86d09dc-e4d8-4bba-a0b2-6bb6c20761f9" providerId="ADAL" clId="{AF4EB1B8-07A6-4481-91DF-B2D5D61615A8}" dt="2023-03-01T10:41:07.662" v="31514" actId="47"/>
        <pc:sldMkLst>
          <pc:docMk/>
          <pc:sldMk cId="198599542" sldId="3211"/>
        </pc:sldMkLst>
        <pc:spChg chg="mod topLvl">
          <ac:chgData name="Mathilda Händén" userId="c86d09dc-e4d8-4bba-a0b2-6bb6c20761f9" providerId="ADAL" clId="{AF4EB1B8-07A6-4481-91DF-B2D5D61615A8}" dt="2023-03-01T10:40:50.255" v="31509" actId="12789"/>
          <ac:spMkLst>
            <pc:docMk/>
            <pc:sldMk cId="198599542" sldId="3211"/>
            <ac:spMk id="4" creationId="{8297133F-2F96-0644-BA99-7E61043FB8E1}"/>
          </ac:spMkLst>
        </pc:spChg>
        <pc:spChg chg="add del mod">
          <ac:chgData name="Mathilda Händén" userId="c86d09dc-e4d8-4bba-a0b2-6bb6c20761f9" providerId="ADAL" clId="{AF4EB1B8-07A6-4481-91DF-B2D5D61615A8}" dt="2023-03-01T09:35:12.958" v="31237" actId="478"/>
          <ac:spMkLst>
            <pc:docMk/>
            <pc:sldMk cId="198599542" sldId="3211"/>
            <ac:spMk id="7" creationId="{B6E05803-491D-A62C-D2D4-93C5E2F9C281}"/>
          </ac:spMkLst>
        </pc:spChg>
        <pc:spChg chg="add mod ord">
          <ac:chgData name="Mathilda Händén" userId="c86d09dc-e4d8-4bba-a0b2-6bb6c20761f9" providerId="ADAL" clId="{AF4EB1B8-07A6-4481-91DF-B2D5D61615A8}" dt="2023-03-01T09:38:15.355" v="31334" actId="12789"/>
          <ac:spMkLst>
            <pc:docMk/>
            <pc:sldMk cId="198599542" sldId="3211"/>
            <ac:spMk id="8" creationId="{7569C89D-2B3C-2746-3734-9B9547B066B1}"/>
          </ac:spMkLst>
        </pc:spChg>
        <pc:spChg chg="add mod">
          <ac:chgData name="Mathilda Händén" userId="c86d09dc-e4d8-4bba-a0b2-6bb6c20761f9" providerId="ADAL" clId="{AF4EB1B8-07A6-4481-91DF-B2D5D61615A8}" dt="2023-03-01T09:34:56.423" v="31228"/>
          <ac:spMkLst>
            <pc:docMk/>
            <pc:sldMk cId="198599542" sldId="3211"/>
            <ac:spMk id="9" creationId="{7569C89D-2B3C-2746-3734-9B9547B066B1}"/>
          </ac:spMkLst>
        </pc:spChg>
        <pc:spChg chg="add mod">
          <ac:chgData name="Mathilda Händén" userId="c86d09dc-e4d8-4bba-a0b2-6bb6c20761f9" providerId="ADAL" clId="{AF4EB1B8-07A6-4481-91DF-B2D5D61615A8}" dt="2023-03-01T09:38:19.108" v="31336" actId="12789"/>
          <ac:spMkLst>
            <pc:docMk/>
            <pc:sldMk cId="198599542" sldId="3211"/>
            <ac:spMk id="10" creationId="{786BBE26-3021-E49C-5DEF-41162F731849}"/>
          </ac:spMkLst>
        </pc:spChg>
        <pc:spChg chg="add mod ord">
          <ac:chgData name="Mathilda Händén" userId="c86d09dc-e4d8-4bba-a0b2-6bb6c20761f9" providerId="ADAL" clId="{AF4EB1B8-07A6-4481-91DF-B2D5D61615A8}" dt="2023-03-01T09:38:11.384" v="31332" actId="12789"/>
          <ac:spMkLst>
            <pc:docMk/>
            <pc:sldMk cId="198599542" sldId="3211"/>
            <ac:spMk id="14" creationId="{A61FA28F-CB3F-3F0D-F5B2-4B287F441594}"/>
          </ac:spMkLst>
        </pc:spChg>
        <pc:spChg chg="add mod ord">
          <ac:chgData name="Mathilda Händén" userId="c86d09dc-e4d8-4bba-a0b2-6bb6c20761f9" providerId="ADAL" clId="{AF4EB1B8-07A6-4481-91DF-B2D5D61615A8}" dt="2023-03-01T09:38:06.396" v="31330" actId="12789"/>
          <ac:spMkLst>
            <pc:docMk/>
            <pc:sldMk cId="198599542" sldId="3211"/>
            <ac:spMk id="15" creationId="{BFCC49E3-E698-11EB-3AC0-A39F6AD272E5}"/>
          </ac:spMkLst>
        </pc:spChg>
        <pc:spChg chg="del mod topLvl">
          <ac:chgData name="Mathilda Händén" userId="c86d09dc-e4d8-4bba-a0b2-6bb6c20761f9" providerId="ADAL" clId="{AF4EB1B8-07A6-4481-91DF-B2D5D61615A8}" dt="2023-03-01T09:33:49.599" v="31213" actId="478"/>
          <ac:spMkLst>
            <pc:docMk/>
            <pc:sldMk cId="198599542" sldId="3211"/>
            <ac:spMk id="23" creationId="{CCB33334-F013-4FDD-A881-969FB252204E}"/>
          </ac:spMkLst>
        </pc:spChg>
        <pc:spChg chg="del mod topLvl">
          <ac:chgData name="Mathilda Händén" userId="c86d09dc-e4d8-4bba-a0b2-6bb6c20761f9" providerId="ADAL" clId="{AF4EB1B8-07A6-4481-91DF-B2D5D61615A8}" dt="2023-03-01T09:33:55.695" v="31216" actId="478"/>
          <ac:spMkLst>
            <pc:docMk/>
            <pc:sldMk cId="198599542" sldId="3211"/>
            <ac:spMk id="24" creationId="{0C05945D-4B94-470D-A8CA-050CFC678CF2}"/>
          </ac:spMkLst>
        </pc:spChg>
        <pc:spChg chg="del mod topLvl">
          <ac:chgData name="Mathilda Händén" userId="c86d09dc-e4d8-4bba-a0b2-6bb6c20761f9" providerId="ADAL" clId="{AF4EB1B8-07A6-4481-91DF-B2D5D61615A8}" dt="2023-03-01T09:34:06.839" v="31220" actId="478"/>
          <ac:spMkLst>
            <pc:docMk/>
            <pc:sldMk cId="198599542" sldId="3211"/>
            <ac:spMk id="26" creationId="{B7CDD195-A956-4138-8564-F03D3E055EF4}"/>
          </ac:spMkLst>
        </pc:spChg>
        <pc:spChg chg="mod ord topLvl">
          <ac:chgData name="Mathilda Händén" userId="c86d09dc-e4d8-4bba-a0b2-6bb6c20761f9" providerId="ADAL" clId="{AF4EB1B8-07A6-4481-91DF-B2D5D61615A8}" dt="2023-03-01T10:40:50.255" v="31509" actId="12789"/>
          <ac:spMkLst>
            <pc:docMk/>
            <pc:sldMk cId="198599542" sldId="3211"/>
            <ac:spMk id="28" creationId="{0FE55C2D-0251-46B1-B732-7FB7963D05F9}"/>
          </ac:spMkLst>
        </pc:spChg>
        <pc:spChg chg="mod topLvl">
          <ac:chgData name="Mathilda Händén" userId="c86d09dc-e4d8-4bba-a0b2-6bb6c20761f9" providerId="ADAL" clId="{AF4EB1B8-07A6-4481-91DF-B2D5D61615A8}" dt="2023-03-01T10:40:50.255" v="31509" actId="12789"/>
          <ac:spMkLst>
            <pc:docMk/>
            <pc:sldMk cId="198599542" sldId="3211"/>
            <ac:spMk id="30" creationId="{9C22277C-6FB5-42D6-AE8C-8F72AAC7678B}"/>
          </ac:spMkLst>
        </pc:spChg>
        <pc:spChg chg="mod topLvl">
          <ac:chgData name="Mathilda Händén" userId="c86d09dc-e4d8-4bba-a0b2-6bb6c20761f9" providerId="ADAL" clId="{AF4EB1B8-07A6-4481-91DF-B2D5D61615A8}" dt="2023-03-01T10:40:50.255" v="31509" actId="12789"/>
          <ac:spMkLst>
            <pc:docMk/>
            <pc:sldMk cId="198599542" sldId="3211"/>
            <ac:spMk id="31" creationId="{BE0368BD-00BD-4198-9F5E-3740C1334EED}"/>
          </ac:spMkLst>
        </pc:spChg>
        <pc:spChg chg="del mod topLvl">
          <ac:chgData name="Mathilda Händén" userId="c86d09dc-e4d8-4bba-a0b2-6bb6c20761f9" providerId="ADAL" clId="{AF4EB1B8-07A6-4481-91DF-B2D5D61615A8}" dt="2023-03-01T09:34:00.983" v="31218" actId="478"/>
          <ac:spMkLst>
            <pc:docMk/>
            <pc:sldMk cId="198599542" sldId="3211"/>
            <ac:spMk id="32" creationId="{FC1D69C2-EC0C-41C4-81D0-CCC5305520A0}"/>
          </ac:spMkLst>
        </pc:spChg>
        <pc:grpChg chg="del">
          <ac:chgData name="Mathilda Händén" userId="c86d09dc-e4d8-4bba-a0b2-6bb6c20761f9" providerId="ADAL" clId="{AF4EB1B8-07A6-4481-91DF-B2D5D61615A8}" dt="2023-03-01T09:33:47.230" v="31212" actId="165"/>
          <ac:grpSpMkLst>
            <pc:docMk/>
            <pc:sldMk cId="198599542" sldId="3211"/>
            <ac:grpSpMk id="5" creationId="{FBBF4C9A-2A5F-884B-34C3-89F8CC53E36E}"/>
          </ac:grpSpMkLst>
        </pc:grpChg>
        <pc:grpChg chg="del">
          <ac:chgData name="Mathilda Händén" userId="c86d09dc-e4d8-4bba-a0b2-6bb6c20761f9" providerId="ADAL" clId="{AF4EB1B8-07A6-4481-91DF-B2D5D61615A8}" dt="2023-03-01T09:33:52.325" v="31214" actId="165"/>
          <ac:grpSpMkLst>
            <pc:docMk/>
            <pc:sldMk cId="198599542" sldId="3211"/>
            <ac:grpSpMk id="11" creationId="{04FAAD62-B30E-6F54-7E51-F1A142286868}"/>
          </ac:grpSpMkLst>
        </pc:grpChg>
        <pc:grpChg chg="del">
          <ac:chgData name="Mathilda Händén" userId="c86d09dc-e4d8-4bba-a0b2-6bb6c20761f9" providerId="ADAL" clId="{AF4EB1B8-07A6-4481-91DF-B2D5D61615A8}" dt="2023-03-01T09:33:59.097" v="31217" actId="165"/>
          <ac:grpSpMkLst>
            <pc:docMk/>
            <pc:sldMk cId="198599542" sldId="3211"/>
            <ac:grpSpMk id="12" creationId="{CA8D0170-B8EC-F94F-C5F5-2DC659DAF2C8}"/>
          </ac:grpSpMkLst>
        </pc:grpChg>
        <pc:grpChg chg="del">
          <ac:chgData name="Mathilda Händén" userId="c86d09dc-e4d8-4bba-a0b2-6bb6c20761f9" providerId="ADAL" clId="{AF4EB1B8-07A6-4481-91DF-B2D5D61615A8}" dt="2023-03-01T09:34:04.162" v="31219" actId="165"/>
          <ac:grpSpMkLst>
            <pc:docMk/>
            <pc:sldMk cId="198599542" sldId="3211"/>
            <ac:grpSpMk id="13" creationId="{C9759F4D-CD8B-E102-04A1-96261B55F38D}"/>
          </ac:grpSpMkLst>
        </pc:grpChg>
        <pc:picChg chg="del">
          <ac:chgData name="Mathilda Händén" userId="c86d09dc-e4d8-4bba-a0b2-6bb6c20761f9" providerId="ADAL" clId="{AF4EB1B8-07A6-4481-91DF-B2D5D61615A8}" dt="2023-03-01T09:34:22.927" v="31224" actId="478"/>
          <ac:picMkLst>
            <pc:docMk/>
            <pc:sldMk cId="198599542" sldId="3211"/>
            <ac:picMk id="6" creationId="{37AC9A3F-2458-4A0C-97F9-A56DC2F878C4}"/>
          </ac:picMkLst>
        </pc:picChg>
        <pc:picChg chg="add del mod">
          <ac:chgData name="Mathilda Händén" userId="c86d09dc-e4d8-4bba-a0b2-6bb6c20761f9" providerId="ADAL" clId="{AF4EB1B8-07A6-4481-91DF-B2D5D61615A8}" dt="2023-03-01T10:40:44.720" v="31508" actId="478"/>
          <ac:picMkLst>
            <pc:docMk/>
            <pc:sldMk cId="198599542" sldId="3211"/>
            <ac:picMk id="16" creationId="{471D8224-2478-8D04-83BF-6E41DBF9B321}"/>
          </ac:picMkLst>
        </pc:picChg>
        <pc:picChg chg="add del mod">
          <ac:chgData name="Mathilda Händén" userId="c86d09dc-e4d8-4bba-a0b2-6bb6c20761f9" providerId="ADAL" clId="{AF4EB1B8-07A6-4481-91DF-B2D5D61615A8}" dt="2023-03-01T10:40:44.720" v="31508" actId="478"/>
          <ac:picMkLst>
            <pc:docMk/>
            <pc:sldMk cId="198599542" sldId="3211"/>
            <ac:picMk id="17" creationId="{B3341C05-FB57-C9D7-BA06-56BFD00A8962}"/>
          </ac:picMkLst>
        </pc:picChg>
        <pc:picChg chg="add del mod">
          <ac:chgData name="Mathilda Händén" userId="c86d09dc-e4d8-4bba-a0b2-6bb6c20761f9" providerId="ADAL" clId="{AF4EB1B8-07A6-4481-91DF-B2D5D61615A8}" dt="2023-03-01T10:40:44.720" v="31508" actId="478"/>
          <ac:picMkLst>
            <pc:docMk/>
            <pc:sldMk cId="198599542" sldId="3211"/>
            <ac:picMk id="1026" creationId="{36056724-F232-A3AF-8308-0CE2FC588C10}"/>
          </ac:picMkLst>
        </pc:picChg>
      </pc:sldChg>
      <pc:sldChg chg="addSp delSp modSp add del mod modAnim delCm">
        <pc:chgData name="Mathilda Händén" userId="c86d09dc-e4d8-4bba-a0b2-6bb6c20761f9" providerId="ADAL" clId="{AF4EB1B8-07A6-4481-91DF-B2D5D61615A8}" dt="2023-03-01T10:46:43.585" v="31550" actId="47"/>
        <pc:sldMkLst>
          <pc:docMk/>
          <pc:sldMk cId="2701654918" sldId="3212"/>
        </pc:sldMkLst>
        <pc:spChg chg="del mod">
          <ac:chgData name="Mathilda Händén" userId="c86d09dc-e4d8-4bba-a0b2-6bb6c20761f9" providerId="ADAL" clId="{AF4EB1B8-07A6-4481-91DF-B2D5D61615A8}" dt="2023-03-01T10:33:45.707" v="31411" actId="478"/>
          <ac:spMkLst>
            <pc:docMk/>
            <pc:sldMk cId="2701654918" sldId="3212"/>
            <ac:spMk id="3" creationId="{6297A620-1341-59EF-8531-7BE3338FB2B0}"/>
          </ac:spMkLst>
        </pc:spChg>
        <pc:spChg chg="del">
          <ac:chgData name="Mathilda Händén" userId="c86d09dc-e4d8-4bba-a0b2-6bb6c20761f9" providerId="ADAL" clId="{AF4EB1B8-07A6-4481-91DF-B2D5D61615A8}" dt="2023-03-01T10:40:59.473" v="31510" actId="478"/>
          <ac:spMkLst>
            <pc:docMk/>
            <pc:sldMk cId="2701654918" sldId="3212"/>
            <ac:spMk id="4" creationId="{8297133F-2F96-0644-BA99-7E61043FB8E1}"/>
          </ac:spMkLst>
        </pc:spChg>
        <pc:spChg chg="add del mod">
          <ac:chgData name="Mathilda Händén" userId="c86d09dc-e4d8-4bba-a0b2-6bb6c20761f9" providerId="ADAL" clId="{AF4EB1B8-07A6-4481-91DF-B2D5D61615A8}" dt="2023-03-01T10:33:26.055" v="31383"/>
          <ac:spMkLst>
            <pc:docMk/>
            <pc:sldMk cId="2701654918" sldId="3212"/>
            <ac:spMk id="5" creationId="{BDD308F2-F443-29DE-7500-49F5AE4E23A0}"/>
          </ac:spMkLst>
        </pc:spChg>
        <pc:spChg chg="add del mod">
          <ac:chgData name="Mathilda Händén" userId="c86d09dc-e4d8-4bba-a0b2-6bb6c20761f9" providerId="ADAL" clId="{AF4EB1B8-07A6-4481-91DF-B2D5D61615A8}" dt="2023-03-01T10:33:27.231" v="31385"/>
          <ac:spMkLst>
            <pc:docMk/>
            <pc:sldMk cId="2701654918" sldId="3212"/>
            <ac:spMk id="7" creationId="{38FE7D61-F38D-0730-A5A6-7A31F8AA3AA9}"/>
          </ac:spMkLst>
        </pc:spChg>
        <pc:spChg chg="del">
          <ac:chgData name="Mathilda Händén" userId="c86d09dc-e4d8-4bba-a0b2-6bb6c20761f9" providerId="ADAL" clId="{AF4EB1B8-07A6-4481-91DF-B2D5D61615A8}" dt="2023-03-01T09:39:09.432" v="31347" actId="478"/>
          <ac:spMkLst>
            <pc:docMk/>
            <pc:sldMk cId="2701654918" sldId="3212"/>
            <ac:spMk id="8" creationId="{7569C89D-2B3C-2746-3734-9B9547B066B1}"/>
          </ac:spMkLst>
        </pc:spChg>
        <pc:spChg chg="del">
          <ac:chgData name="Mathilda Händén" userId="c86d09dc-e4d8-4bba-a0b2-6bb6c20761f9" providerId="ADAL" clId="{AF4EB1B8-07A6-4481-91DF-B2D5D61615A8}" dt="2023-03-01T09:39:10.105" v="31348" actId="478"/>
          <ac:spMkLst>
            <pc:docMk/>
            <pc:sldMk cId="2701654918" sldId="3212"/>
            <ac:spMk id="10" creationId="{786BBE26-3021-E49C-5DEF-41162F731849}"/>
          </ac:spMkLst>
        </pc:spChg>
        <pc:spChg chg="add mod">
          <ac:chgData name="Mathilda Händén" userId="c86d09dc-e4d8-4bba-a0b2-6bb6c20761f9" providerId="ADAL" clId="{AF4EB1B8-07A6-4481-91DF-B2D5D61615A8}" dt="2023-03-01T10:33:37.063" v="31409" actId="20577"/>
          <ac:spMkLst>
            <pc:docMk/>
            <pc:sldMk cId="2701654918" sldId="3212"/>
            <ac:spMk id="11" creationId="{981FD153-0683-9795-C99C-4D9B913D0AB7}"/>
          </ac:spMkLst>
        </pc:spChg>
        <pc:spChg chg="add mod">
          <ac:chgData name="Mathilda Händén" userId="c86d09dc-e4d8-4bba-a0b2-6bb6c20761f9" providerId="ADAL" clId="{AF4EB1B8-07A6-4481-91DF-B2D5D61615A8}" dt="2023-03-01T10:40:59.733" v="31511"/>
          <ac:spMkLst>
            <pc:docMk/>
            <pc:sldMk cId="2701654918" sldId="3212"/>
            <ac:spMk id="13" creationId="{1648C33D-9D69-3DE4-E77C-FC4E4F09EF33}"/>
          </ac:spMkLst>
        </pc:spChg>
        <pc:spChg chg="del">
          <ac:chgData name="Mathilda Händén" userId="c86d09dc-e4d8-4bba-a0b2-6bb6c20761f9" providerId="ADAL" clId="{AF4EB1B8-07A6-4481-91DF-B2D5D61615A8}" dt="2023-03-01T09:39:08.962" v="31346" actId="478"/>
          <ac:spMkLst>
            <pc:docMk/>
            <pc:sldMk cId="2701654918" sldId="3212"/>
            <ac:spMk id="14" creationId="{A61FA28F-CB3F-3F0D-F5B2-4B287F441594}"/>
          </ac:spMkLst>
        </pc:spChg>
        <pc:spChg chg="add mod">
          <ac:chgData name="Mathilda Händén" userId="c86d09dc-e4d8-4bba-a0b2-6bb6c20761f9" providerId="ADAL" clId="{AF4EB1B8-07A6-4481-91DF-B2D5D61615A8}" dt="2023-03-01T10:40:59.733" v="31511"/>
          <ac:spMkLst>
            <pc:docMk/>
            <pc:sldMk cId="2701654918" sldId="3212"/>
            <ac:spMk id="17" creationId="{506A94D2-888D-E5F7-B1D6-B2A0F0EB1E08}"/>
          </ac:spMkLst>
        </pc:spChg>
        <pc:spChg chg="add mod">
          <ac:chgData name="Mathilda Händén" userId="c86d09dc-e4d8-4bba-a0b2-6bb6c20761f9" providerId="ADAL" clId="{AF4EB1B8-07A6-4481-91DF-B2D5D61615A8}" dt="2023-03-01T10:40:59.733" v="31511"/>
          <ac:spMkLst>
            <pc:docMk/>
            <pc:sldMk cId="2701654918" sldId="3212"/>
            <ac:spMk id="18" creationId="{5856098C-524C-C554-2495-AE1923927F63}"/>
          </ac:spMkLst>
        </pc:spChg>
        <pc:spChg chg="add mod">
          <ac:chgData name="Mathilda Händén" userId="c86d09dc-e4d8-4bba-a0b2-6bb6c20761f9" providerId="ADAL" clId="{AF4EB1B8-07A6-4481-91DF-B2D5D61615A8}" dt="2023-03-01T10:40:59.733" v="31511"/>
          <ac:spMkLst>
            <pc:docMk/>
            <pc:sldMk cId="2701654918" sldId="3212"/>
            <ac:spMk id="19" creationId="{E5A88BE0-436D-FEE9-1877-F9FF3BD31830}"/>
          </ac:spMkLst>
        </pc:spChg>
        <pc:spChg chg="del">
          <ac:chgData name="Mathilda Händén" userId="c86d09dc-e4d8-4bba-a0b2-6bb6c20761f9" providerId="ADAL" clId="{AF4EB1B8-07A6-4481-91DF-B2D5D61615A8}" dt="2023-03-01T10:40:59.473" v="31510" actId="478"/>
          <ac:spMkLst>
            <pc:docMk/>
            <pc:sldMk cId="2701654918" sldId="3212"/>
            <ac:spMk id="28" creationId="{0FE55C2D-0251-46B1-B732-7FB7963D05F9}"/>
          </ac:spMkLst>
        </pc:spChg>
        <pc:spChg chg="del">
          <ac:chgData name="Mathilda Händén" userId="c86d09dc-e4d8-4bba-a0b2-6bb6c20761f9" providerId="ADAL" clId="{AF4EB1B8-07A6-4481-91DF-B2D5D61615A8}" dt="2023-03-01T10:40:59.473" v="31510" actId="478"/>
          <ac:spMkLst>
            <pc:docMk/>
            <pc:sldMk cId="2701654918" sldId="3212"/>
            <ac:spMk id="30" creationId="{9C22277C-6FB5-42D6-AE8C-8F72AAC7678B}"/>
          </ac:spMkLst>
        </pc:spChg>
        <pc:spChg chg="del">
          <ac:chgData name="Mathilda Händén" userId="c86d09dc-e4d8-4bba-a0b2-6bb6c20761f9" providerId="ADAL" clId="{AF4EB1B8-07A6-4481-91DF-B2D5D61615A8}" dt="2023-03-01T10:40:59.473" v="31510" actId="478"/>
          <ac:spMkLst>
            <pc:docMk/>
            <pc:sldMk cId="2701654918" sldId="3212"/>
            <ac:spMk id="31" creationId="{BE0368BD-00BD-4198-9F5E-3740C1334EED}"/>
          </ac:spMkLst>
        </pc:spChg>
        <pc:picChg chg="del mod">
          <ac:chgData name="Mathilda Händén" userId="c86d09dc-e4d8-4bba-a0b2-6bb6c20761f9" providerId="ADAL" clId="{AF4EB1B8-07A6-4481-91DF-B2D5D61615A8}" dt="2023-03-01T10:33:51.954" v="31415" actId="478"/>
          <ac:picMkLst>
            <pc:docMk/>
            <pc:sldMk cId="2701654918" sldId="3212"/>
            <ac:picMk id="2" creationId="{238D2432-232D-D521-76DB-AD16A6871BF2}"/>
          </ac:picMkLst>
        </pc:picChg>
        <pc:picChg chg="add del mod">
          <ac:chgData name="Mathilda Händén" userId="c86d09dc-e4d8-4bba-a0b2-6bb6c20761f9" providerId="ADAL" clId="{AF4EB1B8-07A6-4481-91DF-B2D5D61615A8}" dt="2023-03-01T10:33:26.055" v="31383"/>
          <ac:picMkLst>
            <pc:docMk/>
            <pc:sldMk cId="2701654918" sldId="3212"/>
            <ac:picMk id="6" creationId="{175B3DAA-1D25-41AE-E03E-60078D315F7B}"/>
          </ac:picMkLst>
        </pc:picChg>
        <pc:picChg chg="add del mod">
          <ac:chgData name="Mathilda Händén" userId="c86d09dc-e4d8-4bba-a0b2-6bb6c20761f9" providerId="ADAL" clId="{AF4EB1B8-07A6-4481-91DF-B2D5D61615A8}" dt="2023-03-01T10:33:27.231" v="31385"/>
          <ac:picMkLst>
            <pc:docMk/>
            <pc:sldMk cId="2701654918" sldId="3212"/>
            <ac:picMk id="9" creationId="{DF5536F1-620B-5757-59EC-3926037D4633}"/>
          </ac:picMkLst>
        </pc:picChg>
        <pc:picChg chg="add mod">
          <ac:chgData name="Mathilda Händén" userId="c86d09dc-e4d8-4bba-a0b2-6bb6c20761f9" providerId="ADAL" clId="{AF4EB1B8-07A6-4481-91DF-B2D5D61615A8}" dt="2023-03-01T10:33:50.531" v="31414" actId="1076"/>
          <ac:picMkLst>
            <pc:docMk/>
            <pc:sldMk cId="2701654918" sldId="3212"/>
            <ac:picMk id="12" creationId="{61D78E49-8EF3-5B49-32D8-101707E89C63}"/>
          </ac:picMkLst>
        </pc:picChg>
        <pc:picChg chg="del">
          <ac:chgData name="Mathilda Händén" userId="c86d09dc-e4d8-4bba-a0b2-6bb6c20761f9" providerId="ADAL" clId="{AF4EB1B8-07A6-4481-91DF-B2D5D61615A8}" dt="2023-03-01T10:40:59.473" v="31510" actId="478"/>
          <ac:picMkLst>
            <pc:docMk/>
            <pc:sldMk cId="2701654918" sldId="3212"/>
            <ac:picMk id="16" creationId="{471D8224-2478-8D04-83BF-6E41DBF9B321}"/>
          </ac:picMkLst>
        </pc:picChg>
        <pc:picChg chg="add mod ord">
          <ac:chgData name="Mathilda Händén" userId="c86d09dc-e4d8-4bba-a0b2-6bb6c20761f9" providerId="ADAL" clId="{AF4EB1B8-07A6-4481-91DF-B2D5D61615A8}" dt="2023-03-01T10:41:05.811" v="31513" actId="167"/>
          <ac:picMkLst>
            <pc:docMk/>
            <pc:sldMk cId="2701654918" sldId="3212"/>
            <ac:picMk id="20" creationId="{A5FFE5AC-AB4B-0C79-6338-E0D4247600B1}"/>
          </ac:picMkLst>
        </pc:picChg>
        <pc:picChg chg="del">
          <ac:chgData name="Mathilda Händén" userId="c86d09dc-e4d8-4bba-a0b2-6bb6c20761f9" providerId="ADAL" clId="{AF4EB1B8-07A6-4481-91DF-B2D5D61615A8}" dt="2023-03-01T10:40:59.473" v="31510" actId="478"/>
          <ac:picMkLst>
            <pc:docMk/>
            <pc:sldMk cId="2701654918" sldId="3212"/>
            <ac:picMk id="1026" creationId="{36056724-F232-A3AF-8308-0CE2FC588C10}"/>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1T10:46:05.158" v="31545"/>
              <pc2:cmMkLst xmlns:pc2="http://schemas.microsoft.com/office/powerpoint/2019/9/main/command">
                <pc:docMk/>
                <pc:sldMk cId="2701654918" sldId="3212"/>
                <pc2:cmMk id="{2D592586-71AA-4E45-B6B7-8C4646BBF0E4}"/>
              </pc2:cmMkLst>
            </pc226:cmChg>
            <pc226:cmChg xmlns:pc226="http://schemas.microsoft.com/office/powerpoint/2022/06/main/command" chg="del">
              <pc226:chgData name="Mathilda Händén" userId="c86d09dc-e4d8-4bba-a0b2-6bb6c20761f9" providerId="ADAL" clId="{AF4EB1B8-07A6-4481-91DF-B2D5D61615A8}" dt="2023-03-01T10:46:06.440" v="31546"/>
              <pc2:cmMkLst xmlns:pc2="http://schemas.microsoft.com/office/powerpoint/2019/9/main/command">
                <pc:docMk/>
                <pc:sldMk cId="2701654918" sldId="3212"/>
                <pc2:cmMk id="{0E9165C7-C23F-4526-A49D-34066FC3FB3F}"/>
              </pc2:cmMkLst>
            </pc226:cmChg>
            <pc226:cmChg xmlns:pc226="http://schemas.microsoft.com/office/powerpoint/2022/06/main/command" chg="del">
              <pc226:chgData name="Mathilda Händén" userId="c86d09dc-e4d8-4bba-a0b2-6bb6c20761f9" providerId="ADAL" clId="{AF4EB1B8-07A6-4481-91DF-B2D5D61615A8}" dt="2023-03-01T10:46:07.649" v="31547"/>
              <pc2:cmMkLst xmlns:pc2="http://schemas.microsoft.com/office/powerpoint/2019/9/main/command">
                <pc:docMk/>
                <pc:sldMk cId="2701654918" sldId="3212"/>
                <pc2:cmMk id="{72DD70E5-29C9-4541-8F5B-53F7C1879409}"/>
              </pc2:cmMkLst>
            </pc226:cmChg>
          </p:ext>
        </pc:extLst>
      </pc:sldChg>
      <pc:sldChg chg="modSp add del mod">
        <pc:chgData name="Mathilda Händén" userId="c86d09dc-e4d8-4bba-a0b2-6bb6c20761f9" providerId="ADAL" clId="{AF4EB1B8-07A6-4481-91DF-B2D5D61615A8}" dt="2023-03-01T10:41:07.662" v="31514" actId="47"/>
        <pc:sldMkLst>
          <pc:docMk/>
          <pc:sldMk cId="270011529" sldId="3213"/>
        </pc:sldMkLst>
        <pc:spChg chg="mod">
          <ac:chgData name="Mathilda Händén" userId="c86d09dc-e4d8-4bba-a0b2-6bb6c20761f9" providerId="ADAL" clId="{AF4EB1B8-07A6-4481-91DF-B2D5D61615A8}" dt="2023-03-01T10:40:21.596" v="31506" actId="2711"/>
          <ac:spMkLst>
            <pc:docMk/>
            <pc:sldMk cId="270011529" sldId="3213"/>
            <ac:spMk id="4" creationId="{8297133F-2F96-0644-BA99-7E61043FB8E1}"/>
          </ac:spMkLst>
        </pc:spChg>
        <pc:spChg chg="mod">
          <ac:chgData name="Mathilda Händén" userId="c86d09dc-e4d8-4bba-a0b2-6bb6c20761f9" providerId="ADAL" clId="{AF4EB1B8-07A6-4481-91DF-B2D5D61615A8}" dt="2023-03-01T10:40:21.596" v="31506" actId="2711"/>
          <ac:spMkLst>
            <pc:docMk/>
            <pc:sldMk cId="270011529" sldId="3213"/>
            <ac:spMk id="28" creationId="{0FE55C2D-0251-46B1-B732-7FB7963D05F9}"/>
          </ac:spMkLst>
        </pc:spChg>
        <pc:spChg chg="mod">
          <ac:chgData name="Mathilda Händén" userId="c86d09dc-e4d8-4bba-a0b2-6bb6c20761f9" providerId="ADAL" clId="{AF4EB1B8-07A6-4481-91DF-B2D5D61615A8}" dt="2023-03-01T10:40:21.596" v="31506" actId="2711"/>
          <ac:spMkLst>
            <pc:docMk/>
            <pc:sldMk cId="270011529" sldId="3213"/>
            <ac:spMk id="30" creationId="{9C22277C-6FB5-42D6-AE8C-8F72AAC7678B}"/>
          </ac:spMkLst>
        </pc:spChg>
        <pc:spChg chg="mod">
          <ac:chgData name="Mathilda Händén" userId="c86d09dc-e4d8-4bba-a0b2-6bb6c20761f9" providerId="ADAL" clId="{AF4EB1B8-07A6-4481-91DF-B2D5D61615A8}" dt="2023-03-01T10:40:21.596" v="31506" actId="2711"/>
          <ac:spMkLst>
            <pc:docMk/>
            <pc:sldMk cId="270011529" sldId="3213"/>
            <ac:spMk id="31" creationId="{BE0368BD-00BD-4198-9F5E-3740C1334EED}"/>
          </ac:spMkLst>
        </pc:spChg>
      </pc:sldChg>
      <pc:sldChg chg="addSp modSp add del mod">
        <pc:chgData name="Mathilda Händén" userId="c86d09dc-e4d8-4bba-a0b2-6bb6c20761f9" providerId="ADAL" clId="{AF4EB1B8-07A6-4481-91DF-B2D5D61615A8}" dt="2023-03-01T10:47:07.836" v="31554" actId="47"/>
        <pc:sldMkLst>
          <pc:docMk/>
          <pc:sldMk cId="2848239487" sldId="3213"/>
        </pc:sldMkLst>
        <pc:picChg chg="add mod ord">
          <ac:chgData name="Mathilda Händén" userId="c86d09dc-e4d8-4bba-a0b2-6bb6c20761f9" providerId="ADAL" clId="{AF4EB1B8-07A6-4481-91DF-B2D5D61615A8}" dt="2023-03-01T10:46:15.068" v="31549" actId="167"/>
          <ac:picMkLst>
            <pc:docMk/>
            <pc:sldMk cId="2848239487" sldId="3213"/>
            <ac:picMk id="2" creationId="{2DE892B3-A185-A67A-3B7C-7264C31302D1}"/>
          </ac:picMkLst>
        </pc:picChg>
      </pc:sldChg>
      <pc:sldChg chg="add del ord modAnim">
        <pc:chgData name="Mathilda Händén" userId="c86d09dc-e4d8-4bba-a0b2-6bb6c20761f9" providerId="ADAL" clId="{AF4EB1B8-07A6-4481-91DF-B2D5D61615A8}" dt="2023-03-01T10:44:01.633" v="31533" actId="47"/>
        <pc:sldMkLst>
          <pc:docMk/>
          <pc:sldMk cId="4048302470" sldId="3213"/>
        </pc:sldMkLst>
      </pc:sldChg>
      <pc:sldChg chg="addSp delSp modSp add mod modTransition modAnim delCm modCm">
        <pc:chgData name="Mathilda Händén" userId="c86d09dc-e4d8-4bba-a0b2-6bb6c20761f9" providerId="ADAL" clId="{AF4EB1B8-07A6-4481-91DF-B2D5D61615A8}" dt="2023-03-02T14:11:46.820" v="35388"/>
        <pc:sldMkLst>
          <pc:docMk/>
          <pc:sldMk cId="1230482285" sldId="3214"/>
        </pc:sldMkLst>
        <pc:spChg chg="del">
          <ac:chgData name="Mathilda Händén" userId="c86d09dc-e4d8-4bba-a0b2-6bb6c20761f9" providerId="ADAL" clId="{AF4EB1B8-07A6-4481-91DF-B2D5D61615A8}" dt="2023-03-01T10:47:01.634" v="31552" actId="478"/>
          <ac:spMkLst>
            <pc:docMk/>
            <pc:sldMk cId="1230482285" sldId="3214"/>
            <ac:spMk id="3" creationId="{6297A620-1341-59EF-8531-7BE3338FB2B0}"/>
          </ac:spMkLst>
        </pc:spChg>
        <pc:spChg chg="add mod">
          <ac:chgData name="Mathilda Händén" userId="c86d09dc-e4d8-4bba-a0b2-6bb6c20761f9" providerId="ADAL" clId="{AF4EB1B8-07A6-4481-91DF-B2D5D61615A8}" dt="2023-03-01T10:47:01.991" v="31553"/>
          <ac:spMkLst>
            <pc:docMk/>
            <pc:sldMk cId="1230482285" sldId="3214"/>
            <ac:spMk id="9" creationId="{B10A42F4-25DD-C3F1-EE8A-438424608C73}"/>
          </ac:spMkLst>
        </pc:spChg>
        <pc:spChg chg="add mod">
          <ac:chgData name="Mathilda Händén" userId="c86d09dc-e4d8-4bba-a0b2-6bb6c20761f9" providerId="ADAL" clId="{AF4EB1B8-07A6-4481-91DF-B2D5D61615A8}" dt="2023-03-01T10:47:01.991" v="31553"/>
          <ac:spMkLst>
            <pc:docMk/>
            <pc:sldMk cId="1230482285" sldId="3214"/>
            <ac:spMk id="10" creationId="{659AF7E5-A0C6-8E0C-49FF-67A2314F9F1A}"/>
          </ac:spMkLst>
        </pc:spChg>
        <pc:spChg chg="add mod">
          <ac:chgData name="Mathilda Händén" userId="c86d09dc-e4d8-4bba-a0b2-6bb6c20761f9" providerId="ADAL" clId="{AF4EB1B8-07A6-4481-91DF-B2D5D61615A8}" dt="2023-03-01T10:47:01.991" v="31553"/>
          <ac:spMkLst>
            <pc:docMk/>
            <pc:sldMk cId="1230482285" sldId="3214"/>
            <ac:spMk id="15" creationId="{2A718FB2-A9A3-17DC-E462-4C425410F9BD}"/>
          </ac:spMkLst>
        </pc:spChg>
        <pc:spChg chg="add mod">
          <ac:chgData name="Mathilda Händén" userId="c86d09dc-e4d8-4bba-a0b2-6bb6c20761f9" providerId="ADAL" clId="{AF4EB1B8-07A6-4481-91DF-B2D5D61615A8}" dt="2023-03-01T10:47:01.991" v="31553"/>
          <ac:spMkLst>
            <pc:docMk/>
            <pc:sldMk cId="1230482285" sldId="3214"/>
            <ac:spMk id="16" creationId="{A837A028-12B2-C87D-D28B-AE336FD305F9}"/>
          </ac:spMkLst>
        </pc:spChg>
        <pc:spChg chg="add mod">
          <ac:chgData name="Mathilda Händén" userId="c86d09dc-e4d8-4bba-a0b2-6bb6c20761f9" providerId="ADAL" clId="{AF4EB1B8-07A6-4481-91DF-B2D5D61615A8}" dt="2023-03-01T10:47:01.991" v="31553"/>
          <ac:spMkLst>
            <pc:docMk/>
            <pc:sldMk cId="1230482285" sldId="3214"/>
            <ac:spMk id="17" creationId="{F96EADB6-6C46-047B-9649-4046435C28AC}"/>
          </ac:spMkLst>
        </pc:spChg>
        <pc:spChg chg="add mod">
          <ac:chgData name="Mathilda Händén" userId="c86d09dc-e4d8-4bba-a0b2-6bb6c20761f9" providerId="ADAL" clId="{AF4EB1B8-07A6-4481-91DF-B2D5D61615A8}" dt="2023-03-01T10:47:01.991" v="31553"/>
          <ac:spMkLst>
            <pc:docMk/>
            <pc:sldMk cId="1230482285" sldId="3214"/>
            <ac:spMk id="18" creationId="{3CAF4777-1D59-84F6-F302-42E5D6124A54}"/>
          </ac:spMkLst>
        </pc:spChg>
        <pc:grpChg chg="del">
          <ac:chgData name="Mathilda Händén" userId="c86d09dc-e4d8-4bba-a0b2-6bb6c20761f9" providerId="ADAL" clId="{AF4EB1B8-07A6-4481-91DF-B2D5D61615A8}" dt="2023-03-01T10:47:01.634" v="31552" actId="478"/>
          <ac:grpSpMkLst>
            <pc:docMk/>
            <pc:sldMk cId="1230482285" sldId="3214"/>
            <ac:grpSpMk id="5" creationId="{FBBF4C9A-2A5F-884B-34C3-89F8CC53E36E}"/>
          </ac:grpSpMkLst>
        </pc:grpChg>
        <pc:grpChg chg="del">
          <ac:chgData name="Mathilda Händén" userId="c86d09dc-e4d8-4bba-a0b2-6bb6c20761f9" providerId="ADAL" clId="{AF4EB1B8-07A6-4481-91DF-B2D5D61615A8}" dt="2023-03-01T10:47:01.634" v="31552" actId="478"/>
          <ac:grpSpMkLst>
            <pc:docMk/>
            <pc:sldMk cId="1230482285" sldId="3214"/>
            <ac:grpSpMk id="11" creationId="{04FAAD62-B30E-6F54-7E51-F1A142286868}"/>
          </ac:grpSpMkLst>
        </pc:grpChg>
        <pc:grpChg chg="del">
          <ac:chgData name="Mathilda Händén" userId="c86d09dc-e4d8-4bba-a0b2-6bb6c20761f9" providerId="ADAL" clId="{AF4EB1B8-07A6-4481-91DF-B2D5D61615A8}" dt="2023-03-01T10:47:01.634" v="31552" actId="478"/>
          <ac:grpSpMkLst>
            <pc:docMk/>
            <pc:sldMk cId="1230482285" sldId="3214"/>
            <ac:grpSpMk id="12" creationId="{CA8D0170-B8EC-F94F-C5F5-2DC659DAF2C8}"/>
          </ac:grpSpMkLst>
        </pc:grpChg>
        <pc:grpChg chg="del">
          <ac:chgData name="Mathilda Händén" userId="c86d09dc-e4d8-4bba-a0b2-6bb6c20761f9" providerId="ADAL" clId="{AF4EB1B8-07A6-4481-91DF-B2D5D61615A8}" dt="2023-03-01T10:47:01.634" v="31552" actId="478"/>
          <ac:grpSpMkLst>
            <pc:docMk/>
            <pc:sldMk cId="1230482285" sldId="3214"/>
            <ac:grpSpMk id="13" creationId="{C9759F4D-CD8B-E102-04A1-96261B55F38D}"/>
          </ac:grpSpMkLst>
        </pc:grpChg>
        <pc:picChg chg="del">
          <ac:chgData name="Mathilda Händén" userId="c86d09dc-e4d8-4bba-a0b2-6bb6c20761f9" providerId="ADAL" clId="{AF4EB1B8-07A6-4481-91DF-B2D5D61615A8}" dt="2023-03-01T10:47:01.634" v="31552" actId="478"/>
          <ac:picMkLst>
            <pc:docMk/>
            <pc:sldMk cId="1230482285" sldId="3214"/>
            <ac:picMk id="2" creationId="{238D2432-232D-D521-76DB-AD16A6871BF2}"/>
          </ac:picMkLst>
        </pc:picChg>
        <pc:picChg chg="del">
          <ac:chgData name="Mathilda Händén" userId="c86d09dc-e4d8-4bba-a0b2-6bb6c20761f9" providerId="ADAL" clId="{AF4EB1B8-07A6-4481-91DF-B2D5D61615A8}" dt="2023-03-01T10:47:01.634" v="31552" actId="478"/>
          <ac:picMkLst>
            <pc:docMk/>
            <pc:sldMk cId="1230482285" sldId="3214"/>
            <ac:picMk id="6" creationId="{37AC9A3F-2458-4A0C-97F9-A56DC2F878C4}"/>
          </ac:picMkLst>
        </pc:picChg>
        <pc:picChg chg="add mod">
          <ac:chgData name="Mathilda Händén" userId="c86d09dc-e4d8-4bba-a0b2-6bb6c20761f9" providerId="ADAL" clId="{AF4EB1B8-07A6-4481-91DF-B2D5D61615A8}" dt="2023-03-01T10:47:01.991" v="31553"/>
          <ac:picMkLst>
            <pc:docMk/>
            <pc:sldMk cId="1230482285" sldId="3214"/>
            <ac:picMk id="7" creationId="{C7CE2910-42D4-4DC9-82B6-91B4EA23F653}"/>
          </ac:picMkLst>
        </pc:picChg>
        <pc:picChg chg="add mod">
          <ac:chgData name="Mathilda Händén" userId="c86d09dc-e4d8-4bba-a0b2-6bb6c20761f9" providerId="ADAL" clId="{AF4EB1B8-07A6-4481-91DF-B2D5D61615A8}" dt="2023-03-01T10:47:01.991" v="31553"/>
          <ac:picMkLst>
            <pc:docMk/>
            <pc:sldMk cId="1230482285" sldId="3214"/>
            <ac:picMk id="8" creationId="{7DCB0116-2936-7F8B-B129-C05D1D352CB3}"/>
          </ac:picMkLst>
        </pc:picChg>
        <pc:picChg chg="add mod">
          <ac:chgData name="Mathilda Händén" userId="c86d09dc-e4d8-4bba-a0b2-6bb6c20761f9" providerId="ADAL" clId="{AF4EB1B8-07A6-4481-91DF-B2D5D61615A8}" dt="2023-03-01T10:47:01.991" v="31553"/>
          <ac:picMkLst>
            <pc:docMk/>
            <pc:sldMk cId="1230482285" sldId="3214"/>
            <ac:picMk id="14" creationId="{0489C210-439C-B7B1-8E57-34450E778BF1}"/>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1:45.145" v="35387"/>
              <pc2:cmMkLst xmlns:pc2="http://schemas.microsoft.com/office/powerpoint/2019/9/main/command">
                <pc:docMk/>
                <pc:sldMk cId="1230482285" sldId="3214"/>
                <pc2:cmMk id="{C837D60B-BC81-4937-9FF8-8C78032085AA}"/>
              </pc2:cmMkLst>
            </pc226:cmChg>
            <pc226:cmChg xmlns:pc226="http://schemas.microsoft.com/office/powerpoint/2022/06/main/command" chg="del">
              <pc226:chgData name="Mathilda Händén" userId="c86d09dc-e4d8-4bba-a0b2-6bb6c20761f9" providerId="ADAL" clId="{AF4EB1B8-07A6-4481-91DF-B2D5D61615A8}" dt="2023-03-01T10:47:14.907" v="31555"/>
              <pc2:cmMkLst xmlns:pc2="http://schemas.microsoft.com/office/powerpoint/2019/9/main/command">
                <pc:docMk/>
                <pc:sldMk cId="1230482285" sldId="3214"/>
                <pc2:cmMk id="{E8E08C6F-5BBC-4EA4-BF8C-BB99650B6780}"/>
              </pc2:cmMkLst>
            </pc226:cmChg>
            <pc226:cmChg xmlns:pc226="http://schemas.microsoft.com/office/powerpoint/2022/06/main/command" chg="del">
              <pc226:chgData name="Mathilda Händén" userId="c86d09dc-e4d8-4bba-a0b2-6bb6c20761f9" providerId="ADAL" clId="{AF4EB1B8-07A6-4481-91DF-B2D5D61615A8}" dt="2023-03-02T14:11:46.820" v="35388"/>
              <pc2:cmMkLst xmlns:pc2="http://schemas.microsoft.com/office/powerpoint/2019/9/main/command">
                <pc:docMk/>
                <pc:sldMk cId="1230482285" sldId="3214"/>
                <pc2:cmMk id="{F2AF7ED9-C9CA-4657-978D-EBE61DF28B72}"/>
              </pc2:cmMkLst>
              <pc226:cmRplyChg chg="add">
                <pc226:chgData name="Mathilda Händén" userId="c86d09dc-e4d8-4bba-a0b2-6bb6c20761f9" providerId="ADAL" clId="{AF4EB1B8-07A6-4481-91DF-B2D5D61615A8}" dt="2023-03-01T10:47:40.570" v="31556"/>
                <pc2:cmRplyMkLst xmlns:pc2="http://schemas.microsoft.com/office/powerpoint/2019/9/main/command">
                  <pc:docMk/>
                  <pc:sldMk cId="1230482285" sldId="3214"/>
                  <pc2:cmMk id="{F2AF7ED9-C9CA-4657-978D-EBE61DF28B72}"/>
                  <pc2:cmRplyMk id="{FB8BC0FA-94E7-429E-B77C-788D4A955854}"/>
                </pc2:cmRplyMkLst>
              </pc226:cmRplyChg>
            </pc226:cmChg>
          </p:ext>
        </pc:extLst>
      </pc:sldChg>
      <pc:sldChg chg="addSp modSp new del mod modAnim addCm modNotesTx">
        <pc:chgData name="Mathilda Händén" userId="c86d09dc-e4d8-4bba-a0b2-6bb6c20761f9" providerId="ADAL" clId="{AF4EB1B8-07A6-4481-91DF-B2D5D61615A8}" dt="2023-03-03T09:25:34.697" v="35914" actId="47"/>
        <pc:sldMkLst>
          <pc:docMk/>
          <pc:sldMk cId="2249844016" sldId="3215"/>
        </pc:sldMkLst>
        <pc:spChg chg="add mod">
          <ac:chgData name="Mathilda Händén" userId="c86d09dc-e4d8-4bba-a0b2-6bb6c20761f9" providerId="ADAL" clId="{AF4EB1B8-07A6-4481-91DF-B2D5D61615A8}" dt="2023-03-01T10:51:41.985" v="31588"/>
          <ac:spMkLst>
            <pc:docMk/>
            <pc:sldMk cId="2249844016" sldId="3215"/>
            <ac:spMk id="2" creationId="{EE2BFFD6-1666-A106-D26E-4773AD4A1306}"/>
          </ac:spMkLst>
        </pc:spChg>
        <pc:spChg chg="add mod">
          <ac:chgData name="Mathilda Händén" userId="c86d09dc-e4d8-4bba-a0b2-6bb6c20761f9" providerId="ADAL" clId="{AF4EB1B8-07A6-4481-91DF-B2D5D61615A8}" dt="2023-03-03T08:38:12.571" v="35851" actId="404"/>
          <ac:spMkLst>
            <pc:docMk/>
            <pc:sldMk cId="2249844016" sldId="3215"/>
            <ac:spMk id="3" creationId="{0A2882AE-0A33-268D-5DE5-30C1E6C5CA81}"/>
          </ac:spMkLst>
        </pc:spChg>
        <pc:spChg chg="add mod">
          <ac:chgData name="Mathilda Händén" userId="c86d09dc-e4d8-4bba-a0b2-6bb6c20761f9" providerId="ADAL" clId="{AF4EB1B8-07A6-4481-91DF-B2D5D61615A8}" dt="2023-03-01T10:51:41.985" v="31588"/>
          <ac:spMkLst>
            <pc:docMk/>
            <pc:sldMk cId="2249844016" sldId="3215"/>
            <ac:spMk id="6" creationId="{55FFB84A-8F55-A09E-DAB5-CA352F07BBE0}"/>
          </ac:spMkLst>
        </pc:spChg>
        <pc:spChg chg="mod">
          <ac:chgData name="Mathilda Händén" userId="c86d09dc-e4d8-4bba-a0b2-6bb6c20761f9" providerId="ADAL" clId="{AF4EB1B8-07A6-4481-91DF-B2D5D61615A8}" dt="2023-03-01T10:51:41.985" v="31588"/>
          <ac:spMkLst>
            <pc:docMk/>
            <pc:sldMk cId="2249844016" sldId="3215"/>
            <ac:spMk id="9" creationId="{71A93308-620E-2CA1-C818-62FC1D74EABC}"/>
          </ac:spMkLst>
        </pc:spChg>
        <pc:spChg chg="mod">
          <ac:chgData name="Mathilda Händén" userId="c86d09dc-e4d8-4bba-a0b2-6bb6c20761f9" providerId="ADAL" clId="{AF4EB1B8-07A6-4481-91DF-B2D5D61615A8}" dt="2023-03-01T10:51:41.985" v="31588"/>
          <ac:spMkLst>
            <pc:docMk/>
            <pc:sldMk cId="2249844016" sldId="3215"/>
            <ac:spMk id="11" creationId="{594FC7AB-BF1E-8CB1-8B59-E79A806609FF}"/>
          </ac:spMkLst>
        </pc:spChg>
        <pc:spChg chg="mod">
          <ac:chgData name="Mathilda Händén" userId="c86d09dc-e4d8-4bba-a0b2-6bb6c20761f9" providerId="ADAL" clId="{AF4EB1B8-07A6-4481-91DF-B2D5D61615A8}" dt="2023-03-01T10:54:57.221" v="31617" actId="947"/>
          <ac:spMkLst>
            <pc:docMk/>
            <pc:sldMk cId="2249844016" sldId="3215"/>
            <ac:spMk id="12" creationId="{B0DEE8B3-BBEE-3389-7F28-5B83659D665E}"/>
          </ac:spMkLst>
        </pc:spChg>
        <pc:spChg chg="mod">
          <ac:chgData name="Mathilda Händén" userId="c86d09dc-e4d8-4bba-a0b2-6bb6c20761f9" providerId="ADAL" clId="{AF4EB1B8-07A6-4481-91DF-B2D5D61615A8}" dt="2023-03-01T10:51:41.985" v="31588"/>
          <ac:spMkLst>
            <pc:docMk/>
            <pc:sldMk cId="2249844016" sldId="3215"/>
            <ac:spMk id="15" creationId="{FD039CD7-FD5D-2073-8976-A008A2AD9B7D}"/>
          </ac:spMkLst>
        </pc:spChg>
        <pc:spChg chg="mod">
          <ac:chgData name="Mathilda Händén" userId="c86d09dc-e4d8-4bba-a0b2-6bb6c20761f9" providerId="ADAL" clId="{AF4EB1B8-07A6-4481-91DF-B2D5D61615A8}" dt="2023-03-01T10:55:03.914" v="31618" actId="947"/>
          <ac:spMkLst>
            <pc:docMk/>
            <pc:sldMk cId="2249844016" sldId="3215"/>
            <ac:spMk id="17" creationId="{65646456-10B3-A950-6D62-253FFCF3A71D}"/>
          </ac:spMkLst>
        </pc:spChg>
        <pc:spChg chg="mod">
          <ac:chgData name="Mathilda Händén" userId="c86d09dc-e4d8-4bba-a0b2-6bb6c20761f9" providerId="ADAL" clId="{AF4EB1B8-07A6-4481-91DF-B2D5D61615A8}" dt="2023-03-01T10:51:41.985" v="31588"/>
          <ac:spMkLst>
            <pc:docMk/>
            <pc:sldMk cId="2249844016" sldId="3215"/>
            <ac:spMk id="19" creationId="{70D82842-B76C-BE2A-0F0C-15EA00187D3E}"/>
          </ac:spMkLst>
        </pc:spChg>
        <pc:spChg chg="mod">
          <ac:chgData name="Mathilda Händén" userId="c86d09dc-e4d8-4bba-a0b2-6bb6c20761f9" providerId="ADAL" clId="{AF4EB1B8-07A6-4481-91DF-B2D5D61615A8}" dt="2023-03-01T10:54:38.075" v="31615" actId="947"/>
          <ac:spMkLst>
            <pc:docMk/>
            <pc:sldMk cId="2249844016" sldId="3215"/>
            <ac:spMk id="20" creationId="{C0D49554-FAA4-97CF-1824-063D0745270A}"/>
          </ac:spMkLst>
        </pc:spChg>
        <pc:spChg chg="mod">
          <ac:chgData name="Mathilda Händén" userId="c86d09dc-e4d8-4bba-a0b2-6bb6c20761f9" providerId="ADAL" clId="{AF4EB1B8-07A6-4481-91DF-B2D5D61615A8}" dt="2023-03-01T10:51:41.985" v="31588"/>
          <ac:spMkLst>
            <pc:docMk/>
            <pc:sldMk cId="2249844016" sldId="3215"/>
            <ac:spMk id="23" creationId="{D10E4E63-AC44-26FC-8AE0-68D35BD8EFAC}"/>
          </ac:spMkLst>
        </pc:spChg>
        <pc:spChg chg="mod">
          <ac:chgData name="Mathilda Händén" userId="c86d09dc-e4d8-4bba-a0b2-6bb6c20761f9" providerId="ADAL" clId="{AF4EB1B8-07A6-4481-91DF-B2D5D61615A8}" dt="2023-03-01T10:54:47.776" v="31616" actId="947"/>
          <ac:spMkLst>
            <pc:docMk/>
            <pc:sldMk cId="2249844016" sldId="3215"/>
            <ac:spMk id="25" creationId="{069F3F6D-D62D-13E1-2AF3-8818F74A8107}"/>
          </ac:spMkLst>
        </pc:spChg>
        <pc:spChg chg="add mod">
          <ac:chgData name="Mathilda Händén" userId="c86d09dc-e4d8-4bba-a0b2-6bb6c20761f9" providerId="ADAL" clId="{AF4EB1B8-07A6-4481-91DF-B2D5D61615A8}" dt="2023-03-01T10:54:10.569" v="31613" actId="1035"/>
          <ac:spMkLst>
            <pc:docMk/>
            <pc:sldMk cId="2249844016" sldId="3215"/>
            <ac:spMk id="26" creationId="{1E50911A-754D-0F92-48B6-DE0B7A7D11FB}"/>
          </ac:spMkLst>
        </pc:spChg>
        <pc:spChg chg="add mod">
          <ac:chgData name="Mathilda Händén" userId="c86d09dc-e4d8-4bba-a0b2-6bb6c20761f9" providerId="ADAL" clId="{AF4EB1B8-07A6-4481-91DF-B2D5D61615A8}" dt="2023-03-01T10:54:10.569" v="31613" actId="1035"/>
          <ac:spMkLst>
            <pc:docMk/>
            <pc:sldMk cId="2249844016" sldId="3215"/>
            <ac:spMk id="27" creationId="{5B6358A2-B0F4-9C59-56F4-4BFDEFE67923}"/>
          </ac:spMkLst>
        </pc:spChg>
        <pc:spChg chg="add mod">
          <ac:chgData name="Mathilda Händén" userId="c86d09dc-e4d8-4bba-a0b2-6bb6c20761f9" providerId="ADAL" clId="{AF4EB1B8-07A6-4481-91DF-B2D5D61615A8}" dt="2023-03-01T10:54:10.569" v="31613" actId="1035"/>
          <ac:spMkLst>
            <pc:docMk/>
            <pc:sldMk cId="2249844016" sldId="3215"/>
            <ac:spMk id="28" creationId="{341398C4-3588-C740-3959-5036E041A0CA}"/>
          </ac:spMkLst>
        </pc:spChg>
        <pc:spChg chg="add mod">
          <ac:chgData name="Mathilda Händén" userId="c86d09dc-e4d8-4bba-a0b2-6bb6c20761f9" providerId="ADAL" clId="{AF4EB1B8-07A6-4481-91DF-B2D5D61615A8}" dt="2023-03-01T10:51:41.985" v="31588"/>
          <ac:spMkLst>
            <pc:docMk/>
            <pc:sldMk cId="2249844016" sldId="3215"/>
            <ac:spMk id="31" creationId="{EEC1C9BC-2A29-91A1-48D6-3A4DC1DEF8DC}"/>
          </ac:spMkLst>
        </pc:spChg>
        <pc:spChg chg="mod">
          <ac:chgData name="Mathilda Händén" userId="c86d09dc-e4d8-4bba-a0b2-6bb6c20761f9" providerId="ADAL" clId="{AF4EB1B8-07A6-4481-91DF-B2D5D61615A8}" dt="2023-03-01T10:51:41.985" v="31588"/>
          <ac:spMkLst>
            <pc:docMk/>
            <pc:sldMk cId="2249844016" sldId="3215"/>
            <ac:spMk id="33" creationId="{8E18C320-503B-3907-E2BB-6EFDD29B55C3}"/>
          </ac:spMkLst>
        </pc:spChg>
        <pc:spChg chg="mod">
          <ac:chgData name="Mathilda Händén" userId="c86d09dc-e4d8-4bba-a0b2-6bb6c20761f9" providerId="ADAL" clId="{AF4EB1B8-07A6-4481-91DF-B2D5D61615A8}" dt="2023-03-01T10:54:30.025" v="31614" actId="947"/>
          <ac:spMkLst>
            <pc:docMk/>
            <pc:sldMk cId="2249844016" sldId="3215"/>
            <ac:spMk id="34" creationId="{B3646EEE-094E-6B22-BEE9-2CE3E0C5B31A}"/>
          </ac:spMkLst>
        </pc:spChg>
        <pc:spChg chg="mod">
          <ac:chgData name="Mathilda Händén" userId="c86d09dc-e4d8-4bba-a0b2-6bb6c20761f9" providerId="ADAL" clId="{AF4EB1B8-07A6-4481-91DF-B2D5D61615A8}" dt="2023-03-01T10:51:41.985" v="31588"/>
          <ac:spMkLst>
            <pc:docMk/>
            <pc:sldMk cId="2249844016" sldId="3215"/>
            <ac:spMk id="37" creationId="{527ADEC0-1867-8CC4-E0A1-114AED69FD3B}"/>
          </ac:spMkLst>
        </pc:spChg>
        <pc:spChg chg="add mod">
          <ac:chgData name="Mathilda Händén" userId="c86d09dc-e4d8-4bba-a0b2-6bb6c20761f9" providerId="ADAL" clId="{AF4EB1B8-07A6-4481-91DF-B2D5D61615A8}" dt="2023-03-01T10:51:41.985" v="31588"/>
          <ac:spMkLst>
            <pc:docMk/>
            <pc:sldMk cId="2249844016" sldId="3215"/>
            <ac:spMk id="38" creationId="{9F1CB217-AC9D-5BFF-8FF9-36FDF762EEB1}"/>
          </ac:spMkLst>
        </pc:spChg>
        <pc:spChg chg="add mod">
          <ac:chgData name="Mathilda Händén" userId="c86d09dc-e4d8-4bba-a0b2-6bb6c20761f9" providerId="ADAL" clId="{AF4EB1B8-07A6-4481-91DF-B2D5D61615A8}" dt="2023-03-01T10:51:41.985" v="31588"/>
          <ac:spMkLst>
            <pc:docMk/>
            <pc:sldMk cId="2249844016" sldId="3215"/>
            <ac:spMk id="39" creationId="{52F378C2-74F0-1FBE-A3C3-76B66D25DEE2}"/>
          </ac:spMkLst>
        </pc:spChg>
        <pc:spChg chg="add mod">
          <ac:chgData name="Mathilda Händén" userId="c86d09dc-e4d8-4bba-a0b2-6bb6c20761f9" providerId="ADAL" clId="{AF4EB1B8-07A6-4481-91DF-B2D5D61615A8}" dt="2023-03-01T10:51:41.985" v="31588"/>
          <ac:spMkLst>
            <pc:docMk/>
            <pc:sldMk cId="2249844016" sldId="3215"/>
            <ac:spMk id="40" creationId="{4306CF87-7BD7-3206-0E26-D16BB7175BA6}"/>
          </ac:spMkLst>
        </pc:spChg>
        <pc:spChg chg="add mod">
          <ac:chgData name="Mathilda Händén" userId="c86d09dc-e4d8-4bba-a0b2-6bb6c20761f9" providerId="ADAL" clId="{AF4EB1B8-07A6-4481-91DF-B2D5D61615A8}" dt="2023-03-01T10:51:41.985" v="31588"/>
          <ac:spMkLst>
            <pc:docMk/>
            <pc:sldMk cId="2249844016" sldId="3215"/>
            <ac:spMk id="41" creationId="{588ED040-D52C-29FB-5AFC-5024E43D1231}"/>
          </ac:spMkLst>
        </pc:spChg>
        <pc:spChg chg="add mod">
          <ac:chgData name="Mathilda Händén" userId="c86d09dc-e4d8-4bba-a0b2-6bb6c20761f9" providerId="ADAL" clId="{AF4EB1B8-07A6-4481-91DF-B2D5D61615A8}" dt="2023-03-01T10:51:41.985" v="31588"/>
          <ac:spMkLst>
            <pc:docMk/>
            <pc:sldMk cId="2249844016" sldId="3215"/>
            <ac:spMk id="42" creationId="{883CBE1D-9A68-BCAE-BE01-9619339FA384}"/>
          </ac:spMkLst>
        </pc:spChg>
        <pc:spChg chg="add mod">
          <ac:chgData name="Mathilda Händén" userId="c86d09dc-e4d8-4bba-a0b2-6bb6c20761f9" providerId="ADAL" clId="{AF4EB1B8-07A6-4481-91DF-B2D5D61615A8}" dt="2023-03-01T10:51:41.985" v="31588"/>
          <ac:spMkLst>
            <pc:docMk/>
            <pc:sldMk cId="2249844016" sldId="3215"/>
            <ac:spMk id="43" creationId="{81573512-FBAA-33B1-9C47-235544BCB603}"/>
          </ac:spMkLst>
        </pc:spChg>
        <pc:spChg chg="add mod">
          <ac:chgData name="Mathilda Händén" userId="c86d09dc-e4d8-4bba-a0b2-6bb6c20761f9" providerId="ADAL" clId="{AF4EB1B8-07A6-4481-91DF-B2D5D61615A8}" dt="2023-03-01T10:51:41.985" v="31588"/>
          <ac:spMkLst>
            <pc:docMk/>
            <pc:sldMk cId="2249844016" sldId="3215"/>
            <ac:spMk id="44" creationId="{23A63B91-EC08-1A3F-CF5D-ABFFC9ADAB0F}"/>
          </ac:spMkLst>
        </pc:spChg>
        <pc:spChg chg="add mod">
          <ac:chgData name="Mathilda Händén" userId="c86d09dc-e4d8-4bba-a0b2-6bb6c20761f9" providerId="ADAL" clId="{AF4EB1B8-07A6-4481-91DF-B2D5D61615A8}" dt="2023-03-01T10:51:41.985" v="31588"/>
          <ac:spMkLst>
            <pc:docMk/>
            <pc:sldMk cId="2249844016" sldId="3215"/>
            <ac:spMk id="45" creationId="{D542CD0D-A89F-7D8F-BCD2-683BEC6E4A29}"/>
          </ac:spMkLst>
        </pc:spChg>
        <pc:grpChg chg="add mod">
          <ac:chgData name="Mathilda Händén" userId="c86d09dc-e4d8-4bba-a0b2-6bb6c20761f9" providerId="ADAL" clId="{AF4EB1B8-07A6-4481-91DF-B2D5D61615A8}" dt="2023-03-01T10:51:41.985" v="31588"/>
          <ac:grpSpMkLst>
            <pc:docMk/>
            <pc:sldMk cId="2249844016" sldId="3215"/>
            <ac:grpSpMk id="7" creationId="{369A145A-C277-BE1A-E0F6-A06081D0FA87}"/>
          </ac:grpSpMkLst>
        </pc:grpChg>
        <pc:grpChg chg="add mod ord">
          <ac:chgData name="Mathilda Händén" userId="c86d09dc-e4d8-4bba-a0b2-6bb6c20761f9" providerId="ADAL" clId="{AF4EB1B8-07A6-4481-91DF-B2D5D61615A8}" dt="2023-03-01T10:55:37.867" v="31620" actId="1076"/>
          <ac:grpSpMkLst>
            <pc:docMk/>
            <pc:sldMk cId="2249844016" sldId="3215"/>
            <ac:grpSpMk id="10" creationId="{ACD9EEA5-34B1-CCA6-828C-4F9F48BA3A43}"/>
          </ac:grpSpMkLst>
        </pc:grpChg>
        <pc:grpChg chg="add mod">
          <ac:chgData name="Mathilda Händén" userId="c86d09dc-e4d8-4bba-a0b2-6bb6c20761f9" providerId="ADAL" clId="{AF4EB1B8-07A6-4481-91DF-B2D5D61615A8}" dt="2023-03-01T10:51:41.985" v="31588"/>
          <ac:grpSpMkLst>
            <pc:docMk/>
            <pc:sldMk cId="2249844016" sldId="3215"/>
            <ac:grpSpMk id="14" creationId="{667A31AA-A20B-B55E-B8E0-97322896EA88}"/>
          </ac:grpSpMkLst>
        </pc:grpChg>
        <pc:grpChg chg="add mod">
          <ac:chgData name="Mathilda Händén" userId="c86d09dc-e4d8-4bba-a0b2-6bb6c20761f9" providerId="ADAL" clId="{AF4EB1B8-07A6-4481-91DF-B2D5D61615A8}" dt="2023-03-01T10:51:41.985" v="31588"/>
          <ac:grpSpMkLst>
            <pc:docMk/>
            <pc:sldMk cId="2249844016" sldId="3215"/>
            <ac:grpSpMk id="18" creationId="{F8C89759-6049-DF0B-5722-F0106012DC10}"/>
          </ac:grpSpMkLst>
        </pc:grpChg>
        <pc:grpChg chg="add mod">
          <ac:chgData name="Mathilda Händén" userId="c86d09dc-e4d8-4bba-a0b2-6bb6c20761f9" providerId="ADAL" clId="{AF4EB1B8-07A6-4481-91DF-B2D5D61615A8}" dt="2023-03-01T10:51:41.985" v="31588"/>
          <ac:grpSpMkLst>
            <pc:docMk/>
            <pc:sldMk cId="2249844016" sldId="3215"/>
            <ac:grpSpMk id="22" creationId="{3C2208B2-5CF8-91E8-517E-6806839E6388}"/>
          </ac:grpSpMkLst>
        </pc:grpChg>
        <pc:grpChg chg="add mod">
          <ac:chgData name="Mathilda Händén" userId="c86d09dc-e4d8-4bba-a0b2-6bb6c20761f9" providerId="ADAL" clId="{AF4EB1B8-07A6-4481-91DF-B2D5D61615A8}" dt="2023-03-01T10:51:41.985" v="31588"/>
          <ac:grpSpMkLst>
            <pc:docMk/>
            <pc:sldMk cId="2249844016" sldId="3215"/>
            <ac:grpSpMk id="32" creationId="{6D6C727D-7CAF-314D-C371-035B9C149DC3}"/>
          </ac:grpSpMkLst>
        </pc:grpChg>
        <pc:grpChg chg="mod">
          <ac:chgData name="Mathilda Händén" userId="c86d09dc-e4d8-4bba-a0b2-6bb6c20761f9" providerId="ADAL" clId="{AF4EB1B8-07A6-4481-91DF-B2D5D61615A8}" dt="2023-03-01T10:51:41.985" v="31588"/>
          <ac:grpSpMkLst>
            <pc:docMk/>
            <pc:sldMk cId="2249844016" sldId="3215"/>
            <ac:grpSpMk id="35" creationId="{8592BEA5-B18D-BE57-3226-7E818BBE1B21}"/>
          </ac:grpSpMkLst>
        </pc:grpChg>
        <pc:picChg chg="add mod">
          <ac:chgData name="Mathilda Händén" userId="c86d09dc-e4d8-4bba-a0b2-6bb6c20761f9" providerId="ADAL" clId="{AF4EB1B8-07A6-4481-91DF-B2D5D61615A8}" dt="2023-03-03T08:38:15.483" v="35852" actId="1076"/>
          <ac:picMkLst>
            <pc:docMk/>
            <pc:sldMk cId="2249844016" sldId="3215"/>
            <ac:picMk id="4" creationId="{465FCC19-5AE8-A9D0-0084-5AE3F3E7545C}"/>
          </ac:picMkLst>
        </pc:picChg>
        <pc:picChg chg="mod">
          <ac:chgData name="Mathilda Händén" userId="c86d09dc-e4d8-4bba-a0b2-6bb6c20761f9" providerId="ADAL" clId="{AF4EB1B8-07A6-4481-91DF-B2D5D61615A8}" dt="2023-03-01T10:51:41.985" v="31588"/>
          <ac:picMkLst>
            <pc:docMk/>
            <pc:sldMk cId="2249844016" sldId="3215"/>
            <ac:picMk id="13" creationId="{98D575D0-D01D-A290-2CFC-D304FE915251}"/>
          </ac:picMkLst>
        </pc:picChg>
        <pc:picChg chg="mod">
          <ac:chgData name="Mathilda Händén" userId="c86d09dc-e4d8-4bba-a0b2-6bb6c20761f9" providerId="ADAL" clId="{AF4EB1B8-07A6-4481-91DF-B2D5D61615A8}" dt="2023-03-01T10:51:41.985" v="31588"/>
          <ac:picMkLst>
            <pc:docMk/>
            <pc:sldMk cId="2249844016" sldId="3215"/>
            <ac:picMk id="16" creationId="{BB686EC0-41DB-D080-1567-0E76126A98B9}"/>
          </ac:picMkLst>
        </pc:picChg>
        <pc:picChg chg="mod">
          <ac:chgData name="Mathilda Händén" userId="c86d09dc-e4d8-4bba-a0b2-6bb6c20761f9" providerId="ADAL" clId="{AF4EB1B8-07A6-4481-91DF-B2D5D61615A8}" dt="2023-03-01T10:51:41.985" v="31588"/>
          <ac:picMkLst>
            <pc:docMk/>
            <pc:sldMk cId="2249844016" sldId="3215"/>
            <ac:picMk id="21" creationId="{BFB2775B-902E-01F3-572D-0E5CE86C065E}"/>
          </ac:picMkLst>
        </pc:picChg>
        <pc:picChg chg="mod">
          <ac:chgData name="Mathilda Händén" userId="c86d09dc-e4d8-4bba-a0b2-6bb6c20761f9" providerId="ADAL" clId="{AF4EB1B8-07A6-4481-91DF-B2D5D61615A8}" dt="2023-03-01T10:51:41.985" v="31588"/>
          <ac:picMkLst>
            <pc:docMk/>
            <pc:sldMk cId="2249844016" sldId="3215"/>
            <ac:picMk id="24" creationId="{DB91FE81-90DD-0023-9552-5F7FCDA3952D}"/>
          </ac:picMkLst>
        </pc:picChg>
        <pc:picChg chg="mod">
          <ac:chgData name="Mathilda Händén" userId="c86d09dc-e4d8-4bba-a0b2-6bb6c20761f9" providerId="ADAL" clId="{AF4EB1B8-07A6-4481-91DF-B2D5D61615A8}" dt="2023-03-01T10:51:41.985" v="31588"/>
          <ac:picMkLst>
            <pc:docMk/>
            <pc:sldMk cId="2249844016" sldId="3215"/>
            <ac:picMk id="36" creationId="{C82AACB2-94B2-1B24-9AF6-7E6C80C0781F}"/>
          </ac:picMkLst>
        </pc:picChg>
        <pc:cxnChg chg="add mod">
          <ac:chgData name="Mathilda Händén" userId="c86d09dc-e4d8-4bba-a0b2-6bb6c20761f9" providerId="ADAL" clId="{AF4EB1B8-07A6-4481-91DF-B2D5D61615A8}" dt="2023-03-01T10:51:41.985" v="31588"/>
          <ac:cxnSpMkLst>
            <pc:docMk/>
            <pc:sldMk cId="2249844016" sldId="3215"/>
            <ac:cxnSpMk id="5" creationId="{F5F21604-A2B4-2479-24A9-03C4E68BDEE1}"/>
          </ac:cxnSpMkLst>
        </pc:cxnChg>
        <pc:cxnChg chg="mod">
          <ac:chgData name="Mathilda Händén" userId="c86d09dc-e4d8-4bba-a0b2-6bb6c20761f9" providerId="ADAL" clId="{AF4EB1B8-07A6-4481-91DF-B2D5D61615A8}" dt="2023-03-01T10:51:41.985" v="31588"/>
          <ac:cxnSpMkLst>
            <pc:docMk/>
            <pc:sldMk cId="2249844016" sldId="3215"/>
            <ac:cxnSpMk id="8" creationId="{F6E71C54-A0EC-C24A-E384-E9839E943E9D}"/>
          </ac:cxnSpMkLst>
        </pc:cxnChg>
        <pc:cxnChg chg="add mod">
          <ac:chgData name="Mathilda Händén" userId="c86d09dc-e4d8-4bba-a0b2-6bb6c20761f9" providerId="ADAL" clId="{AF4EB1B8-07A6-4481-91DF-B2D5D61615A8}" dt="2023-03-01T10:51:41.985" v="31588"/>
          <ac:cxnSpMkLst>
            <pc:docMk/>
            <pc:sldMk cId="2249844016" sldId="3215"/>
            <ac:cxnSpMk id="29" creationId="{E53ECF11-C766-AA5D-5DBE-5B65AFA6585C}"/>
          </ac:cxnSpMkLst>
        </pc:cxnChg>
        <pc:cxnChg chg="add mod">
          <ac:chgData name="Mathilda Händén" userId="c86d09dc-e4d8-4bba-a0b2-6bb6c20761f9" providerId="ADAL" clId="{AF4EB1B8-07A6-4481-91DF-B2D5D61615A8}" dt="2023-03-01T10:51:41.985" v="31588"/>
          <ac:cxnSpMkLst>
            <pc:docMk/>
            <pc:sldMk cId="2249844016" sldId="3215"/>
            <ac:cxnSpMk id="30" creationId="{FACBF45E-CF3A-CA8D-BF39-CB67DDFA3D63}"/>
          </ac:cxnSpMkLst>
        </pc:cxn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3-02T13:57:51.987" v="35348"/>
              <pc2:cmMkLst xmlns:pc2="http://schemas.microsoft.com/office/powerpoint/2019/9/main/command">
                <pc:docMk/>
                <pc:sldMk cId="2249844016" sldId="3215"/>
                <pc2:cmMk id="{DF2BAB1C-6B1E-4C62-B377-C8B18710D01D}"/>
              </pc2:cmMkLst>
            </pc226:cmChg>
          </p:ext>
        </pc:extLst>
      </pc:sldChg>
      <pc:sldChg chg="addSp delSp modSp mod delAnim modAnim">
        <pc:chgData name="Mathilda Händén" userId="c86d09dc-e4d8-4bba-a0b2-6bb6c20761f9" providerId="ADAL" clId="{AF4EB1B8-07A6-4481-91DF-B2D5D61615A8}" dt="2023-03-03T09:52:10.517" v="36034" actId="1038"/>
        <pc:sldMkLst>
          <pc:docMk/>
          <pc:sldMk cId="2595643424" sldId="3216"/>
        </pc:sldMkLst>
        <pc:spChg chg="del">
          <ac:chgData name="Mathilda Händén" userId="c86d09dc-e4d8-4bba-a0b2-6bb6c20761f9" providerId="ADAL" clId="{AF4EB1B8-07A6-4481-91DF-B2D5D61615A8}" dt="2023-03-01T13:32:23.986" v="32219" actId="478"/>
          <ac:spMkLst>
            <pc:docMk/>
            <pc:sldMk cId="2595643424" sldId="3216"/>
            <ac:spMk id="2" creationId="{A412924F-2937-5F1F-CC53-2D293C4DAF3E}"/>
          </ac:spMkLst>
        </pc:spChg>
        <pc:spChg chg="add del mod">
          <ac:chgData name="Mathilda Händén" userId="c86d09dc-e4d8-4bba-a0b2-6bb6c20761f9" providerId="ADAL" clId="{AF4EB1B8-07A6-4481-91DF-B2D5D61615A8}" dt="2023-03-03T08:48:08.078" v="35881" actId="478"/>
          <ac:spMkLst>
            <pc:docMk/>
            <pc:sldMk cId="2595643424" sldId="3216"/>
            <ac:spMk id="3" creationId="{85514869-6F5A-CAEF-8C5B-87E7CB0AFBCC}"/>
          </ac:spMkLst>
        </pc:spChg>
        <pc:spChg chg="del">
          <ac:chgData name="Mathilda Händén" userId="c86d09dc-e4d8-4bba-a0b2-6bb6c20761f9" providerId="ADAL" clId="{AF4EB1B8-07A6-4481-91DF-B2D5D61615A8}" dt="2023-03-01T13:32:22.728" v="32218" actId="478"/>
          <ac:spMkLst>
            <pc:docMk/>
            <pc:sldMk cId="2595643424" sldId="3216"/>
            <ac:spMk id="3" creationId="{A31D2736-1469-4B6C-109F-BBEA8BA3940B}"/>
          </ac:spMkLst>
        </pc:spChg>
        <pc:spChg chg="add mod">
          <ac:chgData name="Mathilda Händén" userId="c86d09dc-e4d8-4bba-a0b2-6bb6c20761f9" providerId="ADAL" clId="{AF4EB1B8-07A6-4481-91DF-B2D5D61615A8}" dt="2023-03-03T09:43:57.317" v="35933" actId="571"/>
          <ac:spMkLst>
            <pc:docMk/>
            <pc:sldMk cId="2595643424" sldId="3216"/>
            <ac:spMk id="3" creationId="{A6324435-2CE4-23A9-1D14-0A9E1D2B019C}"/>
          </ac:spMkLst>
        </pc:spChg>
        <pc:spChg chg="add mod">
          <ac:chgData name="Mathilda Händén" userId="c86d09dc-e4d8-4bba-a0b2-6bb6c20761f9" providerId="ADAL" clId="{AF4EB1B8-07A6-4481-91DF-B2D5D61615A8}" dt="2023-03-03T09:43:57.317" v="35933" actId="571"/>
          <ac:spMkLst>
            <pc:docMk/>
            <pc:sldMk cId="2595643424" sldId="3216"/>
            <ac:spMk id="4" creationId="{C92A3A38-2840-C953-9607-10716B997623}"/>
          </ac:spMkLst>
        </pc:spChg>
        <pc:spChg chg="add mod">
          <ac:chgData name="Mathilda Händén" userId="c86d09dc-e4d8-4bba-a0b2-6bb6c20761f9" providerId="ADAL" clId="{AF4EB1B8-07A6-4481-91DF-B2D5D61615A8}" dt="2023-03-03T09:43:57.317" v="35933" actId="571"/>
          <ac:spMkLst>
            <pc:docMk/>
            <pc:sldMk cId="2595643424" sldId="3216"/>
            <ac:spMk id="5" creationId="{48B70251-651A-F8D8-F352-2F22EA719EBE}"/>
          </ac:spMkLst>
        </pc:spChg>
        <pc:spChg chg="add del">
          <ac:chgData name="Mathilda Händén" userId="c86d09dc-e4d8-4bba-a0b2-6bb6c20761f9" providerId="ADAL" clId="{AF4EB1B8-07A6-4481-91DF-B2D5D61615A8}" dt="2023-03-03T08:33:58.323" v="35815" actId="478"/>
          <ac:spMkLst>
            <pc:docMk/>
            <pc:sldMk cId="2595643424" sldId="3216"/>
            <ac:spMk id="5" creationId="{53F6F3E4-A388-4DF9-7289-6896B12B6FFD}"/>
          </ac:spMkLst>
        </pc:spChg>
        <pc:spChg chg="add del mod">
          <ac:chgData name="Mathilda Händén" userId="c86d09dc-e4d8-4bba-a0b2-6bb6c20761f9" providerId="ADAL" clId="{AF4EB1B8-07A6-4481-91DF-B2D5D61615A8}" dt="2023-03-01T13:32:25.247" v="32220" actId="478"/>
          <ac:spMkLst>
            <pc:docMk/>
            <pc:sldMk cId="2595643424" sldId="3216"/>
            <ac:spMk id="5" creationId="{B7C92AC9-1E7F-3B63-8DE0-CFCE4BEFEAA9}"/>
          </ac:spMkLst>
        </pc:spChg>
        <pc:spChg chg="add del mod">
          <ac:chgData name="Mathilda Händén" userId="c86d09dc-e4d8-4bba-a0b2-6bb6c20761f9" providerId="ADAL" clId="{AF4EB1B8-07A6-4481-91DF-B2D5D61615A8}" dt="2023-03-03T09:44:54.019" v="35943" actId="478"/>
          <ac:spMkLst>
            <pc:docMk/>
            <pc:sldMk cId="2595643424" sldId="3216"/>
            <ac:spMk id="6" creationId="{D2701E5F-17D1-5F1A-529D-EA51CC99EC21}"/>
          </ac:spMkLst>
        </pc:spChg>
        <pc:spChg chg="add mod">
          <ac:chgData name="Mathilda Händén" userId="c86d09dc-e4d8-4bba-a0b2-6bb6c20761f9" providerId="ADAL" clId="{AF4EB1B8-07A6-4481-91DF-B2D5D61615A8}" dt="2023-03-03T09:51:20.327" v="36024" actId="1076"/>
          <ac:spMkLst>
            <pc:docMk/>
            <pc:sldMk cId="2595643424" sldId="3216"/>
            <ac:spMk id="8" creationId="{806D02D9-994C-B268-805B-473AC782990B}"/>
          </ac:spMkLst>
        </pc:spChg>
        <pc:spChg chg="add mod ord">
          <ac:chgData name="Mathilda Händén" userId="c86d09dc-e4d8-4bba-a0b2-6bb6c20761f9" providerId="ADAL" clId="{AF4EB1B8-07A6-4481-91DF-B2D5D61615A8}" dt="2023-03-03T09:47:22.405" v="35960" actId="167"/>
          <ac:spMkLst>
            <pc:docMk/>
            <pc:sldMk cId="2595643424" sldId="3216"/>
            <ac:spMk id="9" creationId="{F8EC72FB-399A-6817-374F-B80FF0BACB8E}"/>
          </ac:spMkLst>
        </pc:spChg>
        <pc:spChg chg="add mod">
          <ac:chgData name="Mathilda Händén" userId="c86d09dc-e4d8-4bba-a0b2-6bb6c20761f9" providerId="ADAL" clId="{AF4EB1B8-07A6-4481-91DF-B2D5D61615A8}" dt="2023-03-03T09:52:10.517" v="36034" actId="1038"/>
          <ac:spMkLst>
            <pc:docMk/>
            <pc:sldMk cId="2595643424" sldId="3216"/>
            <ac:spMk id="11" creationId="{601F7AC7-0DAE-FFFB-A269-49146175A72B}"/>
          </ac:spMkLst>
        </pc:spChg>
        <pc:spChg chg="add del mod">
          <ac:chgData name="Mathilda Händén" userId="c86d09dc-e4d8-4bba-a0b2-6bb6c20761f9" providerId="ADAL" clId="{AF4EB1B8-07A6-4481-91DF-B2D5D61615A8}" dt="2023-03-03T09:26:26.457" v="35919" actId="478"/>
          <ac:spMkLst>
            <pc:docMk/>
            <pc:sldMk cId="2595643424" sldId="3216"/>
            <ac:spMk id="12" creationId="{3E86551E-50E0-EBC2-DD4D-7DDAE7995533}"/>
          </ac:spMkLst>
        </pc:spChg>
        <pc:spChg chg="add mod">
          <ac:chgData name="Mathilda Händén" userId="c86d09dc-e4d8-4bba-a0b2-6bb6c20761f9" providerId="ADAL" clId="{AF4EB1B8-07A6-4481-91DF-B2D5D61615A8}" dt="2023-03-03T09:51:57.209" v="36031" actId="14100"/>
          <ac:spMkLst>
            <pc:docMk/>
            <pc:sldMk cId="2595643424" sldId="3216"/>
            <ac:spMk id="13" creationId="{4D5ADAA3-DA2F-FB2A-8F32-863C49BB7750}"/>
          </ac:spMkLst>
        </pc:spChg>
        <pc:spChg chg="add mod ord">
          <ac:chgData name="Mathilda Händén" userId="c86d09dc-e4d8-4bba-a0b2-6bb6c20761f9" providerId="ADAL" clId="{AF4EB1B8-07A6-4481-91DF-B2D5D61615A8}" dt="2023-03-03T09:50:30.610" v="36016" actId="1076"/>
          <ac:spMkLst>
            <pc:docMk/>
            <pc:sldMk cId="2595643424" sldId="3216"/>
            <ac:spMk id="14" creationId="{38266551-F7B4-83BF-6563-6EFF2A051BF2}"/>
          </ac:spMkLst>
        </pc:spChg>
        <pc:picChg chg="add mod ord">
          <ac:chgData name="Mathilda Händén" userId="c86d09dc-e4d8-4bba-a0b2-6bb6c20761f9" providerId="ADAL" clId="{AF4EB1B8-07A6-4481-91DF-B2D5D61615A8}" dt="2023-03-03T09:47:31.144" v="35963" actId="167"/>
          <ac:picMkLst>
            <pc:docMk/>
            <pc:sldMk cId="2595643424" sldId="3216"/>
            <ac:picMk id="2" creationId="{8D87D545-934D-3438-B425-D5F9F94AE88B}"/>
          </ac:picMkLst>
        </pc:picChg>
        <pc:picChg chg="add del mod">
          <ac:chgData name="Mathilda Händén" userId="c86d09dc-e4d8-4bba-a0b2-6bb6c20761f9" providerId="ADAL" clId="{AF4EB1B8-07A6-4481-91DF-B2D5D61615A8}" dt="2023-03-02T07:42:25.345" v="32724" actId="478"/>
          <ac:picMkLst>
            <pc:docMk/>
            <pc:sldMk cId="2595643424" sldId="3216"/>
            <ac:picMk id="6" creationId="{01D2BC8E-D33D-A667-9DD3-FD48796DA9E2}"/>
          </ac:picMkLst>
        </pc:picChg>
        <pc:picChg chg="add mod ord">
          <ac:chgData name="Mathilda Händén" userId="c86d09dc-e4d8-4bba-a0b2-6bb6c20761f9" providerId="ADAL" clId="{AF4EB1B8-07A6-4481-91DF-B2D5D61615A8}" dt="2023-03-03T09:47:28.937" v="35962" actId="167"/>
          <ac:picMkLst>
            <pc:docMk/>
            <pc:sldMk cId="2595643424" sldId="3216"/>
            <ac:picMk id="7" creationId="{3FBBC077-5D19-BB93-59C6-1699FE038E02}"/>
          </ac:picMkLst>
        </pc:picChg>
        <pc:picChg chg="add mod">
          <ac:chgData name="Mathilda Händén" userId="c86d09dc-e4d8-4bba-a0b2-6bb6c20761f9" providerId="ADAL" clId="{AF4EB1B8-07A6-4481-91DF-B2D5D61615A8}" dt="2023-03-03T08:36:24.795" v="35829" actId="1076"/>
          <ac:picMkLst>
            <pc:docMk/>
            <pc:sldMk cId="2595643424" sldId="3216"/>
            <ac:picMk id="10" creationId="{0293DA88-A264-6B13-7957-4716DCE5FD34}"/>
          </ac:picMkLst>
        </pc:picChg>
      </pc:sldChg>
      <pc:sldChg chg="addSp delSp modSp new del mod modAnim">
        <pc:chgData name="Mathilda Händén" userId="c86d09dc-e4d8-4bba-a0b2-6bb6c20761f9" providerId="ADAL" clId="{AF4EB1B8-07A6-4481-91DF-B2D5D61615A8}" dt="2023-03-01T13:50:22.017" v="32416" actId="47"/>
        <pc:sldMkLst>
          <pc:docMk/>
          <pc:sldMk cId="428376873" sldId="3217"/>
        </pc:sldMkLst>
        <pc:spChg chg="mod topLvl">
          <ac:chgData name="Mathilda Händén" userId="c86d09dc-e4d8-4bba-a0b2-6bb6c20761f9" providerId="ADAL" clId="{AF4EB1B8-07A6-4481-91DF-B2D5D61615A8}" dt="2023-03-01T13:49:18.513" v="32404" actId="164"/>
          <ac:spMkLst>
            <pc:docMk/>
            <pc:sldMk cId="428376873" sldId="3217"/>
            <ac:spMk id="4" creationId="{16E46DD7-31C8-5012-6AC6-3E638F4D8EAE}"/>
          </ac:spMkLst>
        </pc:spChg>
        <pc:spChg chg="mod topLvl">
          <ac:chgData name="Mathilda Händén" userId="c86d09dc-e4d8-4bba-a0b2-6bb6c20761f9" providerId="ADAL" clId="{AF4EB1B8-07A6-4481-91DF-B2D5D61615A8}" dt="2023-03-01T13:49:18.513" v="32404" actId="164"/>
          <ac:spMkLst>
            <pc:docMk/>
            <pc:sldMk cId="428376873" sldId="3217"/>
            <ac:spMk id="5" creationId="{B9907F56-34E0-ACE9-317C-FFF93ADB7220}"/>
          </ac:spMkLst>
        </pc:spChg>
        <pc:spChg chg="del mod topLvl">
          <ac:chgData name="Mathilda Händén" userId="c86d09dc-e4d8-4bba-a0b2-6bb6c20761f9" providerId="ADAL" clId="{AF4EB1B8-07A6-4481-91DF-B2D5D61615A8}" dt="2023-03-01T13:48:55.329" v="32397" actId="478"/>
          <ac:spMkLst>
            <pc:docMk/>
            <pc:sldMk cId="428376873" sldId="3217"/>
            <ac:spMk id="6" creationId="{A5517F03-9D46-5D4A-3A57-0B0BAA984394}"/>
          </ac:spMkLst>
        </pc:spChg>
        <pc:spChg chg="mod topLvl">
          <ac:chgData name="Mathilda Händén" userId="c86d09dc-e4d8-4bba-a0b2-6bb6c20761f9" providerId="ADAL" clId="{AF4EB1B8-07A6-4481-91DF-B2D5D61615A8}" dt="2023-03-01T13:49:16.493" v="32403" actId="164"/>
          <ac:spMkLst>
            <pc:docMk/>
            <pc:sldMk cId="428376873" sldId="3217"/>
            <ac:spMk id="9" creationId="{C89DEC4D-A4E6-0D9D-9217-613C8B3CD343}"/>
          </ac:spMkLst>
        </pc:spChg>
        <pc:spChg chg="mod topLvl">
          <ac:chgData name="Mathilda Händén" userId="c86d09dc-e4d8-4bba-a0b2-6bb6c20761f9" providerId="ADAL" clId="{AF4EB1B8-07A6-4481-91DF-B2D5D61615A8}" dt="2023-03-01T13:49:16.493" v="32403" actId="164"/>
          <ac:spMkLst>
            <pc:docMk/>
            <pc:sldMk cId="428376873" sldId="3217"/>
            <ac:spMk id="10" creationId="{76B4F786-A3C2-C54C-F85B-02EA536945BC}"/>
          </ac:spMkLst>
        </pc:spChg>
        <pc:spChg chg="del mod topLvl">
          <ac:chgData name="Mathilda Händén" userId="c86d09dc-e4d8-4bba-a0b2-6bb6c20761f9" providerId="ADAL" clId="{AF4EB1B8-07A6-4481-91DF-B2D5D61615A8}" dt="2023-03-01T13:48:59.873" v="32399" actId="478"/>
          <ac:spMkLst>
            <pc:docMk/>
            <pc:sldMk cId="428376873" sldId="3217"/>
            <ac:spMk id="11" creationId="{80E3AAA6-51AB-41A4-2799-38D28CAB714B}"/>
          </ac:spMkLst>
        </pc:spChg>
        <pc:spChg chg="mod topLvl">
          <ac:chgData name="Mathilda Händén" userId="c86d09dc-e4d8-4bba-a0b2-6bb6c20761f9" providerId="ADAL" clId="{AF4EB1B8-07A6-4481-91DF-B2D5D61615A8}" dt="2023-03-01T13:49:23.407" v="32405" actId="164"/>
          <ac:spMkLst>
            <pc:docMk/>
            <pc:sldMk cId="428376873" sldId="3217"/>
            <ac:spMk id="14" creationId="{0FEC5D89-5E1E-2DDC-0A6F-34DDEC24F639}"/>
          </ac:spMkLst>
        </pc:spChg>
        <pc:spChg chg="mod topLvl">
          <ac:chgData name="Mathilda Händén" userId="c86d09dc-e4d8-4bba-a0b2-6bb6c20761f9" providerId="ADAL" clId="{AF4EB1B8-07A6-4481-91DF-B2D5D61615A8}" dt="2023-03-01T13:49:23.407" v="32405" actId="164"/>
          <ac:spMkLst>
            <pc:docMk/>
            <pc:sldMk cId="428376873" sldId="3217"/>
            <ac:spMk id="16" creationId="{81F57909-58D9-13B4-C6DE-E8ED6AD35A99}"/>
          </ac:spMkLst>
        </pc:spChg>
        <pc:spChg chg="del mod topLvl">
          <ac:chgData name="Mathilda Händén" userId="c86d09dc-e4d8-4bba-a0b2-6bb6c20761f9" providerId="ADAL" clId="{AF4EB1B8-07A6-4481-91DF-B2D5D61615A8}" dt="2023-03-01T13:48:27.737" v="32387" actId="478"/>
          <ac:spMkLst>
            <pc:docMk/>
            <pc:sldMk cId="428376873" sldId="3217"/>
            <ac:spMk id="17" creationId="{5C10AAB1-B483-27CF-B990-46BF4ABC5A22}"/>
          </ac:spMkLst>
        </pc:spChg>
        <pc:spChg chg="add mod">
          <ac:chgData name="Mathilda Händén" userId="c86d09dc-e4d8-4bba-a0b2-6bb6c20761f9" providerId="ADAL" clId="{AF4EB1B8-07A6-4481-91DF-B2D5D61615A8}" dt="2023-03-01T12:13:30.711" v="31767" actId="207"/>
          <ac:spMkLst>
            <pc:docMk/>
            <pc:sldMk cId="428376873" sldId="3217"/>
            <ac:spMk id="18" creationId="{94840B65-51D4-58A4-CBA8-76DF0033818F}"/>
          </ac:spMkLst>
        </pc:spChg>
        <pc:grpChg chg="add del mod">
          <ac:chgData name="Mathilda Händén" userId="c86d09dc-e4d8-4bba-a0b2-6bb6c20761f9" providerId="ADAL" clId="{AF4EB1B8-07A6-4481-91DF-B2D5D61615A8}" dt="2023-03-01T13:48:40.162" v="32390" actId="165"/>
          <ac:grpSpMkLst>
            <pc:docMk/>
            <pc:sldMk cId="428376873" sldId="3217"/>
            <ac:grpSpMk id="2" creationId="{8B85B103-1BB1-6F89-07E6-05451562692F}"/>
          </ac:grpSpMkLst>
        </pc:grpChg>
        <pc:grpChg chg="del mod topLvl">
          <ac:chgData name="Mathilda Händén" userId="c86d09dc-e4d8-4bba-a0b2-6bb6c20761f9" providerId="ADAL" clId="{AF4EB1B8-07A6-4481-91DF-B2D5D61615A8}" dt="2023-03-01T13:48:55.329" v="32397" actId="478"/>
          <ac:grpSpMkLst>
            <pc:docMk/>
            <pc:sldMk cId="428376873" sldId="3217"/>
            <ac:grpSpMk id="3" creationId="{DFDA3F65-8A6A-6607-997E-5AEC345E4767}"/>
          </ac:grpSpMkLst>
        </pc:grpChg>
        <pc:grpChg chg="add del mod">
          <ac:chgData name="Mathilda Händén" userId="c86d09dc-e4d8-4bba-a0b2-6bb6c20761f9" providerId="ADAL" clId="{AF4EB1B8-07A6-4481-91DF-B2D5D61615A8}" dt="2023-03-01T13:48:38.012" v="32389" actId="165"/>
          <ac:grpSpMkLst>
            <pc:docMk/>
            <pc:sldMk cId="428376873" sldId="3217"/>
            <ac:grpSpMk id="7" creationId="{2A4C7D85-2AB8-9F3A-EBD7-BBF951E19AC2}"/>
          </ac:grpSpMkLst>
        </pc:grpChg>
        <pc:grpChg chg="del mod topLvl">
          <ac:chgData name="Mathilda Händén" userId="c86d09dc-e4d8-4bba-a0b2-6bb6c20761f9" providerId="ADAL" clId="{AF4EB1B8-07A6-4481-91DF-B2D5D61615A8}" dt="2023-03-01T13:48:59.873" v="32399" actId="478"/>
          <ac:grpSpMkLst>
            <pc:docMk/>
            <pc:sldMk cId="428376873" sldId="3217"/>
            <ac:grpSpMk id="8" creationId="{D772F711-2CF2-B30F-EA6D-6872BF4D851F}"/>
          </ac:grpSpMkLst>
        </pc:grpChg>
        <pc:grpChg chg="add del mod ord">
          <ac:chgData name="Mathilda Händén" userId="c86d09dc-e4d8-4bba-a0b2-6bb6c20761f9" providerId="ADAL" clId="{AF4EB1B8-07A6-4481-91DF-B2D5D61615A8}" dt="2023-03-01T13:47:49.614" v="32368" actId="165"/>
          <ac:grpSpMkLst>
            <pc:docMk/>
            <pc:sldMk cId="428376873" sldId="3217"/>
            <ac:grpSpMk id="12" creationId="{9E0C4A7D-57E2-97D9-22D0-A7DD75BBD3B3}"/>
          </ac:grpSpMkLst>
        </pc:grpChg>
        <pc:grpChg chg="del mod topLvl">
          <ac:chgData name="Mathilda Händén" userId="c86d09dc-e4d8-4bba-a0b2-6bb6c20761f9" providerId="ADAL" clId="{AF4EB1B8-07A6-4481-91DF-B2D5D61615A8}" dt="2023-03-01T13:48:27.737" v="32387" actId="478"/>
          <ac:grpSpMkLst>
            <pc:docMk/>
            <pc:sldMk cId="428376873" sldId="3217"/>
            <ac:grpSpMk id="13" creationId="{AFBA46A9-4DC9-97F1-1248-17AB89C346E4}"/>
          </ac:grpSpMkLst>
        </pc:grpChg>
        <pc:grpChg chg="add mod">
          <ac:chgData name="Mathilda Händén" userId="c86d09dc-e4d8-4bba-a0b2-6bb6c20761f9" providerId="ADAL" clId="{AF4EB1B8-07A6-4481-91DF-B2D5D61615A8}" dt="2023-03-01T13:49:28.098" v="32406" actId="408"/>
          <ac:grpSpMkLst>
            <pc:docMk/>
            <pc:sldMk cId="428376873" sldId="3217"/>
            <ac:grpSpMk id="21" creationId="{FF17A7EA-C1E1-EE31-5D43-2580FAB061B0}"/>
          </ac:grpSpMkLst>
        </pc:grpChg>
        <pc:grpChg chg="add mod">
          <ac:chgData name="Mathilda Händén" userId="c86d09dc-e4d8-4bba-a0b2-6bb6c20761f9" providerId="ADAL" clId="{AF4EB1B8-07A6-4481-91DF-B2D5D61615A8}" dt="2023-03-01T13:49:18.513" v="32404" actId="164"/>
          <ac:grpSpMkLst>
            <pc:docMk/>
            <pc:sldMk cId="428376873" sldId="3217"/>
            <ac:grpSpMk id="22" creationId="{49A67420-1CCE-E4D0-46DD-3A12D40A5654}"/>
          </ac:grpSpMkLst>
        </pc:grpChg>
        <pc:grpChg chg="add mod">
          <ac:chgData name="Mathilda Händén" userId="c86d09dc-e4d8-4bba-a0b2-6bb6c20761f9" providerId="ADAL" clId="{AF4EB1B8-07A6-4481-91DF-B2D5D61615A8}" dt="2023-03-01T13:49:23.407" v="32405" actId="164"/>
          <ac:grpSpMkLst>
            <pc:docMk/>
            <pc:sldMk cId="428376873" sldId="3217"/>
            <ac:grpSpMk id="23" creationId="{2B0E4E5F-5028-3C97-9929-9CCB9DA72874}"/>
          </ac:grpSpMkLst>
        </pc:grpChg>
        <pc:picChg chg="mod topLvl">
          <ac:chgData name="Mathilda Händén" userId="c86d09dc-e4d8-4bba-a0b2-6bb6c20761f9" providerId="ADAL" clId="{AF4EB1B8-07A6-4481-91DF-B2D5D61615A8}" dt="2023-03-01T13:49:23.407" v="32405" actId="164"/>
          <ac:picMkLst>
            <pc:docMk/>
            <pc:sldMk cId="428376873" sldId="3217"/>
            <ac:picMk id="15" creationId="{D0DB7C9E-12A9-CFF7-4591-6AFB11589208}"/>
          </ac:picMkLst>
        </pc:picChg>
        <pc:picChg chg="add mod">
          <ac:chgData name="Mathilda Händén" userId="c86d09dc-e4d8-4bba-a0b2-6bb6c20761f9" providerId="ADAL" clId="{AF4EB1B8-07A6-4481-91DF-B2D5D61615A8}" dt="2023-03-01T12:13:33.744" v="31770" actId="1076"/>
          <ac:picMkLst>
            <pc:docMk/>
            <pc:sldMk cId="428376873" sldId="3217"/>
            <ac:picMk id="19" creationId="{DFD460B6-A63E-2CF6-E0BE-1EC4F76F6416}"/>
          </ac:picMkLst>
        </pc:picChg>
        <pc:picChg chg="add mod ord">
          <ac:chgData name="Mathilda Händén" userId="c86d09dc-e4d8-4bba-a0b2-6bb6c20761f9" providerId="ADAL" clId="{AF4EB1B8-07A6-4481-91DF-B2D5D61615A8}" dt="2023-03-01T12:13:25.210" v="31766" actId="167"/>
          <ac:picMkLst>
            <pc:docMk/>
            <pc:sldMk cId="428376873" sldId="3217"/>
            <ac:picMk id="20" creationId="{00FDD44C-FEBC-3F76-3A7B-7C3BF04693E0}"/>
          </ac:picMkLst>
        </pc:picChg>
      </pc:sldChg>
      <pc:sldChg chg="addSp delSp modSp add mod delCm">
        <pc:chgData name="Mathilda Händén" userId="c86d09dc-e4d8-4bba-a0b2-6bb6c20761f9" providerId="ADAL" clId="{AF4EB1B8-07A6-4481-91DF-B2D5D61615A8}" dt="2023-03-03T08:55:05.198" v="35891"/>
        <pc:sldMkLst>
          <pc:docMk/>
          <pc:sldMk cId="781435903" sldId="3218"/>
        </pc:sldMkLst>
        <pc:spChg chg="mod">
          <ac:chgData name="Mathilda Händén" userId="c86d09dc-e4d8-4bba-a0b2-6bb6c20761f9" providerId="ADAL" clId="{AF4EB1B8-07A6-4481-91DF-B2D5D61615A8}" dt="2023-03-02T13:53:30.833" v="35346" actId="20577"/>
          <ac:spMkLst>
            <pc:docMk/>
            <pc:sldMk cId="781435903" sldId="3218"/>
            <ac:spMk id="4" creationId="{16E46DD7-31C8-5012-6AC6-3E638F4D8EAE}"/>
          </ac:spMkLst>
        </pc:spChg>
        <pc:spChg chg="mod">
          <ac:chgData name="Mathilda Händén" userId="c86d09dc-e4d8-4bba-a0b2-6bb6c20761f9" providerId="ADAL" clId="{AF4EB1B8-07A6-4481-91DF-B2D5D61615A8}" dt="2023-03-02T13:51:54.716" v="35345" actId="20577"/>
          <ac:spMkLst>
            <pc:docMk/>
            <pc:sldMk cId="781435903" sldId="3218"/>
            <ac:spMk id="9" creationId="{C89DEC4D-A4E6-0D9D-9217-613C8B3CD343}"/>
          </ac:spMkLst>
        </pc:spChg>
        <pc:spChg chg="mod">
          <ac:chgData name="Mathilda Händén" userId="c86d09dc-e4d8-4bba-a0b2-6bb6c20761f9" providerId="ADAL" clId="{AF4EB1B8-07A6-4481-91DF-B2D5D61615A8}" dt="2023-03-03T08:38:44.385" v="35859" actId="6559"/>
          <ac:spMkLst>
            <pc:docMk/>
            <pc:sldMk cId="781435903" sldId="3218"/>
            <ac:spMk id="18" creationId="{94840B65-51D4-58A4-CBA8-76DF0033818F}"/>
          </ac:spMkLst>
        </pc:spChg>
        <pc:spChg chg="add del mod">
          <ac:chgData name="Mathilda Händén" userId="c86d09dc-e4d8-4bba-a0b2-6bb6c20761f9" providerId="ADAL" clId="{AF4EB1B8-07A6-4481-91DF-B2D5D61615A8}" dt="2023-03-01T13:49:45.468" v="32410"/>
          <ac:spMkLst>
            <pc:docMk/>
            <pc:sldMk cId="781435903" sldId="3218"/>
            <ac:spMk id="33" creationId="{A2114C18-1501-0ECD-4399-A17BD5AD320A}"/>
          </ac:spMkLst>
        </pc:spChg>
        <pc:spChg chg="add del mod ord">
          <ac:chgData name="Mathilda Händén" userId="c86d09dc-e4d8-4bba-a0b2-6bb6c20761f9" providerId="ADAL" clId="{AF4EB1B8-07A6-4481-91DF-B2D5D61615A8}" dt="2023-03-01T13:49:51.977" v="32413" actId="478"/>
          <ac:spMkLst>
            <pc:docMk/>
            <pc:sldMk cId="781435903" sldId="3218"/>
            <ac:spMk id="59" creationId="{1FAEC5E4-092C-2933-8750-FE71A0EEA1DA}"/>
          </ac:spMkLst>
        </pc:spChg>
        <pc:grpChg chg="ord">
          <ac:chgData name="Mathilda Händén" userId="c86d09dc-e4d8-4bba-a0b2-6bb6c20761f9" providerId="ADAL" clId="{AF4EB1B8-07A6-4481-91DF-B2D5D61615A8}" dt="2023-03-01T13:50:09.466" v="32414" actId="167"/>
          <ac:grpSpMkLst>
            <pc:docMk/>
            <pc:sldMk cId="781435903" sldId="3218"/>
            <ac:grpSpMk id="21" creationId="{FF17A7EA-C1E1-EE31-5D43-2580FAB061B0}"/>
          </ac:grpSpMkLst>
        </pc:grpChg>
        <pc:picChg chg="add del mod">
          <ac:chgData name="Mathilda Händén" userId="c86d09dc-e4d8-4bba-a0b2-6bb6c20761f9" providerId="ADAL" clId="{AF4EB1B8-07A6-4481-91DF-B2D5D61615A8}" dt="2023-03-01T13:49:45.468" v="32410"/>
          <ac:picMkLst>
            <pc:docMk/>
            <pc:sldMk cId="781435903" sldId="3218"/>
            <ac:picMk id="2" creationId="{08C1C112-09A8-70A9-9F3F-ACC33A9A1CB7}"/>
          </ac:picMkLst>
        </pc:picChg>
        <pc:picChg chg="add del mod">
          <ac:chgData name="Mathilda Händén" userId="c86d09dc-e4d8-4bba-a0b2-6bb6c20761f9" providerId="ADAL" clId="{AF4EB1B8-07A6-4481-91DF-B2D5D61615A8}" dt="2023-03-01T13:49:45.468" v="32410"/>
          <ac:picMkLst>
            <pc:docMk/>
            <pc:sldMk cId="781435903" sldId="3218"/>
            <ac:picMk id="3" creationId="{31516970-74B9-F56D-6A51-6E6F890FE335}"/>
          </ac:picMkLst>
        </pc:picChg>
        <pc:picChg chg="add del mod">
          <ac:chgData name="Mathilda Händén" userId="c86d09dc-e4d8-4bba-a0b2-6bb6c20761f9" providerId="ADAL" clId="{AF4EB1B8-07A6-4481-91DF-B2D5D61615A8}" dt="2023-03-01T13:49:45.468" v="32410"/>
          <ac:picMkLst>
            <pc:docMk/>
            <pc:sldMk cId="781435903" sldId="3218"/>
            <ac:picMk id="6" creationId="{405B35AF-19E0-4B07-82DD-8C2449CE19E5}"/>
          </ac:picMkLst>
        </pc:picChg>
        <pc:picChg chg="add del mod">
          <ac:chgData name="Mathilda Händén" userId="c86d09dc-e4d8-4bba-a0b2-6bb6c20761f9" providerId="ADAL" clId="{AF4EB1B8-07A6-4481-91DF-B2D5D61615A8}" dt="2023-03-01T13:49:45.468" v="32410"/>
          <ac:picMkLst>
            <pc:docMk/>
            <pc:sldMk cId="781435903" sldId="3218"/>
            <ac:picMk id="7" creationId="{2C02D2CF-40C1-2FAA-C7B7-16EF9EEEE2A8}"/>
          </ac:picMkLst>
        </pc:picChg>
        <pc:picChg chg="add del mod">
          <ac:chgData name="Mathilda Händén" userId="c86d09dc-e4d8-4bba-a0b2-6bb6c20761f9" providerId="ADAL" clId="{AF4EB1B8-07A6-4481-91DF-B2D5D61615A8}" dt="2023-03-01T13:49:45.468" v="32410"/>
          <ac:picMkLst>
            <pc:docMk/>
            <pc:sldMk cId="781435903" sldId="3218"/>
            <ac:picMk id="8" creationId="{34D103B4-2FA3-9B16-34C6-5EC3B8499E1E}"/>
          </ac:picMkLst>
        </pc:picChg>
        <pc:picChg chg="add del mod">
          <ac:chgData name="Mathilda Händén" userId="c86d09dc-e4d8-4bba-a0b2-6bb6c20761f9" providerId="ADAL" clId="{AF4EB1B8-07A6-4481-91DF-B2D5D61615A8}" dt="2023-03-01T13:49:45.468" v="32410"/>
          <ac:picMkLst>
            <pc:docMk/>
            <pc:sldMk cId="781435903" sldId="3218"/>
            <ac:picMk id="11" creationId="{2D221ECE-D8AD-C0CB-A263-B89D9F483A03}"/>
          </ac:picMkLst>
        </pc:picChg>
        <pc:picChg chg="add del mod">
          <ac:chgData name="Mathilda Händén" userId="c86d09dc-e4d8-4bba-a0b2-6bb6c20761f9" providerId="ADAL" clId="{AF4EB1B8-07A6-4481-91DF-B2D5D61615A8}" dt="2023-03-01T13:49:45.468" v="32410"/>
          <ac:picMkLst>
            <pc:docMk/>
            <pc:sldMk cId="781435903" sldId="3218"/>
            <ac:picMk id="12" creationId="{A2F732B5-415B-E600-3D50-5BCAEAD03DCC}"/>
          </ac:picMkLst>
        </pc:picChg>
        <pc:picChg chg="add del mod">
          <ac:chgData name="Mathilda Händén" userId="c86d09dc-e4d8-4bba-a0b2-6bb6c20761f9" providerId="ADAL" clId="{AF4EB1B8-07A6-4481-91DF-B2D5D61615A8}" dt="2023-03-01T13:49:45.468" v="32410"/>
          <ac:picMkLst>
            <pc:docMk/>
            <pc:sldMk cId="781435903" sldId="3218"/>
            <ac:picMk id="13" creationId="{7C1A1E17-74E2-A98A-DECC-3A2ADD12B1E6}"/>
          </ac:picMkLst>
        </pc:picChg>
        <pc:picChg chg="add del mod">
          <ac:chgData name="Mathilda Händén" userId="c86d09dc-e4d8-4bba-a0b2-6bb6c20761f9" providerId="ADAL" clId="{AF4EB1B8-07A6-4481-91DF-B2D5D61615A8}" dt="2023-03-01T13:49:45.468" v="32410"/>
          <ac:picMkLst>
            <pc:docMk/>
            <pc:sldMk cId="781435903" sldId="3218"/>
            <ac:picMk id="17" creationId="{D89A3BD4-FD8C-163F-D25F-B95F10EA99B1}"/>
          </ac:picMkLst>
        </pc:picChg>
        <pc:picChg chg="mod">
          <ac:chgData name="Mathilda Händén" userId="c86d09dc-e4d8-4bba-a0b2-6bb6c20761f9" providerId="ADAL" clId="{AF4EB1B8-07A6-4481-91DF-B2D5D61615A8}" dt="2023-03-03T08:38:46.764" v="35860" actId="1076"/>
          <ac:picMkLst>
            <pc:docMk/>
            <pc:sldMk cId="781435903" sldId="3218"/>
            <ac:picMk id="19" creationId="{DFD460B6-A63E-2CF6-E0BE-1EC4F76F6416}"/>
          </ac:picMkLst>
        </pc:picChg>
        <pc:picChg chg="del">
          <ac:chgData name="Mathilda Händén" userId="c86d09dc-e4d8-4bba-a0b2-6bb6c20761f9" providerId="ADAL" clId="{AF4EB1B8-07A6-4481-91DF-B2D5D61615A8}" dt="2023-03-01T13:49:42.657" v="32408" actId="478"/>
          <ac:picMkLst>
            <pc:docMk/>
            <pc:sldMk cId="781435903" sldId="3218"/>
            <ac:picMk id="20" creationId="{00FDD44C-FEBC-3F76-3A7B-7C3BF04693E0}"/>
          </ac:picMkLst>
        </pc:picChg>
        <pc:picChg chg="add del mod">
          <ac:chgData name="Mathilda Händén" userId="c86d09dc-e4d8-4bba-a0b2-6bb6c20761f9" providerId="ADAL" clId="{AF4EB1B8-07A6-4481-91DF-B2D5D61615A8}" dt="2023-03-01T13:49:45.468" v="32410"/>
          <ac:picMkLst>
            <pc:docMk/>
            <pc:sldMk cId="781435903" sldId="3218"/>
            <ac:picMk id="24" creationId="{4F72C711-420C-FA4F-7D6C-2DD6A09EE935}"/>
          </ac:picMkLst>
        </pc:picChg>
        <pc:picChg chg="add del mod">
          <ac:chgData name="Mathilda Händén" userId="c86d09dc-e4d8-4bba-a0b2-6bb6c20761f9" providerId="ADAL" clId="{AF4EB1B8-07A6-4481-91DF-B2D5D61615A8}" dt="2023-03-01T13:49:45.468" v="32410"/>
          <ac:picMkLst>
            <pc:docMk/>
            <pc:sldMk cId="781435903" sldId="3218"/>
            <ac:picMk id="25" creationId="{CBEA199A-9C3A-5E38-8E94-03DD8E704798}"/>
          </ac:picMkLst>
        </pc:picChg>
        <pc:picChg chg="add del mod">
          <ac:chgData name="Mathilda Händén" userId="c86d09dc-e4d8-4bba-a0b2-6bb6c20761f9" providerId="ADAL" clId="{AF4EB1B8-07A6-4481-91DF-B2D5D61615A8}" dt="2023-03-01T13:49:45.468" v="32410"/>
          <ac:picMkLst>
            <pc:docMk/>
            <pc:sldMk cId="781435903" sldId="3218"/>
            <ac:picMk id="26" creationId="{6530EB42-49BD-F1B3-718D-2392FD3F268C}"/>
          </ac:picMkLst>
        </pc:picChg>
        <pc:picChg chg="add del mod">
          <ac:chgData name="Mathilda Händén" userId="c86d09dc-e4d8-4bba-a0b2-6bb6c20761f9" providerId="ADAL" clId="{AF4EB1B8-07A6-4481-91DF-B2D5D61615A8}" dt="2023-03-01T13:49:45.468" v="32410"/>
          <ac:picMkLst>
            <pc:docMk/>
            <pc:sldMk cId="781435903" sldId="3218"/>
            <ac:picMk id="27" creationId="{623C0AFA-DB5E-C00A-2449-08F488A51AB3}"/>
          </ac:picMkLst>
        </pc:picChg>
        <pc:picChg chg="add del mod">
          <ac:chgData name="Mathilda Händén" userId="c86d09dc-e4d8-4bba-a0b2-6bb6c20761f9" providerId="ADAL" clId="{AF4EB1B8-07A6-4481-91DF-B2D5D61615A8}" dt="2023-03-01T13:49:45.468" v="32410"/>
          <ac:picMkLst>
            <pc:docMk/>
            <pc:sldMk cId="781435903" sldId="3218"/>
            <ac:picMk id="28" creationId="{B408BC56-1A2D-68DA-3CEE-1458625A55CE}"/>
          </ac:picMkLst>
        </pc:picChg>
        <pc:picChg chg="add del mod">
          <ac:chgData name="Mathilda Händén" userId="c86d09dc-e4d8-4bba-a0b2-6bb6c20761f9" providerId="ADAL" clId="{AF4EB1B8-07A6-4481-91DF-B2D5D61615A8}" dt="2023-03-01T13:49:45.468" v="32410"/>
          <ac:picMkLst>
            <pc:docMk/>
            <pc:sldMk cId="781435903" sldId="3218"/>
            <ac:picMk id="29" creationId="{B8A8634F-B66D-88E7-1B0F-C7A5CF15FA60}"/>
          </ac:picMkLst>
        </pc:picChg>
        <pc:picChg chg="add del mod">
          <ac:chgData name="Mathilda Händén" userId="c86d09dc-e4d8-4bba-a0b2-6bb6c20761f9" providerId="ADAL" clId="{AF4EB1B8-07A6-4481-91DF-B2D5D61615A8}" dt="2023-03-01T13:49:45.468" v="32410"/>
          <ac:picMkLst>
            <pc:docMk/>
            <pc:sldMk cId="781435903" sldId="3218"/>
            <ac:picMk id="30" creationId="{84FA674E-6BE6-9160-F59A-2D04EAC859BA}"/>
          </ac:picMkLst>
        </pc:picChg>
        <pc:picChg chg="add del mod">
          <ac:chgData name="Mathilda Händén" userId="c86d09dc-e4d8-4bba-a0b2-6bb6c20761f9" providerId="ADAL" clId="{AF4EB1B8-07A6-4481-91DF-B2D5D61615A8}" dt="2023-03-01T13:49:45.468" v="32410"/>
          <ac:picMkLst>
            <pc:docMk/>
            <pc:sldMk cId="781435903" sldId="3218"/>
            <ac:picMk id="31" creationId="{15287D82-56C2-866A-FC59-05630C149647}"/>
          </ac:picMkLst>
        </pc:picChg>
        <pc:picChg chg="add del mod">
          <ac:chgData name="Mathilda Händén" userId="c86d09dc-e4d8-4bba-a0b2-6bb6c20761f9" providerId="ADAL" clId="{AF4EB1B8-07A6-4481-91DF-B2D5D61615A8}" dt="2023-03-01T13:49:45.468" v="32410"/>
          <ac:picMkLst>
            <pc:docMk/>
            <pc:sldMk cId="781435903" sldId="3218"/>
            <ac:picMk id="32" creationId="{96C7B69B-7BAF-A480-8D29-2DBB3F51DDF6}"/>
          </ac:picMkLst>
        </pc:picChg>
        <pc:picChg chg="add del mod">
          <ac:chgData name="Mathilda Händén" userId="c86d09dc-e4d8-4bba-a0b2-6bb6c20761f9" providerId="ADAL" clId="{AF4EB1B8-07A6-4481-91DF-B2D5D61615A8}" dt="2023-03-01T13:49:45.468" v="32410"/>
          <ac:picMkLst>
            <pc:docMk/>
            <pc:sldMk cId="781435903" sldId="3218"/>
            <ac:picMk id="34" creationId="{A00B52F8-7CD0-C7E1-1C8F-47B3DDC4D9C5}"/>
          </ac:picMkLst>
        </pc:picChg>
        <pc:picChg chg="add del mod">
          <ac:chgData name="Mathilda Händén" userId="c86d09dc-e4d8-4bba-a0b2-6bb6c20761f9" providerId="ADAL" clId="{AF4EB1B8-07A6-4481-91DF-B2D5D61615A8}" dt="2023-03-01T13:49:45.468" v="32410"/>
          <ac:picMkLst>
            <pc:docMk/>
            <pc:sldMk cId="781435903" sldId="3218"/>
            <ac:picMk id="35" creationId="{DD8BB12F-EA8D-305C-E229-BC36C6ED082B}"/>
          </ac:picMkLst>
        </pc:picChg>
        <pc:picChg chg="add del mod">
          <ac:chgData name="Mathilda Händén" userId="c86d09dc-e4d8-4bba-a0b2-6bb6c20761f9" providerId="ADAL" clId="{AF4EB1B8-07A6-4481-91DF-B2D5D61615A8}" dt="2023-03-01T13:49:45.468" v="32410"/>
          <ac:picMkLst>
            <pc:docMk/>
            <pc:sldMk cId="781435903" sldId="3218"/>
            <ac:picMk id="36" creationId="{2AF1F3EF-D51E-9028-3CF5-54F0825F49B2}"/>
          </ac:picMkLst>
        </pc:picChg>
        <pc:picChg chg="add del mod">
          <ac:chgData name="Mathilda Händén" userId="c86d09dc-e4d8-4bba-a0b2-6bb6c20761f9" providerId="ADAL" clId="{AF4EB1B8-07A6-4481-91DF-B2D5D61615A8}" dt="2023-03-01T13:49:45.468" v="32410"/>
          <ac:picMkLst>
            <pc:docMk/>
            <pc:sldMk cId="781435903" sldId="3218"/>
            <ac:picMk id="37" creationId="{B4DE77D9-859F-28D3-4021-119077F3EA1B}"/>
          </ac:picMkLst>
        </pc:picChg>
        <pc:picChg chg="add del mod">
          <ac:chgData name="Mathilda Händén" userId="c86d09dc-e4d8-4bba-a0b2-6bb6c20761f9" providerId="ADAL" clId="{AF4EB1B8-07A6-4481-91DF-B2D5D61615A8}" dt="2023-03-01T13:49:45.468" v="32410"/>
          <ac:picMkLst>
            <pc:docMk/>
            <pc:sldMk cId="781435903" sldId="3218"/>
            <ac:picMk id="38" creationId="{012DC110-6D52-047E-C291-7C76CF5E2354}"/>
          </ac:picMkLst>
        </pc:picChg>
        <pc:picChg chg="add del mod">
          <ac:chgData name="Mathilda Händén" userId="c86d09dc-e4d8-4bba-a0b2-6bb6c20761f9" providerId="ADAL" clId="{AF4EB1B8-07A6-4481-91DF-B2D5D61615A8}" dt="2023-03-01T13:49:45.468" v="32410"/>
          <ac:picMkLst>
            <pc:docMk/>
            <pc:sldMk cId="781435903" sldId="3218"/>
            <ac:picMk id="39" creationId="{E6FE911D-5FFD-FB6E-63E6-529A7324CB53}"/>
          </ac:picMkLst>
        </pc:picChg>
        <pc:picChg chg="add del mod">
          <ac:chgData name="Mathilda Händén" userId="c86d09dc-e4d8-4bba-a0b2-6bb6c20761f9" providerId="ADAL" clId="{AF4EB1B8-07A6-4481-91DF-B2D5D61615A8}" dt="2023-03-01T13:49:45.468" v="32410"/>
          <ac:picMkLst>
            <pc:docMk/>
            <pc:sldMk cId="781435903" sldId="3218"/>
            <ac:picMk id="40" creationId="{EC570418-1114-C324-6286-D284DE657019}"/>
          </ac:picMkLst>
        </pc:picChg>
        <pc:picChg chg="add mod ord">
          <ac:chgData name="Mathilda Händén" userId="c86d09dc-e4d8-4bba-a0b2-6bb6c20761f9" providerId="ADAL" clId="{AF4EB1B8-07A6-4481-91DF-B2D5D61615A8}" dt="2023-03-01T13:49:48.631" v="32412" actId="167"/>
          <ac:picMkLst>
            <pc:docMk/>
            <pc:sldMk cId="781435903" sldId="3218"/>
            <ac:picMk id="41" creationId="{2653AE14-33A2-4949-FDA1-FCA6D55E6E1B}"/>
          </ac:picMkLst>
        </pc:picChg>
        <pc:picChg chg="add mod ord">
          <ac:chgData name="Mathilda Händén" userId="c86d09dc-e4d8-4bba-a0b2-6bb6c20761f9" providerId="ADAL" clId="{AF4EB1B8-07A6-4481-91DF-B2D5D61615A8}" dt="2023-03-01T13:49:48.631" v="32412" actId="167"/>
          <ac:picMkLst>
            <pc:docMk/>
            <pc:sldMk cId="781435903" sldId="3218"/>
            <ac:picMk id="42" creationId="{6646E1EE-4981-787D-2C79-BF67896B0F1C}"/>
          </ac:picMkLst>
        </pc:picChg>
        <pc:picChg chg="add mod ord">
          <ac:chgData name="Mathilda Händén" userId="c86d09dc-e4d8-4bba-a0b2-6bb6c20761f9" providerId="ADAL" clId="{AF4EB1B8-07A6-4481-91DF-B2D5D61615A8}" dt="2023-03-01T13:49:48.631" v="32412" actId="167"/>
          <ac:picMkLst>
            <pc:docMk/>
            <pc:sldMk cId="781435903" sldId="3218"/>
            <ac:picMk id="43" creationId="{940D3ECC-24E6-FA57-79BB-CFD7EA213B7D}"/>
          </ac:picMkLst>
        </pc:picChg>
        <pc:picChg chg="add mod ord">
          <ac:chgData name="Mathilda Händén" userId="c86d09dc-e4d8-4bba-a0b2-6bb6c20761f9" providerId="ADAL" clId="{AF4EB1B8-07A6-4481-91DF-B2D5D61615A8}" dt="2023-03-01T13:49:48.631" v="32412" actId="167"/>
          <ac:picMkLst>
            <pc:docMk/>
            <pc:sldMk cId="781435903" sldId="3218"/>
            <ac:picMk id="44" creationId="{07363A6D-2028-E3BD-8162-8F6BB98C504A}"/>
          </ac:picMkLst>
        </pc:picChg>
        <pc:picChg chg="add mod ord">
          <ac:chgData name="Mathilda Händén" userId="c86d09dc-e4d8-4bba-a0b2-6bb6c20761f9" providerId="ADAL" clId="{AF4EB1B8-07A6-4481-91DF-B2D5D61615A8}" dt="2023-03-01T13:49:48.631" v="32412" actId="167"/>
          <ac:picMkLst>
            <pc:docMk/>
            <pc:sldMk cId="781435903" sldId="3218"/>
            <ac:picMk id="45" creationId="{DF99C09C-D450-C063-C559-F7AA39DD5442}"/>
          </ac:picMkLst>
        </pc:picChg>
        <pc:picChg chg="add mod ord">
          <ac:chgData name="Mathilda Händén" userId="c86d09dc-e4d8-4bba-a0b2-6bb6c20761f9" providerId="ADAL" clId="{AF4EB1B8-07A6-4481-91DF-B2D5D61615A8}" dt="2023-03-01T13:49:48.631" v="32412" actId="167"/>
          <ac:picMkLst>
            <pc:docMk/>
            <pc:sldMk cId="781435903" sldId="3218"/>
            <ac:picMk id="46" creationId="{BCA5284C-A3B5-4D9F-A621-664A38200EC6}"/>
          </ac:picMkLst>
        </pc:picChg>
        <pc:picChg chg="add mod ord">
          <ac:chgData name="Mathilda Händén" userId="c86d09dc-e4d8-4bba-a0b2-6bb6c20761f9" providerId="ADAL" clId="{AF4EB1B8-07A6-4481-91DF-B2D5D61615A8}" dt="2023-03-01T13:49:48.631" v="32412" actId="167"/>
          <ac:picMkLst>
            <pc:docMk/>
            <pc:sldMk cId="781435903" sldId="3218"/>
            <ac:picMk id="47" creationId="{B43DE93F-B2EF-CB7E-1967-4F6511FBEFFF}"/>
          </ac:picMkLst>
        </pc:picChg>
        <pc:picChg chg="add mod ord">
          <ac:chgData name="Mathilda Händén" userId="c86d09dc-e4d8-4bba-a0b2-6bb6c20761f9" providerId="ADAL" clId="{AF4EB1B8-07A6-4481-91DF-B2D5D61615A8}" dt="2023-03-01T13:49:48.631" v="32412" actId="167"/>
          <ac:picMkLst>
            <pc:docMk/>
            <pc:sldMk cId="781435903" sldId="3218"/>
            <ac:picMk id="48" creationId="{93AC7FC8-B18C-1E71-57EA-42E35F0EC308}"/>
          </ac:picMkLst>
        </pc:picChg>
        <pc:picChg chg="add mod ord">
          <ac:chgData name="Mathilda Händén" userId="c86d09dc-e4d8-4bba-a0b2-6bb6c20761f9" providerId="ADAL" clId="{AF4EB1B8-07A6-4481-91DF-B2D5D61615A8}" dt="2023-03-01T13:49:48.631" v="32412" actId="167"/>
          <ac:picMkLst>
            <pc:docMk/>
            <pc:sldMk cId="781435903" sldId="3218"/>
            <ac:picMk id="49" creationId="{84F0F84C-849A-00DE-7269-C5DF4034F117}"/>
          </ac:picMkLst>
        </pc:picChg>
        <pc:picChg chg="add mod ord">
          <ac:chgData name="Mathilda Händén" userId="c86d09dc-e4d8-4bba-a0b2-6bb6c20761f9" providerId="ADAL" clId="{AF4EB1B8-07A6-4481-91DF-B2D5D61615A8}" dt="2023-03-01T13:49:48.631" v="32412" actId="167"/>
          <ac:picMkLst>
            <pc:docMk/>
            <pc:sldMk cId="781435903" sldId="3218"/>
            <ac:picMk id="50" creationId="{BDBCAC49-5D89-46D4-067F-AD497124B2BF}"/>
          </ac:picMkLst>
        </pc:picChg>
        <pc:picChg chg="add mod ord">
          <ac:chgData name="Mathilda Händén" userId="c86d09dc-e4d8-4bba-a0b2-6bb6c20761f9" providerId="ADAL" clId="{AF4EB1B8-07A6-4481-91DF-B2D5D61615A8}" dt="2023-03-01T13:49:48.631" v="32412" actId="167"/>
          <ac:picMkLst>
            <pc:docMk/>
            <pc:sldMk cId="781435903" sldId="3218"/>
            <ac:picMk id="51" creationId="{32F6BE54-B632-6BBF-66FC-53E9217CBCAE}"/>
          </ac:picMkLst>
        </pc:picChg>
        <pc:picChg chg="add mod ord">
          <ac:chgData name="Mathilda Händén" userId="c86d09dc-e4d8-4bba-a0b2-6bb6c20761f9" providerId="ADAL" clId="{AF4EB1B8-07A6-4481-91DF-B2D5D61615A8}" dt="2023-03-01T13:49:48.631" v="32412" actId="167"/>
          <ac:picMkLst>
            <pc:docMk/>
            <pc:sldMk cId="781435903" sldId="3218"/>
            <ac:picMk id="52" creationId="{1E99361E-E3F2-E2B6-C07E-72BCDAECCA12}"/>
          </ac:picMkLst>
        </pc:picChg>
        <pc:picChg chg="add mod ord">
          <ac:chgData name="Mathilda Händén" userId="c86d09dc-e4d8-4bba-a0b2-6bb6c20761f9" providerId="ADAL" clId="{AF4EB1B8-07A6-4481-91DF-B2D5D61615A8}" dt="2023-03-01T13:49:48.631" v="32412" actId="167"/>
          <ac:picMkLst>
            <pc:docMk/>
            <pc:sldMk cId="781435903" sldId="3218"/>
            <ac:picMk id="53" creationId="{0D6EBB75-E7AF-7A50-5B80-E709713F05CD}"/>
          </ac:picMkLst>
        </pc:picChg>
        <pc:picChg chg="add mod ord">
          <ac:chgData name="Mathilda Händén" userId="c86d09dc-e4d8-4bba-a0b2-6bb6c20761f9" providerId="ADAL" clId="{AF4EB1B8-07A6-4481-91DF-B2D5D61615A8}" dt="2023-03-01T13:49:48.631" v="32412" actId="167"/>
          <ac:picMkLst>
            <pc:docMk/>
            <pc:sldMk cId="781435903" sldId="3218"/>
            <ac:picMk id="54" creationId="{B7CF8B84-43F5-ED9E-C515-FC6B01C91A57}"/>
          </ac:picMkLst>
        </pc:picChg>
        <pc:picChg chg="add mod ord">
          <ac:chgData name="Mathilda Händén" userId="c86d09dc-e4d8-4bba-a0b2-6bb6c20761f9" providerId="ADAL" clId="{AF4EB1B8-07A6-4481-91DF-B2D5D61615A8}" dt="2023-03-01T13:49:48.631" v="32412" actId="167"/>
          <ac:picMkLst>
            <pc:docMk/>
            <pc:sldMk cId="781435903" sldId="3218"/>
            <ac:picMk id="55" creationId="{3ACF5652-79F8-1A3F-5833-FDFD57C4AACE}"/>
          </ac:picMkLst>
        </pc:picChg>
        <pc:picChg chg="add mod ord">
          <ac:chgData name="Mathilda Händén" userId="c86d09dc-e4d8-4bba-a0b2-6bb6c20761f9" providerId="ADAL" clId="{AF4EB1B8-07A6-4481-91DF-B2D5D61615A8}" dt="2023-03-01T13:49:48.631" v="32412" actId="167"/>
          <ac:picMkLst>
            <pc:docMk/>
            <pc:sldMk cId="781435903" sldId="3218"/>
            <ac:picMk id="56" creationId="{471335AB-4470-FBA5-2A4B-9BA260411228}"/>
          </ac:picMkLst>
        </pc:picChg>
        <pc:picChg chg="add mod ord">
          <ac:chgData name="Mathilda Händén" userId="c86d09dc-e4d8-4bba-a0b2-6bb6c20761f9" providerId="ADAL" clId="{AF4EB1B8-07A6-4481-91DF-B2D5D61615A8}" dt="2023-03-01T13:49:48.631" v="32412" actId="167"/>
          <ac:picMkLst>
            <pc:docMk/>
            <pc:sldMk cId="781435903" sldId="3218"/>
            <ac:picMk id="57" creationId="{39EEAB78-D648-F0F4-5752-02A5D172D84A}"/>
          </ac:picMkLst>
        </pc:picChg>
        <pc:picChg chg="add del mod ord">
          <ac:chgData name="Mathilda Händén" userId="c86d09dc-e4d8-4bba-a0b2-6bb6c20761f9" providerId="ADAL" clId="{AF4EB1B8-07A6-4481-91DF-B2D5D61615A8}" dt="2023-03-01T13:50:10.921" v="32415" actId="478"/>
          <ac:picMkLst>
            <pc:docMk/>
            <pc:sldMk cId="781435903" sldId="3218"/>
            <ac:picMk id="58" creationId="{A8623452-8A2D-4B39-9CD5-C85012B09493}"/>
          </ac:picMkLst>
        </pc:picChg>
        <pc:picChg chg="add mod ord">
          <ac:chgData name="Mathilda Händén" userId="c86d09dc-e4d8-4bba-a0b2-6bb6c20761f9" providerId="ADAL" clId="{AF4EB1B8-07A6-4481-91DF-B2D5D61615A8}" dt="2023-03-01T13:49:48.631" v="32412" actId="167"/>
          <ac:picMkLst>
            <pc:docMk/>
            <pc:sldMk cId="781435903" sldId="3218"/>
            <ac:picMk id="60" creationId="{4011A462-0117-3091-BA47-4B7465A60C5C}"/>
          </ac:picMkLst>
        </pc:picChg>
        <pc:picChg chg="add mod ord">
          <ac:chgData name="Mathilda Händén" userId="c86d09dc-e4d8-4bba-a0b2-6bb6c20761f9" providerId="ADAL" clId="{AF4EB1B8-07A6-4481-91DF-B2D5D61615A8}" dt="2023-03-01T13:49:48.631" v="32412" actId="167"/>
          <ac:picMkLst>
            <pc:docMk/>
            <pc:sldMk cId="781435903" sldId="3218"/>
            <ac:picMk id="61" creationId="{C6E505E4-75F0-3420-BEAC-D1F85AB96173}"/>
          </ac:picMkLst>
        </pc:picChg>
        <pc:picChg chg="add mod ord">
          <ac:chgData name="Mathilda Händén" userId="c86d09dc-e4d8-4bba-a0b2-6bb6c20761f9" providerId="ADAL" clId="{AF4EB1B8-07A6-4481-91DF-B2D5D61615A8}" dt="2023-03-01T13:49:48.631" v="32412" actId="167"/>
          <ac:picMkLst>
            <pc:docMk/>
            <pc:sldMk cId="781435903" sldId="3218"/>
            <ac:picMk id="62" creationId="{35028DB4-64BD-28E5-F42A-C58E2BFBBE7E}"/>
          </ac:picMkLst>
        </pc:picChg>
        <pc:picChg chg="add mod ord">
          <ac:chgData name="Mathilda Händén" userId="c86d09dc-e4d8-4bba-a0b2-6bb6c20761f9" providerId="ADAL" clId="{AF4EB1B8-07A6-4481-91DF-B2D5D61615A8}" dt="2023-03-01T13:49:48.631" v="32412" actId="167"/>
          <ac:picMkLst>
            <pc:docMk/>
            <pc:sldMk cId="781435903" sldId="3218"/>
            <ac:picMk id="63" creationId="{BC9C887B-2886-38E7-94D9-DDE562B484E8}"/>
          </ac:picMkLst>
        </pc:picChg>
        <pc:picChg chg="add mod ord">
          <ac:chgData name="Mathilda Händén" userId="c86d09dc-e4d8-4bba-a0b2-6bb6c20761f9" providerId="ADAL" clId="{AF4EB1B8-07A6-4481-91DF-B2D5D61615A8}" dt="2023-03-01T13:49:48.631" v="32412" actId="167"/>
          <ac:picMkLst>
            <pc:docMk/>
            <pc:sldMk cId="781435903" sldId="3218"/>
            <ac:picMk id="64" creationId="{44B0E36E-9D6A-94D9-A930-EBDF55DF8558}"/>
          </ac:picMkLst>
        </pc:picChg>
        <pc:picChg chg="add mod ord">
          <ac:chgData name="Mathilda Händén" userId="c86d09dc-e4d8-4bba-a0b2-6bb6c20761f9" providerId="ADAL" clId="{AF4EB1B8-07A6-4481-91DF-B2D5D61615A8}" dt="2023-03-01T13:49:48.631" v="32412" actId="167"/>
          <ac:picMkLst>
            <pc:docMk/>
            <pc:sldMk cId="781435903" sldId="3218"/>
            <ac:picMk id="65" creationId="{D5B1A0F2-FE2C-05CD-1614-74659019C29D}"/>
          </ac:picMkLst>
        </pc:picChg>
        <pc:picChg chg="add mod ord">
          <ac:chgData name="Mathilda Händén" userId="c86d09dc-e4d8-4bba-a0b2-6bb6c20761f9" providerId="ADAL" clId="{AF4EB1B8-07A6-4481-91DF-B2D5D61615A8}" dt="2023-03-02T13:51:17.571" v="35344" actId="167"/>
          <ac:picMkLst>
            <pc:docMk/>
            <pc:sldMk cId="781435903" sldId="3218"/>
            <ac:picMk id="66" creationId="{6C2CE364-82A0-4E2A-3D51-88895AF75432}"/>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3T08:55:05.198" v="35891"/>
              <pc2:cmMkLst xmlns:pc2="http://schemas.microsoft.com/office/powerpoint/2019/9/main/command">
                <pc:docMk/>
                <pc:sldMk cId="781435903" sldId="3218"/>
                <pc2:cmMk id="{EF7597AB-7611-40CD-A4FD-4C76FF033944}"/>
              </pc2:cmMkLst>
            </pc226:cmChg>
          </p:ext>
        </pc:extLst>
      </pc:sldChg>
      <pc:sldChg chg="add del">
        <pc:chgData name="Mathilda Händén" userId="c86d09dc-e4d8-4bba-a0b2-6bb6c20761f9" providerId="ADAL" clId="{AF4EB1B8-07A6-4481-91DF-B2D5D61615A8}" dt="2023-03-01T13:30:36.662" v="32212" actId="47"/>
        <pc:sldMkLst>
          <pc:docMk/>
          <pc:sldMk cId="3069805082" sldId="3218"/>
        </pc:sldMkLst>
      </pc:sldChg>
      <pc:sldChg chg="delSp modSp add del mod delAnim">
        <pc:chgData name="Mathilda Händén" userId="c86d09dc-e4d8-4bba-a0b2-6bb6c20761f9" providerId="ADAL" clId="{AF4EB1B8-07A6-4481-91DF-B2D5D61615A8}" dt="2023-03-01T14:05:30.070" v="32531" actId="47"/>
        <pc:sldMkLst>
          <pc:docMk/>
          <pc:sldMk cId="315081657" sldId="3219"/>
        </pc:sldMkLst>
        <pc:spChg chg="del">
          <ac:chgData name="Mathilda Händén" userId="c86d09dc-e4d8-4bba-a0b2-6bb6c20761f9" providerId="ADAL" clId="{AF4EB1B8-07A6-4481-91DF-B2D5D61615A8}" dt="2023-03-01T14:04:55.109" v="32524" actId="478"/>
          <ac:spMkLst>
            <pc:docMk/>
            <pc:sldMk cId="315081657" sldId="3219"/>
            <ac:spMk id="6" creationId="{425EE41A-18C2-6596-8E17-2E09D31DCCEC}"/>
          </ac:spMkLst>
        </pc:spChg>
        <pc:spChg chg="mod">
          <ac:chgData name="Mathilda Händén" userId="c86d09dc-e4d8-4bba-a0b2-6bb6c20761f9" providerId="ADAL" clId="{AF4EB1B8-07A6-4481-91DF-B2D5D61615A8}" dt="2023-03-01T14:04:59.990" v="32526" actId="1076"/>
          <ac:spMkLst>
            <pc:docMk/>
            <pc:sldMk cId="315081657" sldId="3219"/>
            <ac:spMk id="7" creationId="{B5EB1736-2AB7-3E31-C678-E9948C6DF190}"/>
          </ac:spMkLst>
        </pc:spChg>
        <pc:spChg chg="mod">
          <ac:chgData name="Mathilda Händén" userId="c86d09dc-e4d8-4bba-a0b2-6bb6c20761f9" providerId="ADAL" clId="{AF4EB1B8-07A6-4481-91DF-B2D5D61615A8}" dt="2023-03-01T14:05:02.782" v="32527" actId="1076"/>
          <ac:spMkLst>
            <pc:docMk/>
            <pc:sldMk cId="315081657" sldId="3219"/>
            <ac:spMk id="8" creationId="{5AFEEF7C-D4BF-9256-1926-F44224D3EC01}"/>
          </ac:spMkLst>
        </pc:spChg>
        <pc:spChg chg="del">
          <ac:chgData name="Mathilda Händén" userId="c86d09dc-e4d8-4bba-a0b2-6bb6c20761f9" providerId="ADAL" clId="{AF4EB1B8-07A6-4481-91DF-B2D5D61615A8}" dt="2023-03-01T14:04:56.547" v="32525" actId="478"/>
          <ac:spMkLst>
            <pc:docMk/>
            <pc:sldMk cId="315081657" sldId="3219"/>
            <ac:spMk id="13" creationId="{1CBD11EF-E7A2-4273-6C39-35DEE9E9E6C3}"/>
          </ac:spMkLst>
        </pc:spChg>
      </pc:sldChg>
      <pc:sldChg chg="addSp modSp new del modAnim modNotesTx">
        <pc:chgData name="Mathilda Händén" userId="c86d09dc-e4d8-4bba-a0b2-6bb6c20761f9" providerId="ADAL" clId="{AF4EB1B8-07A6-4481-91DF-B2D5D61615A8}" dt="2023-03-01T14:05:57.396" v="32533" actId="47"/>
        <pc:sldMkLst>
          <pc:docMk/>
          <pc:sldMk cId="2347292720" sldId="3220"/>
        </pc:sldMkLst>
        <pc:spChg chg="add mod">
          <ac:chgData name="Mathilda Händén" userId="c86d09dc-e4d8-4bba-a0b2-6bb6c20761f9" providerId="ADAL" clId="{AF4EB1B8-07A6-4481-91DF-B2D5D61615A8}" dt="2023-03-01T14:05:10.539" v="32529"/>
          <ac:spMkLst>
            <pc:docMk/>
            <pc:sldMk cId="2347292720" sldId="3220"/>
            <ac:spMk id="3" creationId="{1EBE6BC6-B2A6-1281-D0DD-A5ED1A8FC31D}"/>
          </ac:spMkLst>
        </pc:spChg>
        <pc:spChg chg="add mod">
          <ac:chgData name="Mathilda Händén" userId="c86d09dc-e4d8-4bba-a0b2-6bb6c20761f9" providerId="ADAL" clId="{AF4EB1B8-07A6-4481-91DF-B2D5D61615A8}" dt="2023-03-01T14:05:10.539" v="32529"/>
          <ac:spMkLst>
            <pc:docMk/>
            <pc:sldMk cId="2347292720" sldId="3220"/>
            <ac:spMk id="4" creationId="{8FCB0A30-F660-2872-56FF-360D81000BC5}"/>
          </ac:spMkLst>
        </pc:spChg>
        <pc:spChg chg="add mod">
          <ac:chgData name="Mathilda Händén" userId="c86d09dc-e4d8-4bba-a0b2-6bb6c20761f9" providerId="ADAL" clId="{AF4EB1B8-07A6-4481-91DF-B2D5D61615A8}" dt="2023-03-01T14:05:10.539" v="32529"/>
          <ac:spMkLst>
            <pc:docMk/>
            <pc:sldMk cId="2347292720" sldId="3220"/>
            <ac:spMk id="6" creationId="{472B04E2-7CE5-2EE1-3D95-DFC1D8322393}"/>
          </ac:spMkLst>
        </pc:spChg>
        <pc:spChg chg="add mod">
          <ac:chgData name="Mathilda Händén" userId="c86d09dc-e4d8-4bba-a0b2-6bb6c20761f9" providerId="ADAL" clId="{AF4EB1B8-07A6-4481-91DF-B2D5D61615A8}" dt="2023-03-01T14:05:10.539" v="32529"/>
          <ac:spMkLst>
            <pc:docMk/>
            <pc:sldMk cId="2347292720" sldId="3220"/>
            <ac:spMk id="7" creationId="{211CE985-F427-A80D-54FA-A339439AEC29}"/>
          </ac:spMkLst>
        </pc:spChg>
        <pc:picChg chg="add mod">
          <ac:chgData name="Mathilda Händén" userId="c86d09dc-e4d8-4bba-a0b2-6bb6c20761f9" providerId="ADAL" clId="{AF4EB1B8-07A6-4481-91DF-B2D5D61615A8}" dt="2023-03-01T14:05:10.539" v="32529"/>
          <ac:picMkLst>
            <pc:docMk/>
            <pc:sldMk cId="2347292720" sldId="3220"/>
            <ac:picMk id="2" creationId="{33C0E901-260B-DE25-5859-2CAF8CDC6180}"/>
          </ac:picMkLst>
        </pc:picChg>
        <pc:picChg chg="add mod">
          <ac:chgData name="Mathilda Händén" userId="c86d09dc-e4d8-4bba-a0b2-6bb6c20761f9" providerId="ADAL" clId="{AF4EB1B8-07A6-4481-91DF-B2D5D61615A8}" dt="2023-03-01T14:05:10.539" v="32529"/>
          <ac:picMkLst>
            <pc:docMk/>
            <pc:sldMk cId="2347292720" sldId="3220"/>
            <ac:picMk id="5" creationId="{4E3D4F44-6024-489C-767F-F3FC0B0D28DD}"/>
          </ac:picMkLst>
        </pc:picChg>
        <pc:picChg chg="add mod">
          <ac:chgData name="Mathilda Händén" userId="c86d09dc-e4d8-4bba-a0b2-6bb6c20761f9" providerId="ADAL" clId="{AF4EB1B8-07A6-4481-91DF-B2D5D61615A8}" dt="2023-03-01T14:05:10.539" v="32529"/>
          <ac:picMkLst>
            <pc:docMk/>
            <pc:sldMk cId="2347292720" sldId="3220"/>
            <ac:picMk id="8" creationId="{F5F3D9A3-E73F-3D2E-B7D7-B0408596941E}"/>
          </ac:picMkLst>
        </pc:picChg>
        <pc:picChg chg="add mod">
          <ac:chgData name="Mathilda Händén" userId="c86d09dc-e4d8-4bba-a0b2-6bb6c20761f9" providerId="ADAL" clId="{AF4EB1B8-07A6-4481-91DF-B2D5D61615A8}" dt="2023-03-01T14:05:10.539" v="32529"/>
          <ac:picMkLst>
            <pc:docMk/>
            <pc:sldMk cId="2347292720" sldId="3220"/>
            <ac:picMk id="9" creationId="{1D62E485-178E-3D66-E54F-D6C9EA4DA59E}"/>
          </ac:picMkLst>
        </pc:picChg>
        <pc:picChg chg="add mod">
          <ac:chgData name="Mathilda Händén" userId="c86d09dc-e4d8-4bba-a0b2-6bb6c20761f9" providerId="ADAL" clId="{AF4EB1B8-07A6-4481-91DF-B2D5D61615A8}" dt="2023-03-01T14:05:10.539" v="32529"/>
          <ac:picMkLst>
            <pc:docMk/>
            <pc:sldMk cId="2347292720" sldId="3220"/>
            <ac:picMk id="10" creationId="{694AECC7-9CCD-01E0-BF7A-3BB4D90CDDFB}"/>
          </ac:picMkLst>
        </pc:picChg>
        <pc:picChg chg="add mod">
          <ac:chgData name="Mathilda Händén" userId="c86d09dc-e4d8-4bba-a0b2-6bb6c20761f9" providerId="ADAL" clId="{AF4EB1B8-07A6-4481-91DF-B2D5D61615A8}" dt="2023-03-01T14:05:10.539" v="32529"/>
          <ac:picMkLst>
            <pc:docMk/>
            <pc:sldMk cId="2347292720" sldId="3220"/>
            <ac:picMk id="11" creationId="{2498BA1C-7B20-F371-94B8-3186B5E64D4D}"/>
          </ac:picMkLst>
        </pc:picChg>
        <pc:picChg chg="add mod">
          <ac:chgData name="Mathilda Händén" userId="c86d09dc-e4d8-4bba-a0b2-6bb6c20761f9" providerId="ADAL" clId="{AF4EB1B8-07A6-4481-91DF-B2D5D61615A8}" dt="2023-03-01T14:05:10.539" v="32529"/>
          <ac:picMkLst>
            <pc:docMk/>
            <pc:sldMk cId="2347292720" sldId="3220"/>
            <ac:picMk id="12" creationId="{A88AF455-23F3-342B-4B5C-9216EAF5455D}"/>
          </ac:picMkLst>
        </pc:picChg>
        <pc:picChg chg="add mod">
          <ac:chgData name="Mathilda Händén" userId="c86d09dc-e4d8-4bba-a0b2-6bb6c20761f9" providerId="ADAL" clId="{AF4EB1B8-07A6-4481-91DF-B2D5D61615A8}" dt="2023-03-01T14:05:10.539" v="32529"/>
          <ac:picMkLst>
            <pc:docMk/>
            <pc:sldMk cId="2347292720" sldId="3220"/>
            <ac:picMk id="13" creationId="{65A68DA9-60B1-632D-4A5F-2C2942073CD9}"/>
          </ac:picMkLst>
        </pc:picChg>
        <pc:picChg chg="add mod">
          <ac:chgData name="Mathilda Händén" userId="c86d09dc-e4d8-4bba-a0b2-6bb6c20761f9" providerId="ADAL" clId="{AF4EB1B8-07A6-4481-91DF-B2D5D61615A8}" dt="2023-03-01T14:05:10.539" v="32529"/>
          <ac:picMkLst>
            <pc:docMk/>
            <pc:sldMk cId="2347292720" sldId="3220"/>
            <ac:picMk id="14" creationId="{E8ABE305-9154-6DBC-6382-DBC47810F2BC}"/>
          </ac:picMkLst>
        </pc:picChg>
        <pc:picChg chg="add mod">
          <ac:chgData name="Mathilda Händén" userId="c86d09dc-e4d8-4bba-a0b2-6bb6c20761f9" providerId="ADAL" clId="{AF4EB1B8-07A6-4481-91DF-B2D5D61615A8}" dt="2023-03-01T14:05:10.539" v="32529"/>
          <ac:picMkLst>
            <pc:docMk/>
            <pc:sldMk cId="2347292720" sldId="3220"/>
            <ac:picMk id="15" creationId="{A3AAD65D-6773-15A1-063D-4B0F165CC0B7}"/>
          </ac:picMkLst>
        </pc:picChg>
        <pc:picChg chg="add mod">
          <ac:chgData name="Mathilda Händén" userId="c86d09dc-e4d8-4bba-a0b2-6bb6c20761f9" providerId="ADAL" clId="{AF4EB1B8-07A6-4481-91DF-B2D5D61615A8}" dt="2023-03-01T14:05:10.539" v="32529"/>
          <ac:picMkLst>
            <pc:docMk/>
            <pc:sldMk cId="2347292720" sldId="3220"/>
            <ac:picMk id="16" creationId="{297CA6CC-94D2-AECD-0306-C2CE4D07DEF5}"/>
          </ac:picMkLst>
        </pc:picChg>
        <pc:picChg chg="add mod">
          <ac:chgData name="Mathilda Händén" userId="c86d09dc-e4d8-4bba-a0b2-6bb6c20761f9" providerId="ADAL" clId="{AF4EB1B8-07A6-4481-91DF-B2D5D61615A8}" dt="2023-03-01T14:05:10.539" v="32529"/>
          <ac:picMkLst>
            <pc:docMk/>
            <pc:sldMk cId="2347292720" sldId="3220"/>
            <ac:picMk id="17" creationId="{1D83A82C-4988-B639-B192-A898A1DBA8B5}"/>
          </ac:picMkLst>
        </pc:picChg>
        <pc:picChg chg="add mod">
          <ac:chgData name="Mathilda Händén" userId="c86d09dc-e4d8-4bba-a0b2-6bb6c20761f9" providerId="ADAL" clId="{AF4EB1B8-07A6-4481-91DF-B2D5D61615A8}" dt="2023-03-01T14:05:10.539" v="32529"/>
          <ac:picMkLst>
            <pc:docMk/>
            <pc:sldMk cId="2347292720" sldId="3220"/>
            <ac:picMk id="18" creationId="{B982CEB8-A206-CF96-DEAD-D8F4C3D6C6E9}"/>
          </ac:picMkLst>
        </pc:picChg>
        <pc:picChg chg="add mod">
          <ac:chgData name="Mathilda Händén" userId="c86d09dc-e4d8-4bba-a0b2-6bb6c20761f9" providerId="ADAL" clId="{AF4EB1B8-07A6-4481-91DF-B2D5D61615A8}" dt="2023-03-01T14:05:10.539" v="32529"/>
          <ac:picMkLst>
            <pc:docMk/>
            <pc:sldMk cId="2347292720" sldId="3220"/>
            <ac:picMk id="19" creationId="{A6266A7D-01F5-6B91-AD8D-2C23A75B6960}"/>
          </ac:picMkLst>
        </pc:picChg>
      </pc:sldChg>
      <pc:sldChg chg="addSp delSp modSp add mod modTransition delAnim modAnim addCm delCm">
        <pc:chgData name="Mathilda Händén" userId="c86d09dc-e4d8-4bba-a0b2-6bb6c20761f9" providerId="ADAL" clId="{AF4EB1B8-07A6-4481-91DF-B2D5D61615A8}" dt="2023-03-03T08:38:37.489" v="35857" actId="1076"/>
        <pc:sldMkLst>
          <pc:docMk/>
          <pc:sldMk cId="1085524738" sldId="3221"/>
        </pc:sldMkLst>
        <pc:spChg chg="mod">
          <ac:chgData name="Mathilda Händén" userId="c86d09dc-e4d8-4bba-a0b2-6bb6c20761f9" providerId="ADAL" clId="{AF4EB1B8-07A6-4481-91DF-B2D5D61615A8}" dt="2023-03-03T08:38:35.074" v="35856" actId="6559"/>
          <ac:spMkLst>
            <pc:docMk/>
            <pc:sldMk cId="1085524738" sldId="3221"/>
            <ac:spMk id="4" creationId="{7F850E36-9F20-0A8D-33E8-0FD2030F1401}"/>
          </ac:spMkLst>
        </pc:spChg>
        <pc:spChg chg="del">
          <ac:chgData name="Mathilda Händén" userId="c86d09dc-e4d8-4bba-a0b2-6bb6c20761f9" providerId="ADAL" clId="{AF4EB1B8-07A6-4481-91DF-B2D5D61615A8}" dt="2023-03-01T14:06:00.803" v="32534" actId="478"/>
          <ac:spMkLst>
            <pc:docMk/>
            <pc:sldMk cId="1085524738" sldId="3221"/>
            <ac:spMk id="6" creationId="{425EE41A-18C2-6596-8E17-2E09D31DCCEC}"/>
          </ac:spMkLst>
        </pc:spChg>
        <pc:spChg chg="mod">
          <ac:chgData name="Mathilda Händén" userId="c86d09dc-e4d8-4bba-a0b2-6bb6c20761f9" providerId="ADAL" clId="{AF4EB1B8-07A6-4481-91DF-B2D5D61615A8}" dt="2023-03-02T08:13:50.577" v="33027" actId="1076"/>
          <ac:spMkLst>
            <pc:docMk/>
            <pc:sldMk cId="1085524738" sldId="3221"/>
            <ac:spMk id="7" creationId="{B5EB1736-2AB7-3E31-C678-E9948C6DF190}"/>
          </ac:spMkLst>
        </pc:spChg>
        <pc:spChg chg="mod">
          <ac:chgData name="Mathilda Händén" userId="c86d09dc-e4d8-4bba-a0b2-6bb6c20761f9" providerId="ADAL" clId="{AF4EB1B8-07A6-4481-91DF-B2D5D61615A8}" dt="2023-03-02T08:12:27.449" v="32995" actId="12788"/>
          <ac:spMkLst>
            <pc:docMk/>
            <pc:sldMk cId="1085524738" sldId="3221"/>
            <ac:spMk id="8" creationId="{5AFEEF7C-D4BF-9256-1926-F44224D3EC01}"/>
          </ac:spMkLst>
        </pc:spChg>
        <pc:spChg chg="del">
          <ac:chgData name="Mathilda Händén" userId="c86d09dc-e4d8-4bba-a0b2-6bb6c20761f9" providerId="ADAL" clId="{AF4EB1B8-07A6-4481-91DF-B2D5D61615A8}" dt="2023-03-01T14:06:02.924" v="32535" actId="478"/>
          <ac:spMkLst>
            <pc:docMk/>
            <pc:sldMk cId="1085524738" sldId="3221"/>
            <ac:spMk id="13" creationId="{1CBD11EF-E7A2-4273-6C39-35DEE9E9E6C3}"/>
          </ac:spMkLst>
        </pc:spChg>
        <pc:spChg chg="add del mod">
          <ac:chgData name="Mathilda Händén" userId="c86d09dc-e4d8-4bba-a0b2-6bb6c20761f9" providerId="ADAL" clId="{AF4EB1B8-07A6-4481-91DF-B2D5D61615A8}" dt="2023-03-02T08:16:25.540" v="33044" actId="478"/>
          <ac:spMkLst>
            <pc:docMk/>
            <pc:sldMk cId="1085524738" sldId="3221"/>
            <ac:spMk id="54" creationId="{5C29B6A9-EDF3-646C-C510-AC6746635B05}"/>
          </ac:spMkLst>
        </pc:spChg>
        <pc:grpChg chg="add del mod">
          <ac:chgData name="Mathilda Händén" userId="c86d09dc-e4d8-4bba-a0b2-6bb6c20761f9" providerId="ADAL" clId="{AF4EB1B8-07A6-4481-91DF-B2D5D61615A8}" dt="2023-03-02T08:08:16.209" v="32926" actId="165"/>
          <ac:grpSpMkLst>
            <pc:docMk/>
            <pc:sldMk cId="1085524738" sldId="3221"/>
            <ac:grpSpMk id="18" creationId="{E480AB4E-AB6A-22AA-1F4C-FE3D51C6B357}"/>
          </ac:grpSpMkLst>
        </pc:grpChg>
        <pc:grpChg chg="add del mod">
          <ac:chgData name="Mathilda Händén" userId="c86d09dc-e4d8-4bba-a0b2-6bb6c20761f9" providerId="ADAL" clId="{AF4EB1B8-07A6-4481-91DF-B2D5D61615A8}" dt="2023-03-02T08:08:49.627" v="32928" actId="165"/>
          <ac:grpSpMkLst>
            <pc:docMk/>
            <pc:sldMk cId="1085524738" sldId="3221"/>
            <ac:grpSpMk id="19" creationId="{1E0037D2-D2DF-47DC-D7A1-0D94629E4E6D}"/>
          </ac:grpSpMkLst>
        </pc:grpChg>
        <pc:grpChg chg="add mod">
          <ac:chgData name="Mathilda Händén" userId="c86d09dc-e4d8-4bba-a0b2-6bb6c20761f9" providerId="ADAL" clId="{AF4EB1B8-07A6-4481-91DF-B2D5D61615A8}" dt="2023-03-02T08:12:06.886" v="32993" actId="164"/>
          <ac:grpSpMkLst>
            <pc:docMk/>
            <pc:sldMk cId="1085524738" sldId="3221"/>
            <ac:grpSpMk id="29" creationId="{3E82225C-F72A-E544-A431-718C2EB99F8C}"/>
          </ac:grpSpMkLst>
        </pc:grpChg>
        <pc:grpChg chg="add del mod">
          <ac:chgData name="Mathilda Händén" userId="c86d09dc-e4d8-4bba-a0b2-6bb6c20761f9" providerId="ADAL" clId="{AF4EB1B8-07A6-4481-91DF-B2D5D61615A8}" dt="2023-03-02T08:12:47.832" v="33005" actId="165"/>
          <ac:grpSpMkLst>
            <pc:docMk/>
            <pc:sldMk cId="1085524738" sldId="3221"/>
            <ac:grpSpMk id="30" creationId="{79E27CBB-22D1-2186-3C2C-63F4B6099DEB}"/>
          </ac:grpSpMkLst>
        </pc:grpChg>
        <pc:grpChg chg="add del mod">
          <ac:chgData name="Mathilda Händén" userId="c86d09dc-e4d8-4bba-a0b2-6bb6c20761f9" providerId="ADAL" clId="{AF4EB1B8-07A6-4481-91DF-B2D5D61615A8}" dt="2023-03-02T08:13:14.731" v="33021" actId="165"/>
          <ac:grpSpMkLst>
            <pc:docMk/>
            <pc:sldMk cId="1085524738" sldId="3221"/>
            <ac:grpSpMk id="31" creationId="{278E4D28-57E4-8134-8C59-6030C8916259}"/>
          </ac:grpSpMkLst>
        </pc:grpChg>
        <pc:grpChg chg="add del mod">
          <ac:chgData name="Mathilda Händén" userId="c86d09dc-e4d8-4bba-a0b2-6bb6c20761f9" providerId="ADAL" clId="{AF4EB1B8-07A6-4481-91DF-B2D5D61615A8}" dt="2023-03-02T08:13:07.840" v="33018"/>
          <ac:grpSpMkLst>
            <pc:docMk/>
            <pc:sldMk cId="1085524738" sldId="3221"/>
            <ac:grpSpMk id="32" creationId="{1EDCF557-23FC-4A94-BE6F-88B8DFC1FF57}"/>
          </ac:grpSpMkLst>
        </pc:grpChg>
        <pc:grpChg chg="add del mod">
          <ac:chgData name="Mathilda Händén" userId="c86d09dc-e4d8-4bba-a0b2-6bb6c20761f9" providerId="ADAL" clId="{AF4EB1B8-07A6-4481-91DF-B2D5D61615A8}" dt="2023-03-02T08:14:03.155" v="33028" actId="165"/>
          <ac:grpSpMkLst>
            <pc:docMk/>
            <pc:sldMk cId="1085524738" sldId="3221"/>
            <ac:grpSpMk id="38" creationId="{A2915352-949F-1818-2743-58D9B69E65EE}"/>
          </ac:grpSpMkLst>
        </pc:grpChg>
        <pc:grpChg chg="add del mod">
          <ac:chgData name="Mathilda Händén" userId="c86d09dc-e4d8-4bba-a0b2-6bb6c20761f9" providerId="ADAL" clId="{AF4EB1B8-07A6-4481-91DF-B2D5D61615A8}" dt="2023-03-02T08:14:08.491" v="33029" actId="165"/>
          <ac:grpSpMkLst>
            <pc:docMk/>
            <pc:sldMk cId="1085524738" sldId="3221"/>
            <ac:grpSpMk id="39" creationId="{6EB53E11-E772-CEB3-F3A9-97958F512DD9}"/>
          </ac:grpSpMkLst>
        </pc:grpChg>
        <pc:picChg chg="mod">
          <ac:chgData name="Mathilda Händén" userId="c86d09dc-e4d8-4bba-a0b2-6bb6c20761f9" providerId="ADAL" clId="{AF4EB1B8-07A6-4481-91DF-B2D5D61615A8}" dt="2023-03-01T14:13:12.202" v="32663" actId="1076"/>
          <ac:picMkLst>
            <pc:docMk/>
            <pc:sldMk cId="1085524738" sldId="3221"/>
            <ac:picMk id="2" creationId="{5B589A4B-A9F3-3C0C-BD66-3285C8B713A0}"/>
          </ac:picMkLst>
        </pc:picChg>
        <pc:picChg chg="mod">
          <ac:chgData name="Mathilda Händén" userId="c86d09dc-e4d8-4bba-a0b2-6bb6c20761f9" providerId="ADAL" clId="{AF4EB1B8-07A6-4481-91DF-B2D5D61615A8}" dt="2023-03-03T08:38:37.489" v="35857" actId="1076"/>
          <ac:picMkLst>
            <pc:docMk/>
            <pc:sldMk cId="1085524738" sldId="3221"/>
            <ac:picMk id="5" creationId="{4D5FB5B4-5ECE-61A6-6325-CB7ECBC46C39}"/>
          </ac:picMkLst>
        </pc:picChg>
        <pc:picChg chg="add mod topLvl">
          <ac:chgData name="Mathilda Händén" userId="c86d09dc-e4d8-4bba-a0b2-6bb6c20761f9" providerId="ADAL" clId="{AF4EB1B8-07A6-4481-91DF-B2D5D61615A8}" dt="2023-03-02T08:14:03.155" v="33028" actId="165"/>
          <ac:picMkLst>
            <pc:docMk/>
            <pc:sldMk cId="1085524738" sldId="3221"/>
            <ac:picMk id="6" creationId="{8993BFA1-1DA6-FDFA-9534-FF5FF457A3A0}"/>
          </ac:picMkLst>
        </pc:picChg>
        <pc:picChg chg="add mod ord topLvl">
          <ac:chgData name="Mathilda Händén" userId="c86d09dc-e4d8-4bba-a0b2-6bb6c20761f9" providerId="ADAL" clId="{AF4EB1B8-07A6-4481-91DF-B2D5D61615A8}" dt="2023-03-02T08:14:03.155" v="33028" actId="165"/>
          <ac:picMkLst>
            <pc:docMk/>
            <pc:sldMk cId="1085524738" sldId="3221"/>
            <ac:picMk id="9" creationId="{3CD82040-9FC4-E9E8-557E-64600D341EA1}"/>
          </ac:picMkLst>
        </pc:picChg>
        <pc:picChg chg="add del mod ord">
          <ac:chgData name="Mathilda Händén" userId="c86d09dc-e4d8-4bba-a0b2-6bb6c20761f9" providerId="ADAL" clId="{AF4EB1B8-07A6-4481-91DF-B2D5D61615A8}" dt="2023-03-02T07:57:49.097" v="32732" actId="478"/>
          <ac:picMkLst>
            <pc:docMk/>
            <pc:sldMk cId="1085524738" sldId="3221"/>
            <ac:picMk id="10" creationId="{B3F2F7B2-84C9-4CCD-954B-C1B1A70C9341}"/>
          </ac:picMkLst>
        </pc:picChg>
        <pc:picChg chg="add del mod">
          <ac:chgData name="Mathilda Händén" userId="c86d09dc-e4d8-4bba-a0b2-6bb6c20761f9" providerId="ADAL" clId="{AF4EB1B8-07A6-4481-91DF-B2D5D61615A8}" dt="2023-03-02T07:57:57.193" v="32736" actId="478"/>
          <ac:picMkLst>
            <pc:docMk/>
            <pc:sldMk cId="1085524738" sldId="3221"/>
            <ac:picMk id="11" creationId="{93E97C41-1AD7-C7E3-5196-FC1EC9AE91D3}"/>
          </ac:picMkLst>
        </pc:picChg>
        <pc:picChg chg="add mod ord topLvl">
          <ac:chgData name="Mathilda Händén" userId="c86d09dc-e4d8-4bba-a0b2-6bb6c20761f9" providerId="ADAL" clId="{AF4EB1B8-07A6-4481-91DF-B2D5D61615A8}" dt="2023-03-02T08:14:03.155" v="33028" actId="165"/>
          <ac:picMkLst>
            <pc:docMk/>
            <pc:sldMk cId="1085524738" sldId="3221"/>
            <ac:picMk id="12" creationId="{CE5BB8EC-8392-5066-0892-9D10B18E855E}"/>
          </ac:picMkLst>
        </pc:picChg>
        <pc:picChg chg="add del mod topLvl">
          <ac:chgData name="Mathilda Händén" userId="c86d09dc-e4d8-4bba-a0b2-6bb6c20761f9" providerId="ADAL" clId="{AF4EB1B8-07A6-4481-91DF-B2D5D61615A8}" dt="2023-03-02T08:14:03.155" v="33028" actId="165"/>
          <ac:picMkLst>
            <pc:docMk/>
            <pc:sldMk cId="1085524738" sldId="3221"/>
            <ac:picMk id="13" creationId="{4C2377DA-8BA3-5CA7-2537-B416154BABAA}"/>
          </ac:picMkLst>
        </pc:picChg>
        <pc:picChg chg="del">
          <ac:chgData name="Mathilda Händén" userId="c86d09dc-e4d8-4bba-a0b2-6bb6c20761f9" providerId="ADAL" clId="{AF4EB1B8-07A6-4481-91DF-B2D5D61615A8}" dt="2023-03-01T14:06:53.085" v="32549" actId="478"/>
          <ac:picMkLst>
            <pc:docMk/>
            <pc:sldMk cId="1085524738" sldId="3221"/>
            <ac:picMk id="14" creationId="{4E4B513B-80FB-9F2F-859F-3979BB03B161}"/>
          </ac:picMkLst>
        </pc:picChg>
        <pc:picChg chg="add mod ord topLvl">
          <ac:chgData name="Mathilda Händén" userId="c86d09dc-e4d8-4bba-a0b2-6bb6c20761f9" providerId="ADAL" clId="{AF4EB1B8-07A6-4481-91DF-B2D5D61615A8}" dt="2023-03-02T08:14:03.155" v="33028" actId="165"/>
          <ac:picMkLst>
            <pc:docMk/>
            <pc:sldMk cId="1085524738" sldId="3221"/>
            <ac:picMk id="14" creationId="{CB259715-062A-ADF0-37CC-AFCF85D7737C}"/>
          </ac:picMkLst>
        </pc:picChg>
        <pc:picChg chg="add mod ord topLvl">
          <ac:chgData name="Mathilda Händén" userId="c86d09dc-e4d8-4bba-a0b2-6bb6c20761f9" providerId="ADAL" clId="{AF4EB1B8-07A6-4481-91DF-B2D5D61615A8}" dt="2023-03-02T08:14:03.155" v="33028" actId="165"/>
          <ac:picMkLst>
            <pc:docMk/>
            <pc:sldMk cId="1085524738" sldId="3221"/>
            <ac:picMk id="15" creationId="{892EECEE-C394-439C-D26A-49F3C82E1A6C}"/>
          </ac:picMkLst>
        </pc:picChg>
        <pc:picChg chg="del">
          <ac:chgData name="Mathilda Händén" userId="c86d09dc-e4d8-4bba-a0b2-6bb6c20761f9" providerId="ADAL" clId="{AF4EB1B8-07A6-4481-91DF-B2D5D61615A8}" dt="2023-03-01T14:06:42.989" v="32540" actId="478"/>
          <ac:picMkLst>
            <pc:docMk/>
            <pc:sldMk cId="1085524738" sldId="3221"/>
            <ac:picMk id="15" creationId="{BA5E6AA6-CCEE-5662-676E-B58FE35A7C92}"/>
          </ac:picMkLst>
        </pc:picChg>
        <pc:picChg chg="del">
          <ac:chgData name="Mathilda Händén" userId="c86d09dc-e4d8-4bba-a0b2-6bb6c20761f9" providerId="ADAL" clId="{AF4EB1B8-07A6-4481-91DF-B2D5D61615A8}" dt="2023-03-01T14:07:23.754" v="32562" actId="478"/>
          <ac:picMkLst>
            <pc:docMk/>
            <pc:sldMk cId="1085524738" sldId="3221"/>
            <ac:picMk id="16" creationId="{0932C2D0-2664-85CE-AD14-3AB9903030D2}"/>
          </ac:picMkLst>
        </pc:picChg>
        <pc:picChg chg="add del mod">
          <ac:chgData name="Mathilda Händén" userId="c86d09dc-e4d8-4bba-a0b2-6bb6c20761f9" providerId="ADAL" clId="{AF4EB1B8-07A6-4481-91DF-B2D5D61615A8}" dt="2023-03-02T08:01:27.786" v="32786" actId="478"/>
          <ac:picMkLst>
            <pc:docMk/>
            <pc:sldMk cId="1085524738" sldId="3221"/>
            <ac:picMk id="16" creationId="{F64CAEE7-B452-04AA-6E4C-1A33FD55E2CB}"/>
          </ac:picMkLst>
        </pc:picChg>
        <pc:picChg chg="add del mod">
          <ac:chgData name="Mathilda Händén" userId="c86d09dc-e4d8-4bba-a0b2-6bb6c20761f9" providerId="ADAL" clId="{AF4EB1B8-07A6-4481-91DF-B2D5D61615A8}" dt="2023-03-02T08:01:27.786" v="32786" actId="478"/>
          <ac:picMkLst>
            <pc:docMk/>
            <pc:sldMk cId="1085524738" sldId="3221"/>
            <ac:picMk id="17" creationId="{25F358C7-080D-1ED2-18B7-829EB754D4C9}"/>
          </ac:picMkLst>
        </pc:picChg>
        <pc:picChg chg="del">
          <ac:chgData name="Mathilda Händén" userId="c86d09dc-e4d8-4bba-a0b2-6bb6c20761f9" providerId="ADAL" clId="{AF4EB1B8-07A6-4481-91DF-B2D5D61615A8}" dt="2023-03-01T14:07:23.754" v="32562" actId="478"/>
          <ac:picMkLst>
            <pc:docMk/>
            <pc:sldMk cId="1085524738" sldId="3221"/>
            <ac:picMk id="17" creationId="{4E6C0CD9-7C31-C067-6D68-9196C974195E}"/>
          </ac:picMkLst>
        </pc:picChg>
        <pc:picChg chg="del">
          <ac:chgData name="Mathilda Händén" userId="c86d09dc-e4d8-4bba-a0b2-6bb6c20761f9" providerId="ADAL" clId="{AF4EB1B8-07A6-4481-91DF-B2D5D61615A8}" dt="2023-03-01T14:06:53.085" v="32549" actId="478"/>
          <ac:picMkLst>
            <pc:docMk/>
            <pc:sldMk cId="1085524738" sldId="3221"/>
            <ac:picMk id="18" creationId="{9EF299F6-4662-11D4-D8DA-670EEED8036E}"/>
          </ac:picMkLst>
        </pc:picChg>
        <pc:picChg chg="del">
          <ac:chgData name="Mathilda Händén" userId="c86d09dc-e4d8-4bba-a0b2-6bb6c20761f9" providerId="ADAL" clId="{AF4EB1B8-07A6-4481-91DF-B2D5D61615A8}" dt="2023-03-01T14:07:23.754" v="32562" actId="478"/>
          <ac:picMkLst>
            <pc:docMk/>
            <pc:sldMk cId="1085524738" sldId="3221"/>
            <ac:picMk id="19" creationId="{1D70155C-B30B-9455-FE64-F39260CEEF76}"/>
          </ac:picMkLst>
        </pc:picChg>
        <pc:picChg chg="del mod topLvl">
          <ac:chgData name="Mathilda Händén" userId="c86d09dc-e4d8-4bba-a0b2-6bb6c20761f9" providerId="ADAL" clId="{AF4EB1B8-07A6-4481-91DF-B2D5D61615A8}" dt="2023-03-02T08:11:00.396" v="32970" actId="478"/>
          <ac:picMkLst>
            <pc:docMk/>
            <pc:sldMk cId="1085524738" sldId="3221"/>
            <ac:picMk id="20" creationId="{7CC4A448-1E10-3CEE-B6C5-986F31B3F991}"/>
          </ac:picMkLst>
        </pc:picChg>
        <pc:picChg chg="del">
          <ac:chgData name="Mathilda Händén" userId="c86d09dc-e4d8-4bba-a0b2-6bb6c20761f9" providerId="ADAL" clId="{AF4EB1B8-07A6-4481-91DF-B2D5D61615A8}" dt="2023-03-01T14:07:23.754" v="32562" actId="478"/>
          <ac:picMkLst>
            <pc:docMk/>
            <pc:sldMk cId="1085524738" sldId="3221"/>
            <ac:picMk id="20" creationId="{ABF3BBB5-1B6A-95B9-11CC-D73D9CBC4383}"/>
          </ac:picMkLst>
        </pc:picChg>
        <pc:picChg chg="del">
          <ac:chgData name="Mathilda Händén" userId="c86d09dc-e4d8-4bba-a0b2-6bb6c20761f9" providerId="ADAL" clId="{AF4EB1B8-07A6-4481-91DF-B2D5D61615A8}" dt="2023-03-01T14:06:43.364" v="32541" actId="478"/>
          <ac:picMkLst>
            <pc:docMk/>
            <pc:sldMk cId="1085524738" sldId="3221"/>
            <ac:picMk id="21" creationId="{520C49B5-DBCE-5133-CEF3-C784171055C1}"/>
          </ac:picMkLst>
        </pc:picChg>
        <pc:picChg chg="del mod topLvl">
          <ac:chgData name="Mathilda Händén" userId="c86d09dc-e4d8-4bba-a0b2-6bb6c20761f9" providerId="ADAL" clId="{AF4EB1B8-07A6-4481-91DF-B2D5D61615A8}" dt="2023-03-02T08:10:59.766" v="32969" actId="478"/>
          <ac:picMkLst>
            <pc:docMk/>
            <pc:sldMk cId="1085524738" sldId="3221"/>
            <ac:picMk id="21" creationId="{5D673E76-11D4-F43E-C11D-ADAA8042F1FA}"/>
          </ac:picMkLst>
        </pc:picChg>
        <pc:picChg chg="del">
          <ac:chgData name="Mathilda Händén" userId="c86d09dc-e4d8-4bba-a0b2-6bb6c20761f9" providerId="ADAL" clId="{AF4EB1B8-07A6-4481-91DF-B2D5D61615A8}" dt="2023-03-01T14:06:53.085" v="32549" actId="478"/>
          <ac:picMkLst>
            <pc:docMk/>
            <pc:sldMk cId="1085524738" sldId="3221"/>
            <ac:picMk id="22" creationId="{4E6DF1D7-96F9-4C15-7306-ACCD332E4C17}"/>
          </ac:picMkLst>
        </pc:picChg>
        <pc:picChg chg="del mod topLvl">
          <ac:chgData name="Mathilda Händén" userId="c86d09dc-e4d8-4bba-a0b2-6bb6c20761f9" providerId="ADAL" clId="{AF4EB1B8-07A6-4481-91DF-B2D5D61615A8}" dt="2023-03-02T08:10:58.301" v="32968" actId="478"/>
          <ac:picMkLst>
            <pc:docMk/>
            <pc:sldMk cId="1085524738" sldId="3221"/>
            <ac:picMk id="22" creationId="{584861A6-38B2-7C04-A3C0-DC985AA8DC24}"/>
          </ac:picMkLst>
        </pc:picChg>
        <pc:picChg chg="del">
          <ac:chgData name="Mathilda Händén" userId="c86d09dc-e4d8-4bba-a0b2-6bb6c20761f9" providerId="ADAL" clId="{AF4EB1B8-07A6-4481-91DF-B2D5D61615A8}" dt="2023-03-01T14:06:43.755" v="32542" actId="478"/>
          <ac:picMkLst>
            <pc:docMk/>
            <pc:sldMk cId="1085524738" sldId="3221"/>
            <ac:picMk id="23" creationId="{632C2516-0A66-E19C-B0CE-D87DD370B1B6}"/>
          </ac:picMkLst>
        </pc:picChg>
        <pc:picChg chg="del mod topLvl">
          <ac:chgData name="Mathilda Händén" userId="c86d09dc-e4d8-4bba-a0b2-6bb6c20761f9" providerId="ADAL" clId="{AF4EB1B8-07A6-4481-91DF-B2D5D61615A8}" dt="2023-03-02T08:10:58.301" v="32968" actId="478"/>
          <ac:picMkLst>
            <pc:docMk/>
            <pc:sldMk cId="1085524738" sldId="3221"/>
            <ac:picMk id="23" creationId="{A9A053BC-ACBF-2C51-F27C-D1BB38245FE8}"/>
          </ac:picMkLst>
        </pc:picChg>
        <pc:picChg chg="del">
          <ac:chgData name="Mathilda Händén" userId="c86d09dc-e4d8-4bba-a0b2-6bb6c20761f9" providerId="ADAL" clId="{AF4EB1B8-07A6-4481-91DF-B2D5D61615A8}" dt="2023-03-01T14:07:23.754" v="32562" actId="478"/>
          <ac:picMkLst>
            <pc:docMk/>
            <pc:sldMk cId="1085524738" sldId="3221"/>
            <ac:picMk id="24" creationId="{9AA7109B-CF3D-5372-DD6B-10B19D0D4E73}"/>
          </ac:picMkLst>
        </pc:picChg>
        <pc:picChg chg="del mod topLvl">
          <ac:chgData name="Mathilda Händén" userId="c86d09dc-e4d8-4bba-a0b2-6bb6c20761f9" providerId="ADAL" clId="{AF4EB1B8-07A6-4481-91DF-B2D5D61615A8}" dt="2023-03-02T08:10:58.301" v="32968" actId="478"/>
          <ac:picMkLst>
            <pc:docMk/>
            <pc:sldMk cId="1085524738" sldId="3221"/>
            <ac:picMk id="24" creationId="{D8895FBE-3921-836A-B961-72BDDD0F891F}"/>
          </ac:picMkLst>
        </pc:picChg>
        <pc:picChg chg="del">
          <ac:chgData name="Mathilda Händén" userId="c86d09dc-e4d8-4bba-a0b2-6bb6c20761f9" providerId="ADAL" clId="{AF4EB1B8-07A6-4481-91DF-B2D5D61615A8}" dt="2023-03-01T14:07:23.754" v="32562" actId="478"/>
          <ac:picMkLst>
            <pc:docMk/>
            <pc:sldMk cId="1085524738" sldId="3221"/>
            <ac:picMk id="25" creationId="{8EA30096-9647-4E4D-8E48-A4365F6F38EA}"/>
          </ac:picMkLst>
        </pc:picChg>
        <pc:picChg chg="del mod topLvl">
          <ac:chgData name="Mathilda Händén" userId="c86d09dc-e4d8-4bba-a0b2-6bb6c20761f9" providerId="ADAL" clId="{AF4EB1B8-07A6-4481-91DF-B2D5D61615A8}" dt="2023-03-02T08:10:58.301" v="32968" actId="478"/>
          <ac:picMkLst>
            <pc:docMk/>
            <pc:sldMk cId="1085524738" sldId="3221"/>
            <ac:picMk id="25" creationId="{9F3DF5DB-1322-1AF5-EF93-A33E3E1B323F}"/>
          </ac:picMkLst>
        </pc:picChg>
        <pc:picChg chg="add del mod ord">
          <ac:chgData name="Mathilda Händén" userId="c86d09dc-e4d8-4bba-a0b2-6bb6c20761f9" providerId="ADAL" clId="{AF4EB1B8-07A6-4481-91DF-B2D5D61615A8}" dt="2023-03-02T07:58:04.611" v="32739" actId="478"/>
          <ac:picMkLst>
            <pc:docMk/>
            <pc:sldMk cId="1085524738" sldId="3221"/>
            <ac:picMk id="26" creationId="{251AFD10-9B8A-F065-EC51-7600A1B6C010}"/>
          </ac:picMkLst>
        </pc:picChg>
        <pc:picChg chg="add del mod">
          <ac:chgData name="Mathilda Händén" userId="c86d09dc-e4d8-4bba-a0b2-6bb6c20761f9" providerId="ADAL" clId="{AF4EB1B8-07A6-4481-91DF-B2D5D61615A8}" dt="2023-03-02T07:58:44.227" v="32754" actId="478"/>
          <ac:picMkLst>
            <pc:docMk/>
            <pc:sldMk cId="1085524738" sldId="3221"/>
            <ac:picMk id="27" creationId="{29A2C511-0417-5C24-986F-D6C4D2CA0834}"/>
          </ac:picMkLst>
        </pc:picChg>
        <pc:picChg chg="add del mod">
          <ac:chgData name="Mathilda Händén" userId="c86d09dc-e4d8-4bba-a0b2-6bb6c20761f9" providerId="ADAL" clId="{AF4EB1B8-07A6-4481-91DF-B2D5D61615A8}" dt="2023-03-01T14:07:39.956" v="32567" actId="478"/>
          <ac:picMkLst>
            <pc:docMk/>
            <pc:sldMk cId="1085524738" sldId="3221"/>
            <ac:picMk id="28" creationId="{181B4573-ECAC-1BE3-DC6A-720DFB7A3564}"/>
          </ac:picMkLst>
        </pc:picChg>
        <pc:picChg chg="add del mod">
          <ac:chgData name="Mathilda Händén" userId="c86d09dc-e4d8-4bba-a0b2-6bb6c20761f9" providerId="ADAL" clId="{AF4EB1B8-07A6-4481-91DF-B2D5D61615A8}" dt="2023-03-01T14:07:39.956" v="32567" actId="478"/>
          <ac:picMkLst>
            <pc:docMk/>
            <pc:sldMk cId="1085524738" sldId="3221"/>
            <ac:picMk id="29" creationId="{8B337236-9303-147F-D433-8189EFE0EADF}"/>
          </ac:picMkLst>
        </pc:picChg>
        <pc:picChg chg="add del mod">
          <ac:chgData name="Mathilda Händén" userId="c86d09dc-e4d8-4bba-a0b2-6bb6c20761f9" providerId="ADAL" clId="{AF4EB1B8-07A6-4481-91DF-B2D5D61615A8}" dt="2023-03-01T14:07:39.956" v="32567" actId="478"/>
          <ac:picMkLst>
            <pc:docMk/>
            <pc:sldMk cId="1085524738" sldId="3221"/>
            <ac:picMk id="30" creationId="{93FB00C5-F3C7-87C8-1388-B93DBB4EC928}"/>
          </ac:picMkLst>
        </pc:picChg>
        <pc:picChg chg="add del mod">
          <ac:chgData name="Mathilda Händén" userId="c86d09dc-e4d8-4bba-a0b2-6bb6c20761f9" providerId="ADAL" clId="{AF4EB1B8-07A6-4481-91DF-B2D5D61615A8}" dt="2023-03-01T14:07:39.956" v="32567" actId="478"/>
          <ac:picMkLst>
            <pc:docMk/>
            <pc:sldMk cId="1085524738" sldId="3221"/>
            <ac:picMk id="31" creationId="{DB912020-8655-5C7E-1787-42817EE9EDCC}"/>
          </ac:picMkLst>
        </pc:picChg>
        <pc:picChg chg="add del mod">
          <ac:chgData name="Mathilda Händén" userId="c86d09dc-e4d8-4bba-a0b2-6bb6c20761f9" providerId="ADAL" clId="{AF4EB1B8-07A6-4481-91DF-B2D5D61615A8}" dt="2023-03-01T14:07:39.956" v="32567" actId="478"/>
          <ac:picMkLst>
            <pc:docMk/>
            <pc:sldMk cId="1085524738" sldId="3221"/>
            <ac:picMk id="32" creationId="{5160612E-91E8-EA2C-2AD8-2E878D4C0566}"/>
          </ac:picMkLst>
        </pc:picChg>
        <pc:picChg chg="mod">
          <ac:chgData name="Mathilda Händén" userId="c86d09dc-e4d8-4bba-a0b2-6bb6c20761f9" providerId="ADAL" clId="{AF4EB1B8-07A6-4481-91DF-B2D5D61615A8}" dt="2023-03-02T08:13:02.990" v="33015"/>
          <ac:picMkLst>
            <pc:docMk/>
            <pc:sldMk cId="1085524738" sldId="3221"/>
            <ac:picMk id="33" creationId="{0FE32322-A882-9964-D12F-4F8C563811EC}"/>
          </ac:picMkLst>
        </pc:picChg>
        <pc:picChg chg="add del mod">
          <ac:chgData name="Mathilda Händén" userId="c86d09dc-e4d8-4bba-a0b2-6bb6c20761f9" providerId="ADAL" clId="{AF4EB1B8-07A6-4481-91DF-B2D5D61615A8}" dt="2023-03-01T14:07:39.956" v="32567" actId="478"/>
          <ac:picMkLst>
            <pc:docMk/>
            <pc:sldMk cId="1085524738" sldId="3221"/>
            <ac:picMk id="33" creationId="{F4F13EAA-60F0-B679-E195-93B90FB96142}"/>
          </ac:picMkLst>
        </pc:picChg>
        <pc:picChg chg="mod">
          <ac:chgData name="Mathilda Händén" userId="c86d09dc-e4d8-4bba-a0b2-6bb6c20761f9" providerId="ADAL" clId="{AF4EB1B8-07A6-4481-91DF-B2D5D61615A8}" dt="2023-03-02T08:13:02.990" v="33015"/>
          <ac:picMkLst>
            <pc:docMk/>
            <pc:sldMk cId="1085524738" sldId="3221"/>
            <ac:picMk id="34" creationId="{C54D4432-9EBC-8182-7750-6A82115AF9A1}"/>
          </ac:picMkLst>
        </pc:picChg>
        <pc:picChg chg="add del mod">
          <ac:chgData name="Mathilda Händén" userId="c86d09dc-e4d8-4bba-a0b2-6bb6c20761f9" providerId="ADAL" clId="{AF4EB1B8-07A6-4481-91DF-B2D5D61615A8}" dt="2023-03-01T14:10:33.173" v="32629" actId="478"/>
          <ac:picMkLst>
            <pc:docMk/>
            <pc:sldMk cId="1085524738" sldId="3221"/>
            <ac:picMk id="34" creationId="{EE0F4AC7-E8AC-7E5E-B28D-F5EA682000F3}"/>
          </ac:picMkLst>
        </pc:picChg>
        <pc:picChg chg="mod">
          <ac:chgData name="Mathilda Händén" userId="c86d09dc-e4d8-4bba-a0b2-6bb6c20761f9" providerId="ADAL" clId="{AF4EB1B8-07A6-4481-91DF-B2D5D61615A8}" dt="2023-03-02T08:13:02.990" v="33015"/>
          <ac:picMkLst>
            <pc:docMk/>
            <pc:sldMk cId="1085524738" sldId="3221"/>
            <ac:picMk id="35" creationId="{C32E3B52-DD78-DF70-0264-CD98E2C0A992}"/>
          </ac:picMkLst>
        </pc:picChg>
        <pc:picChg chg="add del mod">
          <ac:chgData name="Mathilda Händén" userId="c86d09dc-e4d8-4bba-a0b2-6bb6c20761f9" providerId="ADAL" clId="{AF4EB1B8-07A6-4481-91DF-B2D5D61615A8}" dt="2023-03-01T14:10:33.173" v="32629" actId="478"/>
          <ac:picMkLst>
            <pc:docMk/>
            <pc:sldMk cId="1085524738" sldId="3221"/>
            <ac:picMk id="35" creationId="{DCBF8BD7-BFA3-8398-A127-0C1C5145F335}"/>
          </ac:picMkLst>
        </pc:picChg>
        <pc:picChg chg="mod">
          <ac:chgData name="Mathilda Händén" userId="c86d09dc-e4d8-4bba-a0b2-6bb6c20761f9" providerId="ADAL" clId="{AF4EB1B8-07A6-4481-91DF-B2D5D61615A8}" dt="2023-03-02T08:13:02.990" v="33015"/>
          <ac:picMkLst>
            <pc:docMk/>
            <pc:sldMk cId="1085524738" sldId="3221"/>
            <ac:picMk id="36" creationId="{816BEFBC-7722-7E06-B548-66E388135030}"/>
          </ac:picMkLst>
        </pc:picChg>
        <pc:picChg chg="add del mod">
          <ac:chgData name="Mathilda Händén" userId="c86d09dc-e4d8-4bba-a0b2-6bb6c20761f9" providerId="ADAL" clId="{AF4EB1B8-07A6-4481-91DF-B2D5D61615A8}" dt="2023-03-01T14:10:33.173" v="32629" actId="478"/>
          <ac:picMkLst>
            <pc:docMk/>
            <pc:sldMk cId="1085524738" sldId="3221"/>
            <ac:picMk id="36" creationId="{99307F45-807A-6A5C-BE65-EC73226A4DCB}"/>
          </ac:picMkLst>
        </pc:picChg>
        <pc:picChg chg="add del mod">
          <ac:chgData name="Mathilda Händén" userId="c86d09dc-e4d8-4bba-a0b2-6bb6c20761f9" providerId="ADAL" clId="{AF4EB1B8-07A6-4481-91DF-B2D5D61615A8}" dt="2023-03-01T14:10:33.173" v="32629" actId="478"/>
          <ac:picMkLst>
            <pc:docMk/>
            <pc:sldMk cId="1085524738" sldId="3221"/>
            <ac:picMk id="37" creationId="{6D5A3D83-093D-D3C5-07CE-296F0EF6440E}"/>
          </ac:picMkLst>
        </pc:picChg>
        <pc:picChg chg="mod">
          <ac:chgData name="Mathilda Händén" userId="c86d09dc-e4d8-4bba-a0b2-6bb6c20761f9" providerId="ADAL" clId="{AF4EB1B8-07A6-4481-91DF-B2D5D61615A8}" dt="2023-03-02T08:13:02.990" v="33015"/>
          <ac:picMkLst>
            <pc:docMk/>
            <pc:sldMk cId="1085524738" sldId="3221"/>
            <ac:picMk id="37" creationId="{79E993D3-3B0D-4546-E165-95B764E521ED}"/>
          </ac:picMkLst>
        </pc:picChg>
        <pc:picChg chg="add del mod">
          <ac:chgData name="Mathilda Händén" userId="c86d09dc-e4d8-4bba-a0b2-6bb6c20761f9" providerId="ADAL" clId="{AF4EB1B8-07A6-4481-91DF-B2D5D61615A8}" dt="2023-03-01T14:10:33.173" v="32629" actId="478"/>
          <ac:picMkLst>
            <pc:docMk/>
            <pc:sldMk cId="1085524738" sldId="3221"/>
            <ac:picMk id="38" creationId="{263FC92B-BAD1-0C6C-2089-D5088A57AAED}"/>
          </ac:picMkLst>
        </pc:picChg>
        <pc:picChg chg="add del mod">
          <ac:chgData name="Mathilda Händén" userId="c86d09dc-e4d8-4bba-a0b2-6bb6c20761f9" providerId="ADAL" clId="{AF4EB1B8-07A6-4481-91DF-B2D5D61615A8}" dt="2023-03-01T14:10:33.173" v="32629" actId="478"/>
          <ac:picMkLst>
            <pc:docMk/>
            <pc:sldMk cId="1085524738" sldId="3221"/>
            <ac:picMk id="39" creationId="{2A29A0E6-1B20-ED24-56EA-091A72370A52}"/>
          </ac:picMkLst>
        </pc:picChg>
        <pc:picChg chg="add mod">
          <ac:chgData name="Mathilda Händén" userId="c86d09dc-e4d8-4bba-a0b2-6bb6c20761f9" providerId="ADAL" clId="{AF4EB1B8-07A6-4481-91DF-B2D5D61615A8}" dt="2023-03-02T08:13:50.577" v="33027" actId="1076"/>
          <ac:picMkLst>
            <pc:docMk/>
            <pc:sldMk cId="1085524738" sldId="3221"/>
            <ac:picMk id="40" creationId="{2A395A88-94E1-E1F2-6E3E-EC3C2C2CE89B}"/>
          </ac:picMkLst>
        </pc:picChg>
        <pc:picChg chg="add mod">
          <ac:chgData name="Mathilda Händén" userId="c86d09dc-e4d8-4bba-a0b2-6bb6c20761f9" providerId="ADAL" clId="{AF4EB1B8-07A6-4481-91DF-B2D5D61615A8}" dt="2023-03-02T08:12:27.449" v="32995" actId="12788"/>
          <ac:picMkLst>
            <pc:docMk/>
            <pc:sldMk cId="1085524738" sldId="3221"/>
            <ac:picMk id="41" creationId="{4DAFB4B5-D9BE-7FA0-0F11-64572946C6D1}"/>
          </ac:picMkLst>
        </pc:picChg>
        <pc:picChg chg="add del mod">
          <ac:chgData name="Mathilda Händén" userId="c86d09dc-e4d8-4bba-a0b2-6bb6c20761f9" providerId="ADAL" clId="{AF4EB1B8-07A6-4481-91DF-B2D5D61615A8}" dt="2023-03-01T14:11:30.022" v="32643" actId="478"/>
          <ac:picMkLst>
            <pc:docMk/>
            <pc:sldMk cId="1085524738" sldId="3221"/>
            <ac:picMk id="42" creationId="{EBE50134-D7A2-AC77-D9C5-AFD1D4D9DB90}"/>
          </ac:picMkLst>
        </pc:picChg>
        <pc:picChg chg="mod topLvl">
          <ac:chgData name="Mathilda Händén" userId="c86d09dc-e4d8-4bba-a0b2-6bb6c20761f9" providerId="ADAL" clId="{AF4EB1B8-07A6-4481-91DF-B2D5D61615A8}" dt="2023-03-02T08:14:08.491" v="33029" actId="165"/>
          <ac:picMkLst>
            <pc:docMk/>
            <pc:sldMk cId="1085524738" sldId="3221"/>
            <ac:picMk id="42" creationId="{EDFD654F-8EFA-EB25-32F8-49B64D03124D}"/>
          </ac:picMkLst>
        </pc:picChg>
        <pc:picChg chg="mod topLvl">
          <ac:chgData name="Mathilda Händén" userId="c86d09dc-e4d8-4bba-a0b2-6bb6c20761f9" providerId="ADAL" clId="{AF4EB1B8-07A6-4481-91DF-B2D5D61615A8}" dt="2023-03-02T08:14:08.491" v="33029" actId="165"/>
          <ac:picMkLst>
            <pc:docMk/>
            <pc:sldMk cId="1085524738" sldId="3221"/>
            <ac:picMk id="43" creationId="{243F4804-171E-CB9E-0392-2A44059E7440}"/>
          </ac:picMkLst>
        </pc:picChg>
        <pc:picChg chg="add del mod">
          <ac:chgData name="Mathilda Händén" userId="c86d09dc-e4d8-4bba-a0b2-6bb6c20761f9" providerId="ADAL" clId="{AF4EB1B8-07A6-4481-91DF-B2D5D61615A8}" dt="2023-03-01T14:11:30.022" v="32643" actId="478"/>
          <ac:picMkLst>
            <pc:docMk/>
            <pc:sldMk cId="1085524738" sldId="3221"/>
            <ac:picMk id="43" creationId="{AD4AAE2B-4417-1990-C09B-3962272D9505}"/>
          </ac:picMkLst>
        </pc:picChg>
        <pc:picChg chg="mod topLvl">
          <ac:chgData name="Mathilda Händén" userId="c86d09dc-e4d8-4bba-a0b2-6bb6c20761f9" providerId="ADAL" clId="{AF4EB1B8-07A6-4481-91DF-B2D5D61615A8}" dt="2023-03-02T08:15:40.996" v="33037" actId="1076"/>
          <ac:picMkLst>
            <pc:docMk/>
            <pc:sldMk cId="1085524738" sldId="3221"/>
            <ac:picMk id="44" creationId="{92DD6A74-C292-AB16-0BD9-1EFD86D16CE1}"/>
          </ac:picMkLst>
        </pc:picChg>
        <pc:picChg chg="add del mod">
          <ac:chgData name="Mathilda Händén" userId="c86d09dc-e4d8-4bba-a0b2-6bb6c20761f9" providerId="ADAL" clId="{AF4EB1B8-07A6-4481-91DF-B2D5D61615A8}" dt="2023-03-01T14:11:30.022" v="32643" actId="478"/>
          <ac:picMkLst>
            <pc:docMk/>
            <pc:sldMk cId="1085524738" sldId="3221"/>
            <ac:picMk id="44" creationId="{9BA24DB3-0153-02EE-1D16-DF72CECB9978}"/>
          </ac:picMkLst>
        </pc:picChg>
        <pc:picChg chg="add del mod">
          <ac:chgData name="Mathilda Händén" userId="c86d09dc-e4d8-4bba-a0b2-6bb6c20761f9" providerId="ADAL" clId="{AF4EB1B8-07A6-4481-91DF-B2D5D61615A8}" dt="2023-03-01T14:11:31.134" v="32644" actId="478"/>
          <ac:picMkLst>
            <pc:docMk/>
            <pc:sldMk cId="1085524738" sldId="3221"/>
            <ac:picMk id="45" creationId="{71F55476-75BE-C95F-FAE6-D56E5A0112DC}"/>
          </ac:picMkLst>
        </pc:picChg>
        <pc:picChg chg="mod topLvl">
          <ac:chgData name="Mathilda Händén" userId="c86d09dc-e4d8-4bba-a0b2-6bb6c20761f9" providerId="ADAL" clId="{AF4EB1B8-07A6-4481-91DF-B2D5D61615A8}" dt="2023-03-02T08:14:08.491" v="33029" actId="165"/>
          <ac:picMkLst>
            <pc:docMk/>
            <pc:sldMk cId="1085524738" sldId="3221"/>
            <ac:picMk id="45" creationId="{72CA74A0-CEBA-546D-96F0-020133C1A70B}"/>
          </ac:picMkLst>
        </pc:picChg>
        <pc:picChg chg="mod topLvl">
          <ac:chgData name="Mathilda Händén" userId="c86d09dc-e4d8-4bba-a0b2-6bb6c20761f9" providerId="ADAL" clId="{AF4EB1B8-07A6-4481-91DF-B2D5D61615A8}" dt="2023-03-02T08:14:08.491" v="33029" actId="165"/>
          <ac:picMkLst>
            <pc:docMk/>
            <pc:sldMk cId="1085524738" sldId="3221"/>
            <ac:picMk id="46" creationId="{7D397187-A3C9-EF35-D1AC-3BDD3A9D6DB6}"/>
          </ac:picMkLst>
        </pc:picChg>
        <pc:picChg chg="add del mod">
          <ac:chgData name="Mathilda Händén" userId="c86d09dc-e4d8-4bba-a0b2-6bb6c20761f9" providerId="ADAL" clId="{AF4EB1B8-07A6-4481-91DF-B2D5D61615A8}" dt="2023-03-01T14:11:30.022" v="32643" actId="478"/>
          <ac:picMkLst>
            <pc:docMk/>
            <pc:sldMk cId="1085524738" sldId="3221"/>
            <ac:picMk id="46" creationId="{ACB4BE76-6B27-34BF-0A81-5C718F4808BE}"/>
          </ac:picMkLst>
        </pc:picChg>
        <pc:picChg chg="add del mod">
          <ac:chgData name="Mathilda Händén" userId="c86d09dc-e4d8-4bba-a0b2-6bb6c20761f9" providerId="ADAL" clId="{AF4EB1B8-07A6-4481-91DF-B2D5D61615A8}" dt="2023-03-01T14:11:30.022" v="32643" actId="478"/>
          <ac:picMkLst>
            <pc:docMk/>
            <pc:sldMk cId="1085524738" sldId="3221"/>
            <ac:picMk id="47" creationId="{24AD11C8-50CD-7FB0-8DB7-FC69577329A7}"/>
          </ac:picMkLst>
        </pc:picChg>
        <pc:picChg chg="mod topLvl">
          <ac:chgData name="Mathilda Händén" userId="c86d09dc-e4d8-4bba-a0b2-6bb6c20761f9" providerId="ADAL" clId="{AF4EB1B8-07A6-4481-91DF-B2D5D61615A8}" dt="2023-03-02T08:14:08.491" v="33029" actId="165"/>
          <ac:picMkLst>
            <pc:docMk/>
            <pc:sldMk cId="1085524738" sldId="3221"/>
            <ac:picMk id="47" creationId="{4E31F94C-BF1D-44E7-B713-47B526892C92}"/>
          </ac:picMkLst>
        </pc:picChg>
        <pc:picChg chg="add del mod">
          <ac:chgData name="Mathilda Händén" userId="c86d09dc-e4d8-4bba-a0b2-6bb6c20761f9" providerId="ADAL" clId="{AF4EB1B8-07A6-4481-91DF-B2D5D61615A8}" dt="2023-03-02T07:59:56.412" v="32776" actId="478"/>
          <ac:picMkLst>
            <pc:docMk/>
            <pc:sldMk cId="1085524738" sldId="3221"/>
            <ac:picMk id="48" creationId="{389AA231-C50D-38A7-E586-3E72113B0456}"/>
          </ac:picMkLst>
        </pc:picChg>
        <pc:picChg chg="add del mod">
          <ac:chgData name="Mathilda Händén" userId="c86d09dc-e4d8-4bba-a0b2-6bb6c20761f9" providerId="ADAL" clId="{AF4EB1B8-07A6-4481-91DF-B2D5D61615A8}" dt="2023-03-02T07:59:49.384" v="32773" actId="478"/>
          <ac:picMkLst>
            <pc:docMk/>
            <pc:sldMk cId="1085524738" sldId="3221"/>
            <ac:picMk id="49" creationId="{6FF929E3-BBC0-D7B9-9599-5CEB828A4908}"/>
          </ac:picMkLst>
        </pc:picChg>
        <pc:picChg chg="add del mod">
          <ac:chgData name="Mathilda Händén" userId="c86d09dc-e4d8-4bba-a0b2-6bb6c20761f9" providerId="ADAL" clId="{AF4EB1B8-07A6-4481-91DF-B2D5D61615A8}" dt="2023-03-02T07:59:57.419" v="32777" actId="478"/>
          <ac:picMkLst>
            <pc:docMk/>
            <pc:sldMk cId="1085524738" sldId="3221"/>
            <ac:picMk id="50" creationId="{D711A684-52BC-DBFC-E4F2-BDC792B0DC49}"/>
          </ac:picMkLst>
        </pc:picChg>
        <pc:picChg chg="add del mod">
          <ac:chgData name="Mathilda Händén" userId="c86d09dc-e4d8-4bba-a0b2-6bb6c20761f9" providerId="ADAL" clId="{AF4EB1B8-07A6-4481-91DF-B2D5D61615A8}" dt="2023-03-02T07:59:49.384" v="32773" actId="478"/>
          <ac:picMkLst>
            <pc:docMk/>
            <pc:sldMk cId="1085524738" sldId="3221"/>
            <ac:picMk id="51" creationId="{2A336017-1DF6-4C30-573B-9AA3D053E10A}"/>
          </ac:picMkLst>
        </pc:picChg>
        <pc:picChg chg="add del mod">
          <ac:chgData name="Mathilda Händén" userId="c86d09dc-e4d8-4bba-a0b2-6bb6c20761f9" providerId="ADAL" clId="{AF4EB1B8-07A6-4481-91DF-B2D5D61615A8}" dt="2023-03-02T07:59:56.412" v="32776" actId="478"/>
          <ac:picMkLst>
            <pc:docMk/>
            <pc:sldMk cId="1085524738" sldId="3221"/>
            <ac:picMk id="52" creationId="{5D03AC9E-E5A2-34B3-FF12-C580874AFA60}"/>
          </ac:picMkLst>
        </pc:picChg>
        <pc:picChg chg="add del mod">
          <ac:chgData name="Mathilda Händén" userId="c86d09dc-e4d8-4bba-a0b2-6bb6c20761f9" providerId="ADAL" clId="{AF4EB1B8-07A6-4481-91DF-B2D5D61615A8}" dt="2023-03-02T07:59:49.384" v="32773" actId="478"/>
          <ac:picMkLst>
            <pc:docMk/>
            <pc:sldMk cId="1085524738" sldId="3221"/>
            <ac:picMk id="53" creationId="{F348C9E6-2452-B068-BF27-D774E5D8D3B0}"/>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3-02T13:55:44.953" v="35347"/>
              <pc2:cmMkLst xmlns:pc2="http://schemas.microsoft.com/office/powerpoint/2019/9/main/command">
                <pc:docMk/>
                <pc:sldMk cId="1085524738" sldId="3221"/>
                <pc2:cmMk id="{E343A547-491F-4C17-81A2-7C8A67D8DC89}"/>
              </pc2:cmMkLst>
            </pc226:cmChg>
            <pc226:cmChg xmlns:pc226="http://schemas.microsoft.com/office/powerpoint/2022/06/main/command" chg="del">
              <pc226:chgData name="Mathilda Händén" userId="c86d09dc-e4d8-4bba-a0b2-6bb6c20761f9" providerId="ADAL" clId="{AF4EB1B8-07A6-4481-91DF-B2D5D61615A8}" dt="2023-03-02T07:57:15.836" v="32727"/>
              <pc2:cmMkLst xmlns:pc2="http://schemas.microsoft.com/office/powerpoint/2019/9/main/command">
                <pc:docMk/>
                <pc:sldMk cId="1085524738" sldId="3221"/>
                <pc2:cmMk id="{D34D62A2-BECE-4B17-98A5-49C9C1F0E698}"/>
              </pc2:cmMkLst>
            </pc226:cmChg>
          </p:ext>
        </pc:extLst>
      </pc:sldChg>
      <pc:sldChg chg="addSp delSp modSp mod modTransition delAnim modAnim addCm delCm modCm">
        <pc:chgData name="Mathilda Händén" userId="c86d09dc-e4d8-4bba-a0b2-6bb6c20761f9" providerId="ADAL" clId="{AF4EB1B8-07A6-4481-91DF-B2D5D61615A8}" dt="2023-03-03T08:57:19.772" v="35897" actId="20577"/>
        <pc:sldMkLst>
          <pc:docMk/>
          <pc:sldMk cId="4271599947" sldId="3222"/>
        </pc:sldMkLst>
        <pc:spChg chg="del mod">
          <ac:chgData name="Mathilda Händén" userId="c86d09dc-e4d8-4bba-a0b2-6bb6c20761f9" providerId="ADAL" clId="{AF4EB1B8-07A6-4481-91DF-B2D5D61615A8}" dt="2023-03-02T10:18:01.528" v="33826" actId="478"/>
          <ac:spMkLst>
            <pc:docMk/>
            <pc:sldMk cId="4271599947" sldId="3222"/>
            <ac:spMk id="2" creationId="{A3054607-D812-C080-BE73-161DDD73E30D}"/>
          </ac:spMkLst>
        </pc:spChg>
        <pc:spChg chg="del mod">
          <ac:chgData name="Mathilda Händén" userId="c86d09dc-e4d8-4bba-a0b2-6bb6c20761f9" providerId="ADAL" clId="{AF4EB1B8-07A6-4481-91DF-B2D5D61615A8}" dt="2023-03-02T10:18:04.743" v="33827" actId="478"/>
          <ac:spMkLst>
            <pc:docMk/>
            <pc:sldMk cId="4271599947" sldId="3222"/>
            <ac:spMk id="7" creationId="{EB784994-B45E-623E-094E-CA166C37D882}"/>
          </ac:spMkLst>
        </pc:spChg>
        <pc:spChg chg="add del mod">
          <ac:chgData name="Mathilda Händén" userId="c86d09dc-e4d8-4bba-a0b2-6bb6c20761f9" providerId="ADAL" clId="{AF4EB1B8-07A6-4481-91DF-B2D5D61615A8}" dt="2023-03-02T10:09:15.255" v="33778" actId="1076"/>
          <ac:spMkLst>
            <pc:docMk/>
            <pc:sldMk cId="4271599947" sldId="3222"/>
            <ac:spMk id="9" creationId="{75FA3EDA-6BF4-2BD5-10B8-57B3684DCC9B}"/>
          </ac:spMkLst>
        </pc:spChg>
        <pc:spChg chg="add mod">
          <ac:chgData name="Mathilda Händén" userId="c86d09dc-e4d8-4bba-a0b2-6bb6c20761f9" providerId="ADAL" clId="{AF4EB1B8-07A6-4481-91DF-B2D5D61615A8}" dt="2023-03-02T10:17:54.980" v="33825" actId="20577"/>
          <ac:spMkLst>
            <pc:docMk/>
            <pc:sldMk cId="4271599947" sldId="3222"/>
            <ac:spMk id="11" creationId="{22FB4028-168C-0779-8A3D-0344B8576738}"/>
          </ac:spMkLst>
        </pc:spChg>
        <pc:spChg chg="add mod">
          <ac:chgData name="Mathilda Händén" userId="c86d09dc-e4d8-4bba-a0b2-6bb6c20761f9" providerId="ADAL" clId="{AF4EB1B8-07A6-4481-91DF-B2D5D61615A8}" dt="2023-03-03T08:57:19.772" v="35897" actId="20577"/>
          <ac:spMkLst>
            <pc:docMk/>
            <pc:sldMk cId="4271599947" sldId="3222"/>
            <ac:spMk id="12" creationId="{9EDC1765-7B12-27F8-899C-FABB41464990}"/>
          </ac:spMkLst>
        </pc:spChg>
        <pc:picChg chg="add mod ord">
          <ac:chgData name="Mathilda Händén" userId="c86d09dc-e4d8-4bba-a0b2-6bb6c20761f9" providerId="ADAL" clId="{AF4EB1B8-07A6-4481-91DF-B2D5D61615A8}" dt="2023-03-02T09:30:47.955" v="33552" actId="167"/>
          <ac:picMkLst>
            <pc:docMk/>
            <pc:sldMk cId="4271599947" sldId="3222"/>
            <ac:picMk id="3" creationId="{99E1336B-4571-307A-C0D8-54AB669226C2}"/>
          </ac:picMkLst>
        </pc:picChg>
        <pc:picChg chg="add del mod">
          <ac:chgData name="Mathilda Händén" userId="c86d09dc-e4d8-4bba-a0b2-6bb6c20761f9" providerId="ADAL" clId="{AF4EB1B8-07A6-4481-91DF-B2D5D61615A8}" dt="2023-03-02T09:31:15.874" v="33560" actId="478"/>
          <ac:picMkLst>
            <pc:docMk/>
            <pc:sldMk cId="4271599947" sldId="3222"/>
            <ac:picMk id="4" creationId="{658E92F0-C234-E60E-927E-34E026C7FC7F}"/>
          </ac:picMkLst>
        </pc:picChg>
        <pc:picChg chg="del mod">
          <ac:chgData name="Mathilda Händén" userId="c86d09dc-e4d8-4bba-a0b2-6bb6c20761f9" providerId="ADAL" clId="{AF4EB1B8-07A6-4481-91DF-B2D5D61615A8}" dt="2023-03-02T10:07:37.198" v="33661" actId="478"/>
          <ac:picMkLst>
            <pc:docMk/>
            <pc:sldMk cId="4271599947" sldId="3222"/>
            <ac:picMk id="8" creationId="{7ADA1C9D-CD22-1557-5B69-1A96F050C0D6}"/>
          </ac:picMkLst>
        </pc:picChg>
        <pc:picChg chg="add del mod">
          <ac:chgData name="Mathilda Händén" userId="c86d09dc-e4d8-4bba-a0b2-6bb6c20761f9" providerId="ADAL" clId="{AF4EB1B8-07A6-4481-91DF-B2D5D61615A8}" dt="2023-03-02T10:09:15.255" v="33778" actId="1076"/>
          <ac:picMkLst>
            <pc:docMk/>
            <pc:sldMk cId="4271599947" sldId="3222"/>
            <ac:picMk id="10" creationId="{29473B89-3466-ABFC-5D60-73FE14EB8E75}"/>
          </ac:picMkLst>
        </pc:picChg>
        <pc:picChg chg="add del mod">
          <ac:chgData name="Mathilda Händén" userId="c86d09dc-e4d8-4bba-a0b2-6bb6c20761f9" providerId="ADAL" clId="{AF4EB1B8-07A6-4481-91DF-B2D5D61615A8}" dt="2023-03-02T10:50:27.087" v="34279"/>
          <ac:picMkLst>
            <pc:docMk/>
            <pc:sldMk cId="4271599947" sldId="3222"/>
            <ac:picMk id="13" creationId="{F643D37D-C5C6-BEE5-1D3E-E79A8275B72D}"/>
          </ac:picMkLst>
        </pc:picChg>
        <pc:picChg chg="add del mod">
          <ac:chgData name="Mathilda Händén" userId="c86d09dc-e4d8-4bba-a0b2-6bb6c20761f9" providerId="ADAL" clId="{AF4EB1B8-07A6-4481-91DF-B2D5D61615A8}" dt="2023-03-02T10:50:32.893" v="34286"/>
          <ac:picMkLst>
            <pc:docMk/>
            <pc:sldMk cId="4271599947" sldId="3222"/>
            <ac:picMk id="14" creationId="{BD85AFD6-4C4B-9CE0-E064-7F3692B83C6A}"/>
          </ac:picMkLst>
        </pc:picChg>
        <pc:picChg chg="add del mod">
          <ac:chgData name="Mathilda Händén" userId="c86d09dc-e4d8-4bba-a0b2-6bb6c20761f9" providerId="ADAL" clId="{AF4EB1B8-07A6-4481-91DF-B2D5D61615A8}" dt="2023-03-02T10:50:37.116" v="34292"/>
          <ac:picMkLst>
            <pc:docMk/>
            <pc:sldMk cId="4271599947" sldId="3222"/>
            <ac:picMk id="15" creationId="{8112618A-14E0-B5A5-2390-BE308251628D}"/>
          </ac:picMkLst>
        </pc:picChg>
        <pc:picChg chg="add del mod">
          <ac:chgData name="Mathilda Händén" userId="c86d09dc-e4d8-4bba-a0b2-6bb6c20761f9" providerId="ADAL" clId="{AF4EB1B8-07A6-4481-91DF-B2D5D61615A8}" dt="2023-03-02T10:50:40.913" v="34298"/>
          <ac:picMkLst>
            <pc:docMk/>
            <pc:sldMk cId="4271599947" sldId="3222"/>
            <ac:picMk id="16" creationId="{ADB5EC71-BC26-8BEE-D73C-E720F42696C6}"/>
          </ac:picMkLst>
        </pc:picChg>
        <pc:picChg chg="add del mod">
          <ac:chgData name="Mathilda Händén" userId="c86d09dc-e4d8-4bba-a0b2-6bb6c20761f9" providerId="ADAL" clId="{AF4EB1B8-07A6-4481-91DF-B2D5D61615A8}" dt="2023-03-02T10:50:44.632" v="34302"/>
          <ac:picMkLst>
            <pc:docMk/>
            <pc:sldMk cId="4271599947" sldId="3222"/>
            <ac:picMk id="17" creationId="{71002FFC-BF08-3AF2-685E-F0ECD468C027}"/>
          </ac:picMkLst>
        </pc:picChg>
        <pc:picChg chg="add del mod">
          <ac:chgData name="Mathilda Händén" userId="c86d09dc-e4d8-4bba-a0b2-6bb6c20761f9" providerId="ADAL" clId="{AF4EB1B8-07A6-4481-91DF-B2D5D61615A8}" dt="2023-03-02T10:50:48.949" v="34308"/>
          <ac:picMkLst>
            <pc:docMk/>
            <pc:sldMk cId="4271599947" sldId="3222"/>
            <ac:picMk id="18" creationId="{787F5374-56D8-9610-6649-449DEA818994}"/>
          </ac:picMkLst>
        </pc:picChg>
        <pc:picChg chg="add del mod">
          <ac:chgData name="Mathilda Händén" userId="c86d09dc-e4d8-4bba-a0b2-6bb6c20761f9" providerId="ADAL" clId="{AF4EB1B8-07A6-4481-91DF-B2D5D61615A8}" dt="2023-03-02T10:50:53.291" v="34312"/>
          <ac:picMkLst>
            <pc:docMk/>
            <pc:sldMk cId="4271599947" sldId="3222"/>
            <ac:picMk id="19" creationId="{5F2E612D-8206-F173-7F08-0DFF5F5C1625}"/>
          </ac:picMkLst>
        </pc:picChg>
        <pc:picChg chg="mod">
          <ac:chgData name="Mathilda Händén" userId="c86d09dc-e4d8-4bba-a0b2-6bb6c20761f9" providerId="ADAL" clId="{AF4EB1B8-07A6-4481-91DF-B2D5D61615A8}" dt="2023-03-02T10:50:50.867" v="34310" actId="1035"/>
          <ac:picMkLst>
            <pc:docMk/>
            <pc:sldMk cId="4271599947" sldId="3222"/>
            <ac:picMk id="60" creationId="{6196C314-2536-704B-B4EC-1FAFA6BBF8DF}"/>
          </ac:picMkLst>
        </pc:picChg>
        <pc:cxnChg chg="add del mod">
          <ac:chgData name="Mathilda Händén" userId="c86d09dc-e4d8-4bba-a0b2-6bb6c20761f9" providerId="ADAL" clId="{AF4EB1B8-07A6-4481-91DF-B2D5D61615A8}" dt="2023-03-02T09:31:30.333" v="33562" actId="478"/>
          <ac:cxnSpMkLst>
            <pc:docMk/>
            <pc:sldMk cId="4271599947" sldId="3222"/>
            <ac:cxnSpMk id="6" creationId="{BF1E1C0E-36C8-B7B7-F5B3-753410F9D582}"/>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0:39.542" v="35379"/>
              <pc2:cmMkLst xmlns:pc2="http://schemas.microsoft.com/office/powerpoint/2019/9/main/command">
                <pc:docMk/>
                <pc:sldMk cId="4271599947" sldId="3222"/>
                <pc2:cmMk id="{FA48FF19-27C5-4F9B-B23D-8FF9E9A9957F}"/>
              </pc2:cmMkLst>
              <pc226:cmRplyChg chg="add">
                <pc226:chgData name="Mathilda Händén" userId="c86d09dc-e4d8-4bba-a0b2-6bb6c20761f9" providerId="ADAL" clId="{AF4EB1B8-07A6-4481-91DF-B2D5D61615A8}" dt="2023-03-02T10:51:20.881" v="34314"/>
                <pc2:cmRplyMkLst xmlns:pc2="http://schemas.microsoft.com/office/powerpoint/2019/9/main/command">
                  <pc:docMk/>
                  <pc:sldMk cId="4271599947" sldId="3222"/>
                  <pc2:cmMk id="{FA48FF19-27C5-4F9B-B23D-8FF9E9A9957F}"/>
                  <pc2:cmRplyMk id="{50EC0612-D9F9-4BB7-B7A2-683F714119A6}"/>
                </pc2:cmRplyMkLst>
              </pc226:cmRplyChg>
            </pc226:cmChg>
            <pc226:cmChg xmlns:pc226="http://schemas.microsoft.com/office/powerpoint/2022/06/main/command" chg="add del">
              <pc226:chgData name="Mathilda Händén" userId="c86d09dc-e4d8-4bba-a0b2-6bb6c20761f9" providerId="ADAL" clId="{AF4EB1B8-07A6-4481-91DF-B2D5D61615A8}" dt="2023-03-02T10:51:11.371" v="34313"/>
              <pc2:cmMkLst xmlns:pc2="http://schemas.microsoft.com/office/powerpoint/2019/9/main/command">
                <pc:docMk/>
                <pc:sldMk cId="4271599947" sldId="3222"/>
                <pc2:cmMk id="{BF80D778-DD5E-47FA-A40D-EF53D2BFF167}"/>
              </pc2:cmMkLst>
            </pc226:cmChg>
          </p:ext>
        </pc:extLst>
      </pc:sldChg>
      <pc:sldChg chg="addSp delSp modSp mod modTransition modAnim addCm delCm">
        <pc:chgData name="Mathilda Händén" userId="c86d09dc-e4d8-4bba-a0b2-6bb6c20761f9" providerId="ADAL" clId="{AF4EB1B8-07A6-4481-91DF-B2D5D61615A8}" dt="2023-03-02T14:10:51.763" v="35382"/>
        <pc:sldMkLst>
          <pc:docMk/>
          <pc:sldMk cId="649577663" sldId="3223"/>
        </pc:sldMkLst>
        <pc:spChg chg="mod">
          <ac:chgData name="Mathilda Händén" userId="c86d09dc-e4d8-4bba-a0b2-6bb6c20761f9" providerId="ADAL" clId="{AF4EB1B8-07A6-4481-91DF-B2D5D61615A8}" dt="2023-03-02T11:04:02.169" v="34361" actId="20577"/>
          <ac:spMkLst>
            <pc:docMk/>
            <pc:sldMk cId="649577663" sldId="3223"/>
            <ac:spMk id="5" creationId="{4DDCB6CE-578E-8E97-7F26-D49E0387DBF4}"/>
          </ac:spMkLst>
        </pc:spChg>
        <pc:spChg chg="mod">
          <ac:chgData name="Mathilda Händén" userId="c86d09dc-e4d8-4bba-a0b2-6bb6c20761f9" providerId="ADAL" clId="{AF4EB1B8-07A6-4481-91DF-B2D5D61615A8}" dt="2023-03-02T10:55:02.276" v="34356" actId="20577"/>
          <ac:spMkLst>
            <pc:docMk/>
            <pc:sldMk cId="649577663" sldId="3223"/>
            <ac:spMk id="11" creationId="{85FA6DED-CB4F-0E6E-7A2D-87CE7FFBE4F4}"/>
          </ac:spMkLst>
        </pc:spChg>
        <pc:spChg chg="mod">
          <ac:chgData name="Mathilda Händén" userId="c86d09dc-e4d8-4bba-a0b2-6bb6c20761f9" providerId="ADAL" clId="{AF4EB1B8-07A6-4481-91DF-B2D5D61615A8}" dt="2023-03-02T10:54:38.051" v="34351" actId="1076"/>
          <ac:spMkLst>
            <pc:docMk/>
            <pc:sldMk cId="649577663" sldId="3223"/>
            <ac:spMk id="13" creationId="{7134C398-7F45-B8B7-4BB3-CE121D91C0FA}"/>
          </ac:spMkLst>
        </pc:spChg>
        <pc:picChg chg="add del mod">
          <ac:chgData name="Mathilda Händén" userId="c86d09dc-e4d8-4bba-a0b2-6bb6c20761f9" providerId="ADAL" clId="{AF4EB1B8-07A6-4481-91DF-B2D5D61615A8}" dt="2023-03-02T10:52:11.740" v="34318"/>
          <ac:picMkLst>
            <pc:docMk/>
            <pc:sldMk cId="649577663" sldId="3223"/>
            <ac:picMk id="3" creationId="{C1CD9192-FFA3-E11D-5903-74087E6D6CCB}"/>
          </ac:picMkLst>
        </pc:picChg>
        <pc:picChg chg="add del mod">
          <ac:chgData name="Mathilda Händén" userId="c86d09dc-e4d8-4bba-a0b2-6bb6c20761f9" providerId="ADAL" clId="{AF4EB1B8-07A6-4481-91DF-B2D5D61615A8}" dt="2023-03-02T10:52:15.879" v="34331"/>
          <ac:picMkLst>
            <pc:docMk/>
            <pc:sldMk cId="649577663" sldId="3223"/>
            <ac:picMk id="4" creationId="{C254D78D-88C0-D7CC-0862-FBDF45E51D15}"/>
          </ac:picMkLst>
        </pc:picChg>
        <pc:picChg chg="add del mod">
          <ac:chgData name="Mathilda Händén" userId="c86d09dc-e4d8-4bba-a0b2-6bb6c20761f9" providerId="ADAL" clId="{AF4EB1B8-07A6-4481-91DF-B2D5D61615A8}" dt="2023-03-02T10:52:18.699" v="34339"/>
          <ac:picMkLst>
            <pc:docMk/>
            <pc:sldMk cId="649577663" sldId="3223"/>
            <ac:picMk id="6" creationId="{EDFDE467-BE0E-B4BB-2EC2-9C71D5357936}"/>
          </ac:picMkLst>
        </pc:picChg>
        <pc:picChg chg="add del mod">
          <ac:chgData name="Mathilda Händén" userId="c86d09dc-e4d8-4bba-a0b2-6bb6c20761f9" providerId="ADAL" clId="{AF4EB1B8-07A6-4481-91DF-B2D5D61615A8}" dt="2023-03-02T10:52:22.482" v="34346"/>
          <ac:picMkLst>
            <pc:docMk/>
            <pc:sldMk cId="649577663" sldId="3223"/>
            <ac:picMk id="7" creationId="{F4DB4DFD-DA84-D9DA-C577-10BB17EBE6B3}"/>
          </ac:picMkLst>
        </pc:picChg>
        <pc:picChg chg="mod">
          <ac:chgData name="Mathilda Händén" userId="c86d09dc-e4d8-4bba-a0b2-6bb6c20761f9" providerId="ADAL" clId="{AF4EB1B8-07A6-4481-91DF-B2D5D61615A8}" dt="2023-03-02T10:52:20.477" v="34344" actId="1036"/>
          <ac:picMkLst>
            <pc:docMk/>
            <pc:sldMk cId="649577663" sldId="3223"/>
            <ac:picMk id="33" creationId="{4CABBE33-B97A-EFFA-790F-361738CB847B}"/>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0:50.618" v="35381"/>
              <pc2:cmMkLst xmlns:pc2="http://schemas.microsoft.com/office/powerpoint/2019/9/main/command">
                <pc:docMk/>
                <pc:sldMk cId="649577663" sldId="3223"/>
                <pc2:cmMk id="{110F0A04-DFB7-4319-937E-E44526E12457}"/>
              </pc2:cmMkLst>
            </pc226:cmChg>
            <pc226:cmChg xmlns:pc226="http://schemas.microsoft.com/office/powerpoint/2022/06/main/command" chg="add del">
              <pc226:chgData name="Mathilda Händén" userId="c86d09dc-e4d8-4bba-a0b2-6bb6c20761f9" providerId="ADAL" clId="{AF4EB1B8-07A6-4481-91DF-B2D5D61615A8}" dt="2023-03-02T14:10:51.763" v="35382"/>
              <pc2:cmMkLst xmlns:pc2="http://schemas.microsoft.com/office/powerpoint/2019/9/main/command">
                <pc:docMk/>
                <pc:sldMk cId="649577663" sldId="3223"/>
                <pc2:cmMk id="{83D624C6-1ED6-4312-BBD2-AB47C6B086DC}"/>
              </pc2:cmMkLst>
            </pc226:cmChg>
          </p:ext>
        </pc:extLst>
      </pc:sldChg>
      <pc:sldChg chg="addSp modSp mod modTransition delCm modCm">
        <pc:chgData name="Mathilda Händén" userId="c86d09dc-e4d8-4bba-a0b2-6bb6c20761f9" providerId="ADAL" clId="{AF4EB1B8-07A6-4481-91DF-B2D5D61615A8}" dt="2023-03-03T08:57:33.991" v="35898" actId="20577"/>
        <pc:sldMkLst>
          <pc:docMk/>
          <pc:sldMk cId="2415000403" sldId="3224"/>
        </pc:sldMkLst>
        <pc:spChg chg="add mod">
          <ac:chgData name="Mathilda Händén" userId="c86d09dc-e4d8-4bba-a0b2-6bb6c20761f9" providerId="ADAL" clId="{AF4EB1B8-07A6-4481-91DF-B2D5D61615A8}" dt="2023-03-02T08:32:18.284" v="33103" actId="552"/>
          <ac:spMkLst>
            <pc:docMk/>
            <pc:sldMk cId="2415000403" sldId="3224"/>
            <ac:spMk id="2" creationId="{5E2C6392-9706-6C13-DB2C-6F4581550B04}"/>
          </ac:spMkLst>
        </pc:spChg>
        <pc:spChg chg="mod">
          <ac:chgData name="Mathilda Händén" userId="c86d09dc-e4d8-4bba-a0b2-6bb6c20761f9" providerId="ADAL" clId="{AF4EB1B8-07A6-4481-91DF-B2D5D61615A8}" dt="2023-03-03T08:57:33.991" v="35898" actId="20577"/>
          <ac:spMkLst>
            <pc:docMk/>
            <pc:sldMk cId="2415000403" sldId="3224"/>
            <ac:spMk id="5" creationId="{C5131FC0-23B8-330F-E46B-472FFC65FD99}"/>
          </ac:spMkLst>
        </pc:spChg>
        <pc:spChg chg="mod">
          <ac:chgData name="Mathilda Händén" userId="c86d09dc-e4d8-4bba-a0b2-6bb6c20761f9" providerId="ADAL" clId="{AF4EB1B8-07A6-4481-91DF-B2D5D61615A8}" dt="2023-03-02T08:32:14.963" v="33102" actId="164"/>
          <ac:spMkLst>
            <pc:docMk/>
            <pc:sldMk cId="2415000403" sldId="3224"/>
            <ac:spMk id="6" creationId="{CA922807-B8DB-0898-46EE-14583464BCEA}"/>
          </ac:spMkLst>
        </pc:spChg>
        <pc:grpChg chg="add mod">
          <ac:chgData name="Mathilda Händén" userId="c86d09dc-e4d8-4bba-a0b2-6bb6c20761f9" providerId="ADAL" clId="{AF4EB1B8-07A6-4481-91DF-B2D5D61615A8}" dt="2023-03-02T08:32:18.284" v="33103" actId="552"/>
          <ac:grpSpMkLst>
            <pc:docMk/>
            <pc:sldMk cId="2415000403" sldId="3224"/>
            <ac:grpSpMk id="3" creationId="{BEDE7358-900F-93A4-520F-CE5D9B10EED5}"/>
          </ac:grpSpMkLst>
        </pc:grpChg>
        <pc:picChg chg="mod">
          <ac:chgData name="Mathilda Händén" userId="c86d09dc-e4d8-4bba-a0b2-6bb6c20761f9" providerId="ADAL" clId="{AF4EB1B8-07A6-4481-91DF-B2D5D61615A8}" dt="2023-03-02T08:32:14.963" v="33102" actId="164"/>
          <ac:picMkLst>
            <pc:docMk/>
            <pc:sldMk cId="2415000403" sldId="3224"/>
            <ac:picMk id="7" creationId="{C9E0C0FB-658B-E84B-C3DC-7032B8BA098D}"/>
          </ac:picMkLst>
        </pc:picChg>
        <pc:picChg chg="mod">
          <ac:chgData name="Mathilda Händén" userId="c86d09dc-e4d8-4bba-a0b2-6bb6c20761f9" providerId="ADAL" clId="{AF4EB1B8-07A6-4481-91DF-B2D5D61615A8}" dt="2023-03-02T08:26:10.401" v="33053" actId="2085"/>
          <ac:picMkLst>
            <pc:docMk/>
            <pc:sldMk cId="2415000403" sldId="3224"/>
            <ac:picMk id="75" creationId="{8EE6A64C-3870-342A-2D92-840B3B7B00B3}"/>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3T08:55:19.061" v="35892"/>
              <pc2:cmMkLst xmlns:pc2="http://schemas.microsoft.com/office/powerpoint/2019/9/main/command">
                <pc:docMk/>
                <pc:sldMk cId="2415000403" sldId="3224"/>
                <pc2:cmMk id="{D4274653-B564-49FA-9095-E93A23910963}"/>
              </pc2:cmMkLst>
              <pc226:cmRplyChg chg="add">
                <pc226:chgData name="Mathilda Händén" userId="c86d09dc-e4d8-4bba-a0b2-6bb6c20761f9" providerId="ADAL" clId="{AF4EB1B8-07A6-4481-91DF-B2D5D61615A8}" dt="2023-03-03T07:49:19.097" v="35764"/>
                <pc2:cmRplyMkLst xmlns:pc2="http://schemas.microsoft.com/office/powerpoint/2019/9/main/command">
                  <pc:docMk/>
                  <pc:sldMk cId="2415000403" sldId="3224"/>
                  <pc2:cmMk id="{D4274653-B564-49FA-9095-E93A23910963}"/>
                  <pc2:cmRplyMk id="{7576B13D-9EED-4120-B4A4-5F2CFC3BC9EA}"/>
                </pc2:cmRplyMkLst>
              </pc226:cmRplyChg>
              <pc226:cmRplyChg chg="add">
                <pc226:chgData name="Mathilda Händén" userId="c86d09dc-e4d8-4bba-a0b2-6bb6c20761f9" providerId="ADAL" clId="{AF4EB1B8-07A6-4481-91DF-B2D5D61615A8}" dt="2023-03-03T07:18:34.569" v="35518"/>
                <pc2:cmRplyMkLst xmlns:pc2="http://schemas.microsoft.com/office/powerpoint/2019/9/main/command">
                  <pc:docMk/>
                  <pc:sldMk cId="2415000403" sldId="3224"/>
                  <pc2:cmMk id="{D4274653-B564-49FA-9095-E93A23910963}"/>
                  <pc2:cmRplyMk id="{CBBB6C55-E7F0-49AA-8F46-C48EB2E7C75D}"/>
                </pc2:cmRplyMkLst>
              </pc226:cmRplyChg>
            </pc226:cmChg>
          </p:ext>
        </pc:extLst>
      </pc:sldChg>
      <pc:sldChg chg="modSp mod modAnim">
        <pc:chgData name="Mathilda Händén" userId="c86d09dc-e4d8-4bba-a0b2-6bb6c20761f9" providerId="ADAL" clId="{AF4EB1B8-07A6-4481-91DF-B2D5D61615A8}" dt="2023-03-03T12:11:20.200" v="36067"/>
        <pc:sldMkLst>
          <pc:docMk/>
          <pc:sldMk cId="4154857519" sldId="3225"/>
        </pc:sldMkLst>
        <pc:spChg chg="mod">
          <ac:chgData name="Mathilda Händén" userId="c86d09dc-e4d8-4bba-a0b2-6bb6c20761f9" providerId="ADAL" clId="{AF4EB1B8-07A6-4481-91DF-B2D5D61615A8}" dt="2023-03-03T08:38:02.101" v="35849" actId="20577"/>
          <ac:spMkLst>
            <pc:docMk/>
            <pc:sldMk cId="4154857519" sldId="3225"/>
            <ac:spMk id="3" creationId="{0A2882AE-0A33-268D-5DE5-30C1E6C5CA81}"/>
          </ac:spMkLst>
        </pc:spChg>
        <pc:picChg chg="mod">
          <ac:chgData name="Mathilda Händén" userId="c86d09dc-e4d8-4bba-a0b2-6bb6c20761f9" providerId="ADAL" clId="{AF4EB1B8-07A6-4481-91DF-B2D5D61615A8}" dt="2023-03-03T08:38:05.998" v="35850" actId="1076"/>
          <ac:picMkLst>
            <pc:docMk/>
            <pc:sldMk cId="4154857519" sldId="3225"/>
            <ac:picMk id="4" creationId="{465FCC19-5AE8-A9D0-0084-5AE3F3E7545C}"/>
          </ac:picMkLst>
        </pc:picChg>
      </pc:sldChg>
      <pc:sldChg chg="addSp delSp modSp add mod delAnim modAnim delCm">
        <pc:chgData name="Mathilda Händén" userId="c86d09dc-e4d8-4bba-a0b2-6bb6c20761f9" providerId="ADAL" clId="{AF4EB1B8-07A6-4481-91DF-B2D5D61615A8}" dt="2023-03-02T14:05:08.190" v="35350"/>
        <pc:sldMkLst>
          <pc:docMk/>
          <pc:sldMk cId="281488509" sldId="3226"/>
        </pc:sldMkLst>
        <pc:spChg chg="del mod">
          <ac:chgData name="Mathilda Händén" userId="c86d09dc-e4d8-4bba-a0b2-6bb6c20761f9" providerId="ADAL" clId="{AF4EB1B8-07A6-4481-91DF-B2D5D61615A8}" dt="2023-03-02T08:41:34.422" v="33178" actId="478"/>
          <ac:spMkLst>
            <pc:docMk/>
            <pc:sldMk cId="281488509" sldId="3226"/>
            <ac:spMk id="2" creationId="{78A237E2-80D7-902E-7636-45CE161584AA}"/>
          </ac:spMkLst>
        </pc:spChg>
        <pc:spChg chg="del mod">
          <ac:chgData name="Mathilda Händén" userId="c86d09dc-e4d8-4bba-a0b2-6bb6c20761f9" providerId="ADAL" clId="{AF4EB1B8-07A6-4481-91DF-B2D5D61615A8}" dt="2023-03-02T08:41:03.051" v="33158" actId="478"/>
          <ac:spMkLst>
            <pc:docMk/>
            <pc:sldMk cId="281488509" sldId="3226"/>
            <ac:spMk id="3" creationId="{94BB20A8-E407-B5C3-D26C-2B5F37FCB0A5}"/>
          </ac:spMkLst>
        </pc:spChg>
        <pc:spChg chg="add del mod">
          <ac:chgData name="Mathilda Händén" userId="c86d09dc-e4d8-4bba-a0b2-6bb6c20761f9" providerId="ADAL" clId="{AF4EB1B8-07A6-4481-91DF-B2D5D61615A8}" dt="2023-03-02T08:44:08.748" v="33215" actId="478"/>
          <ac:spMkLst>
            <pc:docMk/>
            <pc:sldMk cId="281488509" sldId="3226"/>
            <ac:spMk id="5" creationId="{32ED141D-70D7-AD32-5061-16B7C9633C4A}"/>
          </ac:spMkLst>
        </pc:spChg>
        <pc:spChg chg="add del mod">
          <ac:chgData name="Mathilda Händén" userId="c86d09dc-e4d8-4bba-a0b2-6bb6c20761f9" providerId="ADAL" clId="{AF4EB1B8-07A6-4481-91DF-B2D5D61615A8}" dt="2023-03-02T08:43:24.626" v="33212" actId="478"/>
          <ac:spMkLst>
            <pc:docMk/>
            <pc:sldMk cId="281488509" sldId="3226"/>
            <ac:spMk id="6" creationId="{F78EBCF5-2FDC-1B53-67FF-8E6235E708A4}"/>
          </ac:spMkLst>
        </pc:spChg>
        <pc:spChg chg="add del mod">
          <ac:chgData name="Mathilda Händén" userId="c86d09dc-e4d8-4bba-a0b2-6bb6c20761f9" providerId="ADAL" clId="{AF4EB1B8-07A6-4481-91DF-B2D5D61615A8}" dt="2023-03-02T10:36:47.080" v="33979" actId="478"/>
          <ac:spMkLst>
            <pc:docMk/>
            <pc:sldMk cId="281488509" sldId="3226"/>
            <ac:spMk id="7" creationId="{A29D70C0-36DD-9215-972A-D1A043D6C7B4}"/>
          </ac:spMkLst>
        </pc:spChg>
        <pc:spChg chg="del mod">
          <ac:chgData name="Mathilda Händén" userId="c86d09dc-e4d8-4bba-a0b2-6bb6c20761f9" providerId="ADAL" clId="{AF4EB1B8-07A6-4481-91DF-B2D5D61615A8}" dt="2023-03-02T08:43:36.676" v="33213" actId="478"/>
          <ac:spMkLst>
            <pc:docMk/>
            <pc:sldMk cId="281488509" sldId="3226"/>
            <ac:spMk id="15" creationId="{B91D13B9-2BA8-9DB1-4C39-87F6F44F448E}"/>
          </ac:spMkLst>
        </pc:spChg>
        <pc:spChg chg="mod">
          <ac:chgData name="Mathilda Händén" userId="c86d09dc-e4d8-4bba-a0b2-6bb6c20761f9" providerId="ADAL" clId="{AF4EB1B8-07A6-4481-91DF-B2D5D61615A8}" dt="2023-03-02T08:42:17.221" v="33196" actId="14100"/>
          <ac:spMkLst>
            <pc:docMk/>
            <pc:sldMk cId="281488509" sldId="3226"/>
            <ac:spMk id="16" creationId="{44C4188F-34B1-1A63-FF73-F421EFADCE5F}"/>
          </ac:spMkLst>
        </pc:spChg>
        <pc:spChg chg="mod">
          <ac:chgData name="Mathilda Händén" userId="c86d09dc-e4d8-4bba-a0b2-6bb6c20761f9" providerId="ADAL" clId="{AF4EB1B8-07A6-4481-91DF-B2D5D61615A8}" dt="2023-03-02T08:42:12.699" v="33193" actId="403"/>
          <ac:spMkLst>
            <pc:docMk/>
            <pc:sldMk cId="281488509" sldId="3226"/>
            <ac:spMk id="18" creationId="{C9C0073F-088C-3486-FF32-3329828C797B}"/>
          </ac:spMkLst>
        </pc:spChg>
        <pc:spChg chg="mod">
          <ac:chgData name="Mathilda Händén" userId="c86d09dc-e4d8-4bba-a0b2-6bb6c20761f9" providerId="ADAL" clId="{AF4EB1B8-07A6-4481-91DF-B2D5D61615A8}" dt="2023-03-02T08:42:10.475" v="33191" actId="14100"/>
          <ac:spMkLst>
            <pc:docMk/>
            <pc:sldMk cId="281488509" sldId="3226"/>
            <ac:spMk id="20" creationId="{83945D1C-5204-D391-B6E8-2985E3EE4094}"/>
          </ac:spMkLst>
        </pc:spChg>
        <pc:spChg chg="mod">
          <ac:chgData name="Mathilda Händén" userId="c86d09dc-e4d8-4bba-a0b2-6bb6c20761f9" providerId="ADAL" clId="{AF4EB1B8-07A6-4481-91DF-B2D5D61615A8}" dt="2023-03-02T08:42:02.443" v="33188" actId="403"/>
          <ac:spMkLst>
            <pc:docMk/>
            <pc:sldMk cId="281488509" sldId="3226"/>
            <ac:spMk id="22" creationId="{3A14E0E7-0CC5-6774-C73A-C908193083C4}"/>
          </ac:spMkLst>
        </pc:spChg>
        <pc:spChg chg="mod topLvl">
          <ac:chgData name="Mathilda Händén" userId="c86d09dc-e4d8-4bba-a0b2-6bb6c20761f9" providerId="ADAL" clId="{AF4EB1B8-07A6-4481-91DF-B2D5D61615A8}" dt="2023-03-02T10:44:37.834" v="34199" actId="1076"/>
          <ac:spMkLst>
            <pc:docMk/>
            <pc:sldMk cId="281488509" sldId="3226"/>
            <ac:spMk id="26" creationId="{BEB25309-BB67-4219-7DEC-152A7CC77A89}"/>
          </ac:spMkLst>
        </pc:spChg>
        <pc:spChg chg="add del mod">
          <ac:chgData name="Mathilda Händén" userId="c86d09dc-e4d8-4bba-a0b2-6bb6c20761f9" providerId="ADAL" clId="{AF4EB1B8-07A6-4481-91DF-B2D5D61615A8}" dt="2023-03-02T10:44:48.969" v="34201" actId="552"/>
          <ac:spMkLst>
            <pc:docMk/>
            <pc:sldMk cId="281488509" sldId="3226"/>
            <ac:spMk id="28" creationId="{E7F18F1B-74B4-3B2A-B726-8B6D0CDDBBC7}"/>
          </ac:spMkLst>
        </pc:spChg>
        <pc:spChg chg="add del mod">
          <ac:chgData name="Mathilda Händén" userId="c86d09dc-e4d8-4bba-a0b2-6bb6c20761f9" providerId="ADAL" clId="{AF4EB1B8-07A6-4481-91DF-B2D5D61615A8}" dt="2023-03-02T10:35:32.538" v="33974" actId="478"/>
          <ac:spMkLst>
            <pc:docMk/>
            <pc:sldMk cId="281488509" sldId="3226"/>
            <ac:spMk id="29" creationId="{543B8F83-1D2E-4136-824E-E6EEC2050746}"/>
          </ac:spMkLst>
        </pc:spChg>
        <pc:spChg chg="add del mod">
          <ac:chgData name="Mathilda Händén" userId="c86d09dc-e4d8-4bba-a0b2-6bb6c20761f9" providerId="ADAL" clId="{AF4EB1B8-07A6-4481-91DF-B2D5D61615A8}" dt="2023-03-02T10:37:43.055" v="34013" actId="478"/>
          <ac:spMkLst>
            <pc:docMk/>
            <pc:sldMk cId="281488509" sldId="3226"/>
            <ac:spMk id="31" creationId="{F4F0B32C-F1E8-A61D-C9BA-1521C5798CF9}"/>
          </ac:spMkLst>
        </pc:spChg>
        <pc:spChg chg="add mod">
          <ac:chgData name="Mathilda Händén" userId="c86d09dc-e4d8-4bba-a0b2-6bb6c20761f9" providerId="ADAL" clId="{AF4EB1B8-07A6-4481-91DF-B2D5D61615A8}" dt="2023-03-02T10:45:53.853" v="34223" actId="20577"/>
          <ac:spMkLst>
            <pc:docMk/>
            <pc:sldMk cId="281488509" sldId="3226"/>
            <ac:spMk id="64" creationId="{8E440043-9EAD-1ABC-4C48-A9E68F6E45FF}"/>
          </ac:spMkLst>
        </pc:spChg>
        <pc:spChg chg="add del mod">
          <ac:chgData name="Mathilda Händén" userId="c86d09dc-e4d8-4bba-a0b2-6bb6c20761f9" providerId="ADAL" clId="{AF4EB1B8-07A6-4481-91DF-B2D5D61615A8}" dt="2023-03-02T10:39:46.824" v="34050" actId="478"/>
          <ac:spMkLst>
            <pc:docMk/>
            <pc:sldMk cId="281488509" sldId="3226"/>
            <ac:spMk id="66" creationId="{04D27A8F-57A2-849A-9C1E-32991FDF853D}"/>
          </ac:spMkLst>
        </pc:spChg>
        <pc:spChg chg="add del mod">
          <ac:chgData name="Mathilda Händén" userId="c86d09dc-e4d8-4bba-a0b2-6bb6c20761f9" providerId="ADAL" clId="{AF4EB1B8-07A6-4481-91DF-B2D5D61615A8}" dt="2023-03-02T10:40:15.753" v="34082" actId="478"/>
          <ac:spMkLst>
            <pc:docMk/>
            <pc:sldMk cId="281488509" sldId="3226"/>
            <ac:spMk id="67" creationId="{8C345C2D-F8AE-EF98-B092-EA94889C044E}"/>
          </ac:spMkLst>
        </pc:spChg>
        <pc:spChg chg="add del mod">
          <ac:chgData name="Mathilda Händén" userId="c86d09dc-e4d8-4bba-a0b2-6bb6c20761f9" providerId="ADAL" clId="{AF4EB1B8-07A6-4481-91DF-B2D5D61615A8}" dt="2023-03-02T10:42:39.114" v="34120"/>
          <ac:spMkLst>
            <pc:docMk/>
            <pc:sldMk cId="281488509" sldId="3226"/>
            <ac:spMk id="69" creationId="{585E1EFF-B1A3-7619-EE31-48F506F2849E}"/>
          </ac:spMkLst>
        </pc:spChg>
        <pc:spChg chg="add del mod">
          <ac:chgData name="Mathilda Händén" userId="c86d09dc-e4d8-4bba-a0b2-6bb6c20761f9" providerId="ADAL" clId="{AF4EB1B8-07A6-4481-91DF-B2D5D61615A8}" dt="2023-03-02T10:42:37.597" v="34115"/>
          <ac:spMkLst>
            <pc:docMk/>
            <pc:sldMk cId="281488509" sldId="3226"/>
            <ac:spMk id="70" creationId="{BA7209E3-D792-4462-87A6-6869D00A39F4}"/>
          </ac:spMkLst>
        </pc:spChg>
        <pc:grpChg chg="del mod">
          <ac:chgData name="Mathilda Händén" userId="c86d09dc-e4d8-4bba-a0b2-6bb6c20761f9" providerId="ADAL" clId="{AF4EB1B8-07A6-4481-91DF-B2D5D61615A8}" dt="2023-03-02T08:45:50.210" v="33337" actId="478"/>
          <ac:grpSpMkLst>
            <pc:docMk/>
            <pc:sldMk cId="281488509" sldId="3226"/>
            <ac:grpSpMk id="10" creationId="{BC8F81E5-1006-6ACC-5C6A-B92A371A1AEF}"/>
          </ac:grpSpMkLst>
        </pc:grpChg>
        <pc:grpChg chg="add del mod">
          <ac:chgData name="Mathilda Händén" userId="c86d09dc-e4d8-4bba-a0b2-6bb6c20761f9" providerId="ADAL" clId="{AF4EB1B8-07A6-4481-91DF-B2D5D61615A8}" dt="2023-03-02T10:44:48.969" v="34201" actId="552"/>
          <ac:grpSpMkLst>
            <pc:docMk/>
            <pc:sldMk cId="281488509" sldId="3226"/>
            <ac:grpSpMk id="25" creationId="{E3896A1A-64A8-4959-88EC-4C58CB97DD66}"/>
          </ac:grpSpMkLst>
        </pc:grpChg>
        <pc:grpChg chg="add mod">
          <ac:chgData name="Mathilda Händén" userId="c86d09dc-e4d8-4bba-a0b2-6bb6c20761f9" providerId="ADAL" clId="{AF4EB1B8-07A6-4481-91DF-B2D5D61615A8}" dt="2023-03-02T10:44:35.016" v="34197" actId="1076"/>
          <ac:grpSpMkLst>
            <pc:docMk/>
            <pc:sldMk cId="281488509" sldId="3226"/>
            <ac:grpSpMk id="77" creationId="{A244B42A-C0CE-920F-9D70-564896B31339}"/>
          </ac:grpSpMkLst>
        </pc:grpChg>
        <pc:picChg chg="add del mod">
          <ac:chgData name="Mathilda Händén" userId="c86d09dc-e4d8-4bba-a0b2-6bb6c20761f9" providerId="ADAL" clId="{AF4EB1B8-07A6-4481-91DF-B2D5D61615A8}" dt="2023-03-02T08:40:37.248" v="33130" actId="478"/>
          <ac:picMkLst>
            <pc:docMk/>
            <pc:sldMk cId="281488509" sldId="3226"/>
            <ac:picMk id="4" creationId="{6D866F99-D0E9-8FD1-4898-5B0984F793B4}"/>
          </ac:picMkLst>
        </pc:picChg>
        <pc:picChg chg="del mod">
          <ac:chgData name="Mathilda Händén" userId="c86d09dc-e4d8-4bba-a0b2-6bb6c20761f9" providerId="ADAL" clId="{AF4EB1B8-07A6-4481-91DF-B2D5D61615A8}" dt="2023-03-02T08:41:12.970" v="33161" actId="478"/>
          <ac:picMkLst>
            <pc:docMk/>
            <pc:sldMk cId="281488509" sldId="3226"/>
            <ac:picMk id="9" creationId="{299C518D-B70C-E9EA-DCB6-ECA7279947FB}"/>
          </ac:picMkLst>
        </pc:picChg>
        <pc:picChg chg="mod">
          <ac:chgData name="Mathilda Händén" userId="c86d09dc-e4d8-4bba-a0b2-6bb6c20761f9" providerId="ADAL" clId="{AF4EB1B8-07A6-4481-91DF-B2D5D61615A8}" dt="2023-03-02T10:44:30.332" v="34196" actId="1076"/>
          <ac:picMkLst>
            <pc:docMk/>
            <pc:sldMk cId="281488509" sldId="3226"/>
            <ac:picMk id="24" creationId="{090AAD84-C699-F9FC-48EE-D794104A273E}"/>
          </ac:picMkLst>
        </pc:picChg>
        <pc:picChg chg="add del mod topLvl">
          <ac:chgData name="Mathilda Händén" userId="c86d09dc-e4d8-4bba-a0b2-6bb6c20761f9" providerId="ADAL" clId="{AF4EB1B8-07A6-4481-91DF-B2D5D61615A8}" dt="2023-03-02T10:43:10.358" v="34132" actId="1076"/>
          <ac:picMkLst>
            <pc:docMk/>
            <pc:sldMk cId="281488509" sldId="3226"/>
            <ac:picMk id="27" creationId="{697DB0E1-6772-7D74-EB2C-91C9C5267E15}"/>
          </ac:picMkLst>
        </pc:picChg>
        <pc:picChg chg="add del mod">
          <ac:chgData name="Mathilda Händén" userId="c86d09dc-e4d8-4bba-a0b2-6bb6c20761f9" providerId="ADAL" clId="{AF4EB1B8-07A6-4481-91DF-B2D5D61615A8}" dt="2023-03-02T10:39:43.750" v="34049" actId="478"/>
          <ac:picMkLst>
            <pc:docMk/>
            <pc:sldMk cId="281488509" sldId="3226"/>
            <ac:picMk id="68" creationId="{319EBA17-555C-1CEB-3EF3-517A3E7319EE}"/>
          </ac:picMkLst>
        </pc:picChg>
        <pc:picChg chg="add del mod">
          <ac:chgData name="Mathilda Händén" userId="c86d09dc-e4d8-4bba-a0b2-6bb6c20761f9" providerId="ADAL" clId="{AF4EB1B8-07A6-4481-91DF-B2D5D61615A8}" dt="2023-03-02T10:42:37.597" v="34115"/>
          <ac:picMkLst>
            <pc:docMk/>
            <pc:sldMk cId="281488509" sldId="3226"/>
            <ac:picMk id="71" creationId="{D6009925-F4F3-B0E5-F4B5-CA116C14502A}"/>
          </ac:picMkLst>
        </pc:picChg>
        <pc:picChg chg="add mod">
          <ac:chgData name="Mathilda Händén" userId="c86d09dc-e4d8-4bba-a0b2-6bb6c20761f9" providerId="ADAL" clId="{AF4EB1B8-07A6-4481-91DF-B2D5D61615A8}" dt="2023-03-02T10:43:53.921" v="34156" actId="164"/>
          <ac:picMkLst>
            <pc:docMk/>
            <pc:sldMk cId="281488509" sldId="3226"/>
            <ac:picMk id="72" creationId="{2A92CB07-9057-9603-9902-DA53652C47AE}"/>
          </ac:picMkLst>
        </pc:picChg>
        <pc:picChg chg="add mod">
          <ac:chgData name="Mathilda Händén" userId="c86d09dc-e4d8-4bba-a0b2-6bb6c20761f9" providerId="ADAL" clId="{AF4EB1B8-07A6-4481-91DF-B2D5D61615A8}" dt="2023-03-02T10:43:53.921" v="34156" actId="164"/>
          <ac:picMkLst>
            <pc:docMk/>
            <pc:sldMk cId="281488509" sldId="3226"/>
            <ac:picMk id="73" creationId="{AB188270-4A42-D244-9109-45E03691DF9E}"/>
          </ac:picMkLst>
        </pc:picChg>
        <pc:picChg chg="add mod">
          <ac:chgData name="Mathilda Händén" userId="c86d09dc-e4d8-4bba-a0b2-6bb6c20761f9" providerId="ADAL" clId="{AF4EB1B8-07A6-4481-91DF-B2D5D61615A8}" dt="2023-03-02T10:43:53.921" v="34156" actId="164"/>
          <ac:picMkLst>
            <pc:docMk/>
            <pc:sldMk cId="281488509" sldId="3226"/>
            <ac:picMk id="74" creationId="{BD0AC552-3F4E-32FB-AA8E-4238880EAD05}"/>
          </ac:picMkLst>
        </pc:picChg>
        <pc:picChg chg="mod modCrop">
          <ac:chgData name="Mathilda Händén" userId="c86d09dc-e4d8-4bba-a0b2-6bb6c20761f9" providerId="ADAL" clId="{AF4EB1B8-07A6-4481-91DF-B2D5D61615A8}" dt="2023-03-02T13:27:45.928" v="35275" actId="1037"/>
          <ac:picMkLst>
            <pc:docMk/>
            <pc:sldMk cId="281488509" sldId="3226"/>
            <ac:picMk id="75" creationId="{3339FB50-6063-4731-49CF-5BC241214449}"/>
          </ac:picMkLst>
        </pc:picChg>
        <pc:picChg chg="add mod">
          <ac:chgData name="Mathilda Händén" userId="c86d09dc-e4d8-4bba-a0b2-6bb6c20761f9" providerId="ADAL" clId="{AF4EB1B8-07A6-4481-91DF-B2D5D61615A8}" dt="2023-03-02T10:43:53.921" v="34156" actId="164"/>
          <ac:picMkLst>
            <pc:docMk/>
            <pc:sldMk cId="281488509" sldId="3226"/>
            <ac:picMk id="76" creationId="{DC680544-328B-C1F3-1300-23BCDC0CFF8E}"/>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05:08.190" v="35350"/>
              <pc2:cmMkLst xmlns:pc2="http://schemas.microsoft.com/office/powerpoint/2019/9/main/command">
                <pc:docMk/>
                <pc:sldMk cId="281488509" sldId="3226"/>
                <pc2:cmMk id="{161B898B-8C0B-4BC1-B5CF-54E2BB6A02E5}"/>
              </pc2:cmMkLst>
            </pc226:cmChg>
          </p:ext>
        </pc:extLst>
      </pc:sldChg>
      <pc:sldChg chg="addSp delSp modSp new mod modShow addCm">
        <pc:chgData name="Mathilda Händén" userId="c86d09dc-e4d8-4bba-a0b2-6bb6c20761f9" providerId="ADAL" clId="{AF4EB1B8-07A6-4481-91DF-B2D5D61615A8}" dt="2023-03-02T09:48:55.575" v="33615"/>
        <pc:sldMkLst>
          <pc:docMk/>
          <pc:sldMk cId="2770724915" sldId="3227"/>
        </pc:sldMkLst>
        <pc:spChg chg="add del mod">
          <ac:chgData name="Mathilda Händén" userId="c86d09dc-e4d8-4bba-a0b2-6bb6c20761f9" providerId="ADAL" clId="{AF4EB1B8-07A6-4481-91DF-B2D5D61615A8}" dt="2023-03-02T09:33:02.109" v="33579" actId="478"/>
          <ac:spMkLst>
            <pc:docMk/>
            <pc:sldMk cId="2770724915" sldId="3227"/>
            <ac:spMk id="2" creationId="{D704220F-217F-03DE-55A2-0954AED236ED}"/>
          </ac:spMkLst>
        </pc:spChg>
        <pc:spChg chg="add mod">
          <ac:chgData name="Mathilda Händén" userId="c86d09dc-e4d8-4bba-a0b2-6bb6c20761f9" providerId="ADAL" clId="{AF4EB1B8-07A6-4481-91DF-B2D5D61615A8}" dt="2023-03-02T09:48:06.144" v="33613" actId="12788"/>
          <ac:spMkLst>
            <pc:docMk/>
            <pc:sldMk cId="2770724915" sldId="3227"/>
            <ac:spMk id="4" creationId="{AB75FB6D-D9D7-F89C-653B-104A5F215274}"/>
          </ac:spMkLst>
        </pc:spChg>
        <pc:spChg chg="add mod">
          <ac:chgData name="Mathilda Händén" userId="c86d09dc-e4d8-4bba-a0b2-6bb6c20761f9" providerId="ADAL" clId="{AF4EB1B8-07A6-4481-91DF-B2D5D61615A8}" dt="2023-03-02T09:48:06.144" v="33613" actId="12788"/>
          <ac:spMkLst>
            <pc:docMk/>
            <pc:sldMk cId="2770724915" sldId="3227"/>
            <ac:spMk id="5" creationId="{5155FF3E-7F82-DB32-1FC8-829CEA01200B}"/>
          </ac:spMkLst>
        </pc:spChg>
        <pc:spChg chg="add mod">
          <ac:chgData name="Mathilda Händén" userId="c86d09dc-e4d8-4bba-a0b2-6bb6c20761f9" providerId="ADAL" clId="{AF4EB1B8-07A6-4481-91DF-B2D5D61615A8}" dt="2023-03-02T09:48:06.144" v="33613" actId="12788"/>
          <ac:spMkLst>
            <pc:docMk/>
            <pc:sldMk cId="2770724915" sldId="3227"/>
            <ac:spMk id="6" creationId="{A95E9CE3-D1E0-8859-97AC-AD7648F5A3A8}"/>
          </ac:spMkLst>
        </pc:spChg>
        <pc:picChg chg="add mod ord">
          <ac:chgData name="Mathilda Händén" userId="c86d09dc-e4d8-4bba-a0b2-6bb6c20761f9" providerId="ADAL" clId="{AF4EB1B8-07A6-4481-91DF-B2D5D61615A8}" dt="2023-03-02T09:48:06.144" v="33613" actId="12788"/>
          <ac:picMkLst>
            <pc:docMk/>
            <pc:sldMk cId="2770724915" sldId="3227"/>
            <ac:picMk id="3" creationId="{F945636F-994B-6035-1A34-342274EA2BAB}"/>
          </ac:picMkLst>
        </pc:picChg>
        <pc:extLst>
          <p:ext xmlns:p="http://schemas.openxmlformats.org/presentationml/2006/main" uri="{D6D511B9-2390-475A-947B-AFAB55BFBCF1}">
            <pc226:cmChg xmlns:pc226="http://schemas.microsoft.com/office/powerpoint/2022/06/main/command" chg="add">
              <pc226:chgData name="Mathilda Händén" userId="c86d09dc-e4d8-4bba-a0b2-6bb6c20761f9" providerId="ADAL" clId="{AF4EB1B8-07A6-4481-91DF-B2D5D61615A8}" dt="2023-03-02T09:48:55.575" v="33615"/>
              <pc2:cmMkLst xmlns:pc2="http://schemas.microsoft.com/office/powerpoint/2019/9/main/command">
                <pc:docMk/>
                <pc:sldMk cId="2770724915" sldId="3227"/>
                <pc2:cmMk id="{756FCD6E-500C-42D9-B1DB-D7D05306E7F9}"/>
              </pc2:cmMkLst>
            </pc226:cmChg>
          </p:ext>
        </pc:extLst>
      </pc:sldChg>
      <pc:sldChg chg="modSp add del mod">
        <pc:chgData name="Mathilda Händén" userId="c86d09dc-e4d8-4bba-a0b2-6bb6c20761f9" providerId="ADAL" clId="{AF4EB1B8-07A6-4481-91DF-B2D5D61615A8}" dt="2023-03-02T12:29:30.426" v="35009" actId="47"/>
        <pc:sldMkLst>
          <pc:docMk/>
          <pc:sldMk cId="973002483" sldId="3228"/>
        </pc:sldMkLst>
        <pc:spChg chg="mod">
          <ac:chgData name="Mathilda Händén" userId="c86d09dc-e4d8-4bba-a0b2-6bb6c20761f9" providerId="ADAL" clId="{AF4EB1B8-07A6-4481-91DF-B2D5D61615A8}" dt="2023-03-02T11:30:43.340" v="34529" actId="1035"/>
          <ac:spMkLst>
            <pc:docMk/>
            <pc:sldMk cId="973002483" sldId="3228"/>
            <ac:spMk id="3" creationId="{742871BF-3D84-A4CF-C072-27075375B379}"/>
          </ac:spMkLst>
        </pc:spChg>
        <pc:spChg chg="mod">
          <ac:chgData name="Mathilda Händén" userId="c86d09dc-e4d8-4bba-a0b2-6bb6c20761f9" providerId="ADAL" clId="{AF4EB1B8-07A6-4481-91DF-B2D5D61615A8}" dt="2023-03-02T11:30:01.721" v="34504" actId="207"/>
          <ac:spMkLst>
            <pc:docMk/>
            <pc:sldMk cId="973002483" sldId="3228"/>
            <ac:spMk id="4" creationId="{62559909-FAA8-0D5A-50EC-6C4AFE00ECE6}"/>
          </ac:spMkLst>
        </pc:spChg>
        <pc:spChg chg="mod">
          <ac:chgData name="Mathilda Händén" userId="c86d09dc-e4d8-4bba-a0b2-6bb6c20761f9" providerId="ADAL" clId="{AF4EB1B8-07A6-4481-91DF-B2D5D61615A8}" dt="2023-03-02T11:30:40.146" v="34520" actId="1036"/>
          <ac:spMkLst>
            <pc:docMk/>
            <pc:sldMk cId="973002483" sldId="3228"/>
            <ac:spMk id="9" creationId="{FA6B68E7-1E47-683F-E67F-CCE2128EB001}"/>
          </ac:spMkLst>
        </pc:spChg>
        <pc:spChg chg="mod">
          <ac:chgData name="Mathilda Händén" userId="c86d09dc-e4d8-4bba-a0b2-6bb6c20761f9" providerId="ADAL" clId="{AF4EB1B8-07A6-4481-91DF-B2D5D61615A8}" dt="2023-03-02T11:30:01.721" v="34504" actId="207"/>
          <ac:spMkLst>
            <pc:docMk/>
            <pc:sldMk cId="973002483" sldId="3228"/>
            <ac:spMk id="10" creationId="{84416617-D212-91E8-5105-A0A5669E1E6B}"/>
          </ac:spMkLst>
        </pc:spChg>
        <pc:spChg chg="mod">
          <ac:chgData name="Mathilda Händén" userId="c86d09dc-e4d8-4bba-a0b2-6bb6c20761f9" providerId="ADAL" clId="{AF4EB1B8-07A6-4481-91DF-B2D5D61615A8}" dt="2023-03-02T11:30:01.721" v="34504" actId="207"/>
          <ac:spMkLst>
            <pc:docMk/>
            <pc:sldMk cId="973002483" sldId="3228"/>
            <ac:spMk id="11" creationId="{C51F1590-B6AE-DFCE-73FC-EE36CAAE714F}"/>
          </ac:spMkLst>
        </pc:spChg>
        <pc:spChg chg="mod">
          <ac:chgData name="Mathilda Händén" userId="c86d09dc-e4d8-4bba-a0b2-6bb6c20761f9" providerId="ADAL" clId="{AF4EB1B8-07A6-4481-91DF-B2D5D61615A8}" dt="2023-03-02T11:30:01.721" v="34504" actId="207"/>
          <ac:spMkLst>
            <pc:docMk/>
            <pc:sldMk cId="973002483" sldId="3228"/>
            <ac:spMk id="12" creationId="{D622E8CD-C16F-62FA-F3E2-CD75F610C7A2}"/>
          </ac:spMkLst>
        </pc:spChg>
        <pc:spChg chg="mod">
          <ac:chgData name="Mathilda Händén" userId="c86d09dc-e4d8-4bba-a0b2-6bb6c20761f9" providerId="ADAL" clId="{AF4EB1B8-07A6-4481-91DF-B2D5D61615A8}" dt="2023-03-02T11:30:01.721" v="34504" actId="207"/>
          <ac:spMkLst>
            <pc:docMk/>
            <pc:sldMk cId="973002483" sldId="3228"/>
            <ac:spMk id="13" creationId="{75B3A002-F7EC-3773-09FC-5E3F3B677CBD}"/>
          </ac:spMkLst>
        </pc:spChg>
        <pc:spChg chg="mod">
          <ac:chgData name="Mathilda Händén" userId="c86d09dc-e4d8-4bba-a0b2-6bb6c20761f9" providerId="ADAL" clId="{AF4EB1B8-07A6-4481-91DF-B2D5D61615A8}" dt="2023-03-02T11:30:01.721" v="34504" actId="207"/>
          <ac:spMkLst>
            <pc:docMk/>
            <pc:sldMk cId="973002483" sldId="3228"/>
            <ac:spMk id="14" creationId="{E485389A-6980-836C-24E6-30BB19F9BCA6}"/>
          </ac:spMkLst>
        </pc:spChg>
        <pc:spChg chg="mod">
          <ac:chgData name="Mathilda Händén" userId="c86d09dc-e4d8-4bba-a0b2-6bb6c20761f9" providerId="ADAL" clId="{AF4EB1B8-07A6-4481-91DF-B2D5D61615A8}" dt="2023-03-02T11:30:40.146" v="34520" actId="1036"/>
          <ac:spMkLst>
            <pc:docMk/>
            <pc:sldMk cId="973002483" sldId="3228"/>
            <ac:spMk id="15" creationId="{E8DC5228-45CF-0028-C818-09EE1EE63181}"/>
          </ac:spMkLst>
        </pc:spChg>
        <pc:spChg chg="mod">
          <ac:chgData name="Mathilda Händén" userId="c86d09dc-e4d8-4bba-a0b2-6bb6c20761f9" providerId="ADAL" clId="{AF4EB1B8-07A6-4481-91DF-B2D5D61615A8}" dt="2023-03-02T11:30:40.146" v="34520" actId="1036"/>
          <ac:spMkLst>
            <pc:docMk/>
            <pc:sldMk cId="973002483" sldId="3228"/>
            <ac:spMk id="18" creationId="{62AC5497-29CB-6C94-C430-A509AFDA04C9}"/>
          </ac:spMkLst>
        </pc:spChg>
        <pc:spChg chg="mod">
          <ac:chgData name="Mathilda Händén" userId="c86d09dc-e4d8-4bba-a0b2-6bb6c20761f9" providerId="ADAL" clId="{AF4EB1B8-07A6-4481-91DF-B2D5D61615A8}" dt="2023-03-02T11:30:43.340" v="34529" actId="1035"/>
          <ac:spMkLst>
            <pc:docMk/>
            <pc:sldMk cId="973002483" sldId="3228"/>
            <ac:spMk id="20" creationId="{A4233F3E-4B18-C800-5844-F8AFC5D9E1FA}"/>
          </ac:spMkLst>
        </pc:spChg>
        <pc:spChg chg="mod">
          <ac:chgData name="Mathilda Händén" userId="c86d09dc-e4d8-4bba-a0b2-6bb6c20761f9" providerId="ADAL" clId="{AF4EB1B8-07A6-4481-91DF-B2D5D61615A8}" dt="2023-03-02T11:30:43.340" v="34529" actId="1035"/>
          <ac:spMkLst>
            <pc:docMk/>
            <pc:sldMk cId="973002483" sldId="3228"/>
            <ac:spMk id="22" creationId="{6B7572A0-1659-1F17-03AD-3C0F7B2C0461}"/>
          </ac:spMkLst>
        </pc:spChg>
        <pc:picChg chg="mod">
          <ac:chgData name="Mathilda Händén" userId="c86d09dc-e4d8-4bba-a0b2-6bb6c20761f9" providerId="ADAL" clId="{AF4EB1B8-07A6-4481-91DF-B2D5D61615A8}" dt="2023-03-02T11:30:32.530" v="34513" actId="1076"/>
          <ac:picMkLst>
            <pc:docMk/>
            <pc:sldMk cId="973002483" sldId="3228"/>
            <ac:picMk id="7" creationId="{432ECE0F-9414-C52D-21B6-A3C5457EBE40}"/>
          </ac:picMkLst>
        </pc:picChg>
        <pc:cxnChg chg="mod">
          <ac:chgData name="Mathilda Händén" userId="c86d09dc-e4d8-4bba-a0b2-6bb6c20761f9" providerId="ADAL" clId="{AF4EB1B8-07A6-4481-91DF-B2D5D61615A8}" dt="2023-03-02T11:29:55.438" v="34503" actId="1582"/>
          <ac:cxnSpMkLst>
            <pc:docMk/>
            <pc:sldMk cId="973002483" sldId="3228"/>
            <ac:cxnSpMk id="8" creationId="{F2B670C1-CD7E-DB81-2CC2-545D91DB2B09}"/>
          </ac:cxnSpMkLst>
        </pc:cxnChg>
      </pc:sldChg>
      <pc:sldChg chg="addSp delSp modSp add del mod">
        <pc:chgData name="Mathilda Händén" userId="c86d09dc-e4d8-4bba-a0b2-6bb6c20761f9" providerId="ADAL" clId="{AF4EB1B8-07A6-4481-91DF-B2D5D61615A8}" dt="2023-03-02T11:24:58.590" v="34471" actId="47"/>
        <pc:sldMkLst>
          <pc:docMk/>
          <pc:sldMk cId="3186675325" sldId="3228"/>
        </pc:sldMkLst>
        <pc:spChg chg="add del mod">
          <ac:chgData name="Mathilda Händén" userId="c86d09dc-e4d8-4bba-a0b2-6bb6c20761f9" providerId="ADAL" clId="{AF4EB1B8-07A6-4481-91DF-B2D5D61615A8}" dt="2023-03-02T11:20:32.315" v="34422" actId="478"/>
          <ac:spMkLst>
            <pc:docMk/>
            <pc:sldMk cId="3186675325" sldId="3228"/>
            <ac:spMk id="2" creationId="{A34C5A36-E4AE-D5BF-A44C-6606D8F88DF3}"/>
          </ac:spMkLst>
        </pc:spChg>
        <pc:spChg chg="mod">
          <ac:chgData name="Mathilda Händén" userId="c86d09dc-e4d8-4bba-a0b2-6bb6c20761f9" providerId="ADAL" clId="{AF4EB1B8-07A6-4481-91DF-B2D5D61615A8}" dt="2023-03-02T11:23:37.565" v="34448" actId="1076"/>
          <ac:spMkLst>
            <pc:docMk/>
            <pc:sldMk cId="3186675325" sldId="3228"/>
            <ac:spMk id="3" creationId="{742871BF-3D84-A4CF-C072-27075375B379}"/>
          </ac:spMkLst>
        </pc:spChg>
        <pc:spChg chg="mod">
          <ac:chgData name="Mathilda Händén" userId="c86d09dc-e4d8-4bba-a0b2-6bb6c20761f9" providerId="ADAL" clId="{AF4EB1B8-07A6-4481-91DF-B2D5D61615A8}" dt="2023-03-02T11:23:21.508" v="34443" actId="1076"/>
          <ac:spMkLst>
            <pc:docMk/>
            <pc:sldMk cId="3186675325" sldId="3228"/>
            <ac:spMk id="4" creationId="{62559909-FAA8-0D5A-50EC-6C4AFE00ECE6}"/>
          </ac:spMkLst>
        </pc:spChg>
        <pc:spChg chg="mod">
          <ac:chgData name="Mathilda Händén" userId="c86d09dc-e4d8-4bba-a0b2-6bb6c20761f9" providerId="ADAL" clId="{AF4EB1B8-07A6-4481-91DF-B2D5D61615A8}" dt="2023-03-02T11:17:57.699" v="34386" actId="14100"/>
          <ac:spMkLst>
            <pc:docMk/>
            <pc:sldMk cId="3186675325" sldId="3228"/>
            <ac:spMk id="9" creationId="{FA6B68E7-1E47-683F-E67F-CCE2128EB001}"/>
          </ac:spMkLst>
        </pc:spChg>
        <pc:spChg chg="mod">
          <ac:chgData name="Mathilda Händén" userId="c86d09dc-e4d8-4bba-a0b2-6bb6c20761f9" providerId="ADAL" clId="{AF4EB1B8-07A6-4481-91DF-B2D5D61615A8}" dt="2023-03-02T11:23:24.876" v="34444" actId="1076"/>
          <ac:spMkLst>
            <pc:docMk/>
            <pc:sldMk cId="3186675325" sldId="3228"/>
            <ac:spMk id="10" creationId="{84416617-D212-91E8-5105-A0A5669E1E6B}"/>
          </ac:spMkLst>
        </pc:spChg>
        <pc:spChg chg="mod ord">
          <ac:chgData name="Mathilda Händén" userId="c86d09dc-e4d8-4bba-a0b2-6bb6c20761f9" providerId="ADAL" clId="{AF4EB1B8-07A6-4481-91DF-B2D5D61615A8}" dt="2023-03-02T11:24:02.414" v="34457" actId="1076"/>
          <ac:spMkLst>
            <pc:docMk/>
            <pc:sldMk cId="3186675325" sldId="3228"/>
            <ac:spMk id="11" creationId="{C51F1590-B6AE-DFCE-73FC-EE36CAAE714F}"/>
          </ac:spMkLst>
        </pc:spChg>
        <pc:spChg chg="mod">
          <ac:chgData name="Mathilda Händén" userId="c86d09dc-e4d8-4bba-a0b2-6bb6c20761f9" providerId="ADAL" clId="{AF4EB1B8-07A6-4481-91DF-B2D5D61615A8}" dt="2023-03-02T11:23:14.297" v="34440" actId="1076"/>
          <ac:spMkLst>
            <pc:docMk/>
            <pc:sldMk cId="3186675325" sldId="3228"/>
            <ac:spMk id="12" creationId="{D622E8CD-C16F-62FA-F3E2-CD75F610C7A2}"/>
          </ac:spMkLst>
        </pc:spChg>
        <pc:spChg chg="mod">
          <ac:chgData name="Mathilda Händén" userId="c86d09dc-e4d8-4bba-a0b2-6bb6c20761f9" providerId="ADAL" clId="{AF4EB1B8-07A6-4481-91DF-B2D5D61615A8}" dt="2023-03-02T11:23:18.008" v="34441" actId="1076"/>
          <ac:spMkLst>
            <pc:docMk/>
            <pc:sldMk cId="3186675325" sldId="3228"/>
            <ac:spMk id="13" creationId="{75B3A002-F7EC-3773-09FC-5E3F3B677CBD}"/>
          </ac:spMkLst>
        </pc:spChg>
        <pc:spChg chg="del mod">
          <ac:chgData name="Mathilda Händén" userId="c86d09dc-e4d8-4bba-a0b2-6bb6c20761f9" providerId="ADAL" clId="{AF4EB1B8-07A6-4481-91DF-B2D5D61615A8}" dt="2023-03-02T11:24:20.947" v="34461" actId="478"/>
          <ac:spMkLst>
            <pc:docMk/>
            <pc:sldMk cId="3186675325" sldId="3228"/>
            <ac:spMk id="14" creationId="{E485389A-6980-836C-24E6-30BB19F9BCA6}"/>
          </ac:spMkLst>
        </pc:spChg>
        <pc:spChg chg="mod">
          <ac:chgData name="Mathilda Händén" userId="c86d09dc-e4d8-4bba-a0b2-6bb6c20761f9" providerId="ADAL" clId="{AF4EB1B8-07A6-4481-91DF-B2D5D61615A8}" dt="2023-03-02T11:18:49.920" v="34418" actId="1076"/>
          <ac:spMkLst>
            <pc:docMk/>
            <pc:sldMk cId="3186675325" sldId="3228"/>
            <ac:spMk id="15" creationId="{E8DC5228-45CF-0028-C818-09EE1EE63181}"/>
          </ac:spMkLst>
        </pc:spChg>
        <pc:spChg chg="add del">
          <ac:chgData name="Mathilda Händén" userId="c86d09dc-e4d8-4bba-a0b2-6bb6c20761f9" providerId="ADAL" clId="{AF4EB1B8-07A6-4481-91DF-B2D5D61615A8}" dt="2023-03-02T11:20:52.288" v="34424" actId="478"/>
          <ac:spMkLst>
            <pc:docMk/>
            <pc:sldMk cId="3186675325" sldId="3228"/>
            <ac:spMk id="16" creationId="{948FC182-F920-1DDF-FF43-1E07FCA234F9}"/>
          </ac:spMkLst>
        </pc:spChg>
        <pc:spChg chg="add del mod">
          <ac:chgData name="Mathilda Händén" userId="c86d09dc-e4d8-4bba-a0b2-6bb6c20761f9" providerId="ADAL" clId="{AF4EB1B8-07A6-4481-91DF-B2D5D61615A8}" dt="2023-03-02T11:21:53.882" v="34434" actId="478"/>
          <ac:spMkLst>
            <pc:docMk/>
            <pc:sldMk cId="3186675325" sldId="3228"/>
            <ac:spMk id="17" creationId="{DBF111EA-CD9E-A527-ED1A-86E625506977}"/>
          </ac:spMkLst>
        </pc:spChg>
        <pc:spChg chg="mod">
          <ac:chgData name="Mathilda Händén" userId="c86d09dc-e4d8-4bba-a0b2-6bb6c20761f9" providerId="ADAL" clId="{AF4EB1B8-07A6-4481-91DF-B2D5D61615A8}" dt="2023-03-02T11:17:54.463" v="34383" actId="1076"/>
          <ac:spMkLst>
            <pc:docMk/>
            <pc:sldMk cId="3186675325" sldId="3228"/>
            <ac:spMk id="18" creationId="{62AC5497-29CB-6C94-C430-A509AFDA04C9}"/>
          </ac:spMkLst>
        </pc:spChg>
        <pc:spChg chg="mod">
          <ac:chgData name="Mathilda Händén" userId="c86d09dc-e4d8-4bba-a0b2-6bb6c20761f9" providerId="ADAL" clId="{AF4EB1B8-07A6-4481-91DF-B2D5D61615A8}" dt="2023-03-02T11:18:31.405" v="34409" actId="14100"/>
          <ac:spMkLst>
            <pc:docMk/>
            <pc:sldMk cId="3186675325" sldId="3228"/>
            <ac:spMk id="20" creationId="{A4233F3E-4B18-C800-5844-F8AFC5D9E1FA}"/>
          </ac:spMkLst>
        </pc:spChg>
        <pc:spChg chg="add del mod">
          <ac:chgData name="Mathilda Händén" userId="c86d09dc-e4d8-4bba-a0b2-6bb6c20761f9" providerId="ADAL" clId="{AF4EB1B8-07A6-4481-91DF-B2D5D61615A8}" dt="2023-03-02T11:21:49.490" v="34433" actId="478"/>
          <ac:spMkLst>
            <pc:docMk/>
            <pc:sldMk cId="3186675325" sldId="3228"/>
            <ac:spMk id="21" creationId="{9A450814-8018-6C06-9358-D0CD4CBF3D17}"/>
          </ac:spMkLst>
        </pc:spChg>
        <pc:spChg chg="mod ord">
          <ac:chgData name="Mathilda Händén" userId="c86d09dc-e4d8-4bba-a0b2-6bb6c20761f9" providerId="ADAL" clId="{AF4EB1B8-07A6-4481-91DF-B2D5D61615A8}" dt="2023-03-02T11:24:07.349" v="34458" actId="1076"/>
          <ac:spMkLst>
            <pc:docMk/>
            <pc:sldMk cId="3186675325" sldId="3228"/>
            <ac:spMk id="22" creationId="{6B7572A0-1659-1F17-03AD-3C0F7B2C0461}"/>
          </ac:spMkLst>
        </pc:spChg>
        <pc:spChg chg="add del mod">
          <ac:chgData name="Mathilda Händén" userId="c86d09dc-e4d8-4bba-a0b2-6bb6c20761f9" providerId="ADAL" clId="{AF4EB1B8-07A6-4481-91DF-B2D5D61615A8}" dt="2023-03-02T11:24:33.771" v="34465" actId="478"/>
          <ac:spMkLst>
            <pc:docMk/>
            <pc:sldMk cId="3186675325" sldId="3228"/>
            <ac:spMk id="23" creationId="{0A603B6D-B565-910E-D048-2955F236F7CF}"/>
          </ac:spMkLst>
        </pc:spChg>
        <pc:spChg chg="add mod ord">
          <ac:chgData name="Mathilda Händén" userId="c86d09dc-e4d8-4bba-a0b2-6bb6c20761f9" providerId="ADAL" clId="{AF4EB1B8-07A6-4481-91DF-B2D5D61615A8}" dt="2023-03-02T11:24:25.660" v="34464" actId="167"/>
          <ac:spMkLst>
            <pc:docMk/>
            <pc:sldMk cId="3186675325" sldId="3228"/>
            <ac:spMk id="24" creationId="{4BC75A74-3A6F-3140-D3D9-506BDF80844B}"/>
          </ac:spMkLst>
        </pc:spChg>
        <pc:picChg chg="add del mod ord">
          <ac:chgData name="Mathilda Händén" userId="c86d09dc-e4d8-4bba-a0b2-6bb6c20761f9" providerId="ADAL" clId="{AF4EB1B8-07A6-4481-91DF-B2D5D61615A8}" dt="2023-03-02T11:24:18.064" v="34460" actId="1076"/>
          <ac:picMkLst>
            <pc:docMk/>
            <pc:sldMk cId="3186675325" sldId="3228"/>
            <ac:picMk id="7" creationId="{432ECE0F-9414-C52D-21B6-A3C5457EBE40}"/>
          </ac:picMkLst>
        </pc:picChg>
        <pc:cxnChg chg="del">
          <ac:chgData name="Mathilda Händén" userId="c86d09dc-e4d8-4bba-a0b2-6bb6c20761f9" providerId="ADAL" clId="{AF4EB1B8-07A6-4481-91DF-B2D5D61615A8}" dt="2023-03-02T11:23:10.262" v="34439" actId="478"/>
          <ac:cxnSpMkLst>
            <pc:docMk/>
            <pc:sldMk cId="3186675325" sldId="3228"/>
            <ac:cxnSpMk id="8" creationId="{F2B670C1-CD7E-DB81-2CC2-545D91DB2B09}"/>
          </ac:cxnSpMkLst>
        </pc:cxnChg>
      </pc:sldChg>
      <pc:sldChg chg="addSp delSp modSp add mod ord modTransition addAnim delAnim modAnim addCm delCm">
        <pc:chgData name="Mathilda Händén" userId="c86d09dc-e4d8-4bba-a0b2-6bb6c20761f9" providerId="ADAL" clId="{AF4EB1B8-07A6-4481-91DF-B2D5D61615A8}" dt="2023-03-03T07:45:41.556" v="35763"/>
        <pc:sldMkLst>
          <pc:docMk/>
          <pc:sldMk cId="220971265" sldId="3229"/>
        </pc:sldMkLst>
        <pc:spChg chg="add del mod ord">
          <ac:chgData name="Mathilda Händén" userId="c86d09dc-e4d8-4bba-a0b2-6bb6c20761f9" providerId="ADAL" clId="{AF4EB1B8-07A6-4481-91DF-B2D5D61615A8}" dt="2023-03-02T11:33:46.195" v="34592" actId="478"/>
          <ac:spMkLst>
            <pc:docMk/>
            <pc:sldMk cId="220971265" sldId="3229"/>
            <ac:spMk id="2" creationId="{300C07BC-68F7-442D-2CE0-4CED2348C40B}"/>
          </ac:spMkLst>
        </pc:spChg>
        <pc:spChg chg="add mod ord">
          <ac:chgData name="Mathilda Händén" userId="c86d09dc-e4d8-4bba-a0b2-6bb6c20761f9" providerId="ADAL" clId="{AF4EB1B8-07A6-4481-91DF-B2D5D61615A8}" dt="2023-03-03T07:25:48.885" v="35638" actId="12789"/>
          <ac:spMkLst>
            <pc:docMk/>
            <pc:sldMk cId="220971265" sldId="3229"/>
            <ac:spMk id="2" creationId="{E77F92A4-140F-2F65-3EF9-BDA983457212}"/>
          </ac:spMkLst>
        </pc:spChg>
        <pc:spChg chg="mod ord topLvl">
          <ac:chgData name="Mathilda Händén" userId="c86d09dc-e4d8-4bba-a0b2-6bb6c20761f9" providerId="ADAL" clId="{AF4EB1B8-07A6-4481-91DF-B2D5D61615A8}" dt="2023-03-03T07:29:56.344" v="35688" actId="165"/>
          <ac:spMkLst>
            <pc:docMk/>
            <pc:sldMk cId="220971265" sldId="3229"/>
            <ac:spMk id="3" creationId="{742871BF-3D84-A4CF-C072-27075375B379}"/>
          </ac:spMkLst>
        </pc:spChg>
        <pc:spChg chg="del">
          <ac:chgData name="Mathilda Händén" userId="c86d09dc-e4d8-4bba-a0b2-6bb6c20761f9" providerId="ADAL" clId="{AF4EB1B8-07A6-4481-91DF-B2D5D61615A8}" dt="2023-03-02T11:31:13.888" v="34538" actId="478"/>
          <ac:spMkLst>
            <pc:docMk/>
            <pc:sldMk cId="220971265" sldId="3229"/>
            <ac:spMk id="4" creationId="{62559909-FAA8-0D5A-50EC-6C4AFE00ECE6}"/>
          </ac:spMkLst>
        </pc:spChg>
        <pc:spChg chg="add del mod ord topLvl">
          <ac:chgData name="Mathilda Händén" userId="c86d09dc-e4d8-4bba-a0b2-6bb6c20761f9" providerId="ADAL" clId="{AF4EB1B8-07A6-4481-91DF-B2D5D61615A8}" dt="2023-03-03T07:33:00.858" v="35721" actId="478"/>
          <ac:spMkLst>
            <pc:docMk/>
            <pc:sldMk cId="220971265" sldId="3229"/>
            <ac:spMk id="4" creationId="{935CE868-F879-00B1-0D92-537E66557D04}"/>
          </ac:spMkLst>
        </pc:spChg>
        <pc:spChg chg="add del mod ord">
          <ac:chgData name="Mathilda Händén" userId="c86d09dc-e4d8-4bba-a0b2-6bb6c20761f9" providerId="ADAL" clId="{AF4EB1B8-07A6-4481-91DF-B2D5D61615A8}" dt="2023-03-03T07:20:05.808" v="35557" actId="478"/>
          <ac:spMkLst>
            <pc:docMk/>
            <pc:sldMk cId="220971265" sldId="3229"/>
            <ac:spMk id="8" creationId="{FD856CFE-2C93-F2C7-5B97-5E211BADD270}"/>
          </ac:spMkLst>
        </pc:spChg>
        <pc:spChg chg="mod ord">
          <ac:chgData name="Mathilda Händén" userId="c86d09dc-e4d8-4bba-a0b2-6bb6c20761f9" providerId="ADAL" clId="{AF4EB1B8-07A6-4481-91DF-B2D5D61615A8}" dt="2023-03-03T07:25:48.885" v="35638" actId="12789"/>
          <ac:spMkLst>
            <pc:docMk/>
            <pc:sldMk cId="220971265" sldId="3229"/>
            <ac:spMk id="9" creationId="{FA6B68E7-1E47-683F-E67F-CCE2128EB001}"/>
          </ac:spMkLst>
        </pc:spChg>
        <pc:spChg chg="del">
          <ac:chgData name="Mathilda Händén" userId="c86d09dc-e4d8-4bba-a0b2-6bb6c20761f9" providerId="ADAL" clId="{AF4EB1B8-07A6-4481-91DF-B2D5D61615A8}" dt="2023-03-02T11:31:13.888" v="34538" actId="478"/>
          <ac:spMkLst>
            <pc:docMk/>
            <pc:sldMk cId="220971265" sldId="3229"/>
            <ac:spMk id="10" creationId="{84416617-D212-91E8-5105-A0A5669E1E6B}"/>
          </ac:spMkLst>
        </pc:spChg>
        <pc:spChg chg="add del mod">
          <ac:chgData name="Mathilda Händén" userId="c86d09dc-e4d8-4bba-a0b2-6bb6c20761f9" providerId="ADAL" clId="{AF4EB1B8-07A6-4481-91DF-B2D5D61615A8}" dt="2023-03-03T07:19:57.094" v="35551" actId="478"/>
          <ac:spMkLst>
            <pc:docMk/>
            <pc:sldMk cId="220971265" sldId="3229"/>
            <ac:spMk id="10" creationId="{B509B156-DB8F-885D-D7FB-7D7E650AAF4D}"/>
          </ac:spMkLst>
        </pc:spChg>
        <pc:spChg chg="add del mod">
          <ac:chgData name="Mathilda Händén" userId="c86d09dc-e4d8-4bba-a0b2-6bb6c20761f9" providerId="ADAL" clId="{AF4EB1B8-07A6-4481-91DF-B2D5D61615A8}" dt="2023-03-02T12:43:18.695" v="35125"/>
          <ac:spMkLst>
            <pc:docMk/>
            <pc:sldMk cId="220971265" sldId="3229"/>
            <ac:spMk id="10" creationId="{B774F976-5E69-BCA6-D44F-05E15BC232A3}"/>
          </ac:spMkLst>
        </pc:spChg>
        <pc:spChg chg="add del mod ord topLvl">
          <ac:chgData name="Mathilda Händén" userId="c86d09dc-e4d8-4bba-a0b2-6bb6c20761f9" providerId="ADAL" clId="{AF4EB1B8-07A6-4481-91DF-B2D5D61615A8}" dt="2023-03-03T07:35:59.050" v="35750" actId="1076"/>
          <ac:spMkLst>
            <pc:docMk/>
            <pc:sldMk cId="220971265" sldId="3229"/>
            <ac:spMk id="11" creationId="{C51F1590-B6AE-DFCE-73FC-EE36CAAE714F}"/>
          </ac:spMkLst>
        </pc:spChg>
        <pc:spChg chg="del">
          <ac:chgData name="Mathilda Händén" userId="c86d09dc-e4d8-4bba-a0b2-6bb6c20761f9" providerId="ADAL" clId="{AF4EB1B8-07A6-4481-91DF-B2D5D61615A8}" dt="2023-03-02T11:31:13.888" v="34538" actId="478"/>
          <ac:spMkLst>
            <pc:docMk/>
            <pc:sldMk cId="220971265" sldId="3229"/>
            <ac:spMk id="12" creationId="{D622E8CD-C16F-62FA-F3E2-CD75F610C7A2}"/>
          </ac:spMkLst>
        </pc:spChg>
        <pc:spChg chg="add mod ord">
          <ac:chgData name="Mathilda Händén" userId="c86d09dc-e4d8-4bba-a0b2-6bb6c20761f9" providerId="ADAL" clId="{AF4EB1B8-07A6-4481-91DF-B2D5D61615A8}" dt="2023-03-03T07:25:44.499" v="35636" actId="12789"/>
          <ac:spMkLst>
            <pc:docMk/>
            <pc:sldMk cId="220971265" sldId="3229"/>
            <ac:spMk id="12" creationId="{DC323D41-A53C-86A3-221E-777534CC89C3}"/>
          </ac:spMkLst>
        </pc:spChg>
        <pc:spChg chg="add del mod">
          <ac:chgData name="Mathilda Händén" userId="c86d09dc-e4d8-4bba-a0b2-6bb6c20761f9" providerId="ADAL" clId="{AF4EB1B8-07A6-4481-91DF-B2D5D61615A8}" dt="2023-03-03T07:20:09.963" v="35560"/>
          <ac:spMkLst>
            <pc:docMk/>
            <pc:sldMk cId="220971265" sldId="3229"/>
            <ac:spMk id="13" creationId="{41A23805-BB12-95D8-418E-8B3BFB9DBC1F}"/>
          </ac:spMkLst>
        </pc:spChg>
        <pc:spChg chg="del">
          <ac:chgData name="Mathilda Händén" userId="c86d09dc-e4d8-4bba-a0b2-6bb6c20761f9" providerId="ADAL" clId="{AF4EB1B8-07A6-4481-91DF-B2D5D61615A8}" dt="2023-03-02T11:31:13.888" v="34538" actId="478"/>
          <ac:spMkLst>
            <pc:docMk/>
            <pc:sldMk cId="220971265" sldId="3229"/>
            <ac:spMk id="13" creationId="{75B3A002-F7EC-3773-09FC-5E3F3B677CBD}"/>
          </ac:spMkLst>
        </pc:spChg>
        <pc:spChg chg="add mod">
          <ac:chgData name="Mathilda Händén" userId="c86d09dc-e4d8-4bba-a0b2-6bb6c20761f9" providerId="ADAL" clId="{AF4EB1B8-07A6-4481-91DF-B2D5D61615A8}" dt="2023-03-03T07:25:59.558" v="35644" actId="12789"/>
          <ac:spMkLst>
            <pc:docMk/>
            <pc:sldMk cId="220971265" sldId="3229"/>
            <ac:spMk id="14" creationId="{028B2949-F3B2-5865-EC25-044F9B8EE89B}"/>
          </ac:spMkLst>
        </pc:spChg>
        <pc:spChg chg="del">
          <ac:chgData name="Mathilda Händén" userId="c86d09dc-e4d8-4bba-a0b2-6bb6c20761f9" providerId="ADAL" clId="{AF4EB1B8-07A6-4481-91DF-B2D5D61615A8}" dt="2023-03-02T11:31:13.888" v="34538" actId="478"/>
          <ac:spMkLst>
            <pc:docMk/>
            <pc:sldMk cId="220971265" sldId="3229"/>
            <ac:spMk id="14" creationId="{E485389A-6980-836C-24E6-30BB19F9BCA6}"/>
          </ac:spMkLst>
        </pc:spChg>
        <pc:spChg chg="add del mod">
          <ac:chgData name="Mathilda Händén" userId="c86d09dc-e4d8-4bba-a0b2-6bb6c20761f9" providerId="ADAL" clId="{AF4EB1B8-07A6-4481-91DF-B2D5D61615A8}" dt="2023-03-02T12:43:01.708" v="35122" actId="478"/>
          <ac:spMkLst>
            <pc:docMk/>
            <pc:sldMk cId="220971265" sldId="3229"/>
            <ac:spMk id="15" creationId="{E8DC5228-45CF-0028-C818-09EE1EE63181}"/>
          </ac:spMkLst>
        </pc:spChg>
        <pc:spChg chg="add del mod ord">
          <ac:chgData name="Mathilda Händén" userId="c86d09dc-e4d8-4bba-a0b2-6bb6c20761f9" providerId="ADAL" clId="{AF4EB1B8-07A6-4481-91DF-B2D5D61615A8}" dt="2023-03-02T11:37:53.781" v="34615" actId="478"/>
          <ac:spMkLst>
            <pc:docMk/>
            <pc:sldMk cId="220971265" sldId="3229"/>
            <ac:spMk id="16" creationId="{52D94A31-3A16-2CB3-2456-FDF7A738853B}"/>
          </ac:spMkLst>
        </pc:spChg>
        <pc:spChg chg="add del mod ord">
          <ac:chgData name="Mathilda Händén" userId="c86d09dc-e4d8-4bba-a0b2-6bb6c20761f9" providerId="ADAL" clId="{AF4EB1B8-07A6-4481-91DF-B2D5D61615A8}" dt="2023-03-02T11:40:45.813" v="34642" actId="478"/>
          <ac:spMkLst>
            <pc:docMk/>
            <pc:sldMk cId="220971265" sldId="3229"/>
            <ac:spMk id="17" creationId="{07FFDEEC-B1F9-85F5-25AD-CEB6BCE31CEF}"/>
          </ac:spMkLst>
        </pc:spChg>
        <pc:spChg chg="mod topLvl">
          <ac:chgData name="Mathilda Händén" userId="c86d09dc-e4d8-4bba-a0b2-6bb6c20761f9" providerId="ADAL" clId="{AF4EB1B8-07A6-4481-91DF-B2D5D61615A8}" dt="2023-03-03T07:36:13.320" v="35752" actId="1076"/>
          <ac:spMkLst>
            <pc:docMk/>
            <pc:sldMk cId="220971265" sldId="3229"/>
            <ac:spMk id="18" creationId="{62AC5497-29CB-6C94-C430-A509AFDA04C9}"/>
          </ac:spMkLst>
        </pc:spChg>
        <pc:spChg chg="add del mod ord">
          <ac:chgData name="Mathilda Händén" userId="c86d09dc-e4d8-4bba-a0b2-6bb6c20761f9" providerId="ADAL" clId="{AF4EB1B8-07A6-4481-91DF-B2D5D61615A8}" dt="2023-03-03T07:20:07.721" v="35558" actId="478"/>
          <ac:spMkLst>
            <pc:docMk/>
            <pc:sldMk cId="220971265" sldId="3229"/>
            <ac:spMk id="19" creationId="{B546CA46-D23C-FBF8-7FB4-4BB4C80C1917}"/>
          </ac:spMkLst>
        </pc:spChg>
        <pc:spChg chg="mod ord">
          <ac:chgData name="Mathilda Händén" userId="c86d09dc-e4d8-4bba-a0b2-6bb6c20761f9" providerId="ADAL" clId="{AF4EB1B8-07A6-4481-91DF-B2D5D61615A8}" dt="2023-03-03T07:25:59.558" v="35644" actId="12789"/>
          <ac:spMkLst>
            <pc:docMk/>
            <pc:sldMk cId="220971265" sldId="3229"/>
            <ac:spMk id="20" creationId="{A4233F3E-4B18-C800-5844-F8AFC5D9E1FA}"/>
          </ac:spMkLst>
        </pc:spChg>
        <pc:spChg chg="add del mod ord">
          <ac:chgData name="Mathilda Händén" userId="c86d09dc-e4d8-4bba-a0b2-6bb6c20761f9" providerId="ADAL" clId="{AF4EB1B8-07A6-4481-91DF-B2D5D61615A8}" dt="2023-03-02T12:43:01.708" v="35122" actId="478"/>
          <ac:spMkLst>
            <pc:docMk/>
            <pc:sldMk cId="220971265" sldId="3229"/>
            <ac:spMk id="21" creationId="{C9141CDF-76B8-5407-1ABC-39D476D04F8C}"/>
          </ac:spMkLst>
        </pc:spChg>
        <pc:spChg chg="mod ord">
          <ac:chgData name="Mathilda Händén" userId="c86d09dc-e4d8-4bba-a0b2-6bb6c20761f9" providerId="ADAL" clId="{AF4EB1B8-07A6-4481-91DF-B2D5D61615A8}" dt="2023-03-03T07:25:44.499" v="35636" actId="12789"/>
          <ac:spMkLst>
            <pc:docMk/>
            <pc:sldMk cId="220971265" sldId="3229"/>
            <ac:spMk id="22" creationId="{6B7572A0-1659-1F17-03AD-3C0F7B2C0461}"/>
          </ac:spMkLst>
        </pc:spChg>
        <pc:spChg chg="add mod ord">
          <ac:chgData name="Mathilda Händén" userId="c86d09dc-e4d8-4bba-a0b2-6bb6c20761f9" providerId="ADAL" clId="{AF4EB1B8-07A6-4481-91DF-B2D5D61615A8}" dt="2023-03-03T07:24:10.439" v="35622" actId="167"/>
          <ac:spMkLst>
            <pc:docMk/>
            <pc:sldMk cId="220971265" sldId="3229"/>
            <ac:spMk id="26" creationId="{CBAE33F5-2662-113C-CE01-AD52762E372A}"/>
          </ac:spMkLst>
        </pc:spChg>
        <pc:spChg chg="mod">
          <ac:chgData name="Mathilda Händén" userId="c86d09dc-e4d8-4bba-a0b2-6bb6c20761f9" providerId="ADAL" clId="{AF4EB1B8-07A6-4481-91DF-B2D5D61615A8}" dt="2023-03-03T07:26:25.586" v="35647"/>
          <ac:spMkLst>
            <pc:docMk/>
            <pc:sldMk cId="220971265" sldId="3229"/>
            <ac:spMk id="28" creationId="{8C88BE30-563C-A32F-235A-1AFCFC3358A8}"/>
          </ac:spMkLst>
        </pc:spChg>
        <pc:spChg chg="mod">
          <ac:chgData name="Mathilda Händén" userId="c86d09dc-e4d8-4bba-a0b2-6bb6c20761f9" providerId="ADAL" clId="{AF4EB1B8-07A6-4481-91DF-B2D5D61615A8}" dt="2023-03-03T07:26:25.586" v="35647"/>
          <ac:spMkLst>
            <pc:docMk/>
            <pc:sldMk cId="220971265" sldId="3229"/>
            <ac:spMk id="29" creationId="{1892228B-2129-B153-B7FA-E6D8BAF8FC24}"/>
          </ac:spMkLst>
        </pc:spChg>
        <pc:spChg chg="mod">
          <ac:chgData name="Mathilda Händén" userId="c86d09dc-e4d8-4bba-a0b2-6bb6c20761f9" providerId="ADAL" clId="{AF4EB1B8-07A6-4481-91DF-B2D5D61615A8}" dt="2023-03-03T07:26:30.238" v="35651"/>
          <ac:spMkLst>
            <pc:docMk/>
            <pc:sldMk cId="220971265" sldId="3229"/>
            <ac:spMk id="31" creationId="{1C144B8F-4FDB-B8AB-1062-0531F13B2859}"/>
          </ac:spMkLst>
        </pc:spChg>
        <pc:spChg chg="mod">
          <ac:chgData name="Mathilda Händén" userId="c86d09dc-e4d8-4bba-a0b2-6bb6c20761f9" providerId="ADAL" clId="{AF4EB1B8-07A6-4481-91DF-B2D5D61615A8}" dt="2023-03-03T07:26:30.238" v="35651"/>
          <ac:spMkLst>
            <pc:docMk/>
            <pc:sldMk cId="220971265" sldId="3229"/>
            <ac:spMk id="32" creationId="{1B063969-E2C4-9F9E-7D0A-0C6A7F17E508}"/>
          </ac:spMkLst>
        </pc:spChg>
        <pc:spChg chg="add mod ord">
          <ac:chgData name="Mathilda Händén" userId="c86d09dc-e4d8-4bba-a0b2-6bb6c20761f9" providerId="ADAL" clId="{AF4EB1B8-07A6-4481-91DF-B2D5D61615A8}" dt="2023-03-03T07:32:10.504" v="35713" actId="1076"/>
          <ac:spMkLst>
            <pc:docMk/>
            <pc:sldMk cId="220971265" sldId="3229"/>
            <ac:spMk id="33" creationId="{B1C45326-760D-7EC0-E57B-063224BA4870}"/>
          </ac:spMkLst>
        </pc:spChg>
        <pc:spChg chg="add mod ord">
          <ac:chgData name="Mathilda Händén" userId="c86d09dc-e4d8-4bba-a0b2-6bb6c20761f9" providerId="ADAL" clId="{AF4EB1B8-07A6-4481-91DF-B2D5D61615A8}" dt="2023-03-03T07:32:12.266" v="35715" actId="1076"/>
          <ac:spMkLst>
            <pc:docMk/>
            <pc:sldMk cId="220971265" sldId="3229"/>
            <ac:spMk id="34" creationId="{4E4B6E47-80C9-FA1A-F78E-EA040630EB88}"/>
          </ac:spMkLst>
        </pc:spChg>
        <pc:spChg chg="add mod ord">
          <ac:chgData name="Mathilda Händén" userId="c86d09dc-e4d8-4bba-a0b2-6bb6c20761f9" providerId="ADAL" clId="{AF4EB1B8-07A6-4481-91DF-B2D5D61615A8}" dt="2023-03-03T07:35:51.806" v="35745" actId="1076"/>
          <ac:spMkLst>
            <pc:docMk/>
            <pc:sldMk cId="220971265" sldId="3229"/>
            <ac:spMk id="35" creationId="{6E95046F-43C9-C4C5-C220-F097F398CA72}"/>
          </ac:spMkLst>
        </pc:spChg>
        <pc:grpChg chg="add mod">
          <ac:chgData name="Mathilda Händén" userId="c86d09dc-e4d8-4bba-a0b2-6bb6c20761f9" providerId="ADAL" clId="{AF4EB1B8-07A6-4481-91DF-B2D5D61615A8}" dt="2023-03-03T07:21:47.758" v="35593" actId="14100"/>
          <ac:grpSpMkLst>
            <pc:docMk/>
            <pc:sldMk cId="220971265" sldId="3229"/>
            <ac:grpSpMk id="15" creationId="{E024BE40-EEBD-B333-F838-0E6D1DC9C537}"/>
          </ac:grpSpMkLst>
        </pc:grpChg>
        <pc:grpChg chg="add del mod">
          <ac:chgData name="Mathilda Händén" userId="c86d09dc-e4d8-4bba-a0b2-6bb6c20761f9" providerId="ADAL" clId="{AF4EB1B8-07A6-4481-91DF-B2D5D61615A8}" dt="2023-03-03T07:35:20.503" v="35738" actId="165"/>
          <ac:grpSpMkLst>
            <pc:docMk/>
            <pc:sldMk cId="220971265" sldId="3229"/>
            <ac:grpSpMk id="16" creationId="{C2F4CAD7-7A5D-FA13-FACC-51BCAEB80DC7}"/>
          </ac:grpSpMkLst>
        </pc:grpChg>
        <pc:grpChg chg="add mod">
          <ac:chgData name="Mathilda Händén" userId="c86d09dc-e4d8-4bba-a0b2-6bb6c20761f9" providerId="ADAL" clId="{AF4EB1B8-07A6-4481-91DF-B2D5D61615A8}" dt="2023-03-03T07:32:10.820" v="35714" actId="1076"/>
          <ac:grpSpMkLst>
            <pc:docMk/>
            <pc:sldMk cId="220971265" sldId="3229"/>
            <ac:grpSpMk id="17" creationId="{7CA62C39-EA2C-1157-04C9-CB14A528BB0D}"/>
          </ac:grpSpMkLst>
        </pc:grpChg>
        <pc:grpChg chg="add del mod">
          <ac:chgData name="Mathilda Händén" userId="c86d09dc-e4d8-4bba-a0b2-6bb6c20761f9" providerId="ADAL" clId="{AF4EB1B8-07A6-4481-91DF-B2D5D61615A8}" dt="2023-03-03T07:29:56.344" v="35688" actId="165"/>
          <ac:grpSpMkLst>
            <pc:docMk/>
            <pc:sldMk cId="220971265" sldId="3229"/>
            <ac:grpSpMk id="21" creationId="{61F67243-11FB-0CD1-A93D-F24DE0F633A7}"/>
          </ac:grpSpMkLst>
        </pc:grpChg>
        <pc:grpChg chg="add mod">
          <ac:chgData name="Mathilda Händén" userId="c86d09dc-e4d8-4bba-a0b2-6bb6c20761f9" providerId="ADAL" clId="{AF4EB1B8-07A6-4481-91DF-B2D5D61615A8}" dt="2023-03-03T07:21:37.381" v="35589" actId="1076"/>
          <ac:grpSpMkLst>
            <pc:docMk/>
            <pc:sldMk cId="220971265" sldId="3229"/>
            <ac:grpSpMk id="23" creationId="{74D41997-EFF2-4289-D49B-9BE39B72B5DB}"/>
          </ac:grpSpMkLst>
        </pc:grpChg>
        <pc:grpChg chg="add del mod">
          <ac:chgData name="Mathilda Händén" userId="c86d09dc-e4d8-4bba-a0b2-6bb6c20761f9" providerId="ADAL" clId="{AF4EB1B8-07A6-4481-91DF-B2D5D61615A8}" dt="2023-03-03T07:26:27.660" v="35650"/>
          <ac:grpSpMkLst>
            <pc:docMk/>
            <pc:sldMk cId="220971265" sldId="3229"/>
            <ac:grpSpMk id="27" creationId="{AEF6EEB5-682C-D8AA-2243-F886D7B1E19A}"/>
          </ac:grpSpMkLst>
        </pc:grpChg>
        <pc:grpChg chg="add del mod">
          <ac:chgData name="Mathilda Händén" userId="c86d09dc-e4d8-4bba-a0b2-6bb6c20761f9" providerId="ADAL" clId="{AF4EB1B8-07A6-4481-91DF-B2D5D61615A8}" dt="2023-03-03T07:26:30.930" v="35652"/>
          <ac:grpSpMkLst>
            <pc:docMk/>
            <pc:sldMk cId="220971265" sldId="3229"/>
            <ac:grpSpMk id="30" creationId="{E8BD6A10-1C53-6AD6-EA26-A41F0EDD5A46}"/>
          </ac:grpSpMkLst>
        </pc:grpChg>
        <pc:picChg chg="mod ord">
          <ac:chgData name="Mathilda Händén" userId="c86d09dc-e4d8-4bba-a0b2-6bb6c20761f9" providerId="ADAL" clId="{AF4EB1B8-07A6-4481-91DF-B2D5D61615A8}" dt="2023-03-03T07:34:28.448" v="35733" actId="167"/>
          <ac:picMkLst>
            <pc:docMk/>
            <pc:sldMk cId="220971265" sldId="3229"/>
            <ac:picMk id="7" creationId="{432ECE0F-9414-C52D-21B6-A3C5457EBE40}"/>
          </ac:picMkLst>
        </pc:picChg>
        <pc:cxnChg chg="del">
          <ac:chgData name="Mathilda Händén" userId="c86d09dc-e4d8-4bba-a0b2-6bb6c20761f9" providerId="ADAL" clId="{AF4EB1B8-07A6-4481-91DF-B2D5D61615A8}" dt="2023-03-02T11:30:55.077" v="34531" actId="478"/>
          <ac:cxnSpMkLst>
            <pc:docMk/>
            <pc:sldMk cId="220971265" sldId="3229"/>
            <ac:cxnSpMk id="8" creationId="{F2B670C1-CD7E-DB81-2CC2-545D91DB2B09}"/>
          </ac:cxnSpMkLst>
        </pc:cxnChg>
        <pc:cxnChg chg="add del mod ord">
          <ac:chgData name="Mathilda Händén" userId="c86d09dc-e4d8-4bba-a0b2-6bb6c20761f9" providerId="ADAL" clId="{AF4EB1B8-07A6-4481-91DF-B2D5D61615A8}" dt="2023-03-02T14:21:48.325" v="35433" actId="478"/>
          <ac:cxnSpMkLst>
            <pc:docMk/>
            <pc:sldMk cId="220971265" sldId="3229"/>
            <ac:cxnSpMk id="13" creationId="{9AE0AD73-DC24-4D15-F8AB-36754EE3AB7E}"/>
          </ac:cxnSpMkLst>
        </pc:cxnChg>
        <pc:cxnChg chg="add del mod">
          <ac:chgData name="Mathilda Händén" userId="c86d09dc-e4d8-4bba-a0b2-6bb6c20761f9" providerId="ADAL" clId="{AF4EB1B8-07A6-4481-91DF-B2D5D61615A8}" dt="2023-03-03T07:22:56.839" v="35617" actId="478"/>
          <ac:cxnSpMkLst>
            <pc:docMk/>
            <pc:sldMk cId="220971265" sldId="3229"/>
            <ac:cxnSpMk id="24" creationId="{9038248C-9F9B-258B-71AA-DA0DB97FBF08}"/>
          </ac:cxnSpMkLst>
        </pc:cxnChg>
        <pc:cxnChg chg="add del mod ord">
          <ac:chgData name="Mathilda Händén" userId="c86d09dc-e4d8-4bba-a0b2-6bb6c20761f9" providerId="ADAL" clId="{AF4EB1B8-07A6-4481-91DF-B2D5D61615A8}" dt="2023-03-02T14:21:51.527" v="35434" actId="478"/>
          <ac:cxnSpMkLst>
            <pc:docMk/>
            <pc:sldMk cId="220971265" sldId="3229"/>
            <ac:cxnSpMk id="27" creationId="{66C4BB52-C238-562E-F73E-8C09392CFF53}"/>
          </ac:cxnSpMkLst>
        </pc:cxnChg>
        <pc:cxnChg chg="add del mod ord">
          <ac:chgData name="Mathilda Händén" userId="c86d09dc-e4d8-4bba-a0b2-6bb6c20761f9" providerId="ADAL" clId="{AF4EB1B8-07A6-4481-91DF-B2D5D61615A8}" dt="2023-03-02T14:21:52.358" v="35435" actId="478"/>
          <ac:cxnSpMkLst>
            <pc:docMk/>
            <pc:sldMk cId="220971265" sldId="3229"/>
            <ac:cxnSpMk id="31" creationId="{5C8A2A3C-092C-6DE2-BA00-C9364852B553}"/>
          </ac:cxnSpMkLst>
        </pc:cxnChg>
        <pc:cxnChg chg="add del mod ord">
          <ac:chgData name="Mathilda Händén" userId="c86d09dc-e4d8-4bba-a0b2-6bb6c20761f9" providerId="ADAL" clId="{AF4EB1B8-07A6-4481-91DF-B2D5D61615A8}" dt="2023-03-02T14:21:52.973" v="35436" actId="478"/>
          <ac:cxnSpMkLst>
            <pc:docMk/>
            <pc:sldMk cId="220971265" sldId="3229"/>
            <ac:cxnSpMk id="39" creationId="{5FDA77D3-454B-5D78-6CFA-B5011AF8DA4F}"/>
          </ac:cxnSpMkLst>
        </pc:cxn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3T07:23:41.632" v="35618"/>
              <pc2:cmMkLst xmlns:pc2="http://schemas.microsoft.com/office/powerpoint/2019/9/main/command">
                <pc:docMk/>
                <pc:sldMk cId="220971265" sldId="3229"/>
                <pc2:cmMk id="{23F94F42-A89D-4877-B05B-F178BDFC4E8D}"/>
              </pc2:cmMkLst>
            </pc226:cmChg>
            <pc226:cmChg xmlns:pc226="http://schemas.microsoft.com/office/powerpoint/2022/06/main/command" chg="add del">
              <pc226:chgData name="Mathilda Händén" userId="c86d09dc-e4d8-4bba-a0b2-6bb6c20761f9" providerId="ADAL" clId="{AF4EB1B8-07A6-4481-91DF-B2D5D61615A8}" dt="2023-03-03T07:45:41.556" v="35763"/>
              <pc2:cmMkLst xmlns:pc2="http://schemas.microsoft.com/office/powerpoint/2019/9/main/command">
                <pc:docMk/>
                <pc:sldMk cId="220971265" sldId="3229"/>
                <pc2:cmMk id="{1659F2C2-B18E-4A8D-B095-AC95601F7A43}"/>
              </pc2:cmMkLst>
            </pc226:cmChg>
          </p:ext>
        </pc:extLst>
      </pc:sldChg>
      <pc:sldChg chg="addSp delSp modSp add del mod">
        <pc:chgData name="Mathilda Händén" userId="c86d09dc-e4d8-4bba-a0b2-6bb6c20761f9" providerId="ADAL" clId="{AF4EB1B8-07A6-4481-91DF-B2D5D61615A8}" dt="2023-03-02T11:26:12.359" v="34484" actId="47"/>
        <pc:sldMkLst>
          <pc:docMk/>
          <pc:sldMk cId="1542458513" sldId="3229"/>
        </pc:sldMkLst>
        <pc:spChg chg="add mod">
          <ac:chgData name="Mathilda Händén" userId="c86d09dc-e4d8-4bba-a0b2-6bb6c20761f9" providerId="ADAL" clId="{AF4EB1B8-07A6-4481-91DF-B2D5D61615A8}" dt="2023-03-02T11:25:23.831" v="34475" actId="255"/>
          <ac:spMkLst>
            <pc:docMk/>
            <pc:sldMk cId="1542458513" sldId="3229"/>
            <ac:spMk id="2" creationId="{8CFDE8E0-ADCB-41C3-09A0-1D820E4ABD44}"/>
          </ac:spMkLst>
        </pc:spChg>
        <pc:spChg chg="del mod">
          <ac:chgData name="Mathilda Händén" userId="c86d09dc-e4d8-4bba-a0b2-6bb6c20761f9" providerId="ADAL" clId="{AF4EB1B8-07A6-4481-91DF-B2D5D61615A8}" dt="2023-03-02T11:24:52.567" v="34468" actId="478"/>
          <ac:spMkLst>
            <pc:docMk/>
            <pc:sldMk cId="1542458513" sldId="3229"/>
            <ac:spMk id="3" creationId="{742871BF-3D84-A4CF-C072-27075375B379}"/>
          </ac:spMkLst>
        </pc:spChg>
        <pc:spChg chg="del mod">
          <ac:chgData name="Mathilda Händén" userId="c86d09dc-e4d8-4bba-a0b2-6bb6c20761f9" providerId="ADAL" clId="{AF4EB1B8-07A6-4481-91DF-B2D5D61615A8}" dt="2023-03-02T11:24:52.567" v="34468" actId="478"/>
          <ac:spMkLst>
            <pc:docMk/>
            <pc:sldMk cId="1542458513" sldId="3229"/>
            <ac:spMk id="9" creationId="{FA6B68E7-1E47-683F-E67F-CCE2128EB001}"/>
          </ac:spMkLst>
        </pc:spChg>
        <pc:spChg chg="add del">
          <ac:chgData name="Mathilda Händén" userId="c86d09dc-e4d8-4bba-a0b2-6bb6c20761f9" providerId="ADAL" clId="{AF4EB1B8-07A6-4481-91DF-B2D5D61615A8}" dt="2023-03-02T11:25:43.806" v="34480" actId="478"/>
          <ac:spMkLst>
            <pc:docMk/>
            <pc:sldMk cId="1542458513" sldId="3229"/>
            <ac:spMk id="11" creationId="{C51F1590-B6AE-DFCE-73FC-EE36CAAE714F}"/>
          </ac:spMkLst>
        </pc:spChg>
        <pc:spChg chg="del">
          <ac:chgData name="Mathilda Händén" userId="c86d09dc-e4d8-4bba-a0b2-6bb6c20761f9" providerId="ADAL" clId="{AF4EB1B8-07A6-4481-91DF-B2D5D61615A8}" dt="2023-03-02T11:24:52.567" v="34468" actId="478"/>
          <ac:spMkLst>
            <pc:docMk/>
            <pc:sldMk cId="1542458513" sldId="3229"/>
            <ac:spMk id="15" creationId="{E8DC5228-45CF-0028-C818-09EE1EE63181}"/>
          </ac:spMkLst>
        </pc:spChg>
        <pc:spChg chg="add mod">
          <ac:chgData name="Mathilda Händén" userId="c86d09dc-e4d8-4bba-a0b2-6bb6c20761f9" providerId="ADAL" clId="{AF4EB1B8-07A6-4481-91DF-B2D5D61615A8}" dt="2023-03-02T11:25:51.064" v="34483" actId="555"/>
          <ac:spMkLst>
            <pc:docMk/>
            <pc:sldMk cId="1542458513" sldId="3229"/>
            <ac:spMk id="16" creationId="{B2E0E497-0376-8759-3E38-2695FA0DA327}"/>
          </ac:spMkLst>
        </pc:spChg>
        <pc:spChg chg="add mod">
          <ac:chgData name="Mathilda Händén" userId="c86d09dc-e4d8-4bba-a0b2-6bb6c20761f9" providerId="ADAL" clId="{AF4EB1B8-07A6-4481-91DF-B2D5D61615A8}" dt="2023-03-02T11:25:51.064" v="34483" actId="555"/>
          <ac:spMkLst>
            <pc:docMk/>
            <pc:sldMk cId="1542458513" sldId="3229"/>
            <ac:spMk id="17" creationId="{0FDA3DA1-53AE-CAB9-983F-B69D47DC7577}"/>
          </ac:spMkLst>
        </pc:spChg>
        <pc:spChg chg="del">
          <ac:chgData name="Mathilda Händén" userId="c86d09dc-e4d8-4bba-a0b2-6bb6c20761f9" providerId="ADAL" clId="{AF4EB1B8-07A6-4481-91DF-B2D5D61615A8}" dt="2023-03-02T11:24:52.567" v="34468" actId="478"/>
          <ac:spMkLst>
            <pc:docMk/>
            <pc:sldMk cId="1542458513" sldId="3229"/>
            <ac:spMk id="18" creationId="{62AC5497-29CB-6C94-C430-A509AFDA04C9}"/>
          </ac:spMkLst>
        </pc:spChg>
        <pc:spChg chg="add mod">
          <ac:chgData name="Mathilda Händén" userId="c86d09dc-e4d8-4bba-a0b2-6bb6c20761f9" providerId="ADAL" clId="{AF4EB1B8-07A6-4481-91DF-B2D5D61615A8}" dt="2023-03-02T11:25:23.831" v="34475" actId="255"/>
          <ac:spMkLst>
            <pc:docMk/>
            <pc:sldMk cId="1542458513" sldId="3229"/>
            <ac:spMk id="19" creationId="{8CD81B3A-D77F-27AB-54BD-0741BB8169B6}"/>
          </ac:spMkLst>
        </pc:spChg>
        <pc:spChg chg="del mod">
          <ac:chgData name="Mathilda Händén" userId="c86d09dc-e4d8-4bba-a0b2-6bb6c20761f9" providerId="ADAL" clId="{AF4EB1B8-07A6-4481-91DF-B2D5D61615A8}" dt="2023-03-02T11:24:52.567" v="34468" actId="478"/>
          <ac:spMkLst>
            <pc:docMk/>
            <pc:sldMk cId="1542458513" sldId="3229"/>
            <ac:spMk id="20" creationId="{A4233F3E-4B18-C800-5844-F8AFC5D9E1FA}"/>
          </ac:spMkLst>
        </pc:spChg>
        <pc:spChg chg="add mod">
          <ac:chgData name="Mathilda Händén" userId="c86d09dc-e4d8-4bba-a0b2-6bb6c20761f9" providerId="ADAL" clId="{AF4EB1B8-07A6-4481-91DF-B2D5D61615A8}" dt="2023-03-02T11:25:28.577" v="34476" actId="14100"/>
          <ac:spMkLst>
            <pc:docMk/>
            <pc:sldMk cId="1542458513" sldId="3229"/>
            <ac:spMk id="21" creationId="{8F64AFE5-8993-867D-06D4-B647CD75298C}"/>
          </ac:spMkLst>
        </pc:spChg>
        <pc:spChg chg="del mod">
          <ac:chgData name="Mathilda Händén" userId="c86d09dc-e4d8-4bba-a0b2-6bb6c20761f9" providerId="ADAL" clId="{AF4EB1B8-07A6-4481-91DF-B2D5D61615A8}" dt="2023-03-02T11:24:52.567" v="34468" actId="478"/>
          <ac:spMkLst>
            <pc:docMk/>
            <pc:sldMk cId="1542458513" sldId="3229"/>
            <ac:spMk id="22" creationId="{6B7572A0-1659-1F17-03AD-3C0F7B2C0461}"/>
          </ac:spMkLst>
        </pc:spChg>
        <pc:spChg chg="add mod">
          <ac:chgData name="Mathilda Händén" userId="c86d09dc-e4d8-4bba-a0b2-6bb6c20761f9" providerId="ADAL" clId="{AF4EB1B8-07A6-4481-91DF-B2D5D61615A8}" dt="2023-03-02T11:25:51.064" v="34483" actId="555"/>
          <ac:spMkLst>
            <pc:docMk/>
            <pc:sldMk cId="1542458513" sldId="3229"/>
            <ac:spMk id="23" creationId="{0EFC014C-865D-AC6E-D913-90D14BBD205B}"/>
          </ac:spMkLst>
        </pc:spChg>
        <pc:spChg chg="add mod">
          <ac:chgData name="Mathilda Händén" userId="c86d09dc-e4d8-4bba-a0b2-6bb6c20761f9" providerId="ADAL" clId="{AF4EB1B8-07A6-4481-91DF-B2D5D61615A8}" dt="2023-03-02T11:25:34.588" v="34477" actId="1076"/>
          <ac:spMkLst>
            <pc:docMk/>
            <pc:sldMk cId="1542458513" sldId="3229"/>
            <ac:spMk id="24" creationId="{F2729721-CF85-07FE-4917-947F0C6D4389}"/>
          </ac:spMkLst>
        </pc:spChg>
      </pc:sldChg>
      <pc:sldChg chg="addSp delSp modSp add del mod modAnim">
        <pc:chgData name="Mathilda Händén" userId="c86d09dc-e4d8-4bba-a0b2-6bb6c20761f9" providerId="ADAL" clId="{AF4EB1B8-07A6-4481-91DF-B2D5D61615A8}" dt="2023-03-02T12:29:28.772" v="35008" actId="47"/>
        <pc:sldMkLst>
          <pc:docMk/>
          <pc:sldMk cId="2773538096" sldId="3230"/>
        </pc:sldMkLst>
        <pc:spChg chg="del mod">
          <ac:chgData name="Mathilda Händén" userId="c86d09dc-e4d8-4bba-a0b2-6bb6c20761f9" providerId="ADAL" clId="{AF4EB1B8-07A6-4481-91DF-B2D5D61615A8}" dt="2023-03-02T11:57:44.001" v="34827" actId="478"/>
          <ac:spMkLst>
            <pc:docMk/>
            <pc:sldMk cId="2773538096" sldId="3230"/>
            <ac:spMk id="3" creationId="{742871BF-3D84-A4CF-C072-27075375B379}"/>
          </ac:spMkLst>
        </pc:spChg>
        <pc:spChg chg="del">
          <ac:chgData name="Mathilda Händén" userId="c86d09dc-e4d8-4bba-a0b2-6bb6c20761f9" providerId="ADAL" clId="{AF4EB1B8-07A6-4481-91DF-B2D5D61615A8}" dt="2023-03-02T11:54:50.820" v="34670" actId="478"/>
          <ac:spMkLst>
            <pc:docMk/>
            <pc:sldMk cId="2773538096" sldId="3230"/>
            <ac:spMk id="4" creationId="{62559909-FAA8-0D5A-50EC-6C4AFE00ECE6}"/>
          </ac:spMkLst>
        </pc:spChg>
        <pc:spChg chg="del mod">
          <ac:chgData name="Mathilda Händén" userId="c86d09dc-e4d8-4bba-a0b2-6bb6c20761f9" providerId="ADAL" clId="{AF4EB1B8-07A6-4481-91DF-B2D5D61615A8}" dt="2023-03-02T11:57:23.887" v="34765" actId="478"/>
          <ac:spMkLst>
            <pc:docMk/>
            <pc:sldMk cId="2773538096" sldId="3230"/>
            <ac:spMk id="9" creationId="{FA6B68E7-1E47-683F-E67F-CCE2128EB001}"/>
          </ac:spMkLst>
        </pc:spChg>
        <pc:spChg chg="del">
          <ac:chgData name="Mathilda Händén" userId="c86d09dc-e4d8-4bba-a0b2-6bb6c20761f9" providerId="ADAL" clId="{AF4EB1B8-07A6-4481-91DF-B2D5D61615A8}" dt="2023-03-02T11:54:50.820" v="34670" actId="478"/>
          <ac:spMkLst>
            <pc:docMk/>
            <pc:sldMk cId="2773538096" sldId="3230"/>
            <ac:spMk id="10" creationId="{84416617-D212-91E8-5105-A0A5669E1E6B}"/>
          </ac:spMkLst>
        </pc:spChg>
        <pc:spChg chg="del">
          <ac:chgData name="Mathilda Händén" userId="c86d09dc-e4d8-4bba-a0b2-6bb6c20761f9" providerId="ADAL" clId="{AF4EB1B8-07A6-4481-91DF-B2D5D61615A8}" dt="2023-03-02T11:54:50.820" v="34670" actId="478"/>
          <ac:spMkLst>
            <pc:docMk/>
            <pc:sldMk cId="2773538096" sldId="3230"/>
            <ac:spMk id="11" creationId="{C51F1590-B6AE-DFCE-73FC-EE36CAAE714F}"/>
          </ac:spMkLst>
        </pc:spChg>
        <pc:spChg chg="del">
          <ac:chgData name="Mathilda Händén" userId="c86d09dc-e4d8-4bba-a0b2-6bb6c20761f9" providerId="ADAL" clId="{AF4EB1B8-07A6-4481-91DF-B2D5D61615A8}" dt="2023-03-02T11:54:50.820" v="34670" actId="478"/>
          <ac:spMkLst>
            <pc:docMk/>
            <pc:sldMk cId="2773538096" sldId="3230"/>
            <ac:spMk id="12" creationId="{D622E8CD-C16F-62FA-F3E2-CD75F610C7A2}"/>
          </ac:spMkLst>
        </pc:spChg>
        <pc:spChg chg="del">
          <ac:chgData name="Mathilda Händén" userId="c86d09dc-e4d8-4bba-a0b2-6bb6c20761f9" providerId="ADAL" clId="{AF4EB1B8-07A6-4481-91DF-B2D5D61615A8}" dt="2023-03-02T11:54:50.820" v="34670" actId="478"/>
          <ac:spMkLst>
            <pc:docMk/>
            <pc:sldMk cId="2773538096" sldId="3230"/>
            <ac:spMk id="13" creationId="{75B3A002-F7EC-3773-09FC-5E3F3B677CBD}"/>
          </ac:spMkLst>
        </pc:spChg>
        <pc:spChg chg="del">
          <ac:chgData name="Mathilda Händén" userId="c86d09dc-e4d8-4bba-a0b2-6bb6c20761f9" providerId="ADAL" clId="{AF4EB1B8-07A6-4481-91DF-B2D5D61615A8}" dt="2023-03-02T11:54:50.820" v="34670" actId="478"/>
          <ac:spMkLst>
            <pc:docMk/>
            <pc:sldMk cId="2773538096" sldId="3230"/>
            <ac:spMk id="14" creationId="{E485389A-6980-836C-24E6-30BB19F9BCA6}"/>
          </ac:spMkLst>
        </pc:spChg>
        <pc:spChg chg="del mod">
          <ac:chgData name="Mathilda Händén" userId="c86d09dc-e4d8-4bba-a0b2-6bb6c20761f9" providerId="ADAL" clId="{AF4EB1B8-07A6-4481-91DF-B2D5D61615A8}" dt="2023-03-02T11:58:43.596" v="34972" actId="478"/>
          <ac:spMkLst>
            <pc:docMk/>
            <pc:sldMk cId="2773538096" sldId="3230"/>
            <ac:spMk id="15" creationId="{E8DC5228-45CF-0028-C818-09EE1EE63181}"/>
          </ac:spMkLst>
        </pc:spChg>
        <pc:spChg chg="add mod">
          <ac:chgData name="Mathilda Händén" userId="c86d09dc-e4d8-4bba-a0b2-6bb6c20761f9" providerId="ADAL" clId="{AF4EB1B8-07A6-4481-91DF-B2D5D61615A8}" dt="2023-03-02T11:59:45.011" v="34975" actId="1076"/>
          <ac:spMkLst>
            <pc:docMk/>
            <pc:sldMk cId="2773538096" sldId="3230"/>
            <ac:spMk id="16" creationId="{224E10FE-1DBE-A3C3-6EA9-853DA804FAAE}"/>
          </ac:spMkLst>
        </pc:spChg>
        <pc:spChg chg="add mod">
          <ac:chgData name="Mathilda Händén" userId="c86d09dc-e4d8-4bba-a0b2-6bb6c20761f9" providerId="ADAL" clId="{AF4EB1B8-07A6-4481-91DF-B2D5D61615A8}" dt="2023-03-02T11:59:45.011" v="34975" actId="1076"/>
          <ac:spMkLst>
            <pc:docMk/>
            <pc:sldMk cId="2773538096" sldId="3230"/>
            <ac:spMk id="17" creationId="{4262E346-1327-5071-4808-A8429C04BA83}"/>
          </ac:spMkLst>
        </pc:spChg>
        <pc:spChg chg="del mod">
          <ac:chgData name="Mathilda Händén" userId="c86d09dc-e4d8-4bba-a0b2-6bb6c20761f9" providerId="ADAL" clId="{AF4EB1B8-07A6-4481-91DF-B2D5D61615A8}" dt="2023-03-02T11:58:01.077" v="34868" actId="478"/>
          <ac:spMkLst>
            <pc:docMk/>
            <pc:sldMk cId="2773538096" sldId="3230"/>
            <ac:spMk id="18" creationId="{62AC5497-29CB-6C94-C430-A509AFDA04C9}"/>
          </ac:spMkLst>
        </pc:spChg>
        <pc:spChg chg="add mod">
          <ac:chgData name="Mathilda Händén" userId="c86d09dc-e4d8-4bba-a0b2-6bb6c20761f9" providerId="ADAL" clId="{AF4EB1B8-07A6-4481-91DF-B2D5D61615A8}" dt="2023-03-02T11:59:45.011" v="34975" actId="1076"/>
          <ac:spMkLst>
            <pc:docMk/>
            <pc:sldMk cId="2773538096" sldId="3230"/>
            <ac:spMk id="19" creationId="{5F299263-E558-1316-ABD8-45D6D8672C62}"/>
          </ac:spMkLst>
        </pc:spChg>
        <pc:spChg chg="del mod">
          <ac:chgData name="Mathilda Händén" userId="c86d09dc-e4d8-4bba-a0b2-6bb6c20761f9" providerId="ADAL" clId="{AF4EB1B8-07A6-4481-91DF-B2D5D61615A8}" dt="2023-03-02T11:58:45.742" v="34973" actId="478"/>
          <ac:spMkLst>
            <pc:docMk/>
            <pc:sldMk cId="2773538096" sldId="3230"/>
            <ac:spMk id="20" creationId="{A4233F3E-4B18-C800-5844-F8AFC5D9E1FA}"/>
          </ac:spMkLst>
        </pc:spChg>
        <pc:spChg chg="add mod">
          <ac:chgData name="Mathilda Händén" userId="c86d09dc-e4d8-4bba-a0b2-6bb6c20761f9" providerId="ADAL" clId="{AF4EB1B8-07A6-4481-91DF-B2D5D61615A8}" dt="2023-03-02T11:59:45.011" v="34975" actId="1076"/>
          <ac:spMkLst>
            <pc:docMk/>
            <pc:sldMk cId="2773538096" sldId="3230"/>
            <ac:spMk id="21" creationId="{2A47C4DC-21BF-16EC-B423-BC72E30E0DE7}"/>
          </ac:spMkLst>
        </pc:spChg>
        <pc:spChg chg="del mod">
          <ac:chgData name="Mathilda Händén" userId="c86d09dc-e4d8-4bba-a0b2-6bb6c20761f9" providerId="ADAL" clId="{AF4EB1B8-07A6-4481-91DF-B2D5D61615A8}" dt="2023-03-02T11:57:23.887" v="34765" actId="478"/>
          <ac:spMkLst>
            <pc:docMk/>
            <pc:sldMk cId="2773538096" sldId="3230"/>
            <ac:spMk id="22" creationId="{6B7572A0-1659-1F17-03AD-3C0F7B2C0461}"/>
          </ac:spMkLst>
        </pc:spChg>
        <pc:spChg chg="add mod">
          <ac:chgData name="Mathilda Händén" userId="c86d09dc-e4d8-4bba-a0b2-6bb6c20761f9" providerId="ADAL" clId="{AF4EB1B8-07A6-4481-91DF-B2D5D61615A8}" dt="2023-03-02T11:59:45.011" v="34975" actId="1076"/>
          <ac:spMkLst>
            <pc:docMk/>
            <pc:sldMk cId="2773538096" sldId="3230"/>
            <ac:spMk id="23" creationId="{EFAF0C26-A338-A68A-C4EF-5D4B02D6AD66}"/>
          </ac:spMkLst>
        </pc:spChg>
        <pc:spChg chg="add mod">
          <ac:chgData name="Mathilda Händén" userId="c86d09dc-e4d8-4bba-a0b2-6bb6c20761f9" providerId="ADAL" clId="{AF4EB1B8-07A6-4481-91DF-B2D5D61615A8}" dt="2023-03-02T11:59:45.011" v="34975" actId="1076"/>
          <ac:spMkLst>
            <pc:docMk/>
            <pc:sldMk cId="2773538096" sldId="3230"/>
            <ac:spMk id="24" creationId="{D979DA55-5750-5120-77A1-ACAD4E82F53F}"/>
          </ac:spMkLst>
        </pc:spChg>
        <pc:picChg chg="add mod">
          <ac:chgData name="Mathilda Händén" userId="c86d09dc-e4d8-4bba-a0b2-6bb6c20761f9" providerId="ADAL" clId="{AF4EB1B8-07A6-4481-91DF-B2D5D61615A8}" dt="2023-03-02T11:56:43.231" v="34698" actId="14100"/>
          <ac:picMkLst>
            <pc:docMk/>
            <pc:sldMk cId="2773538096" sldId="3230"/>
            <ac:picMk id="2" creationId="{4B84CCEF-DC2C-DF23-D756-7539D9710DDF}"/>
          </ac:picMkLst>
        </pc:picChg>
        <pc:picChg chg="del mod">
          <ac:chgData name="Mathilda Händén" userId="c86d09dc-e4d8-4bba-a0b2-6bb6c20761f9" providerId="ADAL" clId="{AF4EB1B8-07A6-4481-91DF-B2D5D61615A8}" dt="2023-03-02T11:56:31.550" v="34696" actId="478"/>
          <ac:picMkLst>
            <pc:docMk/>
            <pc:sldMk cId="2773538096" sldId="3230"/>
            <ac:picMk id="7" creationId="{432ECE0F-9414-C52D-21B6-A3C5457EBE40}"/>
          </ac:picMkLst>
        </pc:picChg>
        <pc:cxnChg chg="del">
          <ac:chgData name="Mathilda Händén" userId="c86d09dc-e4d8-4bba-a0b2-6bb6c20761f9" providerId="ADAL" clId="{AF4EB1B8-07A6-4481-91DF-B2D5D61615A8}" dt="2023-03-02T11:54:50.820" v="34670" actId="478"/>
          <ac:cxnSpMkLst>
            <pc:docMk/>
            <pc:sldMk cId="2773538096" sldId="3230"/>
            <ac:cxnSpMk id="8" creationId="{F2B670C1-CD7E-DB81-2CC2-545D91DB2B09}"/>
          </ac:cxnSpMkLst>
        </pc:cxnChg>
      </pc:sldChg>
      <pc:sldChg chg="add del">
        <pc:chgData name="Mathilda Händén" userId="c86d09dc-e4d8-4bba-a0b2-6bb6c20761f9" providerId="ADAL" clId="{AF4EB1B8-07A6-4481-91DF-B2D5D61615A8}" dt="2023-03-02T11:54:42.301" v="34668" actId="47"/>
        <pc:sldMkLst>
          <pc:docMk/>
          <pc:sldMk cId="4131908997" sldId="3230"/>
        </pc:sldMkLst>
      </pc:sldChg>
      <pc:sldChg chg="modSp mod modTransition modAnim delCm">
        <pc:chgData name="Mathilda Händén" userId="c86d09dc-e4d8-4bba-a0b2-6bb6c20761f9" providerId="ADAL" clId="{AF4EB1B8-07A6-4481-91DF-B2D5D61615A8}" dt="2023-03-02T14:11:36.708" v="35385"/>
        <pc:sldMkLst>
          <pc:docMk/>
          <pc:sldMk cId="3952246640" sldId="3231"/>
        </pc:sldMkLst>
        <pc:spChg chg="mod">
          <ac:chgData name="Mathilda Händén" userId="c86d09dc-e4d8-4bba-a0b2-6bb6c20761f9" providerId="ADAL" clId="{AF4EB1B8-07A6-4481-91DF-B2D5D61615A8}" dt="2023-03-02T12:10:36.263" v="34993" actId="1076"/>
          <ac:spMkLst>
            <pc:docMk/>
            <pc:sldMk cId="3952246640" sldId="3231"/>
            <ac:spMk id="9" creationId="{B10A42F4-25DD-C3F1-EE8A-438424608C73}"/>
          </ac:spMkLst>
        </pc:spChg>
        <pc:picChg chg="mod">
          <ac:chgData name="Mathilda Händén" userId="c86d09dc-e4d8-4bba-a0b2-6bb6c20761f9" providerId="ADAL" clId="{AF4EB1B8-07A6-4481-91DF-B2D5D61615A8}" dt="2023-03-02T12:10:30.884" v="34992" actId="1076"/>
          <ac:picMkLst>
            <pc:docMk/>
            <pc:sldMk cId="3952246640" sldId="3231"/>
            <ac:picMk id="8" creationId="{7DCB0116-2936-7F8B-B129-C05D1D352CB3}"/>
          </ac:picMkLst>
        </pc:picChg>
        <pc:extLst>
          <p:ext xmlns:p="http://schemas.openxmlformats.org/presentationml/2006/main" uri="{D6D511B9-2390-475A-947B-AFAB55BFBCF1}">
            <pc226:cmChg xmlns:pc226="http://schemas.microsoft.com/office/powerpoint/2022/06/main/command" chg="del">
              <pc226:chgData name="Mathilda Händén" userId="c86d09dc-e4d8-4bba-a0b2-6bb6c20761f9" providerId="ADAL" clId="{AF4EB1B8-07A6-4481-91DF-B2D5D61615A8}" dt="2023-03-02T14:11:32.952" v="35384"/>
              <pc2:cmMkLst xmlns:pc2="http://schemas.microsoft.com/office/powerpoint/2019/9/main/command">
                <pc:docMk/>
                <pc:sldMk cId="3952246640" sldId="3231"/>
                <pc2:cmMk id="{0228F62B-295A-4DEC-A774-A29BD375ABE5}"/>
              </pc2:cmMkLst>
            </pc226:cmChg>
            <pc226:cmChg xmlns:pc226="http://schemas.microsoft.com/office/powerpoint/2022/06/main/command" chg="del">
              <pc226:chgData name="Mathilda Händén" userId="c86d09dc-e4d8-4bba-a0b2-6bb6c20761f9" providerId="ADAL" clId="{AF4EB1B8-07A6-4481-91DF-B2D5D61615A8}" dt="2023-03-02T14:11:36.708" v="35385"/>
              <pc2:cmMkLst xmlns:pc2="http://schemas.microsoft.com/office/powerpoint/2019/9/main/command">
                <pc:docMk/>
                <pc:sldMk cId="3952246640" sldId="3231"/>
                <pc2:cmMk id="{328C757A-0001-4376-9DB8-26243B1BBF10}"/>
              </pc2:cmMkLst>
            </pc226:cmChg>
          </p:ext>
        </pc:extLst>
      </pc:sldChg>
      <pc:sldChg chg="modSp add del mod">
        <pc:chgData name="Mathilda Händén" userId="c86d09dc-e4d8-4bba-a0b2-6bb6c20761f9" providerId="ADAL" clId="{AF4EB1B8-07A6-4481-91DF-B2D5D61615A8}" dt="2023-03-03T07:45:37.737" v="35762" actId="47"/>
        <pc:sldMkLst>
          <pc:docMk/>
          <pc:sldMk cId="1073815855" sldId="3232"/>
        </pc:sldMkLst>
        <pc:spChg chg="mod">
          <ac:chgData name="Mathilda Händén" userId="c86d09dc-e4d8-4bba-a0b2-6bb6c20761f9" providerId="ADAL" clId="{AF4EB1B8-07A6-4481-91DF-B2D5D61615A8}" dt="2023-03-03T07:20:00.950" v="35555" actId="1076"/>
          <ac:spMkLst>
            <pc:docMk/>
            <pc:sldMk cId="1073815855" sldId="3232"/>
            <ac:spMk id="2" creationId="{E77F92A4-140F-2F65-3EF9-BDA983457212}"/>
          </ac:spMkLst>
        </pc:spChg>
        <pc:spChg chg="mod">
          <ac:chgData name="Mathilda Händén" userId="c86d09dc-e4d8-4bba-a0b2-6bb6c20761f9" providerId="ADAL" clId="{AF4EB1B8-07A6-4481-91DF-B2D5D61615A8}" dt="2023-03-03T07:19:59.533" v="35553" actId="1076"/>
          <ac:spMkLst>
            <pc:docMk/>
            <pc:sldMk cId="1073815855" sldId="3232"/>
            <ac:spMk id="4" creationId="{935CE868-F879-00B1-0D92-537E66557D04}"/>
          </ac:spMkLst>
        </pc:spChg>
        <pc:cxnChg chg="mod">
          <ac:chgData name="Mathilda Händén" userId="c86d09dc-e4d8-4bba-a0b2-6bb6c20761f9" providerId="ADAL" clId="{AF4EB1B8-07A6-4481-91DF-B2D5D61615A8}" dt="2023-03-03T07:20:00.950" v="35555" actId="1076"/>
          <ac:cxnSpMkLst>
            <pc:docMk/>
            <pc:sldMk cId="1073815855" sldId="3232"/>
            <ac:cxnSpMk id="13" creationId="{9AE0AD73-DC24-4D15-F8AB-36754EE3AB7E}"/>
          </ac:cxnSpMkLst>
        </pc:cxnChg>
      </pc:sldChg>
      <pc:sldChg chg="add del">
        <pc:chgData name="Mathilda Händén" userId="c86d09dc-e4d8-4bba-a0b2-6bb6c20761f9" providerId="ADAL" clId="{AF4EB1B8-07A6-4481-91DF-B2D5D61615A8}" dt="2023-03-02T13:24:47.621" v="35262" actId="47"/>
        <pc:sldMkLst>
          <pc:docMk/>
          <pc:sldMk cId="1480682078" sldId="3232"/>
        </pc:sldMkLst>
      </pc:sldChg>
      <pc:sldChg chg="add del">
        <pc:chgData name="Mathilda Händén" userId="c86d09dc-e4d8-4bba-a0b2-6bb6c20761f9" providerId="ADAL" clId="{AF4EB1B8-07A6-4481-91DF-B2D5D61615A8}" dt="2023-03-02T12:15:21.214" v="35005" actId="47"/>
        <pc:sldMkLst>
          <pc:docMk/>
          <pc:sldMk cId="1637892955" sldId="3232"/>
        </pc:sldMkLst>
      </pc:sldChg>
      <pc:sldMasterChg chg="del delSldLayout sldLayoutOrd">
        <pc:chgData name="Mathilda Händén" userId="c86d09dc-e4d8-4bba-a0b2-6bb6c20761f9" providerId="ADAL" clId="{AF4EB1B8-07A6-4481-91DF-B2D5D61615A8}" dt="2023-03-01T10:35:25.537" v="31458" actId="2696"/>
        <pc:sldMasterMkLst>
          <pc:docMk/>
          <pc:sldMasterMk cId="2124756317" sldId="2147483683"/>
        </pc:sldMasterMkLst>
        <pc:sldLayoutChg chg="del">
          <pc:chgData name="Mathilda Händén" userId="c86d09dc-e4d8-4bba-a0b2-6bb6c20761f9" providerId="ADAL" clId="{AF4EB1B8-07A6-4481-91DF-B2D5D61615A8}" dt="2023-03-01T10:34:26.122" v="31417" actId="2696"/>
          <pc:sldLayoutMkLst>
            <pc:docMk/>
            <pc:sldMasterMk cId="2124756317" sldId="2147483683"/>
            <pc:sldLayoutMk cId="2456173452" sldId="2147483672"/>
          </pc:sldLayoutMkLst>
        </pc:sldLayoutChg>
        <pc:sldLayoutChg chg="del">
          <pc:chgData name="Mathilda Händén" userId="c86d09dc-e4d8-4bba-a0b2-6bb6c20761f9" providerId="ADAL" clId="{AF4EB1B8-07A6-4481-91DF-B2D5D61615A8}" dt="2023-03-01T10:34:33.633" v="31418" actId="2696"/>
          <pc:sldLayoutMkLst>
            <pc:docMk/>
            <pc:sldMasterMk cId="2124756317" sldId="2147483683"/>
            <pc:sldLayoutMk cId="3653397335" sldId="2147483701"/>
          </pc:sldLayoutMkLst>
        </pc:sldLayoutChg>
        <pc:sldLayoutChg chg="del">
          <pc:chgData name="Mathilda Händén" userId="c86d09dc-e4d8-4bba-a0b2-6bb6c20761f9" providerId="ADAL" clId="{AF4EB1B8-07A6-4481-91DF-B2D5D61615A8}" dt="2023-03-01T10:34:58.784" v="31452" actId="2696"/>
          <pc:sldLayoutMkLst>
            <pc:docMk/>
            <pc:sldMasterMk cId="2124756317" sldId="2147483683"/>
            <pc:sldLayoutMk cId="2588069479" sldId="2147483713"/>
          </pc:sldLayoutMkLst>
        </pc:sldLayoutChg>
        <pc:sldLayoutChg chg="del">
          <pc:chgData name="Mathilda Händén" userId="c86d09dc-e4d8-4bba-a0b2-6bb6c20761f9" providerId="ADAL" clId="{AF4EB1B8-07A6-4481-91DF-B2D5D61615A8}" dt="2023-03-01T10:35:00.953" v="31454" actId="2696"/>
          <pc:sldLayoutMkLst>
            <pc:docMk/>
            <pc:sldMasterMk cId="2124756317" sldId="2147483683"/>
            <pc:sldLayoutMk cId="2408640852" sldId="2147483714"/>
          </pc:sldLayoutMkLst>
        </pc:sldLayoutChg>
        <pc:sldLayoutChg chg="del">
          <pc:chgData name="Mathilda Händén" userId="c86d09dc-e4d8-4bba-a0b2-6bb6c20761f9" providerId="ADAL" clId="{AF4EB1B8-07A6-4481-91DF-B2D5D61615A8}" dt="2023-03-01T10:34:42.816" v="31433" actId="2696"/>
          <pc:sldLayoutMkLst>
            <pc:docMk/>
            <pc:sldMasterMk cId="2124756317" sldId="2147483683"/>
            <pc:sldLayoutMk cId="4047447308" sldId="2147483715"/>
          </pc:sldLayoutMkLst>
        </pc:sldLayoutChg>
        <pc:sldLayoutChg chg="del">
          <pc:chgData name="Mathilda Händén" userId="c86d09dc-e4d8-4bba-a0b2-6bb6c20761f9" providerId="ADAL" clId="{AF4EB1B8-07A6-4481-91DF-B2D5D61615A8}" dt="2023-03-01T10:34:35.225" v="31420" actId="2696"/>
          <pc:sldLayoutMkLst>
            <pc:docMk/>
            <pc:sldMasterMk cId="2124756317" sldId="2147483683"/>
            <pc:sldLayoutMk cId="3506323275" sldId="2147483716"/>
          </pc:sldLayoutMkLst>
        </pc:sldLayoutChg>
        <pc:sldLayoutChg chg="del">
          <pc:chgData name="Mathilda Händén" userId="c86d09dc-e4d8-4bba-a0b2-6bb6c20761f9" providerId="ADAL" clId="{AF4EB1B8-07A6-4481-91DF-B2D5D61615A8}" dt="2023-03-01T10:34:34.489" v="31419" actId="2696"/>
          <pc:sldLayoutMkLst>
            <pc:docMk/>
            <pc:sldMasterMk cId="2124756317" sldId="2147483683"/>
            <pc:sldLayoutMk cId="192643623" sldId="2147483717"/>
          </pc:sldLayoutMkLst>
        </pc:sldLayoutChg>
        <pc:sldLayoutChg chg="del">
          <pc:chgData name="Mathilda Händén" userId="c86d09dc-e4d8-4bba-a0b2-6bb6c20761f9" providerId="ADAL" clId="{AF4EB1B8-07A6-4481-91DF-B2D5D61615A8}" dt="2023-03-01T10:34:37.970" v="31421" actId="2696"/>
          <pc:sldLayoutMkLst>
            <pc:docMk/>
            <pc:sldMasterMk cId="2124756317" sldId="2147483683"/>
            <pc:sldLayoutMk cId="1929866870" sldId="2147483796"/>
          </pc:sldLayoutMkLst>
        </pc:sldLayoutChg>
        <pc:sldLayoutChg chg="del">
          <pc:chgData name="Mathilda Händén" userId="c86d09dc-e4d8-4bba-a0b2-6bb6c20761f9" providerId="ADAL" clId="{AF4EB1B8-07A6-4481-91DF-B2D5D61615A8}" dt="2023-03-01T10:34:37.976" v="31422" actId="2696"/>
          <pc:sldLayoutMkLst>
            <pc:docMk/>
            <pc:sldMasterMk cId="2124756317" sldId="2147483683"/>
            <pc:sldLayoutMk cId="1580208878" sldId="2147483797"/>
          </pc:sldLayoutMkLst>
        </pc:sldLayoutChg>
        <pc:sldLayoutChg chg="del">
          <pc:chgData name="Mathilda Händén" userId="c86d09dc-e4d8-4bba-a0b2-6bb6c20761f9" providerId="ADAL" clId="{AF4EB1B8-07A6-4481-91DF-B2D5D61615A8}" dt="2023-03-01T10:34:37.982" v="31423" actId="2696"/>
          <pc:sldLayoutMkLst>
            <pc:docMk/>
            <pc:sldMasterMk cId="2124756317" sldId="2147483683"/>
            <pc:sldLayoutMk cId="448590090" sldId="2147483799"/>
          </pc:sldLayoutMkLst>
        </pc:sldLayoutChg>
        <pc:sldLayoutChg chg="del">
          <pc:chgData name="Mathilda Händén" userId="c86d09dc-e4d8-4bba-a0b2-6bb6c20761f9" providerId="ADAL" clId="{AF4EB1B8-07A6-4481-91DF-B2D5D61615A8}" dt="2023-03-01T10:34:37.986" v="31424" actId="2696"/>
          <pc:sldLayoutMkLst>
            <pc:docMk/>
            <pc:sldMasterMk cId="2124756317" sldId="2147483683"/>
            <pc:sldLayoutMk cId="4053831735" sldId="2147483800"/>
          </pc:sldLayoutMkLst>
        </pc:sldLayoutChg>
        <pc:sldLayoutChg chg="del">
          <pc:chgData name="Mathilda Händén" userId="c86d09dc-e4d8-4bba-a0b2-6bb6c20761f9" providerId="ADAL" clId="{AF4EB1B8-07A6-4481-91DF-B2D5D61615A8}" dt="2023-03-01T10:34:37.990" v="31425" actId="2696"/>
          <pc:sldLayoutMkLst>
            <pc:docMk/>
            <pc:sldMasterMk cId="2124756317" sldId="2147483683"/>
            <pc:sldLayoutMk cId="3711262981" sldId="2147483801"/>
          </pc:sldLayoutMkLst>
        </pc:sldLayoutChg>
        <pc:sldLayoutChg chg="del">
          <pc:chgData name="Mathilda Händén" userId="c86d09dc-e4d8-4bba-a0b2-6bb6c20761f9" providerId="ADAL" clId="{AF4EB1B8-07A6-4481-91DF-B2D5D61615A8}" dt="2023-03-01T10:34:40.312" v="31426" actId="2696"/>
          <pc:sldLayoutMkLst>
            <pc:docMk/>
            <pc:sldMasterMk cId="2124756317" sldId="2147483683"/>
            <pc:sldLayoutMk cId="2043756810" sldId="2147483802"/>
          </pc:sldLayoutMkLst>
        </pc:sldLayoutChg>
        <pc:sldLayoutChg chg="del">
          <pc:chgData name="Mathilda Händén" userId="c86d09dc-e4d8-4bba-a0b2-6bb6c20761f9" providerId="ADAL" clId="{AF4EB1B8-07A6-4481-91DF-B2D5D61615A8}" dt="2023-03-01T10:34:40.321" v="31427" actId="2696"/>
          <pc:sldLayoutMkLst>
            <pc:docMk/>
            <pc:sldMasterMk cId="2124756317" sldId="2147483683"/>
            <pc:sldLayoutMk cId="1712034609" sldId="2147483803"/>
          </pc:sldLayoutMkLst>
        </pc:sldLayoutChg>
        <pc:sldLayoutChg chg="del">
          <pc:chgData name="Mathilda Händén" userId="c86d09dc-e4d8-4bba-a0b2-6bb6c20761f9" providerId="ADAL" clId="{AF4EB1B8-07A6-4481-91DF-B2D5D61615A8}" dt="2023-03-01T10:34:40.327" v="31428" actId="2696"/>
          <pc:sldLayoutMkLst>
            <pc:docMk/>
            <pc:sldMasterMk cId="2124756317" sldId="2147483683"/>
            <pc:sldLayoutMk cId="2166881839" sldId="2147483804"/>
          </pc:sldLayoutMkLst>
        </pc:sldLayoutChg>
        <pc:sldLayoutChg chg="del">
          <pc:chgData name="Mathilda Händén" userId="c86d09dc-e4d8-4bba-a0b2-6bb6c20761f9" providerId="ADAL" clId="{AF4EB1B8-07A6-4481-91DF-B2D5D61615A8}" dt="2023-03-01T10:34:40.332" v="31429" actId="2696"/>
          <pc:sldLayoutMkLst>
            <pc:docMk/>
            <pc:sldMasterMk cId="2124756317" sldId="2147483683"/>
            <pc:sldLayoutMk cId="421181413" sldId="2147483805"/>
          </pc:sldLayoutMkLst>
        </pc:sldLayoutChg>
        <pc:sldLayoutChg chg="del">
          <pc:chgData name="Mathilda Händén" userId="c86d09dc-e4d8-4bba-a0b2-6bb6c20761f9" providerId="ADAL" clId="{AF4EB1B8-07A6-4481-91DF-B2D5D61615A8}" dt="2023-03-01T10:34:42.801" v="31430" actId="2696"/>
          <pc:sldLayoutMkLst>
            <pc:docMk/>
            <pc:sldMasterMk cId="2124756317" sldId="2147483683"/>
            <pc:sldLayoutMk cId="804543859" sldId="2147483806"/>
          </pc:sldLayoutMkLst>
        </pc:sldLayoutChg>
        <pc:sldLayoutChg chg="del">
          <pc:chgData name="Mathilda Händén" userId="c86d09dc-e4d8-4bba-a0b2-6bb6c20761f9" providerId="ADAL" clId="{AF4EB1B8-07A6-4481-91DF-B2D5D61615A8}" dt="2023-03-01T10:34:42.806" v="31431" actId="2696"/>
          <pc:sldLayoutMkLst>
            <pc:docMk/>
            <pc:sldMasterMk cId="2124756317" sldId="2147483683"/>
            <pc:sldLayoutMk cId="1648240020" sldId="2147483807"/>
          </pc:sldLayoutMkLst>
        </pc:sldLayoutChg>
        <pc:sldLayoutChg chg="del">
          <pc:chgData name="Mathilda Händén" userId="c86d09dc-e4d8-4bba-a0b2-6bb6c20761f9" providerId="ADAL" clId="{AF4EB1B8-07A6-4481-91DF-B2D5D61615A8}" dt="2023-03-01T10:34:42.812" v="31432" actId="2696"/>
          <pc:sldLayoutMkLst>
            <pc:docMk/>
            <pc:sldMasterMk cId="2124756317" sldId="2147483683"/>
            <pc:sldLayoutMk cId="3989844794" sldId="2147483808"/>
          </pc:sldLayoutMkLst>
        </pc:sldLayoutChg>
        <pc:sldLayoutChg chg="del">
          <pc:chgData name="Mathilda Händén" userId="c86d09dc-e4d8-4bba-a0b2-6bb6c20761f9" providerId="ADAL" clId="{AF4EB1B8-07A6-4481-91DF-B2D5D61615A8}" dt="2023-03-01T10:34:42.820" v="31434" actId="2696"/>
          <pc:sldLayoutMkLst>
            <pc:docMk/>
            <pc:sldMasterMk cId="2124756317" sldId="2147483683"/>
            <pc:sldLayoutMk cId="3456706351" sldId="2147483810"/>
          </pc:sldLayoutMkLst>
        </pc:sldLayoutChg>
        <pc:sldLayoutChg chg="del">
          <pc:chgData name="Mathilda Händén" userId="c86d09dc-e4d8-4bba-a0b2-6bb6c20761f9" providerId="ADAL" clId="{AF4EB1B8-07A6-4481-91DF-B2D5D61615A8}" dt="2023-03-01T10:34:45.465" v="31435" actId="2696"/>
          <pc:sldLayoutMkLst>
            <pc:docMk/>
            <pc:sldMasterMk cId="2124756317" sldId="2147483683"/>
            <pc:sldLayoutMk cId="1947710264" sldId="2147483811"/>
          </pc:sldLayoutMkLst>
        </pc:sldLayoutChg>
        <pc:sldLayoutChg chg="del">
          <pc:chgData name="Mathilda Händén" userId="c86d09dc-e4d8-4bba-a0b2-6bb6c20761f9" providerId="ADAL" clId="{AF4EB1B8-07A6-4481-91DF-B2D5D61615A8}" dt="2023-03-01T10:34:45.492" v="31436" actId="2696"/>
          <pc:sldLayoutMkLst>
            <pc:docMk/>
            <pc:sldMasterMk cId="2124756317" sldId="2147483683"/>
            <pc:sldLayoutMk cId="2098303145" sldId="2147483812"/>
          </pc:sldLayoutMkLst>
        </pc:sldLayoutChg>
        <pc:sldLayoutChg chg="del">
          <pc:chgData name="Mathilda Händén" userId="c86d09dc-e4d8-4bba-a0b2-6bb6c20761f9" providerId="ADAL" clId="{AF4EB1B8-07A6-4481-91DF-B2D5D61615A8}" dt="2023-03-01T10:34:45.515" v="31437" actId="2696"/>
          <pc:sldLayoutMkLst>
            <pc:docMk/>
            <pc:sldMasterMk cId="2124756317" sldId="2147483683"/>
            <pc:sldLayoutMk cId="3952341920" sldId="2147483813"/>
          </pc:sldLayoutMkLst>
        </pc:sldLayoutChg>
        <pc:sldLayoutChg chg="del">
          <pc:chgData name="Mathilda Händén" userId="c86d09dc-e4d8-4bba-a0b2-6bb6c20761f9" providerId="ADAL" clId="{AF4EB1B8-07A6-4481-91DF-B2D5D61615A8}" dt="2023-03-01T10:34:45.521" v="31438" actId="2696"/>
          <pc:sldLayoutMkLst>
            <pc:docMk/>
            <pc:sldMasterMk cId="2124756317" sldId="2147483683"/>
            <pc:sldLayoutMk cId="2215047831" sldId="2147483814"/>
          </pc:sldLayoutMkLst>
        </pc:sldLayoutChg>
        <pc:sldLayoutChg chg="del">
          <pc:chgData name="Mathilda Händén" userId="c86d09dc-e4d8-4bba-a0b2-6bb6c20761f9" providerId="ADAL" clId="{AF4EB1B8-07A6-4481-91DF-B2D5D61615A8}" dt="2023-03-01T10:34:45.526" v="31439" actId="2696"/>
          <pc:sldLayoutMkLst>
            <pc:docMk/>
            <pc:sldMasterMk cId="2124756317" sldId="2147483683"/>
            <pc:sldLayoutMk cId="2203970539" sldId="2147483815"/>
          </pc:sldLayoutMkLst>
        </pc:sldLayoutChg>
        <pc:sldLayoutChg chg="del">
          <pc:chgData name="Mathilda Händén" userId="c86d09dc-e4d8-4bba-a0b2-6bb6c20761f9" providerId="ADAL" clId="{AF4EB1B8-07A6-4481-91DF-B2D5D61615A8}" dt="2023-03-01T10:34:47.579" v="31440" actId="2696"/>
          <pc:sldLayoutMkLst>
            <pc:docMk/>
            <pc:sldMasterMk cId="2124756317" sldId="2147483683"/>
            <pc:sldLayoutMk cId="3245119523" sldId="2147483816"/>
          </pc:sldLayoutMkLst>
        </pc:sldLayoutChg>
        <pc:sldLayoutChg chg="del">
          <pc:chgData name="Mathilda Händén" userId="c86d09dc-e4d8-4bba-a0b2-6bb6c20761f9" providerId="ADAL" clId="{AF4EB1B8-07A6-4481-91DF-B2D5D61615A8}" dt="2023-03-01T10:34:47.585" v="31441" actId="2696"/>
          <pc:sldLayoutMkLst>
            <pc:docMk/>
            <pc:sldMasterMk cId="2124756317" sldId="2147483683"/>
            <pc:sldLayoutMk cId="4189276394" sldId="2147483817"/>
          </pc:sldLayoutMkLst>
        </pc:sldLayoutChg>
        <pc:sldLayoutChg chg="del">
          <pc:chgData name="Mathilda Händén" userId="c86d09dc-e4d8-4bba-a0b2-6bb6c20761f9" providerId="ADAL" clId="{AF4EB1B8-07A6-4481-91DF-B2D5D61615A8}" dt="2023-03-01T10:34:47.594" v="31443" actId="2696"/>
          <pc:sldLayoutMkLst>
            <pc:docMk/>
            <pc:sldMasterMk cId="2124756317" sldId="2147483683"/>
            <pc:sldLayoutMk cId="3879814760" sldId="2147483818"/>
          </pc:sldLayoutMkLst>
        </pc:sldLayoutChg>
        <pc:sldLayoutChg chg="del">
          <pc:chgData name="Mathilda Händén" userId="c86d09dc-e4d8-4bba-a0b2-6bb6c20761f9" providerId="ADAL" clId="{AF4EB1B8-07A6-4481-91DF-B2D5D61615A8}" dt="2023-03-01T10:34:47.599" v="31444" actId="2696"/>
          <pc:sldLayoutMkLst>
            <pc:docMk/>
            <pc:sldMasterMk cId="2124756317" sldId="2147483683"/>
            <pc:sldLayoutMk cId="1072157482" sldId="2147483819"/>
          </pc:sldLayoutMkLst>
        </pc:sldLayoutChg>
        <pc:sldLayoutChg chg="del">
          <pc:chgData name="Mathilda Händén" userId="c86d09dc-e4d8-4bba-a0b2-6bb6c20761f9" providerId="ADAL" clId="{AF4EB1B8-07A6-4481-91DF-B2D5D61615A8}" dt="2023-03-01T10:34:47.589" v="31442" actId="2696"/>
          <pc:sldLayoutMkLst>
            <pc:docMk/>
            <pc:sldMasterMk cId="2124756317" sldId="2147483683"/>
            <pc:sldLayoutMk cId="4047137165" sldId="2147483820"/>
          </pc:sldLayoutMkLst>
        </pc:sldLayoutChg>
        <pc:sldLayoutChg chg="del">
          <pc:chgData name="Mathilda Händén" userId="c86d09dc-e4d8-4bba-a0b2-6bb6c20761f9" providerId="ADAL" clId="{AF4EB1B8-07A6-4481-91DF-B2D5D61615A8}" dt="2023-03-01T10:34:52.674" v="31445" actId="2696"/>
          <pc:sldLayoutMkLst>
            <pc:docMk/>
            <pc:sldMasterMk cId="2124756317" sldId="2147483683"/>
            <pc:sldLayoutMk cId="1735898085" sldId="2147483822"/>
          </pc:sldLayoutMkLst>
        </pc:sldLayoutChg>
        <pc:sldLayoutChg chg="del">
          <pc:chgData name="Mathilda Händén" userId="c86d09dc-e4d8-4bba-a0b2-6bb6c20761f9" providerId="ADAL" clId="{AF4EB1B8-07A6-4481-91DF-B2D5D61615A8}" dt="2023-03-01T10:34:53.504" v="31446" actId="2696"/>
          <pc:sldLayoutMkLst>
            <pc:docMk/>
            <pc:sldMasterMk cId="2124756317" sldId="2147483683"/>
            <pc:sldLayoutMk cId="3890750344" sldId="2147483823"/>
          </pc:sldLayoutMkLst>
        </pc:sldLayoutChg>
        <pc:sldLayoutChg chg="del">
          <pc:chgData name="Mathilda Händén" userId="c86d09dc-e4d8-4bba-a0b2-6bb6c20761f9" providerId="ADAL" clId="{AF4EB1B8-07A6-4481-91DF-B2D5D61615A8}" dt="2023-03-01T10:34:54.537" v="31447" actId="2696"/>
          <pc:sldLayoutMkLst>
            <pc:docMk/>
            <pc:sldMasterMk cId="2124756317" sldId="2147483683"/>
            <pc:sldLayoutMk cId="43432631" sldId="2147483824"/>
          </pc:sldLayoutMkLst>
        </pc:sldLayoutChg>
        <pc:sldLayoutChg chg="del">
          <pc:chgData name="Mathilda Händén" userId="c86d09dc-e4d8-4bba-a0b2-6bb6c20761f9" providerId="ADAL" clId="{AF4EB1B8-07A6-4481-91DF-B2D5D61615A8}" dt="2023-03-01T10:34:56.281" v="31449" actId="2696"/>
          <pc:sldLayoutMkLst>
            <pc:docMk/>
            <pc:sldMasterMk cId="2124756317" sldId="2147483683"/>
            <pc:sldLayoutMk cId="3437164915" sldId="2147483825"/>
          </pc:sldLayoutMkLst>
        </pc:sldLayoutChg>
        <pc:sldLayoutChg chg="del">
          <pc:chgData name="Mathilda Händén" userId="c86d09dc-e4d8-4bba-a0b2-6bb6c20761f9" providerId="ADAL" clId="{AF4EB1B8-07A6-4481-91DF-B2D5D61615A8}" dt="2023-03-01T10:34:55.481" v="31448" actId="2696"/>
          <pc:sldLayoutMkLst>
            <pc:docMk/>
            <pc:sldMasterMk cId="2124756317" sldId="2147483683"/>
            <pc:sldLayoutMk cId="3742542446" sldId="2147483826"/>
          </pc:sldLayoutMkLst>
        </pc:sldLayoutChg>
        <pc:sldLayoutChg chg="del">
          <pc:chgData name="Mathilda Händén" userId="c86d09dc-e4d8-4bba-a0b2-6bb6c20761f9" providerId="ADAL" clId="{AF4EB1B8-07A6-4481-91DF-B2D5D61615A8}" dt="2023-03-01T10:34:57.009" v="31450" actId="2696"/>
          <pc:sldLayoutMkLst>
            <pc:docMk/>
            <pc:sldMasterMk cId="2124756317" sldId="2147483683"/>
            <pc:sldLayoutMk cId="4078497713" sldId="2147483827"/>
          </pc:sldLayoutMkLst>
        </pc:sldLayoutChg>
        <pc:sldLayoutChg chg="del">
          <pc:chgData name="Mathilda Händén" userId="c86d09dc-e4d8-4bba-a0b2-6bb6c20761f9" providerId="ADAL" clId="{AF4EB1B8-07A6-4481-91DF-B2D5D61615A8}" dt="2023-03-01T10:34:59.770" v="31453" actId="2696"/>
          <pc:sldLayoutMkLst>
            <pc:docMk/>
            <pc:sldMasterMk cId="2124756317" sldId="2147483683"/>
            <pc:sldLayoutMk cId="1765477518" sldId="2147483828"/>
          </pc:sldLayoutMkLst>
        </pc:sldLayoutChg>
        <pc:sldLayoutChg chg="del">
          <pc:chgData name="Mathilda Händén" userId="c86d09dc-e4d8-4bba-a0b2-6bb6c20761f9" providerId="ADAL" clId="{AF4EB1B8-07A6-4481-91DF-B2D5D61615A8}" dt="2023-03-01T10:34:57.849" v="31451" actId="2696"/>
          <pc:sldLayoutMkLst>
            <pc:docMk/>
            <pc:sldMasterMk cId="2124756317" sldId="2147483683"/>
            <pc:sldLayoutMk cId="2414602369" sldId="2147483829"/>
          </pc:sldLayoutMkLst>
        </pc:sldLayoutChg>
        <pc:sldLayoutChg chg="del">
          <pc:chgData name="Mathilda Händén" userId="c86d09dc-e4d8-4bba-a0b2-6bb6c20761f9" providerId="ADAL" clId="{AF4EB1B8-07A6-4481-91DF-B2D5D61615A8}" dt="2023-03-01T10:35:01.921" v="31455" actId="2696"/>
          <pc:sldLayoutMkLst>
            <pc:docMk/>
            <pc:sldMasterMk cId="2124756317" sldId="2147483683"/>
            <pc:sldLayoutMk cId="1852754837" sldId="2147483830"/>
          </pc:sldLayoutMkLst>
        </pc:sldLayoutChg>
        <pc:sldLayoutChg chg="del">
          <pc:chgData name="Mathilda Händén" userId="c86d09dc-e4d8-4bba-a0b2-6bb6c20761f9" providerId="ADAL" clId="{AF4EB1B8-07A6-4481-91DF-B2D5D61615A8}" dt="2023-03-01T10:34:24.786" v="31416" actId="2696"/>
          <pc:sldLayoutMkLst>
            <pc:docMk/>
            <pc:sldMasterMk cId="2124756317" sldId="2147483683"/>
            <pc:sldLayoutMk cId="1955254678" sldId="2147483831"/>
          </pc:sldLayoutMkLst>
        </pc:sldLayoutChg>
      </pc:sldMasterChg>
      <pc:sldMasterChg chg="modSp addSldLayout delSldLayout modSldLayout sldLayoutOrd">
        <pc:chgData name="Mathilda Händén" userId="c86d09dc-e4d8-4bba-a0b2-6bb6c20761f9" providerId="ADAL" clId="{AF4EB1B8-07A6-4481-91DF-B2D5D61615A8}" dt="2023-03-02T14:19:44.604" v="35420" actId="2696"/>
        <pc:sldMasterMkLst>
          <pc:docMk/>
          <pc:sldMasterMk cId="2124756317" sldId="2147483736"/>
        </pc:sldMasterMkLst>
        <pc:sldLayoutChg chg="del">
          <pc:chgData name="Mathilda Händén" userId="c86d09dc-e4d8-4bba-a0b2-6bb6c20761f9" providerId="ADAL" clId="{AF4EB1B8-07A6-4481-91DF-B2D5D61615A8}" dt="2023-03-01T10:35:47.824" v="31463" actId="2696"/>
          <pc:sldLayoutMkLst>
            <pc:docMk/>
            <pc:sldMasterMk cId="2124756317" sldId="2147483736"/>
            <pc:sldLayoutMk cId="2166881839" sldId="2147483649"/>
          </pc:sldLayoutMkLst>
        </pc:sldLayoutChg>
        <pc:sldLayoutChg chg="del">
          <pc:chgData name="Mathilda Händén" userId="c86d09dc-e4d8-4bba-a0b2-6bb6c20761f9" providerId="ADAL" clId="{AF4EB1B8-07A6-4481-91DF-B2D5D61615A8}" dt="2023-03-02T14:19:29.581" v="35410" actId="2696"/>
          <pc:sldLayoutMkLst>
            <pc:docMk/>
            <pc:sldMasterMk cId="2124756317" sldId="2147483736"/>
            <pc:sldLayoutMk cId="3711262981" sldId="2147483654"/>
          </pc:sldLayoutMkLst>
        </pc:sldLayoutChg>
        <pc:sldLayoutChg chg="del">
          <pc:chgData name="Mathilda Händén" userId="c86d09dc-e4d8-4bba-a0b2-6bb6c20761f9" providerId="ADAL" clId="{AF4EB1B8-07A6-4481-91DF-B2D5D61615A8}" dt="2023-03-02T14:19:40.403" v="35418" actId="2696"/>
          <pc:sldLayoutMkLst>
            <pc:docMk/>
            <pc:sldMasterMk cId="2124756317" sldId="2147483736"/>
            <pc:sldLayoutMk cId="1947710264" sldId="2147483681"/>
          </pc:sldLayoutMkLst>
        </pc:sldLayoutChg>
        <pc:sldLayoutChg chg="del">
          <pc:chgData name="Mathilda Händén" userId="c86d09dc-e4d8-4bba-a0b2-6bb6c20761f9" providerId="ADAL" clId="{AF4EB1B8-07A6-4481-91DF-B2D5D61615A8}" dt="2023-03-01T10:35:45.514" v="31462" actId="2696"/>
          <pc:sldLayoutMkLst>
            <pc:docMk/>
            <pc:sldMasterMk cId="2124756317" sldId="2147483736"/>
            <pc:sldLayoutMk cId="2098303145" sldId="2147483688"/>
          </pc:sldLayoutMkLst>
        </pc:sldLayoutChg>
        <pc:sldLayoutChg chg="del">
          <pc:chgData name="Mathilda Händén" userId="c86d09dc-e4d8-4bba-a0b2-6bb6c20761f9" providerId="ADAL" clId="{AF4EB1B8-07A6-4481-91DF-B2D5D61615A8}" dt="2023-03-02T14:19:36.592" v="35412" actId="2696"/>
          <pc:sldLayoutMkLst>
            <pc:docMk/>
            <pc:sldMasterMk cId="2124756317" sldId="2147483736"/>
            <pc:sldLayoutMk cId="3989844794" sldId="2147483692"/>
          </pc:sldLayoutMkLst>
        </pc:sldLayoutChg>
        <pc:sldLayoutChg chg="del">
          <pc:chgData name="Mathilda Händén" userId="c86d09dc-e4d8-4bba-a0b2-6bb6c20761f9" providerId="ADAL" clId="{AF4EB1B8-07A6-4481-91DF-B2D5D61615A8}" dt="2023-03-01T10:35:40.738" v="31459" actId="2696"/>
          <pc:sldLayoutMkLst>
            <pc:docMk/>
            <pc:sldMasterMk cId="2124756317" sldId="2147483736"/>
            <pc:sldLayoutMk cId="1648240020" sldId="2147483693"/>
          </pc:sldLayoutMkLst>
        </pc:sldLayoutChg>
        <pc:sldLayoutChg chg="del">
          <pc:chgData name="Mathilda Händén" userId="c86d09dc-e4d8-4bba-a0b2-6bb6c20761f9" providerId="ADAL" clId="{AF4EB1B8-07A6-4481-91DF-B2D5D61615A8}" dt="2023-03-01T10:35:53.625" v="31465" actId="2696"/>
          <pc:sldLayoutMkLst>
            <pc:docMk/>
            <pc:sldMasterMk cId="2124756317" sldId="2147483736"/>
            <pc:sldLayoutMk cId="3456706351" sldId="2147483695"/>
          </pc:sldLayoutMkLst>
        </pc:sldLayoutChg>
        <pc:sldLayoutChg chg="del">
          <pc:chgData name="Mathilda Händén" userId="c86d09dc-e4d8-4bba-a0b2-6bb6c20761f9" providerId="ADAL" clId="{AF4EB1B8-07A6-4481-91DF-B2D5D61615A8}" dt="2023-03-01T10:35:41.731" v="31460" actId="2696"/>
          <pc:sldLayoutMkLst>
            <pc:docMk/>
            <pc:sldMasterMk cId="2124756317" sldId="2147483736"/>
            <pc:sldLayoutMk cId="804543859" sldId="2147483704"/>
          </pc:sldLayoutMkLst>
        </pc:sldLayoutChg>
        <pc:sldLayoutChg chg="del">
          <pc:chgData name="Mathilda Händén" userId="c86d09dc-e4d8-4bba-a0b2-6bb6c20761f9" providerId="ADAL" clId="{AF4EB1B8-07A6-4481-91DF-B2D5D61615A8}" dt="2023-03-02T14:19:36.584" v="35411" actId="2696"/>
          <pc:sldLayoutMkLst>
            <pc:docMk/>
            <pc:sldMasterMk cId="2124756317" sldId="2147483736"/>
            <pc:sldLayoutMk cId="24375584" sldId="2147483705"/>
          </pc:sldLayoutMkLst>
        </pc:sldLayoutChg>
        <pc:sldLayoutChg chg="del">
          <pc:chgData name="Mathilda Händén" userId="c86d09dc-e4d8-4bba-a0b2-6bb6c20761f9" providerId="ADAL" clId="{AF4EB1B8-07A6-4481-91DF-B2D5D61615A8}" dt="2023-03-02T14:19:44.599" v="35419" actId="2696"/>
          <pc:sldLayoutMkLst>
            <pc:docMk/>
            <pc:sldMasterMk cId="2124756317" sldId="2147483736"/>
            <pc:sldLayoutMk cId="3879814760" sldId="2147483708"/>
          </pc:sldLayoutMkLst>
        </pc:sldLayoutChg>
        <pc:sldLayoutChg chg="del">
          <pc:chgData name="Mathilda Händén" userId="c86d09dc-e4d8-4bba-a0b2-6bb6c20761f9" providerId="ADAL" clId="{AF4EB1B8-07A6-4481-91DF-B2D5D61615A8}" dt="2023-03-02T14:19:44.604" v="35420" actId="2696"/>
          <pc:sldLayoutMkLst>
            <pc:docMk/>
            <pc:sldMasterMk cId="2124756317" sldId="2147483736"/>
            <pc:sldLayoutMk cId="1072157482" sldId="2147483709"/>
          </pc:sldLayoutMkLst>
        </pc:sldLayoutChg>
        <pc:sldLayoutChg chg="del">
          <pc:chgData name="Mathilda Händén" userId="c86d09dc-e4d8-4bba-a0b2-6bb6c20761f9" providerId="ADAL" clId="{AF4EB1B8-07A6-4481-91DF-B2D5D61615A8}" dt="2023-03-02T14:19:26.895" v="35409" actId="2696"/>
          <pc:sldLayoutMkLst>
            <pc:docMk/>
            <pc:sldMasterMk cId="2124756317" sldId="2147483736"/>
            <pc:sldLayoutMk cId="1580208878" sldId="2147483710"/>
          </pc:sldLayoutMkLst>
        </pc:sldLayoutChg>
        <pc:sldLayoutChg chg="del">
          <pc:chgData name="Mathilda Händén" userId="c86d09dc-e4d8-4bba-a0b2-6bb6c20761f9" providerId="ADAL" clId="{AF4EB1B8-07A6-4481-91DF-B2D5D61615A8}" dt="2023-03-02T14:19:26.890" v="35408" actId="2696"/>
          <pc:sldLayoutMkLst>
            <pc:docMk/>
            <pc:sldMasterMk cId="2124756317" sldId="2147483736"/>
            <pc:sldLayoutMk cId="1929866870" sldId="2147483711"/>
          </pc:sldLayoutMkLst>
        </pc:sldLayoutChg>
        <pc:sldLayoutChg chg="addSp delSp modSp mod">
          <pc:chgData name="Mathilda Händén" userId="c86d09dc-e4d8-4bba-a0b2-6bb6c20761f9" providerId="ADAL" clId="{AF4EB1B8-07A6-4481-91DF-B2D5D61615A8}" dt="2023-03-01T10:38:28.930" v="31491" actId="167"/>
          <pc:sldLayoutMkLst>
            <pc:docMk/>
            <pc:sldMasterMk cId="2124756317" sldId="2147483736"/>
            <pc:sldLayoutMk cId="1712034609" sldId="2147483712"/>
          </pc:sldLayoutMkLst>
          <pc:picChg chg="add mod ord">
            <ac:chgData name="Mathilda Händén" userId="c86d09dc-e4d8-4bba-a0b2-6bb6c20761f9" providerId="ADAL" clId="{AF4EB1B8-07A6-4481-91DF-B2D5D61615A8}" dt="2023-03-01T10:38:28.930" v="31491" actId="167"/>
            <ac:picMkLst>
              <pc:docMk/>
              <pc:sldMasterMk cId="2124756317" sldId="2147483736"/>
              <pc:sldLayoutMk cId="1712034609" sldId="2147483712"/>
              <ac:picMk id="4" creationId="{3E692333-00F3-1D46-2729-C540D947FC88}"/>
            </ac:picMkLst>
          </pc:picChg>
          <pc:picChg chg="del">
            <ac:chgData name="Mathilda Händén" userId="c86d09dc-e4d8-4bba-a0b2-6bb6c20761f9" providerId="ADAL" clId="{AF4EB1B8-07A6-4481-91DF-B2D5D61615A8}" dt="2023-03-01T10:38:27.208" v="31489" actId="478"/>
            <ac:picMkLst>
              <pc:docMk/>
              <pc:sldMasterMk cId="2124756317" sldId="2147483736"/>
              <pc:sldLayoutMk cId="1712034609" sldId="2147483712"/>
              <ac:picMk id="5" creationId="{F3A69E65-90A7-421E-A307-9EED2339E03C}"/>
            </ac:picMkLst>
          </pc:picChg>
        </pc:sldLayoutChg>
        <pc:sldLayoutChg chg="del">
          <pc:chgData name="Mathilda Händén" userId="c86d09dc-e4d8-4bba-a0b2-6bb6c20761f9" providerId="ADAL" clId="{AF4EB1B8-07A6-4481-91DF-B2D5D61615A8}" dt="2023-03-01T10:35:53.633" v="31466" actId="2696"/>
          <pc:sldLayoutMkLst>
            <pc:docMk/>
            <pc:sldMasterMk cId="2124756317" sldId="2147483736"/>
            <pc:sldLayoutMk cId="1210817709" sldId="2147483718"/>
          </pc:sldLayoutMkLst>
        </pc:sldLayoutChg>
        <pc:sldLayoutChg chg="del">
          <pc:chgData name="Mathilda Händén" userId="c86d09dc-e4d8-4bba-a0b2-6bb6c20761f9" providerId="ADAL" clId="{AF4EB1B8-07A6-4481-91DF-B2D5D61615A8}" dt="2023-03-01T10:35:58.050" v="31467" actId="2696"/>
          <pc:sldLayoutMkLst>
            <pc:docMk/>
            <pc:sldMasterMk cId="2124756317" sldId="2147483736"/>
            <pc:sldLayoutMk cId="874622312" sldId="2147483720"/>
          </pc:sldLayoutMkLst>
        </pc:sldLayoutChg>
        <pc:sldLayoutChg chg="del">
          <pc:chgData name="Mathilda Händén" userId="c86d09dc-e4d8-4bba-a0b2-6bb6c20761f9" providerId="ADAL" clId="{AF4EB1B8-07A6-4481-91DF-B2D5D61615A8}" dt="2023-03-02T14:19:40.366" v="35413" actId="2696"/>
          <pc:sldLayoutMkLst>
            <pc:docMk/>
            <pc:sldMasterMk cId="2124756317" sldId="2147483736"/>
            <pc:sldLayoutMk cId="2063797712" sldId="2147483721"/>
          </pc:sldLayoutMkLst>
        </pc:sldLayoutChg>
        <pc:sldLayoutChg chg="del">
          <pc:chgData name="Mathilda Händén" userId="c86d09dc-e4d8-4bba-a0b2-6bb6c20761f9" providerId="ADAL" clId="{AF4EB1B8-07A6-4481-91DF-B2D5D61615A8}" dt="2023-03-01T10:35:58.067" v="31469" actId="2696"/>
          <pc:sldLayoutMkLst>
            <pc:docMk/>
            <pc:sldMasterMk cId="2124756317" sldId="2147483736"/>
            <pc:sldLayoutMk cId="4291145069" sldId="2147483722"/>
          </pc:sldLayoutMkLst>
        </pc:sldLayoutChg>
        <pc:sldLayoutChg chg="del">
          <pc:chgData name="Mathilda Händén" userId="c86d09dc-e4d8-4bba-a0b2-6bb6c20761f9" providerId="ADAL" clId="{AF4EB1B8-07A6-4481-91DF-B2D5D61615A8}" dt="2023-03-01T10:35:58.059" v="31468" actId="2696"/>
          <pc:sldLayoutMkLst>
            <pc:docMk/>
            <pc:sldMasterMk cId="2124756317" sldId="2147483736"/>
            <pc:sldLayoutMk cId="3693008665" sldId="2147483723"/>
          </pc:sldLayoutMkLst>
        </pc:sldLayoutChg>
        <pc:sldLayoutChg chg="del">
          <pc:chgData name="Mathilda Händén" userId="c86d09dc-e4d8-4bba-a0b2-6bb6c20761f9" providerId="ADAL" clId="{AF4EB1B8-07A6-4481-91DF-B2D5D61615A8}" dt="2023-03-02T14:19:40.372" v="35414" actId="2696"/>
          <pc:sldLayoutMkLst>
            <pc:docMk/>
            <pc:sldMasterMk cId="2124756317" sldId="2147483736"/>
            <pc:sldLayoutMk cId="2309623901" sldId="2147483724"/>
          </pc:sldLayoutMkLst>
        </pc:sldLayoutChg>
        <pc:sldLayoutChg chg="del">
          <pc:chgData name="Mathilda Händén" userId="c86d09dc-e4d8-4bba-a0b2-6bb6c20761f9" providerId="ADAL" clId="{AF4EB1B8-07A6-4481-91DF-B2D5D61615A8}" dt="2023-03-02T14:19:40.384" v="35415" actId="2696"/>
          <pc:sldLayoutMkLst>
            <pc:docMk/>
            <pc:sldMasterMk cId="2124756317" sldId="2147483736"/>
            <pc:sldLayoutMk cId="3539418366" sldId="2147483725"/>
          </pc:sldLayoutMkLst>
        </pc:sldLayoutChg>
        <pc:sldLayoutChg chg="del">
          <pc:chgData name="Mathilda Händén" userId="c86d09dc-e4d8-4bba-a0b2-6bb6c20761f9" providerId="ADAL" clId="{AF4EB1B8-07A6-4481-91DF-B2D5D61615A8}" dt="2023-03-02T14:19:40.390" v="35416" actId="2696"/>
          <pc:sldLayoutMkLst>
            <pc:docMk/>
            <pc:sldMasterMk cId="2124756317" sldId="2147483736"/>
            <pc:sldLayoutMk cId="2619523194" sldId="2147483729"/>
          </pc:sldLayoutMkLst>
        </pc:sldLayoutChg>
        <pc:sldLayoutChg chg="del">
          <pc:chgData name="Mathilda Händén" userId="c86d09dc-e4d8-4bba-a0b2-6bb6c20761f9" providerId="ADAL" clId="{AF4EB1B8-07A6-4481-91DF-B2D5D61615A8}" dt="2023-03-02T14:19:40.395" v="35417" actId="2696"/>
          <pc:sldLayoutMkLst>
            <pc:docMk/>
            <pc:sldMasterMk cId="2124756317" sldId="2147483736"/>
            <pc:sldLayoutMk cId="2224021361" sldId="2147483730"/>
          </pc:sldLayoutMkLst>
        </pc:sldLayoutChg>
        <pc:sldLayoutChg chg="ord">
          <pc:chgData name="Mathilda Händén" userId="c86d09dc-e4d8-4bba-a0b2-6bb6c20761f9" providerId="ADAL" clId="{AF4EB1B8-07A6-4481-91DF-B2D5D61615A8}" dt="2023-03-01T12:12:38.675" v="31759" actId="20578"/>
          <pc:sldLayoutMkLst>
            <pc:docMk/>
            <pc:sldMasterMk cId="2124756317" sldId="2147483736"/>
            <pc:sldLayoutMk cId="2702138013" sldId="2147483731"/>
          </pc:sldLayoutMkLst>
        </pc:sldLayoutChg>
        <pc:sldLayoutChg chg="del">
          <pc:chgData name="Mathilda Händén" userId="c86d09dc-e4d8-4bba-a0b2-6bb6c20761f9" providerId="ADAL" clId="{AF4EB1B8-07A6-4481-91DF-B2D5D61615A8}" dt="2023-03-01T09:54:50.240" v="31353" actId="2696"/>
          <pc:sldLayoutMkLst>
            <pc:docMk/>
            <pc:sldMasterMk cId="2124756317" sldId="2147483736"/>
            <pc:sldLayoutMk cId="3530118832" sldId="2147483732"/>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3708913450" sldId="2147483733"/>
          </pc:sldLayoutMkLst>
        </pc:sldLayoutChg>
        <pc:sldLayoutChg chg="modSp ord">
          <pc:chgData name="Mathilda Händén" userId="c86d09dc-e4d8-4bba-a0b2-6bb6c20761f9" providerId="ADAL" clId="{AF4EB1B8-07A6-4481-91DF-B2D5D61615A8}" dt="2023-03-01T10:38:05.882" v="31488" actId="20578"/>
          <pc:sldLayoutMkLst>
            <pc:docMk/>
            <pc:sldMasterMk cId="2124756317" sldId="2147483736"/>
            <pc:sldLayoutMk cId="4053831735" sldId="2147483742"/>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2043756810" sldId="2147483744"/>
          </pc:sldLayoutMkLst>
        </pc:sldLayoutChg>
        <pc:sldLayoutChg chg="del">
          <pc:chgData name="Mathilda Händén" userId="c86d09dc-e4d8-4bba-a0b2-6bb6c20761f9" providerId="ADAL" clId="{AF4EB1B8-07A6-4481-91DF-B2D5D61615A8}" dt="2023-03-01T10:35:07.785" v="31456" actId="2696"/>
          <pc:sldLayoutMkLst>
            <pc:docMk/>
            <pc:sldMasterMk cId="2124756317" sldId="2147483736"/>
            <pc:sldLayoutMk cId="2865093793" sldId="2147483777"/>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2529876836" sldId="2147483781"/>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1735898085" sldId="2147483783"/>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3890750344" sldId="2147483784"/>
          </pc:sldLayoutMkLst>
        </pc:sldLayoutChg>
        <pc:sldLayoutChg chg="ord">
          <pc:chgData name="Mathilda Händén" userId="c86d09dc-e4d8-4bba-a0b2-6bb6c20761f9" providerId="ADAL" clId="{AF4EB1B8-07A6-4481-91DF-B2D5D61615A8}" dt="2023-03-01T10:38:05.882" v="31488" actId="20578"/>
          <pc:sldLayoutMkLst>
            <pc:docMk/>
            <pc:sldMasterMk cId="2124756317" sldId="2147483736"/>
            <pc:sldLayoutMk cId="2414602369" sldId="2147483790"/>
          </pc:sldLayoutMkLst>
        </pc:sldLayoutChg>
        <pc:sldLayoutChg chg="del">
          <pc:chgData name="Mathilda Händén" userId="c86d09dc-e4d8-4bba-a0b2-6bb6c20761f9" providerId="ADAL" clId="{AF4EB1B8-07A6-4481-91DF-B2D5D61615A8}" dt="2023-03-01T10:35:53.610" v="31464" actId="2696"/>
          <pc:sldLayoutMkLst>
            <pc:docMk/>
            <pc:sldMasterMk cId="2124756317" sldId="2147483736"/>
            <pc:sldLayoutMk cId="2061716151" sldId="2147483795"/>
          </pc:sldLayoutMkLst>
        </pc:sldLayoutChg>
        <pc:sldLayoutChg chg="del">
          <pc:chgData name="Mathilda Händén" userId="c86d09dc-e4d8-4bba-a0b2-6bb6c20761f9" providerId="ADAL" clId="{AF4EB1B8-07A6-4481-91DF-B2D5D61615A8}" dt="2023-03-01T10:35:43.566" v="31461" actId="2696"/>
          <pc:sldLayoutMkLst>
            <pc:docMk/>
            <pc:sldMasterMk cId="2124756317" sldId="2147483736"/>
            <pc:sldLayoutMk cId="2831311051" sldId="2147483809"/>
          </pc:sldLayoutMkLst>
        </pc:sldLayoutChg>
        <pc:sldLayoutChg chg="modSp mod ord">
          <pc:chgData name="Mathilda Händén" userId="c86d09dc-e4d8-4bba-a0b2-6bb6c20761f9" providerId="ADAL" clId="{AF4EB1B8-07A6-4481-91DF-B2D5D61615A8}" dt="2023-03-01T10:36:57.145" v="31470" actId="20578"/>
          <pc:sldLayoutMkLst>
            <pc:docMk/>
            <pc:sldMasterMk cId="2124756317" sldId="2147483736"/>
            <pc:sldLayoutMk cId="2529876836" sldId="2147483821"/>
          </pc:sldLayoutMkLst>
          <pc:spChg chg="mod">
            <ac:chgData name="Mathilda Händén" userId="c86d09dc-e4d8-4bba-a0b2-6bb6c20761f9" providerId="ADAL" clId="{AF4EB1B8-07A6-4481-91DF-B2D5D61615A8}" dt="2023-03-01T10:35:24.202" v="31457" actId="20578"/>
            <ac:spMkLst>
              <pc:docMk/>
              <pc:sldMasterMk cId="2124756317" sldId="2147483736"/>
              <pc:sldLayoutMk cId="2529876836" sldId="2147483821"/>
              <ac:spMk id="2" creationId="{93423C52-3C9A-4AF9-8401-78A25F43B2DA}"/>
            </ac:spMkLst>
          </pc:spChg>
        </pc:sldLayoutChg>
        <pc:sldLayoutChg chg="del">
          <pc:chgData name="Mathilda Händén" userId="c86d09dc-e4d8-4bba-a0b2-6bb6c20761f9" providerId="ADAL" clId="{AF4EB1B8-07A6-4481-91DF-B2D5D61615A8}" dt="2023-03-01T09:54:50.232" v="31352" actId="2696"/>
          <pc:sldLayoutMkLst>
            <pc:docMk/>
            <pc:sldMasterMk cId="2124756317" sldId="2147483736"/>
            <pc:sldLayoutMk cId="717514187" sldId="2147483832"/>
          </pc:sldLayoutMkLst>
        </pc:sldLayoutChg>
        <pc:sldLayoutChg chg="del">
          <pc:chgData name="Mathilda Händén" userId="c86d09dc-e4d8-4bba-a0b2-6bb6c20761f9" providerId="ADAL" clId="{AF4EB1B8-07A6-4481-91DF-B2D5D61615A8}" dt="2023-02-17T10:47:56.884" v="24660" actId="47"/>
          <pc:sldLayoutMkLst>
            <pc:docMk/>
            <pc:sldMasterMk cId="2124756317" sldId="2147483736"/>
            <pc:sldLayoutMk cId="1446742749" sldId="2147483834"/>
          </pc:sldLayoutMkLst>
        </pc:sldLayoutChg>
        <pc:sldLayoutChg chg="del">
          <pc:chgData name="Mathilda Händén" userId="c86d09dc-e4d8-4bba-a0b2-6bb6c20761f9" providerId="ADAL" clId="{AF4EB1B8-07A6-4481-91DF-B2D5D61615A8}" dt="2023-02-16T10:35:46.806" v="21635" actId="47"/>
          <pc:sldLayoutMkLst>
            <pc:docMk/>
            <pc:sldMasterMk cId="2124756317" sldId="2147483736"/>
            <pc:sldLayoutMk cId="2864821779" sldId="2147483834"/>
          </pc:sldLayoutMkLst>
        </pc:sldLayoutChg>
        <pc:sldLayoutChg chg="addSp delSp modSp mod">
          <pc:chgData name="Mathilda Händén" userId="c86d09dc-e4d8-4bba-a0b2-6bb6c20761f9" providerId="ADAL" clId="{AF4EB1B8-07A6-4481-91DF-B2D5D61615A8}" dt="2023-02-22T07:36:39.202" v="27923" actId="167"/>
          <pc:sldLayoutMkLst>
            <pc:docMk/>
            <pc:sldMasterMk cId="2124756317" sldId="2147483736"/>
            <pc:sldLayoutMk cId="2351339794" sldId="2147483836"/>
          </pc:sldLayoutMkLst>
          <pc:grpChg chg="del mod">
            <ac:chgData name="Mathilda Händén" userId="c86d09dc-e4d8-4bba-a0b2-6bb6c20761f9" providerId="ADAL" clId="{AF4EB1B8-07A6-4481-91DF-B2D5D61615A8}" dt="2023-02-22T07:36:37.016" v="27922" actId="478"/>
            <ac:grpSpMkLst>
              <pc:docMk/>
              <pc:sldMasterMk cId="2124756317" sldId="2147483736"/>
              <pc:sldLayoutMk cId="2351339794" sldId="2147483836"/>
              <ac:grpSpMk id="8" creationId="{5D904F86-CCA9-45F1-A2D9-AA892932A0F2}"/>
            </ac:grpSpMkLst>
          </pc:grpChg>
          <pc:picChg chg="add mod ord">
            <ac:chgData name="Mathilda Händén" userId="c86d09dc-e4d8-4bba-a0b2-6bb6c20761f9" providerId="ADAL" clId="{AF4EB1B8-07A6-4481-91DF-B2D5D61615A8}" dt="2023-02-22T07:36:39.202" v="27923" actId="167"/>
            <ac:picMkLst>
              <pc:docMk/>
              <pc:sldMasterMk cId="2124756317" sldId="2147483736"/>
              <pc:sldLayoutMk cId="2351339794" sldId="2147483836"/>
              <ac:picMk id="2" creationId="{AE5D6FEF-A4EC-46A0-F1EC-6581E816FBA6}"/>
            </ac:picMkLst>
          </pc:picChg>
        </pc:sldLayoutChg>
        <pc:sldLayoutChg chg="addSp delSp modSp new mod modAnim">
          <pc:chgData name="Mathilda Händén" userId="c86d09dc-e4d8-4bba-a0b2-6bb6c20761f9" providerId="ADAL" clId="{AF4EB1B8-07A6-4481-91DF-B2D5D61615A8}" dt="2023-03-02T12:15:15.763" v="35004"/>
          <pc:sldLayoutMkLst>
            <pc:docMk/>
            <pc:sldMasterMk cId="2124756317" sldId="2147483736"/>
            <pc:sldLayoutMk cId="1946598038" sldId="2147483842"/>
          </pc:sldLayoutMkLst>
          <pc:spChg chg="del">
            <ac:chgData name="Mathilda Händén" userId="c86d09dc-e4d8-4bba-a0b2-6bb6c20761f9" providerId="ADAL" clId="{AF4EB1B8-07A6-4481-91DF-B2D5D61615A8}" dt="2023-03-02T12:15:15.407" v="35003" actId="478"/>
            <ac:spMkLst>
              <pc:docMk/>
              <pc:sldMasterMk cId="2124756317" sldId="2147483736"/>
              <pc:sldLayoutMk cId="1946598038" sldId="2147483842"/>
              <ac:spMk id="2" creationId="{46E1A257-46F1-ECB1-8955-9AA02459E494}"/>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5" creationId="{644988F0-2CF1-B467-43AE-1CD080E5472E}"/>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6" creationId="{6033FF32-E01A-19CA-1DD4-B08C26BC676D}"/>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8" creationId="{287E6D03-6442-710E-62FA-8F0326C2AD41}"/>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9" creationId="{7AAD51D4-3FE9-3FE1-D969-FC095235199E}"/>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10" creationId="{9C14DEEE-F17A-C13D-711A-6388EE5C68A6}"/>
            </ac:spMkLst>
          </pc:spChg>
          <pc:spChg chg="add mod">
            <ac:chgData name="Mathilda Händén" userId="c86d09dc-e4d8-4bba-a0b2-6bb6c20761f9" providerId="ADAL" clId="{AF4EB1B8-07A6-4481-91DF-B2D5D61615A8}" dt="2023-03-02T12:15:15.763" v="35004"/>
            <ac:spMkLst>
              <pc:docMk/>
              <pc:sldMasterMk cId="2124756317" sldId="2147483736"/>
              <pc:sldLayoutMk cId="1946598038" sldId="2147483842"/>
              <ac:spMk id="11" creationId="{E127EA68-BE0E-4000-50A0-82C5BD15022F}"/>
            </ac:spMkLst>
          </pc:spChg>
          <pc:picChg chg="add mod">
            <ac:chgData name="Mathilda Händén" userId="c86d09dc-e4d8-4bba-a0b2-6bb6c20761f9" providerId="ADAL" clId="{AF4EB1B8-07A6-4481-91DF-B2D5D61615A8}" dt="2023-03-02T12:15:15.763" v="35004"/>
            <ac:picMkLst>
              <pc:docMk/>
              <pc:sldMasterMk cId="2124756317" sldId="2147483736"/>
              <pc:sldLayoutMk cId="1946598038" sldId="2147483842"/>
              <ac:picMk id="3" creationId="{633433A7-CC35-33A3-7EDA-2F0E0E69FFF4}"/>
            </ac:picMkLst>
          </pc:picChg>
          <pc:picChg chg="add mod">
            <ac:chgData name="Mathilda Händén" userId="c86d09dc-e4d8-4bba-a0b2-6bb6c20761f9" providerId="ADAL" clId="{AF4EB1B8-07A6-4481-91DF-B2D5D61615A8}" dt="2023-03-02T12:15:15.763" v="35004"/>
            <ac:picMkLst>
              <pc:docMk/>
              <pc:sldMasterMk cId="2124756317" sldId="2147483736"/>
              <pc:sldLayoutMk cId="1946598038" sldId="2147483842"/>
              <ac:picMk id="4" creationId="{28909B20-5063-F27C-80BF-904DABCB7640}"/>
            </ac:picMkLst>
          </pc:picChg>
          <pc:picChg chg="add mod">
            <ac:chgData name="Mathilda Händén" userId="c86d09dc-e4d8-4bba-a0b2-6bb6c20761f9" providerId="ADAL" clId="{AF4EB1B8-07A6-4481-91DF-B2D5D61615A8}" dt="2023-03-02T12:15:15.763" v="35004"/>
            <ac:picMkLst>
              <pc:docMk/>
              <pc:sldMasterMk cId="2124756317" sldId="2147483736"/>
              <pc:sldLayoutMk cId="1946598038" sldId="2147483842"/>
              <ac:picMk id="7" creationId="{72271E8F-69B2-59AE-3412-3FC070540DB2}"/>
            </ac:picMkLst>
          </pc:picChg>
        </pc:sldLayoutChg>
      </pc:sldMasterChg>
    </pc:docChg>
  </pc:docChgLst>
  <pc:docChgLst>
    <pc:chgData name="Karl Bülow" userId="742afaf8-56bb-4fdf-8b7f-eefed6c8e0b1" providerId="ADAL" clId="{1F433C49-B7AF-482B-B47B-73425C54CAEA}"/>
    <pc:docChg chg="">
      <pc:chgData name="Karl Bülow" userId="742afaf8-56bb-4fdf-8b7f-eefed6c8e0b1" providerId="ADAL" clId="{1F433C49-B7AF-482B-B47B-73425C54CAEA}" dt="2023-02-02T10:13:03.600" v="0" actId="2056"/>
      <pc:docMkLst>
        <pc:docMk/>
      </pc:docMkLst>
      <pc:sldChg chg="modCm">
        <pc:chgData name="Karl Bülow" userId="742afaf8-56bb-4fdf-8b7f-eefed6c8e0b1" providerId="ADAL" clId="{1F433C49-B7AF-482B-B47B-73425C54CAEA}" dt="2023-02-02T10:13:03.600" v="0" actId="2056"/>
        <pc:sldMkLst>
          <pc:docMk/>
          <pc:sldMk cId="612724041" sldId="3092"/>
        </pc:sldMkLst>
        <pc:extLst>
          <p:ext xmlns:p="http://schemas.openxmlformats.org/presentationml/2006/main" uri="{D6D511B9-2390-475A-947B-AFAB55BFBCF1}">
            <pc226:cmChg xmlns:pc226="http://schemas.microsoft.com/office/powerpoint/2022/06/main/command" chg="mod">
              <pc226:chgData name="Karl Bülow" userId="742afaf8-56bb-4fdf-8b7f-eefed6c8e0b1" providerId="ADAL" clId="{1F433C49-B7AF-482B-B47B-73425C54CAEA}" dt="2023-02-02T10:13:03.600" v="0" actId="2056"/>
              <pc2:cmMkLst xmlns:pc2="http://schemas.microsoft.com/office/powerpoint/2019/9/main/command">
                <pc:docMk/>
                <pc:sldMk cId="612724041" sldId="3092"/>
                <pc2:cmMk id="{A9B21DEB-6DAA-4D31-AF53-DC97C195B7C1}"/>
              </pc2:cmMkLst>
            </pc226:cmChg>
          </p:ext>
        </pc:extLst>
      </pc:sldChg>
    </pc:docChg>
  </pc:docChgLst>
  <pc:docChgLst>
    <pc:chgData name="Lars-Inge Magnusson" userId="S::lars-inge.magnusson@careofsweden.se::bbe91977-7f0e-47d2-84fe-e90e749fe061" providerId="AD" clId="Web-{EAD75380-3B18-F9EB-3CE4-CE5756A6DF47}"/>
    <pc:docChg chg="mod modSld">
      <pc:chgData name="Lars-Inge Magnusson" userId="S::lars-inge.magnusson@careofsweden.se::bbe91977-7f0e-47d2-84fe-e90e749fe061" providerId="AD" clId="Web-{EAD75380-3B18-F9EB-3CE4-CE5756A6DF47}" dt="2022-12-09T14:50:43.910" v="1815"/>
      <pc:docMkLst>
        <pc:docMk/>
      </pc:docMkLst>
      <pc:sldChg chg="modNotes">
        <pc:chgData name="Lars-Inge Magnusson" userId="S::lars-inge.magnusson@careofsweden.se::bbe91977-7f0e-47d2-84fe-e90e749fe061" providerId="AD" clId="Web-{EAD75380-3B18-F9EB-3CE4-CE5756A6DF47}" dt="2022-12-09T14:14:35.021" v="57"/>
        <pc:sldMkLst>
          <pc:docMk/>
          <pc:sldMk cId="3425734321" sldId="351"/>
        </pc:sldMkLst>
      </pc:sldChg>
      <pc:sldChg chg="modNotes">
        <pc:chgData name="Lars-Inge Magnusson" userId="S::lars-inge.magnusson@careofsweden.se::bbe91977-7f0e-47d2-84fe-e90e749fe061" providerId="AD" clId="Web-{EAD75380-3B18-F9EB-3CE4-CE5756A6DF47}" dt="2022-12-09T14:40:17.951" v="1428"/>
        <pc:sldMkLst>
          <pc:docMk/>
          <pc:sldMk cId="1003568034" sldId="3000"/>
        </pc:sldMkLst>
      </pc:sldChg>
      <pc:sldChg chg="modNotes">
        <pc:chgData name="Lars-Inge Magnusson" userId="S::lars-inge.magnusson@careofsweden.se::bbe91977-7f0e-47d2-84fe-e90e749fe061" providerId="AD" clId="Web-{EAD75380-3B18-F9EB-3CE4-CE5756A6DF47}" dt="2022-12-09T14:50:43.910" v="1815"/>
        <pc:sldMkLst>
          <pc:docMk/>
          <pc:sldMk cId="2540429738" sldId="3001"/>
        </pc:sldMkLst>
      </pc:sldChg>
      <pc:sldChg chg="modNotes">
        <pc:chgData name="Lars-Inge Magnusson" userId="S::lars-inge.magnusson@careofsweden.se::bbe91977-7f0e-47d2-84fe-e90e749fe061" providerId="AD" clId="Web-{EAD75380-3B18-F9EB-3CE4-CE5756A6DF47}" dt="2022-12-09T14:08:43.415" v="55"/>
        <pc:sldMkLst>
          <pc:docMk/>
          <pc:sldMk cId="2690941232" sldId="3002"/>
        </pc:sldMkLst>
      </pc:sldChg>
      <pc:sldChg chg="modCm">
        <pc:chgData name="Lars-Inge Magnusson" userId="S::lars-inge.magnusson@careofsweden.se::bbe91977-7f0e-47d2-84fe-e90e749fe061" providerId="AD" clId="Web-{EAD75380-3B18-F9EB-3CE4-CE5756A6DF47}" dt="2022-12-09T13:38:10.506" v="1"/>
        <pc:sldMkLst>
          <pc:docMk/>
          <pc:sldMk cId="3414618431" sldId="3005"/>
        </pc:sldMkLst>
      </pc:sldChg>
    </pc:docChg>
  </pc:docChgLst>
  <pc:docChgLst>
    <pc:chgData name="Danijel Goga" userId="S::danijel.goga@careofsweden.se::3169ac50-af50-4988-b12a-5e738fe7a601" providerId="AD" clId="Web-{F437D071-8692-E65F-5235-05E10E34D7EB}"/>
    <pc:docChg chg="addSld modSld">
      <pc:chgData name="Danijel Goga" userId="S::danijel.goga@careofsweden.se::3169ac50-af50-4988-b12a-5e738fe7a601" providerId="AD" clId="Web-{F437D071-8692-E65F-5235-05E10E34D7EB}" dt="2023-02-23T09:47:38.903" v="39"/>
      <pc:docMkLst>
        <pc:docMk/>
      </pc:docMkLst>
      <pc:sldChg chg="modSp modNotes">
        <pc:chgData name="Danijel Goga" userId="S::danijel.goga@careofsweden.se::3169ac50-af50-4988-b12a-5e738fe7a601" providerId="AD" clId="Web-{F437D071-8692-E65F-5235-05E10E34D7EB}" dt="2023-02-23T09:47:14.746" v="20"/>
        <pc:sldMkLst>
          <pc:docMk/>
          <pc:sldMk cId="4284226479" sldId="3091"/>
        </pc:sldMkLst>
        <pc:spChg chg="mod">
          <ac:chgData name="Danijel Goga" userId="S::danijel.goga@careofsweden.se::3169ac50-af50-4988-b12a-5e738fe7a601" providerId="AD" clId="Web-{F437D071-8692-E65F-5235-05E10E34D7EB}" dt="2023-02-23T09:46:45.589" v="2" actId="20577"/>
          <ac:spMkLst>
            <pc:docMk/>
            <pc:sldMk cId="4284226479" sldId="3091"/>
            <ac:spMk id="2" creationId="{4010C06F-8E66-344B-49F5-0584D5851E45}"/>
          </ac:spMkLst>
        </pc:spChg>
        <pc:spChg chg="mod">
          <ac:chgData name="Danijel Goga" userId="S::danijel.goga@careofsweden.se::3169ac50-af50-4988-b12a-5e738fe7a601" providerId="AD" clId="Web-{F437D071-8692-E65F-5235-05E10E34D7EB}" dt="2023-02-23T09:46:52.512" v="5" actId="20577"/>
          <ac:spMkLst>
            <pc:docMk/>
            <pc:sldMk cId="4284226479" sldId="3091"/>
            <ac:spMk id="7" creationId="{D653A4B3-931F-A4D0-43B6-4F3D41715CC4}"/>
          </ac:spMkLst>
        </pc:spChg>
      </pc:sldChg>
      <pc:sldChg chg="add mod replId modShow modNotes">
        <pc:chgData name="Danijel Goga" userId="S::danijel.goga@careofsweden.se::3169ac50-af50-4988-b12a-5e738fe7a601" providerId="AD" clId="Web-{F437D071-8692-E65F-5235-05E10E34D7EB}" dt="2023-02-23T09:47:26.466" v="33"/>
        <pc:sldMkLst>
          <pc:docMk/>
          <pc:sldMk cId="2404270067" sldId="3199"/>
        </pc:sldMkLst>
      </pc:sldChg>
      <pc:sldChg chg="add mod replId modShow modNotes">
        <pc:chgData name="Danijel Goga" userId="S::danijel.goga@careofsweden.se::3169ac50-af50-4988-b12a-5e738fe7a601" providerId="AD" clId="Web-{F437D071-8692-E65F-5235-05E10E34D7EB}" dt="2023-02-23T09:47:22.215" v="27"/>
        <pc:sldMkLst>
          <pc:docMk/>
          <pc:sldMk cId="1551286265" sldId="3200"/>
        </pc:sldMkLst>
      </pc:sldChg>
      <pc:sldChg chg="add mod replId modShow modNotes">
        <pc:chgData name="Danijel Goga" userId="S::danijel.goga@careofsweden.se::3169ac50-af50-4988-b12a-5e738fe7a601" providerId="AD" clId="Web-{F437D071-8692-E65F-5235-05E10E34D7EB}" dt="2023-02-23T09:47:38.903" v="39"/>
        <pc:sldMkLst>
          <pc:docMk/>
          <pc:sldMk cId="1612787099" sldId="3201"/>
        </pc:sldMkLst>
      </pc:sldChg>
    </pc:docChg>
  </pc:docChgLst>
  <pc:docChgLst>
    <pc:chgData name="Sara Widén" userId="S::sara.widen@careofsweden.se::bcda5252-2f06-4845-800b-66aaed45547a" providerId="AD" clId="Web-{65FFD407-2ADB-ECD9-CA9E-CE0CBE3C6B38}"/>
    <pc:docChg chg="modSld">
      <pc:chgData name="Sara Widén" userId="S::sara.widen@careofsweden.se::bcda5252-2f06-4845-800b-66aaed45547a" providerId="AD" clId="Web-{65FFD407-2ADB-ECD9-CA9E-CE0CBE3C6B38}" dt="2023-02-21T11:44:47.704" v="2"/>
      <pc:docMkLst>
        <pc:docMk/>
      </pc:docMkLst>
      <pc:sldChg chg="modNotes">
        <pc:chgData name="Sara Widén" userId="S::sara.widen@careofsweden.se::bcda5252-2f06-4845-800b-66aaed45547a" providerId="AD" clId="Web-{65FFD407-2ADB-ECD9-CA9E-CE0CBE3C6B38}" dt="2023-02-21T11:44:47.704" v="2"/>
        <pc:sldMkLst>
          <pc:docMk/>
          <pc:sldMk cId="2568575522" sldId="3170"/>
        </pc:sldMkLst>
      </pc:sldChg>
    </pc:docChg>
  </pc:docChgLst>
  <pc:docChgLst>
    <pc:chgData name="Danijel Goga" userId="S::danijel.goga@careofsweden.se::3169ac50-af50-4988-b12a-5e738fe7a601" providerId="AD" clId="Web-{9E172C37-C114-FCAC-8870-1DE4318FF067}"/>
    <pc:docChg chg="modSld">
      <pc:chgData name="Danijel Goga" userId="S::danijel.goga@careofsweden.se::3169ac50-af50-4988-b12a-5e738fe7a601" providerId="AD" clId="Web-{9E172C37-C114-FCAC-8870-1DE4318FF067}" dt="2023-02-24T08:16:34.386" v="0"/>
      <pc:docMkLst>
        <pc:docMk/>
      </pc:docMkLst>
      <pc:sldChg chg="delSp">
        <pc:chgData name="Danijel Goga" userId="S::danijel.goga@careofsweden.se::3169ac50-af50-4988-b12a-5e738fe7a601" providerId="AD" clId="Web-{9E172C37-C114-FCAC-8870-1DE4318FF067}" dt="2023-02-24T08:16:34.386" v="0"/>
        <pc:sldMkLst>
          <pc:docMk/>
          <pc:sldMk cId="773058834" sldId="3182"/>
        </pc:sldMkLst>
        <pc:spChg chg="del">
          <ac:chgData name="Danijel Goga" userId="S::danijel.goga@careofsweden.se::3169ac50-af50-4988-b12a-5e738fe7a601" providerId="AD" clId="Web-{9E172C37-C114-FCAC-8870-1DE4318FF067}" dt="2023-02-24T08:16:34.386" v="0"/>
          <ac:spMkLst>
            <pc:docMk/>
            <pc:sldMk cId="773058834" sldId="3182"/>
            <ac:spMk id="6" creationId="{41799B0C-FA4A-7E99-9B44-63E847504820}"/>
          </ac:spMkLst>
        </pc:spChg>
      </pc:sldChg>
    </pc:docChg>
  </pc:docChgLst>
  <pc:docChgLst>
    <pc:chgData name="Sara Widén" userId="S::sara.widen@careofsweden.se::bcda5252-2f06-4845-800b-66aaed45547a" providerId="AD" clId="Web-{943E56EC-4ACD-A302-9A13-63915C848CD7}"/>
    <pc:docChg chg="modSld">
      <pc:chgData name="Sara Widén" userId="S::sara.widen@careofsweden.se::bcda5252-2f06-4845-800b-66aaed45547a" providerId="AD" clId="Web-{943E56EC-4ACD-A302-9A13-63915C848CD7}" dt="2023-03-02T10:10:42.788" v="2"/>
      <pc:docMkLst>
        <pc:docMk/>
      </pc:docMkLst>
      <pc:sldChg chg="delCm">
        <pc:chgData name="Sara Widén" userId="S::sara.widen@careofsweden.se::bcda5252-2f06-4845-800b-66aaed45547a" providerId="AD" clId="Web-{943E56EC-4ACD-A302-9A13-63915C848CD7}" dt="2023-03-02T10:10:42.788" v="2"/>
        <pc:sldMkLst>
          <pc:docMk/>
          <pc:sldMk cId="2778174672" sldId="2673"/>
        </pc:sldMkLst>
        <pc:extLst>
          <p:ext xmlns:p="http://schemas.openxmlformats.org/presentationml/2006/main" uri="{D6D511B9-2390-475A-947B-AFAB55BFBCF1}">
            <pc226:cmChg xmlns:pc226="http://schemas.microsoft.com/office/powerpoint/2022/06/main/command" chg="del">
              <pc226:chgData name="Sara Widén" userId="S::sara.widen@careofsweden.se::bcda5252-2f06-4845-800b-66aaed45547a" providerId="AD" clId="Web-{943E56EC-4ACD-A302-9A13-63915C848CD7}" dt="2023-03-02T10:10:42.788" v="2"/>
              <pc2:cmMkLst xmlns:pc2="http://schemas.microsoft.com/office/powerpoint/2019/9/main/command">
                <pc:docMk/>
                <pc:sldMk cId="2778174672" sldId="2673"/>
                <pc2:cmMk id="{3485F5C4-CBAC-44E8-83F6-A88929D205B6}"/>
              </pc2:cmMkLst>
            </pc226:cmChg>
          </p:ext>
        </pc:extLst>
      </pc:sldChg>
      <pc:sldChg chg="modSp">
        <pc:chgData name="Sara Widén" userId="S::sara.widen@careofsweden.se::bcda5252-2f06-4845-800b-66aaed45547a" providerId="AD" clId="Web-{943E56EC-4ACD-A302-9A13-63915C848CD7}" dt="2023-03-02T10:02:59.811" v="1" actId="20577"/>
        <pc:sldMkLst>
          <pc:docMk/>
          <pc:sldMk cId="649577663" sldId="3223"/>
        </pc:sldMkLst>
        <pc:spChg chg="mod">
          <ac:chgData name="Sara Widén" userId="S::sara.widen@careofsweden.se::bcda5252-2f06-4845-800b-66aaed45547a" providerId="AD" clId="Web-{943E56EC-4ACD-A302-9A13-63915C848CD7}" dt="2023-03-02T10:02:59.811" v="1" actId="20577"/>
          <ac:spMkLst>
            <pc:docMk/>
            <pc:sldMk cId="649577663" sldId="3223"/>
            <ac:spMk id="11" creationId="{85FA6DED-CB4F-0E6E-7A2D-87CE7FFBE4F4}"/>
          </ac:spMkLst>
        </pc:spChg>
      </pc:sldChg>
    </pc:docChg>
  </pc:docChgLst>
  <pc:docChgLst>
    <pc:chgData name="Inga Borgvall" userId="S::inga.borgvall@careofsweden.se::d6207815-94c2-42b2-a2af-6d60dd462042" providerId="AD" clId="Web-{B03F77C4-8FF1-9F4C-6718-D0537F8E119D}"/>
    <pc:docChg chg="modSld">
      <pc:chgData name="Inga Borgvall" userId="S::inga.borgvall@careofsweden.se::d6207815-94c2-42b2-a2af-6d60dd462042" providerId="AD" clId="Web-{B03F77C4-8FF1-9F4C-6718-D0537F8E119D}" dt="2023-02-14T08:30:13.704" v="63"/>
      <pc:docMkLst>
        <pc:docMk/>
      </pc:docMkLst>
      <pc:sldChg chg="modNotes">
        <pc:chgData name="Inga Borgvall" userId="S::inga.borgvall@careofsweden.se::d6207815-94c2-42b2-a2af-6d60dd462042" providerId="AD" clId="Web-{B03F77C4-8FF1-9F4C-6718-D0537F8E119D}" dt="2023-02-14T07:52:10.966" v="2"/>
        <pc:sldMkLst>
          <pc:docMk/>
          <pc:sldMk cId="4047212908" sldId="3087"/>
        </pc:sldMkLst>
      </pc:sldChg>
      <pc:sldChg chg="addSp delSp modSp">
        <pc:chgData name="Inga Borgvall" userId="S::inga.borgvall@careofsweden.se::d6207815-94c2-42b2-a2af-6d60dd462042" providerId="AD" clId="Web-{B03F77C4-8FF1-9F4C-6718-D0537F8E119D}" dt="2023-02-14T08:30:13.704" v="63"/>
        <pc:sldMkLst>
          <pc:docMk/>
          <pc:sldMk cId="1767951297" sldId="3140"/>
        </pc:sldMkLst>
        <pc:spChg chg="add mod">
          <ac:chgData name="Inga Borgvall" userId="S::inga.borgvall@careofsweden.se::d6207815-94c2-42b2-a2af-6d60dd462042" providerId="AD" clId="Web-{B03F77C4-8FF1-9F4C-6718-D0537F8E119D}" dt="2023-02-14T08:26:32.649" v="51" actId="1076"/>
          <ac:spMkLst>
            <pc:docMk/>
            <pc:sldMk cId="1767951297" sldId="3140"/>
            <ac:spMk id="4" creationId="{25659D5F-C42E-43A1-1F91-DEAFB0654769}"/>
          </ac:spMkLst>
        </pc:spChg>
        <pc:spChg chg="add mod ord">
          <ac:chgData name="Inga Borgvall" userId="S::inga.borgvall@careofsweden.se::d6207815-94c2-42b2-a2af-6d60dd462042" providerId="AD" clId="Web-{B03F77C4-8FF1-9F4C-6718-D0537F8E119D}" dt="2023-02-14T08:28:24.450" v="59"/>
          <ac:spMkLst>
            <pc:docMk/>
            <pc:sldMk cId="1767951297" sldId="3140"/>
            <ac:spMk id="14" creationId="{2EFEE709-A7EE-E516-822E-E6F63AF1704F}"/>
          </ac:spMkLst>
        </pc:spChg>
        <pc:spChg chg="add mod ord">
          <ac:chgData name="Inga Borgvall" userId="S::inga.borgvall@careofsweden.se::d6207815-94c2-42b2-a2af-6d60dd462042" providerId="AD" clId="Web-{B03F77C4-8FF1-9F4C-6718-D0537F8E119D}" dt="2023-02-14T08:27:57.371" v="57"/>
          <ac:spMkLst>
            <pc:docMk/>
            <pc:sldMk cId="1767951297" sldId="3140"/>
            <ac:spMk id="16" creationId="{C89C15FE-5382-AF84-979E-D93C9A737746}"/>
          </ac:spMkLst>
        </pc:spChg>
        <pc:spChg chg="del">
          <ac:chgData name="Inga Borgvall" userId="S::inga.borgvall@careofsweden.se::d6207815-94c2-42b2-a2af-6d60dd462042" providerId="AD" clId="Web-{B03F77C4-8FF1-9F4C-6718-D0537F8E119D}" dt="2023-02-14T08:26:22.899" v="49"/>
          <ac:spMkLst>
            <pc:docMk/>
            <pc:sldMk cId="1767951297" sldId="3140"/>
            <ac:spMk id="27" creationId="{D34A484C-443B-C278-4678-DF3D867A763A}"/>
          </ac:spMkLst>
        </pc:spChg>
        <pc:spChg chg="del">
          <ac:chgData name="Inga Borgvall" userId="S::inga.borgvall@careofsweden.se::d6207815-94c2-42b2-a2af-6d60dd462042" providerId="AD" clId="Web-{B03F77C4-8FF1-9F4C-6718-D0537F8E119D}" dt="2023-02-14T08:27:24.385" v="55"/>
          <ac:spMkLst>
            <pc:docMk/>
            <pc:sldMk cId="1767951297" sldId="3140"/>
            <ac:spMk id="47" creationId="{B7F57945-E949-0001-1CCE-C26462F39EF4}"/>
          </ac:spMkLst>
        </pc:spChg>
        <pc:spChg chg="del">
          <ac:chgData name="Inga Borgvall" userId="S::inga.borgvall@careofsweden.se::d6207815-94c2-42b2-a2af-6d60dd462042" providerId="AD" clId="Web-{B03F77C4-8FF1-9F4C-6718-D0537F8E119D}" dt="2023-02-14T08:28:09.184" v="58"/>
          <ac:spMkLst>
            <pc:docMk/>
            <pc:sldMk cId="1767951297" sldId="3140"/>
            <ac:spMk id="48" creationId="{10A224A1-C0FE-0FE4-6F31-D0A2EEE93789}"/>
          </ac:spMkLst>
        </pc:spChg>
        <pc:grpChg chg="add">
          <ac:chgData name="Inga Borgvall" userId="S::inga.borgvall@careofsweden.se::d6207815-94c2-42b2-a2af-6d60dd462042" providerId="AD" clId="Web-{B03F77C4-8FF1-9F4C-6718-D0537F8E119D}" dt="2023-02-14T08:28:38.435" v="60"/>
          <ac:grpSpMkLst>
            <pc:docMk/>
            <pc:sldMk cId="1767951297" sldId="3140"/>
            <ac:grpSpMk id="19" creationId="{3542E725-3DDE-5FFD-DD24-404FC67485B1}"/>
          </ac:grpSpMkLst>
        </pc:grpChg>
        <pc:grpChg chg="add del mod">
          <ac:chgData name="Inga Borgvall" userId="S::inga.borgvall@careofsweden.se::d6207815-94c2-42b2-a2af-6d60dd462042" providerId="AD" clId="Web-{B03F77C4-8FF1-9F4C-6718-D0537F8E119D}" dt="2023-02-14T08:27:20.667" v="54"/>
          <ac:grpSpMkLst>
            <pc:docMk/>
            <pc:sldMk cId="1767951297" sldId="3140"/>
            <ac:grpSpMk id="25" creationId="{95EE8A94-29F9-BB90-C4EC-4BC6264DB800}"/>
          </ac:grpSpMkLst>
        </pc:grpChg>
        <pc:cxnChg chg="mod">
          <ac:chgData name="Inga Borgvall" userId="S::inga.borgvall@careofsweden.se::d6207815-94c2-42b2-a2af-6d60dd462042" providerId="AD" clId="Web-{B03F77C4-8FF1-9F4C-6718-D0537F8E119D}" dt="2023-02-14T08:15:29.313" v="19"/>
          <ac:cxnSpMkLst>
            <pc:docMk/>
            <pc:sldMk cId="1767951297" sldId="3140"/>
            <ac:cxnSpMk id="15" creationId="{C7BB18C2-40DC-48AB-BEA0-79D2775601FE}"/>
          </ac:cxnSpMkLst>
        </pc:cxnChg>
        <pc:cxnChg chg="mod">
          <ac:chgData name="Inga Borgvall" userId="S::inga.borgvall@careofsweden.se::d6207815-94c2-42b2-a2af-6d60dd462042" providerId="AD" clId="Web-{B03F77C4-8FF1-9F4C-6718-D0537F8E119D}" dt="2023-02-14T08:15:51.970" v="20"/>
          <ac:cxnSpMkLst>
            <pc:docMk/>
            <pc:sldMk cId="1767951297" sldId="3140"/>
            <ac:cxnSpMk id="17" creationId="{78A3D623-A75A-4263-8D52-7245DA1655C1}"/>
          </ac:cxnSpMkLst>
        </pc:cxnChg>
        <pc:cxnChg chg="add">
          <ac:chgData name="Inga Borgvall" userId="S::inga.borgvall@careofsweden.se::d6207815-94c2-42b2-a2af-6d60dd462042" providerId="AD" clId="Web-{B03F77C4-8FF1-9F4C-6718-D0537F8E119D}" dt="2023-02-14T08:28:38.435" v="60"/>
          <ac:cxnSpMkLst>
            <pc:docMk/>
            <pc:sldMk cId="1767951297" sldId="3140"/>
            <ac:cxnSpMk id="21" creationId="{24E679A4-1EC3-6BF6-20F2-F4F4B832FA11}"/>
          </ac:cxnSpMkLst>
        </pc:cxnChg>
        <pc:cxnChg chg="add">
          <ac:chgData name="Inga Borgvall" userId="S::inga.borgvall@careofsweden.se::d6207815-94c2-42b2-a2af-6d60dd462042" providerId="AD" clId="Web-{B03F77C4-8FF1-9F4C-6718-D0537F8E119D}" dt="2023-02-14T08:28:38.435" v="60"/>
          <ac:cxnSpMkLst>
            <pc:docMk/>
            <pc:sldMk cId="1767951297" sldId="3140"/>
            <ac:cxnSpMk id="22" creationId="{C6555EE0-DC74-3192-1FC2-5D4DAC82CCCE}"/>
          </ac:cxnSpMkLst>
        </pc:cxnChg>
        <pc:cxnChg chg="add">
          <ac:chgData name="Inga Borgvall" userId="S::inga.borgvall@careofsweden.se::d6207815-94c2-42b2-a2af-6d60dd462042" providerId="AD" clId="Web-{B03F77C4-8FF1-9F4C-6718-D0537F8E119D}" dt="2023-02-14T08:28:38.435" v="60"/>
          <ac:cxnSpMkLst>
            <pc:docMk/>
            <pc:sldMk cId="1767951297" sldId="3140"/>
            <ac:cxnSpMk id="24" creationId="{7FC936E9-7646-3653-9104-395413B89C9B}"/>
          </ac:cxnSpMkLst>
        </pc:cxnChg>
        <pc:cxnChg chg="add">
          <ac:chgData name="Inga Borgvall" userId="S::inga.borgvall@careofsweden.se::d6207815-94c2-42b2-a2af-6d60dd462042" providerId="AD" clId="Web-{B03F77C4-8FF1-9F4C-6718-D0537F8E119D}" dt="2023-02-14T08:28:38.435" v="60"/>
          <ac:cxnSpMkLst>
            <pc:docMk/>
            <pc:sldMk cId="1767951297" sldId="3140"/>
            <ac:cxnSpMk id="26" creationId="{4CA0A56C-14FF-39EF-F97F-711CDA3A9791}"/>
          </ac:cxnSpMkLst>
        </pc:cxnChg>
        <pc:cxnChg chg="add">
          <ac:chgData name="Inga Borgvall" userId="S::inga.borgvall@careofsweden.se::d6207815-94c2-42b2-a2af-6d60dd462042" providerId="AD" clId="Web-{B03F77C4-8FF1-9F4C-6718-D0537F8E119D}" dt="2023-02-14T08:28:38.435" v="60"/>
          <ac:cxnSpMkLst>
            <pc:docMk/>
            <pc:sldMk cId="1767951297" sldId="3140"/>
            <ac:cxnSpMk id="28" creationId="{EBA2B98D-54D6-C9C6-CC55-74CD337AA25C}"/>
          </ac:cxnSpMkLst>
        </pc:cxnChg>
        <pc:cxnChg chg="add">
          <ac:chgData name="Inga Borgvall" userId="S::inga.borgvall@careofsweden.se::d6207815-94c2-42b2-a2af-6d60dd462042" providerId="AD" clId="Web-{B03F77C4-8FF1-9F4C-6718-D0537F8E119D}" dt="2023-02-14T08:28:38.435" v="60"/>
          <ac:cxnSpMkLst>
            <pc:docMk/>
            <pc:sldMk cId="1767951297" sldId="3140"/>
            <ac:cxnSpMk id="38" creationId="{B25EEA00-FAF6-03B5-0618-82D334487DC2}"/>
          </ac:cxnSpMkLst>
        </pc:cxnChg>
        <pc:cxnChg chg="add">
          <ac:chgData name="Inga Borgvall" userId="S::inga.borgvall@careofsweden.se::d6207815-94c2-42b2-a2af-6d60dd462042" providerId="AD" clId="Web-{B03F77C4-8FF1-9F4C-6718-D0537F8E119D}" dt="2023-02-14T08:28:38.435" v="60"/>
          <ac:cxnSpMkLst>
            <pc:docMk/>
            <pc:sldMk cId="1767951297" sldId="3140"/>
            <ac:cxnSpMk id="45" creationId="{5DBE75BD-497D-D903-4117-F3C535669B00}"/>
          </ac:cxnSpMkLst>
        </pc:cxnChg>
        <pc:cxnChg chg="add ord">
          <ac:chgData name="Inga Borgvall" userId="S::inga.borgvall@careofsweden.se::d6207815-94c2-42b2-a2af-6d60dd462042" providerId="AD" clId="Web-{B03F77C4-8FF1-9F4C-6718-D0537F8E119D}" dt="2023-02-14T08:29:44.109" v="61"/>
          <ac:cxnSpMkLst>
            <pc:docMk/>
            <pc:sldMk cId="1767951297" sldId="3140"/>
            <ac:cxnSpMk id="46" creationId="{EC384DDC-0C76-E78B-15C4-43C0301DED76}"/>
          </ac:cxnSpMkLst>
        </pc:cxnChg>
        <pc:cxnChg chg="add">
          <ac:chgData name="Inga Borgvall" userId="S::inga.borgvall@careofsweden.se::d6207815-94c2-42b2-a2af-6d60dd462042" providerId="AD" clId="Web-{B03F77C4-8FF1-9F4C-6718-D0537F8E119D}" dt="2023-02-14T08:28:38.435" v="60"/>
          <ac:cxnSpMkLst>
            <pc:docMk/>
            <pc:sldMk cId="1767951297" sldId="3140"/>
            <ac:cxnSpMk id="49" creationId="{1A59AF81-0433-8D5C-DEE8-3FA1813196A0}"/>
          </ac:cxnSpMkLst>
        </pc:cxnChg>
        <pc:cxnChg chg="add">
          <ac:chgData name="Inga Borgvall" userId="S::inga.borgvall@careofsweden.se::d6207815-94c2-42b2-a2af-6d60dd462042" providerId="AD" clId="Web-{B03F77C4-8FF1-9F4C-6718-D0537F8E119D}" dt="2023-02-14T08:28:38.435" v="60"/>
          <ac:cxnSpMkLst>
            <pc:docMk/>
            <pc:sldMk cId="1767951297" sldId="3140"/>
            <ac:cxnSpMk id="56" creationId="{E3659EC1-37B9-EFE5-8DC2-20077FFC05F1}"/>
          </ac:cxnSpMkLst>
        </pc:cxnChg>
        <pc:cxnChg chg="add">
          <ac:chgData name="Inga Borgvall" userId="S::inga.borgvall@careofsweden.se::d6207815-94c2-42b2-a2af-6d60dd462042" providerId="AD" clId="Web-{B03F77C4-8FF1-9F4C-6718-D0537F8E119D}" dt="2023-02-14T08:28:38.435" v="60"/>
          <ac:cxnSpMkLst>
            <pc:docMk/>
            <pc:sldMk cId="1767951297" sldId="3140"/>
            <ac:cxnSpMk id="60" creationId="{BD00BA2E-03A1-3982-B99E-72225A3EA01E}"/>
          </ac:cxnSpMkLst>
        </pc:cxnChg>
        <pc:cxnChg chg="add ord">
          <ac:chgData name="Inga Borgvall" userId="S::inga.borgvall@careofsweden.se::d6207815-94c2-42b2-a2af-6d60dd462042" providerId="AD" clId="Web-{B03F77C4-8FF1-9F4C-6718-D0537F8E119D}" dt="2023-02-14T08:29:54.625" v="62"/>
          <ac:cxnSpMkLst>
            <pc:docMk/>
            <pc:sldMk cId="1767951297" sldId="3140"/>
            <ac:cxnSpMk id="61" creationId="{DD80979B-1DEF-7D19-6E6B-CED6CBB49007}"/>
          </ac:cxnSpMkLst>
        </pc:cxnChg>
        <pc:cxnChg chg="add">
          <ac:chgData name="Inga Borgvall" userId="S::inga.borgvall@careofsweden.se::d6207815-94c2-42b2-a2af-6d60dd462042" providerId="AD" clId="Web-{B03F77C4-8FF1-9F4C-6718-D0537F8E119D}" dt="2023-02-14T08:28:38.435" v="60"/>
          <ac:cxnSpMkLst>
            <pc:docMk/>
            <pc:sldMk cId="1767951297" sldId="3140"/>
            <ac:cxnSpMk id="62" creationId="{92F91F2F-31E4-0DB1-9047-FB361513063C}"/>
          </ac:cxnSpMkLst>
        </pc:cxnChg>
        <pc:cxnChg chg="add ord">
          <ac:chgData name="Inga Borgvall" userId="S::inga.borgvall@careofsweden.se::d6207815-94c2-42b2-a2af-6d60dd462042" providerId="AD" clId="Web-{B03F77C4-8FF1-9F4C-6718-D0537F8E119D}" dt="2023-02-14T08:30:13.704" v="63"/>
          <ac:cxnSpMkLst>
            <pc:docMk/>
            <pc:sldMk cId="1767951297" sldId="3140"/>
            <ac:cxnSpMk id="63" creationId="{5B5355C0-F2B3-6282-7D36-19568D7AC76B}"/>
          </ac:cxnSpMkLst>
        </pc:cxnChg>
        <pc:cxnChg chg="add">
          <ac:chgData name="Inga Borgvall" userId="S::inga.borgvall@careofsweden.se::d6207815-94c2-42b2-a2af-6d60dd462042" providerId="AD" clId="Web-{B03F77C4-8FF1-9F4C-6718-D0537F8E119D}" dt="2023-02-14T08:28:38.435" v="60"/>
          <ac:cxnSpMkLst>
            <pc:docMk/>
            <pc:sldMk cId="1767951297" sldId="3140"/>
            <ac:cxnSpMk id="66" creationId="{4B6956A0-EBD6-2A26-705F-434EA07ED7AA}"/>
          </ac:cxnSpMkLst>
        </pc:cxnChg>
        <pc:cxnChg chg="add">
          <ac:chgData name="Inga Borgvall" userId="S::inga.borgvall@careofsweden.se::d6207815-94c2-42b2-a2af-6d60dd462042" providerId="AD" clId="Web-{B03F77C4-8FF1-9F4C-6718-D0537F8E119D}" dt="2023-02-14T08:28:38.435" v="60"/>
          <ac:cxnSpMkLst>
            <pc:docMk/>
            <pc:sldMk cId="1767951297" sldId="3140"/>
            <ac:cxnSpMk id="69" creationId="{75DE2E0F-0CE1-97C9-6288-A85BD97213D5}"/>
          </ac:cxnSpMkLst>
        </pc:cxnChg>
        <pc:cxnChg chg="add">
          <ac:chgData name="Inga Borgvall" userId="S::inga.borgvall@careofsweden.se::d6207815-94c2-42b2-a2af-6d60dd462042" providerId="AD" clId="Web-{B03F77C4-8FF1-9F4C-6718-D0537F8E119D}" dt="2023-02-14T08:28:38.435" v="60"/>
          <ac:cxnSpMkLst>
            <pc:docMk/>
            <pc:sldMk cId="1767951297" sldId="3140"/>
            <ac:cxnSpMk id="70" creationId="{5B1FF376-64E5-368D-E4BA-72B9FA7AFEE4}"/>
          </ac:cxnSpMkLst>
        </pc:cxnChg>
        <pc:cxnChg chg="ord">
          <ac:chgData name="Inga Borgvall" userId="S::inga.borgvall@careofsweden.se::d6207815-94c2-42b2-a2af-6d60dd462042" providerId="AD" clId="Web-{B03F77C4-8FF1-9F4C-6718-D0537F8E119D}" dt="2023-02-14T08:26:57.744" v="53"/>
          <ac:cxnSpMkLst>
            <pc:docMk/>
            <pc:sldMk cId="1767951297" sldId="3140"/>
            <ac:cxnSpMk id="102" creationId="{A3B862E5-E1B5-4B4A-B970-AB3E49FE84D3}"/>
          </ac:cxnSpMkLst>
        </pc:cxnChg>
      </pc:sldChg>
    </pc:docChg>
  </pc:docChgLst>
  <pc:docChgLst>
    <pc:chgData name="Angelica Mänd" userId="S::angelica.mand@careofsweden.se::d450f7bb-aec9-460a-9bee-1fb87a79d93f" providerId="AD" clId="Web-{A2DBC211-F3E7-2FDE-408C-16972290CC30}"/>
    <pc:docChg chg="modSld">
      <pc:chgData name="Angelica Mänd" userId="S::angelica.mand@careofsweden.se::d450f7bb-aec9-460a-9bee-1fb87a79d93f" providerId="AD" clId="Web-{A2DBC211-F3E7-2FDE-408C-16972290CC30}" dt="2023-02-24T10:53:47.116" v="6"/>
      <pc:docMkLst>
        <pc:docMk/>
      </pc:docMkLst>
      <pc:sldChg chg="modCm">
        <pc:chgData name="Angelica Mänd" userId="S::angelica.mand@careofsweden.se::d450f7bb-aec9-460a-9bee-1fb87a79d93f" providerId="AD" clId="Web-{A2DBC211-F3E7-2FDE-408C-16972290CC30}" dt="2023-02-24T10:42:15.559" v="0"/>
        <pc:sldMkLst>
          <pc:docMk/>
          <pc:sldMk cId="1370355629" sldId="3112"/>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A2DBC211-F3E7-2FDE-408C-16972290CC30}" dt="2023-02-24T10:42:15.559" v="0"/>
              <pc2:cmMkLst xmlns:pc2="http://schemas.microsoft.com/office/powerpoint/2019/9/main/command">
                <pc:docMk/>
                <pc:sldMk cId="1370355629" sldId="3112"/>
                <pc2:cmMk id="{138C297C-CBF7-4861-8306-3F9E6EFFB6B0}"/>
              </pc2:cmMkLst>
              <pc226:cmRplyChg chg="add">
                <pc226:chgData name="Angelica Mänd" userId="S::angelica.mand@careofsweden.se::d450f7bb-aec9-460a-9bee-1fb87a79d93f" providerId="AD" clId="Web-{A2DBC211-F3E7-2FDE-408C-16972290CC30}" dt="2023-02-24T10:42:15.559" v="0"/>
                <pc2:cmRplyMkLst xmlns:pc2="http://schemas.microsoft.com/office/powerpoint/2019/9/main/command">
                  <pc:docMk/>
                  <pc:sldMk cId="1370355629" sldId="3112"/>
                  <pc2:cmMk id="{138C297C-CBF7-4861-8306-3F9E6EFFB6B0}"/>
                  <pc2:cmRplyMk id="{AA4FCD65-273D-4779-846F-ACB9AE36A93B}"/>
                </pc2:cmRplyMkLst>
              </pc226:cmRplyChg>
            </pc226:cmChg>
          </p:ext>
        </pc:extLst>
      </pc:sldChg>
      <pc:sldChg chg="modCm modNotes">
        <pc:chgData name="Angelica Mänd" userId="S::angelica.mand@careofsweden.se::d450f7bb-aec9-460a-9bee-1fb87a79d93f" providerId="AD" clId="Web-{A2DBC211-F3E7-2FDE-408C-16972290CC30}" dt="2023-02-24T10:46:04.729" v="4"/>
        <pc:sldMkLst>
          <pc:docMk/>
          <pc:sldMk cId="198691032" sldId="3113"/>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A2DBC211-F3E7-2FDE-408C-16972290CC30}" dt="2023-02-24T10:46:04.260" v="3"/>
              <pc2:cmMkLst xmlns:pc2="http://schemas.microsoft.com/office/powerpoint/2019/9/main/command">
                <pc:docMk/>
                <pc:sldMk cId="198691032" sldId="3113"/>
                <pc2:cmMk id="{43E78273-5552-494F-9698-C0CD33DEA329}"/>
              </pc2:cmMkLst>
              <pc226:cmRplyChg chg="add">
                <pc226:chgData name="Angelica Mänd" userId="S::angelica.mand@careofsweden.se::d450f7bb-aec9-460a-9bee-1fb87a79d93f" providerId="AD" clId="Web-{A2DBC211-F3E7-2FDE-408C-16972290CC30}" dt="2023-02-24T10:46:04.260" v="3"/>
                <pc2:cmRplyMkLst xmlns:pc2="http://schemas.microsoft.com/office/powerpoint/2019/9/main/command">
                  <pc:docMk/>
                  <pc:sldMk cId="198691032" sldId="3113"/>
                  <pc2:cmMk id="{43E78273-5552-494F-9698-C0CD33DEA329}"/>
                  <pc2:cmRplyMk id="{731ECE64-8A29-41BD-BC02-199BCAB24CA2}"/>
                </pc2:cmRplyMkLst>
              </pc226:cmRplyChg>
            </pc226:cmChg>
          </p:ext>
        </pc:extLst>
      </pc:sldChg>
      <pc:sldChg chg="modCm">
        <pc:chgData name="Angelica Mänd" userId="S::angelica.mand@careofsweden.se::d450f7bb-aec9-460a-9bee-1fb87a79d93f" providerId="AD" clId="Web-{A2DBC211-F3E7-2FDE-408C-16972290CC30}" dt="2023-02-24T10:52:38.585" v="5"/>
        <pc:sldMkLst>
          <pc:docMk/>
          <pc:sldMk cId="1400907995" sldId="3114"/>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A2DBC211-F3E7-2FDE-408C-16972290CC30}" dt="2023-02-24T10:52:38.585" v="5"/>
              <pc2:cmMkLst xmlns:pc2="http://schemas.microsoft.com/office/powerpoint/2019/9/main/command">
                <pc:docMk/>
                <pc:sldMk cId="1400907995" sldId="3114"/>
                <pc2:cmMk id="{13F8978B-153A-433C-81A1-4E302261B09E}"/>
              </pc2:cmMkLst>
              <pc226:cmRplyChg chg="add">
                <pc226:chgData name="Angelica Mänd" userId="S::angelica.mand@careofsweden.se::d450f7bb-aec9-460a-9bee-1fb87a79d93f" providerId="AD" clId="Web-{A2DBC211-F3E7-2FDE-408C-16972290CC30}" dt="2023-02-24T10:52:38.585" v="5"/>
                <pc2:cmRplyMkLst xmlns:pc2="http://schemas.microsoft.com/office/powerpoint/2019/9/main/command">
                  <pc:docMk/>
                  <pc:sldMk cId="1400907995" sldId="3114"/>
                  <pc2:cmMk id="{13F8978B-153A-433C-81A1-4E302261B09E}"/>
                  <pc2:cmRplyMk id="{A054B67A-6144-42AA-BC2B-875BA00A42B7}"/>
                </pc2:cmRplyMkLst>
              </pc226:cmRplyChg>
            </pc226:cmChg>
          </p:ext>
        </pc:extLst>
      </pc:sldChg>
      <pc:sldChg chg="modCm">
        <pc:chgData name="Angelica Mänd" userId="S::angelica.mand@careofsweden.se::d450f7bb-aec9-460a-9bee-1fb87a79d93f" providerId="AD" clId="Web-{A2DBC211-F3E7-2FDE-408C-16972290CC30}" dt="2023-02-24T10:53:47.116" v="6"/>
        <pc:sldMkLst>
          <pc:docMk/>
          <pc:sldMk cId="2101459865" sldId="3115"/>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A2DBC211-F3E7-2FDE-408C-16972290CC30}" dt="2023-02-24T10:53:47.116" v="6"/>
              <pc2:cmMkLst xmlns:pc2="http://schemas.microsoft.com/office/powerpoint/2019/9/main/command">
                <pc:docMk/>
                <pc:sldMk cId="2101459865" sldId="3115"/>
                <pc2:cmMk id="{B8C9DB2F-8085-41DA-89C7-2F4F174E0765}"/>
              </pc2:cmMkLst>
              <pc226:cmRplyChg chg="add">
                <pc226:chgData name="Angelica Mänd" userId="S::angelica.mand@careofsweden.se::d450f7bb-aec9-460a-9bee-1fb87a79d93f" providerId="AD" clId="Web-{A2DBC211-F3E7-2FDE-408C-16972290CC30}" dt="2023-02-24T10:53:47.116" v="6"/>
                <pc2:cmRplyMkLst xmlns:pc2="http://schemas.microsoft.com/office/powerpoint/2019/9/main/command">
                  <pc:docMk/>
                  <pc:sldMk cId="2101459865" sldId="3115"/>
                  <pc2:cmMk id="{B8C9DB2F-8085-41DA-89C7-2F4F174E0765}"/>
                  <pc2:cmRplyMk id="{9B5627D8-BE01-4800-8385-BEC887E1EBD7}"/>
                </pc2:cmRplyMkLst>
              </pc226:cmRplyChg>
            </pc226:cmChg>
          </p:ext>
        </pc:extLst>
      </pc:sldChg>
      <pc:sldChg chg="modCm">
        <pc:chgData name="Angelica Mänd" userId="S::angelica.mand@careofsweden.se::d450f7bb-aec9-460a-9bee-1fb87a79d93f" providerId="AD" clId="Web-{A2DBC211-F3E7-2FDE-408C-16972290CC30}" dt="2023-02-24T10:44:13.511" v="1"/>
        <pc:sldMkLst>
          <pc:docMk/>
          <pc:sldMk cId="1094826881" sldId="3175"/>
        </pc:sldMkLst>
        <pc:extLst>
          <p:ext xmlns:p="http://schemas.openxmlformats.org/presentationml/2006/main" uri="{D6D511B9-2390-475A-947B-AFAB55BFBCF1}">
            <pc226:cmChg xmlns:pc226="http://schemas.microsoft.com/office/powerpoint/2022/06/main/command" chg="">
              <pc226:chgData name="Angelica Mänd" userId="S::angelica.mand@careofsweden.se::d450f7bb-aec9-460a-9bee-1fb87a79d93f" providerId="AD" clId="Web-{A2DBC211-F3E7-2FDE-408C-16972290CC30}" dt="2023-02-24T10:44:13.511" v="1"/>
              <pc2:cmMkLst xmlns:pc2="http://schemas.microsoft.com/office/powerpoint/2019/9/main/command">
                <pc:docMk/>
                <pc:sldMk cId="1094826881" sldId="3175"/>
                <pc2:cmMk id="{2FB1C22C-0169-47D7-B8D5-22559E05F7EC}"/>
              </pc2:cmMkLst>
              <pc226:cmRplyChg chg="add">
                <pc226:chgData name="Angelica Mänd" userId="S::angelica.mand@careofsweden.se::d450f7bb-aec9-460a-9bee-1fb87a79d93f" providerId="AD" clId="Web-{A2DBC211-F3E7-2FDE-408C-16972290CC30}" dt="2023-02-24T10:44:13.511" v="1"/>
                <pc2:cmRplyMkLst xmlns:pc2="http://schemas.microsoft.com/office/powerpoint/2019/9/main/command">
                  <pc:docMk/>
                  <pc:sldMk cId="1094826881" sldId="3175"/>
                  <pc2:cmMk id="{2FB1C22C-0169-47D7-B8D5-22559E05F7EC}"/>
                  <pc2:cmRplyMk id="{E954FA5E-090F-40C4-9D67-A09E141D36A8}"/>
                </pc2:cmRplyMkLst>
              </pc226:cmRplyChg>
            </pc226:cmChg>
          </p:ext>
        </pc:extLst>
      </pc:sldChg>
    </pc:docChg>
  </pc:docChgLst>
  <pc:docChgLst>
    <pc:chgData name="Mathilda Händén" userId="c86d09dc-e4d8-4bba-a0b2-6bb6c20761f9" providerId="ADAL" clId="{9406F9EA-8479-47CB-85B6-EAF2A17C0527}"/>
    <pc:docChg chg="undo custSel addSld delSld modSld sldOrd">
      <pc:chgData name="Mathilda Händén" userId="c86d09dc-e4d8-4bba-a0b2-6bb6c20761f9" providerId="ADAL" clId="{9406F9EA-8479-47CB-85B6-EAF2A17C0527}" dt="2022-12-20T13:24:47.751" v="330" actId="1076"/>
      <pc:docMkLst>
        <pc:docMk/>
      </pc:docMkLst>
      <pc:sldChg chg="add del">
        <pc:chgData name="Mathilda Händén" userId="c86d09dc-e4d8-4bba-a0b2-6bb6c20761f9" providerId="ADAL" clId="{9406F9EA-8479-47CB-85B6-EAF2A17C0527}" dt="2022-12-19T12:50:04.404" v="1" actId="2696"/>
        <pc:sldMkLst>
          <pc:docMk/>
          <pc:sldMk cId="1026860767" sldId="2997"/>
        </pc:sldMkLst>
      </pc:sldChg>
      <pc:sldChg chg="addSp delSp modSp mod">
        <pc:chgData name="Mathilda Händén" userId="c86d09dc-e4d8-4bba-a0b2-6bb6c20761f9" providerId="ADAL" clId="{9406F9EA-8479-47CB-85B6-EAF2A17C0527}" dt="2022-12-19T13:05:11.800" v="215" actId="21"/>
        <pc:sldMkLst>
          <pc:docMk/>
          <pc:sldMk cId="3938941142" sldId="2998"/>
        </pc:sldMkLst>
        <pc:picChg chg="add del mod">
          <ac:chgData name="Mathilda Händén" userId="c86d09dc-e4d8-4bba-a0b2-6bb6c20761f9" providerId="ADAL" clId="{9406F9EA-8479-47CB-85B6-EAF2A17C0527}" dt="2022-12-19T13:05:11.800" v="215" actId="21"/>
          <ac:picMkLst>
            <pc:docMk/>
            <pc:sldMk cId="3938941142" sldId="2998"/>
            <ac:picMk id="8" creationId="{9A9C7B40-9840-11BE-03AE-58C737941737}"/>
          </ac:picMkLst>
        </pc:picChg>
      </pc:sldChg>
      <pc:sldChg chg="addSp delSp modSp add del mod delAnim">
        <pc:chgData name="Mathilda Händén" userId="c86d09dc-e4d8-4bba-a0b2-6bb6c20761f9" providerId="ADAL" clId="{9406F9EA-8479-47CB-85B6-EAF2A17C0527}" dt="2022-12-19T12:50:48.744" v="14" actId="47"/>
        <pc:sldMkLst>
          <pc:docMk/>
          <pc:sldMk cId="2655373045" sldId="3012"/>
        </pc:sldMkLst>
        <pc:spChg chg="add mod">
          <ac:chgData name="Mathilda Händén" userId="c86d09dc-e4d8-4bba-a0b2-6bb6c20761f9" providerId="ADAL" clId="{9406F9EA-8479-47CB-85B6-EAF2A17C0527}" dt="2022-12-19T12:50:41.055" v="13" actId="207"/>
          <ac:spMkLst>
            <pc:docMk/>
            <pc:sldMk cId="2655373045" sldId="3012"/>
            <ac:spMk id="2" creationId="{B6690426-A5C0-4FA0-57ED-C32B2635E78E}"/>
          </ac:spMkLst>
        </pc:spChg>
        <pc:grpChg chg="del">
          <ac:chgData name="Mathilda Händén" userId="c86d09dc-e4d8-4bba-a0b2-6bb6c20761f9" providerId="ADAL" clId="{9406F9EA-8479-47CB-85B6-EAF2A17C0527}" dt="2022-12-19T12:50:12.629" v="7" actId="478"/>
          <ac:grpSpMkLst>
            <pc:docMk/>
            <pc:sldMk cId="2655373045" sldId="3012"/>
            <ac:grpSpMk id="3" creationId="{A95B71BF-6812-CA24-319E-C6ADDBB6EE50}"/>
          </ac:grpSpMkLst>
        </pc:grpChg>
        <pc:picChg chg="del">
          <ac:chgData name="Mathilda Händén" userId="c86d09dc-e4d8-4bba-a0b2-6bb6c20761f9" providerId="ADAL" clId="{9406F9EA-8479-47CB-85B6-EAF2A17C0527}" dt="2022-12-19T12:50:11.792" v="5" actId="478"/>
          <ac:picMkLst>
            <pc:docMk/>
            <pc:sldMk cId="2655373045" sldId="3012"/>
            <ac:picMk id="15" creationId="{A83947B6-30B1-A71F-DA1F-FBD5AB25CBEE}"/>
          </ac:picMkLst>
        </pc:picChg>
        <pc:picChg chg="del">
          <ac:chgData name="Mathilda Händén" userId="c86d09dc-e4d8-4bba-a0b2-6bb6c20761f9" providerId="ADAL" clId="{9406F9EA-8479-47CB-85B6-EAF2A17C0527}" dt="2022-12-19T12:50:11.069" v="4" actId="478"/>
          <ac:picMkLst>
            <pc:docMk/>
            <pc:sldMk cId="2655373045" sldId="3012"/>
            <ac:picMk id="16" creationId="{8C192AB7-A71F-323F-7FE0-DB0C7E531AAF}"/>
          </ac:picMkLst>
        </pc:picChg>
        <pc:picChg chg="del">
          <ac:chgData name="Mathilda Händén" userId="c86d09dc-e4d8-4bba-a0b2-6bb6c20761f9" providerId="ADAL" clId="{9406F9EA-8479-47CB-85B6-EAF2A17C0527}" dt="2022-12-19T12:50:09.493" v="3" actId="478"/>
          <ac:picMkLst>
            <pc:docMk/>
            <pc:sldMk cId="2655373045" sldId="3012"/>
            <ac:picMk id="20" creationId="{5C5A3AB8-F7DD-6F11-FC6C-44C3F2A5743E}"/>
          </ac:picMkLst>
        </pc:picChg>
        <pc:picChg chg="del">
          <ac:chgData name="Mathilda Händén" userId="c86d09dc-e4d8-4bba-a0b2-6bb6c20761f9" providerId="ADAL" clId="{9406F9EA-8479-47CB-85B6-EAF2A17C0527}" dt="2022-12-19T12:50:14.873" v="11" actId="478"/>
          <ac:picMkLst>
            <pc:docMk/>
            <pc:sldMk cId="2655373045" sldId="3012"/>
            <ac:picMk id="22" creationId="{ECEDDF5F-105D-2190-E994-C4C037140F31}"/>
          </ac:picMkLst>
        </pc:picChg>
        <pc:picChg chg="del">
          <ac:chgData name="Mathilda Händén" userId="c86d09dc-e4d8-4bba-a0b2-6bb6c20761f9" providerId="ADAL" clId="{9406F9EA-8479-47CB-85B6-EAF2A17C0527}" dt="2022-12-19T12:50:12.275" v="6" actId="478"/>
          <ac:picMkLst>
            <pc:docMk/>
            <pc:sldMk cId="2655373045" sldId="3012"/>
            <ac:picMk id="31" creationId="{A9FCF2D4-6379-8BEF-49AE-BFBD6FA230B2}"/>
          </ac:picMkLst>
        </pc:picChg>
        <pc:picChg chg="del">
          <ac:chgData name="Mathilda Händén" userId="c86d09dc-e4d8-4bba-a0b2-6bb6c20761f9" providerId="ADAL" clId="{9406F9EA-8479-47CB-85B6-EAF2A17C0527}" dt="2022-12-19T12:50:14.017" v="9" actId="478"/>
          <ac:picMkLst>
            <pc:docMk/>
            <pc:sldMk cId="2655373045" sldId="3012"/>
            <ac:picMk id="33" creationId="{77461B8C-31EA-ACB3-7F41-3A55FAC0B53A}"/>
          </ac:picMkLst>
        </pc:picChg>
        <pc:picChg chg="del">
          <ac:chgData name="Mathilda Händén" userId="c86d09dc-e4d8-4bba-a0b2-6bb6c20761f9" providerId="ADAL" clId="{9406F9EA-8479-47CB-85B6-EAF2A17C0527}" dt="2022-12-19T12:50:14.465" v="10" actId="478"/>
          <ac:picMkLst>
            <pc:docMk/>
            <pc:sldMk cId="2655373045" sldId="3012"/>
            <ac:picMk id="35" creationId="{912669DB-FA84-C56F-1B46-89DE4327B7BF}"/>
          </ac:picMkLst>
        </pc:picChg>
        <pc:picChg chg="del">
          <ac:chgData name="Mathilda Händén" userId="c86d09dc-e4d8-4bba-a0b2-6bb6c20761f9" providerId="ADAL" clId="{9406F9EA-8479-47CB-85B6-EAF2A17C0527}" dt="2022-12-19T12:50:13.621" v="8" actId="478"/>
          <ac:picMkLst>
            <pc:docMk/>
            <pc:sldMk cId="2655373045" sldId="3012"/>
            <ac:picMk id="37" creationId="{F6DBF99C-CD45-18DB-A30C-611A3CB128F3}"/>
          </ac:picMkLst>
        </pc:picChg>
      </pc:sldChg>
      <pc:sldChg chg="addSp delSp modSp add mod ord delAnim modAnim addCm">
        <pc:chgData name="Mathilda Händén" userId="c86d09dc-e4d8-4bba-a0b2-6bb6c20761f9" providerId="ADAL" clId="{9406F9EA-8479-47CB-85B6-EAF2A17C0527}" dt="2022-12-19T13:40:33.201" v="302" actId="1076"/>
        <pc:sldMkLst>
          <pc:docMk/>
          <pc:sldMk cId="3380896625" sldId="3012"/>
        </pc:sldMkLst>
        <pc:spChg chg="mod ord">
          <ac:chgData name="Mathilda Händén" userId="c86d09dc-e4d8-4bba-a0b2-6bb6c20761f9" providerId="ADAL" clId="{9406F9EA-8479-47CB-85B6-EAF2A17C0527}" dt="2022-12-19T13:40:33.201" v="302" actId="1076"/>
          <ac:spMkLst>
            <pc:docMk/>
            <pc:sldMk cId="3380896625" sldId="3012"/>
            <ac:spMk id="10" creationId="{C1AEAECE-C89D-34C3-52E9-3EF1AF80624F}"/>
          </ac:spMkLst>
        </pc:spChg>
        <pc:spChg chg="add mod ord">
          <ac:chgData name="Mathilda Händén" userId="c86d09dc-e4d8-4bba-a0b2-6bb6c20761f9" providerId="ADAL" clId="{9406F9EA-8479-47CB-85B6-EAF2A17C0527}" dt="2022-12-19T13:09:01.229" v="264" actId="1076"/>
          <ac:spMkLst>
            <pc:docMk/>
            <pc:sldMk cId="3380896625" sldId="3012"/>
            <ac:spMk id="12" creationId="{459F3D93-606E-560C-9ACC-3111869046F2}"/>
          </ac:spMkLst>
        </pc:spChg>
        <pc:spChg chg="add del mod ord">
          <ac:chgData name="Mathilda Händén" userId="c86d09dc-e4d8-4bba-a0b2-6bb6c20761f9" providerId="ADAL" clId="{9406F9EA-8479-47CB-85B6-EAF2A17C0527}" dt="2022-12-19T13:08:42.992" v="259" actId="478"/>
          <ac:spMkLst>
            <pc:docMk/>
            <pc:sldMk cId="3380896625" sldId="3012"/>
            <ac:spMk id="17" creationId="{B5FFF2C9-7203-3AFF-F1F3-40C84C2F8E0E}"/>
          </ac:spMkLst>
        </pc:spChg>
        <pc:grpChg chg="del">
          <ac:chgData name="Mathilda Händén" userId="c86d09dc-e4d8-4bba-a0b2-6bb6c20761f9" providerId="ADAL" clId="{9406F9EA-8479-47CB-85B6-EAF2A17C0527}" dt="2022-12-19T12:51:50.355" v="24" actId="478"/>
          <ac:grpSpMkLst>
            <pc:docMk/>
            <pc:sldMk cId="3380896625" sldId="3012"/>
            <ac:grpSpMk id="3" creationId="{A95B71BF-6812-CA24-319E-C6ADDBB6EE50}"/>
          </ac:grpSpMkLst>
        </pc:grpChg>
        <pc:picChg chg="add del mod ord modCrop">
          <ac:chgData name="Mathilda Händén" userId="c86d09dc-e4d8-4bba-a0b2-6bb6c20761f9" providerId="ADAL" clId="{9406F9EA-8479-47CB-85B6-EAF2A17C0527}" dt="2022-12-19T13:08:41.630" v="258" actId="478"/>
          <ac:picMkLst>
            <pc:docMk/>
            <pc:sldMk cId="3380896625" sldId="3012"/>
            <ac:picMk id="2" creationId="{58D51117-5CDA-54AE-2ACE-EA3463388CC4}"/>
          </ac:picMkLst>
        </pc:picChg>
        <pc:picChg chg="del">
          <ac:chgData name="Mathilda Händén" userId="c86d09dc-e4d8-4bba-a0b2-6bb6c20761f9" providerId="ADAL" clId="{9406F9EA-8479-47CB-85B6-EAF2A17C0527}" dt="2022-12-19T12:54:54.463" v="73" actId="478"/>
          <ac:picMkLst>
            <pc:docMk/>
            <pc:sldMk cId="3380896625" sldId="3012"/>
            <ac:picMk id="9" creationId="{60313790-BBA8-07AC-FBBF-A82F3109983F}"/>
          </ac:picMkLst>
        </pc:picChg>
        <pc:picChg chg="del">
          <ac:chgData name="Mathilda Händén" userId="c86d09dc-e4d8-4bba-a0b2-6bb6c20761f9" providerId="ADAL" clId="{9406F9EA-8479-47CB-85B6-EAF2A17C0527}" dt="2022-12-19T12:55:56.314" v="92" actId="478"/>
          <ac:picMkLst>
            <pc:docMk/>
            <pc:sldMk cId="3380896625" sldId="3012"/>
            <ac:picMk id="11" creationId="{700BA6B3-57C6-307A-1EA1-60BA7296559A}"/>
          </ac:picMkLst>
        </pc:picChg>
        <pc:picChg chg="add mod ord">
          <ac:chgData name="Mathilda Händén" userId="c86d09dc-e4d8-4bba-a0b2-6bb6c20761f9" providerId="ADAL" clId="{9406F9EA-8479-47CB-85B6-EAF2A17C0527}" dt="2022-12-19T13:09:01.229" v="264" actId="1076"/>
          <ac:picMkLst>
            <pc:docMk/>
            <pc:sldMk cId="3380896625" sldId="3012"/>
            <ac:picMk id="14" creationId="{1CFA783B-CD90-22CE-23D7-AC40038A393B}"/>
          </ac:picMkLst>
        </pc:picChg>
        <pc:picChg chg="del">
          <ac:chgData name="Mathilda Händén" userId="c86d09dc-e4d8-4bba-a0b2-6bb6c20761f9" providerId="ADAL" clId="{9406F9EA-8479-47CB-85B6-EAF2A17C0527}" dt="2022-12-19T12:51:49.427" v="22" actId="478"/>
          <ac:picMkLst>
            <pc:docMk/>
            <pc:sldMk cId="3380896625" sldId="3012"/>
            <ac:picMk id="15" creationId="{A83947B6-30B1-A71F-DA1F-FBD5AB25CBEE}"/>
          </ac:picMkLst>
        </pc:picChg>
        <pc:picChg chg="del">
          <ac:chgData name="Mathilda Händén" userId="c86d09dc-e4d8-4bba-a0b2-6bb6c20761f9" providerId="ADAL" clId="{9406F9EA-8479-47CB-85B6-EAF2A17C0527}" dt="2022-12-19T12:51:47.133" v="17" actId="478"/>
          <ac:picMkLst>
            <pc:docMk/>
            <pc:sldMk cId="3380896625" sldId="3012"/>
            <ac:picMk id="16" creationId="{8C192AB7-A71F-323F-7FE0-DB0C7E531AAF}"/>
          </ac:picMkLst>
        </pc:picChg>
        <pc:picChg chg="add del mod">
          <ac:chgData name="Mathilda Händén" userId="c86d09dc-e4d8-4bba-a0b2-6bb6c20761f9" providerId="ADAL" clId="{9406F9EA-8479-47CB-85B6-EAF2A17C0527}" dt="2022-12-19T13:06:05.752" v="231" actId="478"/>
          <ac:picMkLst>
            <pc:docMk/>
            <pc:sldMk cId="3380896625" sldId="3012"/>
            <ac:picMk id="18" creationId="{0E8328DE-754D-4AD3-AED0-900110C3DF49}"/>
          </ac:picMkLst>
        </pc:picChg>
        <pc:picChg chg="add mod ord">
          <ac:chgData name="Mathilda Händén" userId="c86d09dc-e4d8-4bba-a0b2-6bb6c20761f9" providerId="ADAL" clId="{9406F9EA-8479-47CB-85B6-EAF2A17C0527}" dt="2022-12-19T13:08:48.697" v="261" actId="167"/>
          <ac:picMkLst>
            <pc:docMk/>
            <pc:sldMk cId="3380896625" sldId="3012"/>
            <ac:picMk id="19" creationId="{72C8EC2F-6254-2774-B0A7-41313391E6F9}"/>
          </ac:picMkLst>
        </pc:picChg>
        <pc:picChg chg="del">
          <ac:chgData name="Mathilda Händén" userId="c86d09dc-e4d8-4bba-a0b2-6bb6c20761f9" providerId="ADAL" clId="{9406F9EA-8479-47CB-85B6-EAF2A17C0527}" dt="2022-12-19T12:51:46.681" v="16" actId="478"/>
          <ac:picMkLst>
            <pc:docMk/>
            <pc:sldMk cId="3380896625" sldId="3012"/>
            <ac:picMk id="20" creationId="{5C5A3AB8-F7DD-6F11-FC6C-44C3F2A5743E}"/>
          </ac:picMkLst>
        </pc:picChg>
        <pc:picChg chg="del">
          <ac:chgData name="Mathilda Händén" userId="c86d09dc-e4d8-4bba-a0b2-6bb6c20761f9" providerId="ADAL" clId="{9406F9EA-8479-47CB-85B6-EAF2A17C0527}" dt="2022-12-19T12:51:47.582" v="18" actId="478"/>
          <ac:picMkLst>
            <pc:docMk/>
            <pc:sldMk cId="3380896625" sldId="3012"/>
            <ac:picMk id="22" creationId="{ECEDDF5F-105D-2190-E994-C4C037140F31}"/>
          </ac:picMkLst>
        </pc:picChg>
        <pc:picChg chg="del">
          <ac:chgData name="Mathilda Händén" userId="c86d09dc-e4d8-4bba-a0b2-6bb6c20761f9" providerId="ADAL" clId="{9406F9EA-8479-47CB-85B6-EAF2A17C0527}" dt="2022-12-19T12:51:49.855" v="23" actId="478"/>
          <ac:picMkLst>
            <pc:docMk/>
            <pc:sldMk cId="3380896625" sldId="3012"/>
            <ac:picMk id="31" creationId="{A9FCF2D4-6379-8BEF-49AE-BFBD6FA230B2}"/>
          </ac:picMkLst>
        </pc:picChg>
        <pc:picChg chg="del">
          <ac:chgData name="Mathilda Händén" userId="c86d09dc-e4d8-4bba-a0b2-6bb6c20761f9" providerId="ADAL" clId="{9406F9EA-8479-47CB-85B6-EAF2A17C0527}" dt="2022-12-19T12:51:48.457" v="20" actId="478"/>
          <ac:picMkLst>
            <pc:docMk/>
            <pc:sldMk cId="3380896625" sldId="3012"/>
            <ac:picMk id="33" creationId="{77461B8C-31EA-ACB3-7F41-3A55FAC0B53A}"/>
          </ac:picMkLst>
        </pc:picChg>
        <pc:picChg chg="del">
          <ac:chgData name="Mathilda Händén" userId="c86d09dc-e4d8-4bba-a0b2-6bb6c20761f9" providerId="ADAL" clId="{9406F9EA-8479-47CB-85B6-EAF2A17C0527}" dt="2022-12-19T12:51:48.006" v="19" actId="478"/>
          <ac:picMkLst>
            <pc:docMk/>
            <pc:sldMk cId="3380896625" sldId="3012"/>
            <ac:picMk id="35" creationId="{912669DB-FA84-C56F-1B46-89DE4327B7BF}"/>
          </ac:picMkLst>
        </pc:picChg>
        <pc:picChg chg="del">
          <ac:chgData name="Mathilda Händén" userId="c86d09dc-e4d8-4bba-a0b2-6bb6c20761f9" providerId="ADAL" clId="{9406F9EA-8479-47CB-85B6-EAF2A17C0527}" dt="2022-12-19T12:51:48.857" v="21" actId="478"/>
          <ac:picMkLst>
            <pc:docMk/>
            <pc:sldMk cId="3380896625" sldId="3012"/>
            <ac:picMk id="37" creationId="{F6DBF99C-CD45-18DB-A30C-611A3CB128F3}"/>
          </ac:picMkLst>
        </pc:picChg>
      </pc:sldChg>
      <pc:sldChg chg="addSp delSp modSp add mod addCm">
        <pc:chgData name="Mathilda Händén" userId="c86d09dc-e4d8-4bba-a0b2-6bb6c20761f9" providerId="ADAL" clId="{9406F9EA-8479-47CB-85B6-EAF2A17C0527}" dt="2022-12-19T13:39:42.031" v="288"/>
        <pc:sldMkLst>
          <pc:docMk/>
          <pc:sldMk cId="479316930" sldId="3014"/>
        </pc:sldMkLst>
        <pc:spChg chg="del">
          <ac:chgData name="Mathilda Händén" userId="c86d09dc-e4d8-4bba-a0b2-6bb6c20761f9" providerId="ADAL" clId="{9406F9EA-8479-47CB-85B6-EAF2A17C0527}" dt="2022-12-19T13:37:43.314" v="269" actId="478"/>
          <ac:spMkLst>
            <pc:docMk/>
            <pc:sldMk cId="479316930" sldId="3014"/>
            <ac:spMk id="10" creationId="{C1AEAECE-C89D-34C3-52E9-3EF1AF80624F}"/>
          </ac:spMkLst>
        </pc:spChg>
        <pc:spChg chg="del">
          <ac:chgData name="Mathilda Händén" userId="c86d09dc-e4d8-4bba-a0b2-6bb6c20761f9" providerId="ADAL" clId="{9406F9EA-8479-47CB-85B6-EAF2A17C0527}" dt="2022-12-19T13:37:44.323" v="270" actId="478"/>
          <ac:spMkLst>
            <pc:docMk/>
            <pc:sldMk cId="479316930" sldId="3014"/>
            <ac:spMk id="12" creationId="{459F3D93-606E-560C-9ACC-3111869046F2}"/>
          </ac:spMkLst>
        </pc:spChg>
        <pc:picChg chg="add mod modCrop">
          <ac:chgData name="Mathilda Händén" userId="c86d09dc-e4d8-4bba-a0b2-6bb6c20761f9" providerId="ADAL" clId="{9406F9EA-8479-47CB-85B6-EAF2A17C0527}" dt="2022-12-19T13:38:40.969" v="287" actId="29295"/>
          <ac:picMkLst>
            <pc:docMk/>
            <pc:sldMk cId="479316930" sldId="3014"/>
            <ac:picMk id="2" creationId="{BD147E6B-5AFF-2D3F-15E8-7451EEE5CD67}"/>
          </ac:picMkLst>
        </pc:picChg>
        <pc:picChg chg="del">
          <ac:chgData name="Mathilda Händén" userId="c86d09dc-e4d8-4bba-a0b2-6bb6c20761f9" providerId="ADAL" clId="{9406F9EA-8479-47CB-85B6-EAF2A17C0527}" dt="2022-12-19T13:37:41.395" v="268" actId="478"/>
          <ac:picMkLst>
            <pc:docMk/>
            <pc:sldMk cId="479316930" sldId="3014"/>
            <ac:picMk id="14" creationId="{1CFA783B-CD90-22CE-23D7-AC40038A393B}"/>
          </ac:picMkLst>
        </pc:picChg>
        <pc:picChg chg="del">
          <ac:chgData name="Mathilda Händén" userId="c86d09dc-e4d8-4bba-a0b2-6bb6c20761f9" providerId="ADAL" clId="{9406F9EA-8479-47CB-85B6-EAF2A17C0527}" dt="2022-12-19T13:37:45.114" v="271" actId="478"/>
          <ac:picMkLst>
            <pc:docMk/>
            <pc:sldMk cId="479316930" sldId="3014"/>
            <ac:picMk id="19" creationId="{72C8EC2F-6254-2774-B0A7-41313391E6F9}"/>
          </ac:picMkLst>
        </pc:picChg>
      </pc:sldChg>
      <pc:sldChg chg="addSp delSp modSp add mod delAnim">
        <pc:chgData name="Mathilda Händén" userId="c86d09dc-e4d8-4bba-a0b2-6bb6c20761f9" providerId="ADAL" clId="{9406F9EA-8479-47CB-85B6-EAF2A17C0527}" dt="2022-12-20T13:24:47.751" v="330" actId="1076"/>
        <pc:sldMkLst>
          <pc:docMk/>
          <pc:sldMk cId="2896277370" sldId="3017"/>
        </pc:sldMkLst>
        <pc:spChg chg="mod">
          <ac:chgData name="Mathilda Händén" userId="c86d09dc-e4d8-4bba-a0b2-6bb6c20761f9" providerId="ADAL" clId="{9406F9EA-8479-47CB-85B6-EAF2A17C0527}" dt="2022-12-20T13:24:43.658" v="329" actId="20577"/>
          <ac:spMkLst>
            <pc:docMk/>
            <pc:sldMk cId="2896277370" sldId="3017"/>
            <ac:spMk id="23" creationId="{FC068992-25D9-7C09-92A8-D0942E8B4E90}"/>
          </ac:spMkLst>
        </pc:spChg>
        <pc:picChg chg="add mod">
          <ac:chgData name="Mathilda Händén" userId="c86d09dc-e4d8-4bba-a0b2-6bb6c20761f9" providerId="ADAL" clId="{9406F9EA-8479-47CB-85B6-EAF2A17C0527}" dt="2022-12-20T13:24:37.206" v="311" actId="1076"/>
          <ac:picMkLst>
            <pc:docMk/>
            <pc:sldMk cId="2896277370" sldId="3017"/>
            <ac:picMk id="4" creationId="{01832E42-0317-6623-5E32-6F6B07B89C86}"/>
          </ac:picMkLst>
        </pc:picChg>
        <pc:picChg chg="del">
          <ac:chgData name="Mathilda Händén" userId="c86d09dc-e4d8-4bba-a0b2-6bb6c20761f9" providerId="ADAL" clId="{9406F9EA-8479-47CB-85B6-EAF2A17C0527}" dt="2022-12-20T13:24:16.724" v="304" actId="478"/>
          <ac:picMkLst>
            <pc:docMk/>
            <pc:sldMk cId="2896277370" sldId="3017"/>
            <ac:picMk id="9" creationId="{B78B1C15-6583-8E0F-6413-201E35F4DF38}"/>
          </ac:picMkLst>
        </pc:picChg>
        <pc:picChg chg="del">
          <ac:chgData name="Mathilda Händén" userId="c86d09dc-e4d8-4bba-a0b2-6bb6c20761f9" providerId="ADAL" clId="{9406F9EA-8479-47CB-85B6-EAF2A17C0527}" dt="2022-12-20T13:24:17.174" v="305" actId="478"/>
          <ac:picMkLst>
            <pc:docMk/>
            <pc:sldMk cId="2896277370" sldId="3017"/>
            <ac:picMk id="12" creationId="{78359047-AF55-E4F2-04A1-A3A11C3DF80A}"/>
          </ac:picMkLst>
        </pc:picChg>
        <pc:picChg chg="del">
          <ac:chgData name="Mathilda Händén" userId="c86d09dc-e4d8-4bba-a0b2-6bb6c20761f9" providerId="ADAL" clId="{9406F9EA-8479-47CB-85B6-EAF2A17C0527}" dt="2022-12-20T13:24:18.805" v="307" actId="478"/>
          <ac:picMkLst>
            <pc:docMk/>
            <pc:sldMk cId="2896277370" sldId="3017"/>
            <ac:picMk id="20" creationId="{D8A77BD0-BBF1-6103-6B2E-4F169C1309FB}"/>
          </ac:picMkLst>
        </pc:picChg>
        <pc:picChg chg="del">
          <ac:chgData name="Mathilda Händén" userId="c86d09dc-e4d8-4bba-a0b2-6bb6c20761f9" providerId="ADAL" clId="{9406F9EA-8479-47CB-85B6-EAF2A17C0527}" dt="2022-12-20T13:24:17.953" v="306" actId="478"/>
          <ac:picMkLst>
            <pc:docMk/>
            <pc:sldMk cId="2896277370" sldId="3017"/>
            <ac:picMk id="22" creationId="{E9CE3EBC-39DF-C982-FBDE-D58EA67A2417}"/>
          </ac:picMkLst>
        </pc:picChg>
        <pc:picChg chg="mod">
          <ac:chgData name="Mathilda Händén" userId="c86d09dc-e4d8-4bba-a0b2-6bb6c20761f9" providerId="ADAL" clId="{9406F9EA-8479-47CB-85B6-EAF2A17C0527}" dt="2022-12-20T13:24:47.751" v="330" actId="1076"/>
          <ac:picMkLst>
            <pc:docMk/>
            <pc:sldMk cId="2896277370" sldId="3017"/>
            <ac:picMk id="24" creationId="{54F97BA4-A4FC-2F78-912F-B2EC3193B203}"/>
          </ac:picMkLst>
        </pc:picChg>
      </pc:sldChg>
    </pc:docChg>
  </pc:docChgLst>
  <pc:docChgLst>
    <pc:chgData name="Karl Bülow" userId="S::karl.bulow@careofsweden.se::742afaf8-56bb-4fdf-8b7f-eefed6c8e0b1" providerId="AD" clId="Web-{934F1F03-187F-7A7B-2C1B-47B2B3F4CE94}"/>
    <pc:docChg chg="addSld modSld">
      <pc:chgData name="Karl Bülow" userId="S::karl.bulow@careofsweden.se::742afaf8-56bb-4fdf-8b7f-eefed6c8e0b1" providerId="AD" clId="Web-{934F1F03-187F-7A7B-2C1B-47B2B3F4CE94}" dt="2023-02-22T10:45:44.593" v="2171"/>
      <pc:docMkLst>
        <pc:docMk/>
      </pc:docMkLst>
      <pc:sldChg chg="modNotes">
        <pc:chgData name="Karl Bülow" userId="S::karl.bulow@careofsweden.se::742afaf8-56bb-4fdf-8b7f-eefed6c8e0b1" providerId="AD" clId="Web-{934F1F03-187F-7A7B-2C1B-47B2B3F4CE94}" dt="2023-02-21T09:50:29.194" v="579"/>
        <pc:sldMkLst>
          <pc:docMk/>
          <pc:sldMk cId="2568575522" sldId="3170"/>
        </pc:sldMkLst>
      </pc:sldChg>
      <pc:sldChg chg="modNotes">
        <pc:chgData name="Karl Bülow" userId="S::karl.bulow@careofsweden.se::742afaf8-56bb-4fdf-8b7f-eefed6c8e0b1" providerId="AD" clId="Web-{934F1F03-187F-7A7B-2C1B-47B2B3F4CE94}" dt="2023-02-21T10:02:36.259" v="1919"/>
        <pc:sldMkLst>
          <pc:docMk/>
          <pc:sldMk cId="3179420561" sldId="3172"/>
        </pc:sldMkLst>
      </pc:sldChg>
      <pc:sldChg chg="addSp delSp modSp add replId addAnim">
        <pc:chgData name="Karl Bülow" userId="S::karl.bulow@careofsweden.se::742afaf8-56bb-4fdf-8b7f-eefed6c8e0b1" providerId="AD" clId="Web-{934F1F03-187F-7A7B-2C1B-47B2B3F4CE94}" dt="2023-02-21T11:17:21.637" v="2102" actId="1076"/>
        <pc:sldMkLst>
          <pc:docMk/>
          <pc:sldMk cId="773058834" sldId="3182"/>
        </pc:sldMkLst>
        <pc:spChg chg="mod">
          <ac:chgData name="Karl Bülow" userId="S::karl.bulow@careofsweden.se::742afaf8-56bb-4fdf-8b7f-eefed6c8e0b1" providerId="AD" clId="Web-{934F1F03-187F-7A7B-2C1B-47B2B3F4CE94}" dt="2023-02-21T11:14:52.227" v="2096" actId="1076"/>
          <ac:spMkLst>
            <pc:docMk/>
            <pc:sldMk cId="773058834" sldId="3182"/>
            <ac:spMk id="2" creationId="{E66455ED-9EDD-2740-525F-BD3D5B2F235D}"/>
          </ac:spMkLst>
        </pc:spChg>
        <pc:spChg chg="del">
          <ac:chgData name="Karl Bülow" userId="S::karl.bulow@careofsweden.se::742afaf8-56bb-4fdf-8b7f-eefed6c8e0b1" providerId="AD" clId="Web-{934F1F03-187F-7A7B-2C1B-47B2B3F4CE94}" dt="2023-02-21T11:09:55.108" v="1953"/>
          <ac:spMkLst>
            <pc:docMk/>
            <pc:sldMk cId="773058834" sldId="3182"/>
            <ac:spMk id="7" creationId="{A1CB7D30-79EF-6DF5-2265-A727C707AC1A}"/>
          </ac:spMkLst>
        </pc:spChg>
        <pc:spChg chg="mod">
          <ac:chgData name="Karl Bülow" userId="S::karl.bulow@careofsweden.se::742afaf8-56bb-4fdf-8b7f-eefed6c8e0b1" providerId="AD" clId="Web-{934F1F03-187F-7A7B-2C1B-47B2B3F4CE94}" dt="2023-02-21T11:09:52.764" v="1937" actId="1076"/>
          <ac:spMkLst>
            <pc:docMk/>
            <pc:sldMk cId="773058834" sldId="3182"/>
            <ac:spMk id="9" creationId="{29B7C20B-5442-29D5-82B8-46C44BF13A2A}"/>
          </ac:spMkLst>
        </pc:spChg>
        <pc:spChg chg="add mod">
          <ac:chgData name="Karl Bülow" userId="S::karl.bulow@careofsweden.se::742afaf8-56bb-4fdf-8b7f-eefed6c8e0b1" providerId="AD" clId="Web-{934F1F03-187F-7A7B-2C1B-47B2B3F4CE94}" dt="2023-02-21T11:13:16.567" v="2075" actId="20577"/>
          <ac:spMkLst>
            <pc:docMk/>
            <pc:sldMk cId="773058834" sldId="3182"/>
            <ac:spMk id="10" creationId="{6BED4DD1-E326-CBB2-5B97-EE93A0B2EC01}"/>
          </ac:spMkLst>
        </pc:spChg>
        <pc:spChg chg="mod">
          <ac:chgData name="Karl Bülow" userId="S::karl.bulow@careofsweden.se::742afaf8-56bb-4fdf-8b7f-eefed6c8e0b1" providerId="AD" clId="Web-{934F1F03-187F-7A7B-2C1B-47B2B3F4CE94}" dt="2023-02-21T11:09:52.780" v="1938" actId="1076"/>
          <ac:spMkLst>
            <pc:docMk/>
            <pc:sldMk cId="773058834" sldId="3182"/>
            <ac:spMk id="11" creationId="{5AA08580-A697-C4C5-3620-46B516D5E1E3}"/>
          </ac:spMkLst>
        </pc:spChg>
        <pc:spChg chg="mod">
          <ac:chgData name="Karl Bülow" userId="S::karl.bulow@careofsweden.se::742afaf8-56bb-4fdf-8b7f-eefed6c8e0b1" providerId="AD" clId="Web-{934F1F03-187F-7A7B-2C1B-47B2B3F4CE94}" dt="2023-02-21T11:09:07.435" v="1929" actId="20577"/>
          <ac:spMkLst>
            <pc:docMk/>
            <pc:sldMk cId="773058834" sldId="3182"/>
            <ac:spMk id="16" creationId="{19F64B74-CB33-3C9A-6F65-6A228D03B0C1}"/>
          </ac:spMkLst>
        </pc:spChg>
        <pc:spChg chg="add mod">
          <ac:chgData name="Karl Bülow" userId="S::karl.bulow@careofsweden.se::742afaf8-56bb-4fdf-8b7f-eefed6c8e0b1" providerId="AD" clId="Web-{934F1F03-187F-7A7B-2C1B-47B2B3F4CE94}" dt="2023-02-21T11:13:36.521" v="2089" actId="20577"/>
          <ac:spMkLst>
            <pc:docMk/>
            <pc:sldMk cId="773058834" sldId="3182"/>
            <ac:spMk id="18" creationId="{1A5A9D32-620F-20B7-67DA-3DF40BFD5965}"/>
          </ac:spMkLst>
        </pc:spChg>
        <pc:spChg chg="add mod">
          <ac:chgData name="Karl Bülow" userId="S::karl.bulow@careofsweden.se::742afaf8-56bb-4fdf-8b7f-eefed6c8e0b1" providerId="AD" clId="Web-{934F1F03-187F-7A7B-2C1B-47B2B3F4CE94}" dt="2023-02-21T11:11:53.737" v="1981" actId="1076"/>
          <ac:spMkLst>
            <pc:docMk/>
            <pc:sldMk cId="773058834" sldId="3182"/>
            <ac:spMk id="25" creationId="{7A326108-DC67-64C9-995C-FD68F3E82094}"/>
          </ac:spMkLst>
        </pc:spChg>
        <pc:spChg chg="mod">
          <ac:chgData name="Karl Bülow" userId="S::karl.bulow@careofsweden.se::742afaf8-56bb-4fdf-8b7f-eefed6c8e0b1" providerId="AD" clId="Web-{934F1F03-187F-7A7B-2C1B-47B2B3F4CE94}" dt="2023-02-21T11:14:52.477" v="2098" actId="1076"/>
          <ac:spMkLst>
            <pc:docMk/>
            <pc:sldMk cId="773058834" sldId="3182"/>
            <ac:spMk id="28" creationId="{41D01D96-0C5B-794E-6B85-3FB3DDDCB96F}"/>
          </ac:spMkLst>
        </pc:spChg>
        <pc:spChg chg="add mod">
          <ac:chgData name="Karl Bülow" userId="S::karl.bulow@careofsweden.se::742afaf8-56bb-4fdf-8b7f-eefed6c8e0b1" providerId="AD" clId="Web-{934F1F03-187F-7A7B-2C1B-47B2B3F4CE94}" dt="2023-02-21T11:11:53.752" v="1982" actId="1076"/>
          <ac:spMkLst>
            <pc:docMk/>
            <pc:sldMk cId="773058834" sldId="3182"/>
            <ac:spMk id="29" creationId="{AC1678E4-6EEB-E80B-E114-CA8261F8A986}"/>
          </ac:spMkLst>
        </pc:spChg>
        <pc:spChg chg="mod">
          <ac:chgData name="Karl Bülow" userId="S::karl.bulow@careofsweden.se::742afaf8-56bb-4fdf-8b7f-eefed6c8e0b1" providerId="AD" clId="Web-{934F1F03-187F-7A7B-2C1B-47B2B3F4CE94}" dt="2023-02-21T11:12:55.176" v="2067" actId="1076"/>
          <ac:spMkLst>
            <pc:docMk/>
            <pc:sldMk cId="773058834" sldId="3182"/>
            <ac:spMk id="31" creationId="{9A39007F-86E0-9601-A081-15DDE8D6115A}"/>
          </ac:spMkLst>
        </pc:spChg>
        <pc:spChg chg="mod">
          <ac:chgData name="Karl Bülow" userId="S::karl.bulow@careofsweden.se::742afaf8-56bb-4fdf-8b7f-eefed6c8e0b1" providerId="AD" clId="Web-{934F1F03-187F-7A7B-2C1B-47B2B3F4CE94}" dt="2023-02-21T11:09:52.827" v="1942" actId="1076"/>
          <ac:spMkLst>
            <pc:docMk/>
            <pc:sldMk cId="773058834" sldId="3182"/>
            <ac:spMk id="32" creationId="{5F49EF3D-9E95-8901-3D3B-61AE7DB1A3E9}"/>
          </ac:spMkLst>
        </pc:spChg>
        <pc:spChg chg="mod">
          <ac:chgData name="Karl Bülow" userId="S::karl.bulow@careofsweden.se::742afaf8-56bb-4fdf-8b7f-eefed6c8e0b1" providerId="AD" clId="Web-{934F1F03-187F-7A7B-2C1B-47B2B3F4CE94}" dt="2023-02-21T11:13:05.145" v="2070" actId="1076"/>
          <ac:spMkLst>
            <pc:docMk/>
            <pc:sldMk cId="773058834" sldId="3182"/>
            <ac:spMk id="34" creationId="{358E3BB7-042B-D26B-407E-B16BCA3114E4}"/>
          </ac:spMkLst>
        </pc:spChg>
        <pc:spChg chg="add mod">
          <ac:chgData name="Karl Bülow" userId="S::karl.bulow@careofsweden.se::742afaf8-56bb-4fdf-8b7f-eefed6c8e0b1" providerId="AD" clId="Web-{934F1F03-187F-7A7B-2C1B-47B2B3F4CE94}" dt="2023-02-21T11:11:53.783" v="1983" actId="1076"/>
          <ac:spMkLst>
            <pc:docMk/>
            <pc:sldMk cId="773058834" sldId="3182"/>
            <ac:spMk id="36" creationId="{A9835F94-23FC-ECDA-30F1-EA7245BA837A}"/>
          </ac:spMkLst>
        </pc:spChg>
        <pc:spChg chg="add mod">
          <ac:chgData name="Karl Bülow" userId="S::karl.bulow@careofsweden.se::742afaf8-56bb-4fdf-8b7f-eefed6c8e0b1" providerId="AD" clId="Web-{934F1F03-187F-7A7B-2C1B-47B2B3F4CE94}" dt="2023-02-21T11:11:53.799" v="1984" actId="1076"/>
          <ac:spMkLst>
            <pc:docMk/>
            <pc:sldMk cId="773058834" sldId="3182"/>
            <ac:spMk id="38" creationId="{FE7C39F0-3EBD-982E-D2CB-C248553309E1}"/>
          </ac:spMkLst>
        </pc:spChg>
        <pc:spChg chg="add mod">
          <ac:chgData name="Karl Bülow" userId="S::karl.bulow@careofsweden.se::742afaf8-56bb-4fdf-8b7f-eefed6c8e0b1" providerId="AD" clId="Web-{934F1F03-187F-7A7B-2C1B-47B2B3F4CE94}" dt="2023-02-21T11:11:53.815" v="1985" actId="1076"/>
          <ac:spMkLst>
            <pc:docMk/>
            <pc:sldMk cId="773058834" sldId="3182"/>
            <ac:spMk id="40" creationId="{6322D48D-E386-1399-C430-F7F1AC408C7B}"/>
          </ac:spMkLst>
        </pc:spChg>
        <pc:spChg chg="add mod">
          <ac:chgData name="Karl Bülow" userId="S::karl.bulow@careofsweden.se::742afaf8-56bb-4fdf-8b7f-eefed6c8e0b1" providerId="AD" clId="Web-{934F1F03-187F-7A7B-2C1B-47B2B3F4CE94}" dt="2023-02-21T11:11:53.846" v="1986" actId="1076"/>
          <ac:spMkLst>
            <pc:docMk/>
            <pc:sldMk cId="773058834" sldId="3182"/>
            <ac:spMk id="42" creationId="{8E62EBE5-AAE0-CFF4-FF74-DFE2F1D850E3}"/>
          </ac:spMkLst>
        </pc:spChg>
        <pc:spChg chg="mod">
          <ac:chgData name="Karl Bülow" userId="S::karl.bulow@careofsweden.se::742afaf8-56bb-4fdf-8b7f-eefed6c8e0b1" providerId="AD" clId="Web-{934F1F03-187F-7A7B-2C1B-47B2B3F4CE94}" dt="2023-02-21T11:09:52.842" v="1944" actId="1076"/>
          <ac:spMkLst>
            <pc:docMk/>
            <pc:sldMk cId="773058834" sldId="3182"/>
            <ac:spMk id="44" creationId="{71CEE731-9796-150D-C0C2-742355655622}"/>
          </ac:spMkLst>
        </pc:spChg>
        <pc:spChg chg="mod">
          <ac:chgData name="Karl Bülow" userId="S::karl.bulow@careofsweden.se::742afaf8-56bb-4fdf-8b7f-eefed6c8e0b1" providerId="AD" clId="Web-{934F1F03-187F-7A7B-2C1B-47B2B3F4CE94}" dt="2023-02-21T11:13:49.225" v="2090" actId="1076"/>
          <ac:spMkLst>
            <pc:docMk/>
            <pc:sldMk cId="773058834" sldId="3182"/>
            <ac:spMk id="45" creationId="{B3357FF0-89AC-FB90-F041-C17C61E1C480}"/>
          </ac:spMkLst>
        </pc:spChg>
        <pc:spChg chg="mod">
          <ac:chgData name="Karl Bülow" userId="S::karl.bulow@careofsweden.se::742afaf8-56bb-4fdf-8b7f-eefed6c8e0b1" providerId="AD" clId="Web-{934F1F03-187F-7A7B-2C1B-47B2B3F4CE94}" dt="2023-02-21T11:09:52.764" v="1936" actId="1076"/>
          <ac:spMkLst>
            <pc:docMk/>
            <pc:sldMk cId="773058834" sldId="3182"/>
            <ac:spMk id="46" creationId="{4E93687A-6117-9A03-8D22-1960027B583D}"/>
          </ac:spMkLst>
        </pc:spChg>
        <pc:spChg chg="add mod">
          <ac:chgData name="Karl Bülow" userId="S::karl.bulow@careofsweden.se::742afaf8-56bb-4fdf-8b7f-eefed6c8e0b1" providerId="AD" clId="Web-{934F1F03-187F-7A7B-2C1B-47B2B3F4CE94}" dt="2023-02-21T11:11:53.862" v="1987" actId="1076"/>
          <ac:spMkLst>
            <pc:docMk/>
            <pc:sldMk cId="773058834" sldId="3182"/>
            <ac:spMk id="49" creationId="{5440E762-435C-CB40-870D-14806E33EC2B}"/>
          </ac:spMkLst>
        </pc:spChg>
        <pc:spChg chg="add mod">
          <ac:chgData name="Karl Bülow" userId="S::karl.bulow@careofsweden.se::742afaf8-56bb-4fdf-8b7f-eefed6c8e0b1" providerId="AD" clId="Web-{934F1F03-187F-7A7B-2C1B-47B2B3F4CE94}" dt="2023-02-21T11:11:53.877" v="1988" actId="1076"/>
          <ac:spMkLst>
            <pc:docMk/>
            <pc:sldMk cId="773058834" sldId="3182"/>
            <ac:spMk id="81" creationId="{939DD79D-316D-6749-6C4C-770B5E8EA47F}"/>
          </ac:spMkLst>
        </pc:spChg>
        <pc:spChg chg="add mod">
          <ac:chgData name="Karl Bülow" userId="S::karl.bulow@careofsweden.se::742afaf8-56bb-4fdf-8b7f-eefed6c8e0b1" providerId="AD" clId="Web-{934F1F03-187F-7A7B-2C1B-47B2B3F4CE94}" dt="2023-02-21T11:11:53.893" v="1989" actId="1076"/>
          <ac:spMkLst>
            <pc:docMk/>
            <pc:sldMk cId="773058834" sldId="3182"/>
            <ac:spMk id="83" creationId="{76959B1B-4601-7EA6-0F12-F0078F730B81}"/>
          </ac:spMkLst>
        </pc:spChg>
        <pc:spChg chg="add mod">
          <ac:chgData name="Karl Bülow" userId="S::karl.bulow@careofsweden.se::742afaf8-56bb-4fdf-8b7f-eefed6c8e0b1" providerId="AD" clId="Web-{934F1F03-187F-7A7B-2C1B-47B2B3F4CE94}" dt="2023-02-21T11:11:53.924" v="1990" actId="1076"/>
          <ac:spMkLst>
            <pc:docMk/>
            <pc:sldMk cId="773058834" sldId="3182"/>
            <ac:spMk id="85" creationId="{C25DDCB1-4859-BB9D-CD37-00563E45C838}"/>
          </ac:spMkLst>
        </pc:spChg>
        <pc:spChg chg="add mod">
          <ac:chgData name="Karl Bülow" userId="S::karl.bulow@careofsweden.se::742afaf8-56bb-4fdf-8b7f-eefed6c8e0b1" providerId="AD" clId="Web-{934F1F03-187F-7A7B-2C1B-47B2B3F4CE94}" dt="2023-02-21T11:11:53.940" v="1991" actId="1076"/>
          <ac:spMkLst>
            <pc:docMk/>
            <pc:sldMk cId="773058834" sldId="3182"/>
            <ac:spMk id="87" creationId="{37124624-0CB0-3AAB-0F3A-F47B9DB4B747}"/>
          </ac:spMkLst>
        </pc:spChg>
        <pc:spChg chg="add mod">
          <ac:chgData name="Karl Bülow" userId="S::karl.bulow@careofsweden.se::742afaf8-56bb-4fdf-8b7f-eefed6c8e0b1" providerId="AD" clId="Web-{934F1F03-187F-7A7B-2C1B-47B2B3F4CE94}" dt="2023-02-21T11:11:53.955" v="1992" actId="1076"/>
          <ac:spMkLst>
            <pc:docMk/>
            <pc:sldMk cId="773058834" sldId="3182"/>
            <ac:spMk id="89" creationId="{39AD5478-8FDC-AD05-A44A-CC2BDE28B28F}"/>
          </ac:spMkLst>
        </pc:spChg>
        <pc:spChg chg="add mod">
          <ac:chgData name="Karl Bülow" userId="S::karl.bulow@careofsweden.se::742afaf8-56bb-4fdf-8b7f-eefed6c8e0b1" providerId="AD" clId="Web-{934F1F03-187F-7A7B-2C1B-47B2B3F4CE94}" dt="2023-02-21T11:11:53.971" v="1993" actId="1076"/>
          <ac:spMkLst>
            <pc:docMk/>
            <pc:sldMk cId="773058834" sldId="3182"/>
            <ac:spMk id="91" creationId="{46F31D71-4271-392D-3D72-28814AE2B2CE}"/>
          </ac:spMkLst>
        </pc:spChg>
        <pc:spChg chg="add mod">
          <ac:chgData name="Karl Bülow" userId="S::karl.bulow@careofsweden.se::742afaf8-56bb-4fdf-8b7f-eefed6c8e0b1" providerId="AD" clId="Web-{934F1F03-187F-7A7B-2C1B-47B2B3F4CE94}" dt="2023-02-21T11:11:54.002" v="1994" actId="1076"/>
          <ac:spMkLst>
            <pc:docMk/>
            <pc:sldMk cId="773058834" sldId="3182"/>
            <ac:spMk id="93" creationId="{706EAE19-8597-62E8-3760-385A29BFF75A}"/>
          </ac:spMkLst>
        </pc:spChg>
        <pc:spChg chg="add mod">
          <ac:chgData name="Karl Bülow" userId="S::karl.bulow@careofsweden.se::742afaf8-56bb-4fdf-8b7f-eefed6c8e0b1" providerId="AD" clId="Web-{934F1F03-187F-7A7B-2C1B-47B2B3F4CE94}" dt="2023-02-21T11:11:54.018" v="1995" actId="1076"/>
          <ac:spMkLst>
            <pc:docMk/>
            <pc:sldMk cId="773058834" sldId="3182"/>
            <ac:spMk id="95" creationId="{B3F2519D-4D45-CF54-F8B0-4B42721211B3}"/>
          </ac:spMkLst>
        </pc:spChg>
        <pc:spChg chg="add mod">
          <ac:chgData name="Karl Bülow" userId="S::karl.bulow@careofsweden.se::742afaf8-56bb-4fdf-8b7f-eefed6c8e0b1" providerId="AD" clId="Web-{934F1F03-187F-7A7B-2C1B-47B2B3F4CE94}" dt="2023-02-21T11:11:54.033" v="1996" actId="1076"/>
          <ac:spMkLst>
            <pc:docMk/>
            <pc:sldMk cId="773058834" sldId="3182"/>
            <ac:spMk id="97" creationId="{B1BD4ED2-E1A1-52AE-466B-CA6D1267CF2D}"/>
          </ac:spMkLst>
        </pc:spChg>
        <pc:spChg chg="add mod">
          <ac:chgData name="Karl Bülow" userId="S::karl.bulow@careofsweden.se::742afaf8-56bb-4fdf-8b7f-eefed6c8e0b1" providerId="AD" clId="Web-{934F1F03-187F-7A7B-2C1B-47B2B3F4CE94}" dt="2023-02-21T11:11:54.049" v="1997" actId="1076"/>
          <ac:spMkLst>
            <pc:docMk/>
            <pc:sldMk cId="773058834" sldId="3182"/>
            <ac:spMk id="99" creationId="{898FC69E-E75C-4787-0F23-857567255628}"/>
          </ac:spMkLst>
        </pc:spChg>
        <pc:spChg chg="add mod">
          <ac:chgData name="Karl Bülow" userId="S::karl.bulow@careofsweden.se::742afaf8-56bb-4fdf-8b7f-eefed6c8e0b1" providerId="AD" clId="Web-{934F1F03-187F-7A7B-2C1B-47B2B3F4CE94}" dt="2023-02-21T11:12:17.706" v="2015" actId="1076"/>
          <ac:spMkLst>
            <pc:docMk/>
            <pc:sldMk cId="773058834" sldId="3182"/>
            <ac:spMk id="101" creationId="{138D05D2-3582-7DE2-FC60-0F4D0537CD7C}"/>
          </ac:spMkLst>
        </pc:spChg>
        <pc:spChg chg="add mod">
          <ac:chgData name="Karl Bülow" userId="S::karl.bulow@careofsweden.se::742afaf8-56bb-4fdf-8b7f-eefed6c8e0b1" providerId="AD" clId="Web-{934F1F03-187F-7A7B-2C1B-47B2B3F4CE94}" dt="2023-02-21T11:12:17.737" v="2016" actId="1076"/>
          <ac:spMkLst>
            <pc:docMk/>
            <pc:sldMk cId="773058834" sldId="3182"/>
            <ac:spMk id="103" creationId="{392E975E-5F5F-3D2A-7DCA-C94B577AEEE4}"/>
          </ac:spMkLst>
        </pc:spChg>
        <pc:spChg chg="add mod">
          <ac:chgData name="Karl Bülow" userId="S::karl.bulow@careofsweden.se::742afaf8-56bb-4fdf-8b7f-eefed6c8e0b1" providerId="AD" clId="Web-{934F1F03-187F-7A7B-2C1B-47B2B3F4CE94}" dt="2023-02-21T11:12:17.769" v="2017" actId="1076"/>
          <ac:spMkLst>
            <pc:docMk/>
            <pc:sldMk cId="773058834" sldId="3182"/>
            <ac:spMk id="105" creationId="{7FB47C43-47E1-EA9F-3BB2-0CB2FEEF89D8}"/>
          </ac:spMkLst>
        </pc:spChg>
        <pc:spChg chg="add mod">
          <ac:chgData name="Karl Bülow" userId="S::karl.bulow@careofsweden.se::742afaf8-56bb-4fdf-8b7f-eefed6c8e0b1" providerId="AD" clId="Web-{934F1F03-187F-7A7B-2C1B-47B2B3F4CE94}" dt="2023-02-21T11:12:17.800" v="2018" actId="1076"/>
          <ac:spMkLst>
            <pc:docMk/>
            <pc:sldMk cId="773058834" sldId="3182"/>
            <ac:spMk id="107" creationId="{90E504C8-BCE7-5202-C4BD-C3F71C6C8EFF}"/>
          </ac:spMkLst>
        </pc:spChg>
        <pc:spChg chg="add mod">
          <ac:chgData name="Karl Bülow" userId="S::karl.bulow@careofsweden.se::742afaf8-56bb-4fdf-8b7f-eefed6c8e0b1" providerId="AD" clId="Web-{934F1F03-187F-7A7B-2C1B-47B2B3F4CE94}" dt="2023-02-21T11:12:17.831" v="2019" actId="1076"/>
          <ac:spMkLst>
            <pc:docMk/>
            <pc:sldMk cId="773058834" sldId="3182"/>
            <ac:spMk id="109" creationId="{3950E42E-93AA-4AD6-61D5-C04968060764}"/>
          </ac:spMkLst>
        </pc:spChg>
        <pc:spChg chg="add mod">
          <ac:chgData name="Karl Bülow" userId="S::karl.bulow@careofsweden.se::742afaf8-56bb-4fdf-8b7f-eefed6c8e0b1" providerId="AD" clId="Web-{934F1F03-187F-7A7B-2C1B-47B2B3F4CE94}" dt="2023-02-21T11:12:17.862" v="2020" actId="1076"/>
          <ac:spMkLst>
            <pc:docMk/>
            <pc:sldMk cId="773058834" sldId="3182"/>
            <ac:spMk id="111" creationId="{89F52C22-7B48-FE34-FEE8-57009D8EE9E6}"/>
          </ac:spMkLst>
        </pc:spChg>
        <pc:spChg chg="add mod">
          <ac:chgData name="Karl Bülow" userId="S::karl.bulow@careofsweden.se::742afaf8-56bb-4fdf-8b7f-eefed6c8e0b1" providerId="AD" clId="Web-{934F1F03-187F-7A7B-2C1B-47B2B3F4CE94}" dt="2023-02-21T11:12:17.894" v="2021" actId="1076"/>
          <ac:spMkLst>
            <pc:docMk/>
            <pc:sldMk cId="773058834" sldId="3182"/>
            <ac:spMk id="113" creationId="{BAF0D97F-4B88-C9AF-C585-CF6CDC634B99}"/>
          </ac:spMkLst>
        </pc:spChg>
        <pc:spChg chg="add mod">
          <ac:chgData name="Karl Bülow" userId="S::karl.bulow@careofsweden.se::742afaf8-56bb-4fdf-8b7f-eefed6c8e0b1" providerId="AD" clId="Web-{934F1F03-187F-7A7B-2C1B-47B2B3F4CE94}" dt="2023-02-21T11:12:17.925" v="2022" actId="1076"/>
          <ac:spMkLst>
            <pc:docMk/>
            <pc:sldMk cId="773058834" sldId="3182"/>
            <ac:spMk id="115" creationId="{A4656D03-DDFC-A727-75DE-015CDDDCB6ED}"/>
          </ac:spMkLst>
        </pc:spChg>
        <pc:spChg chg="add mod">
          <ac:chgData name="Karl Bülow" userId="S::karl.bulow@careofsweden.se::742afaf8-56bb-4fdf-8b7f-eefed6c8e0b1" providerId="AD" clId="Web-{934F1F03-187F-7A7B-2C1B-47B2B3F4CE94}" dt="2023-02-21T11:12:17.956" v="2023" actId="1076"/>
          <ac:spMkLst>
            <pc:docMk/>
            <pc:sldMk cId="773058834" sldId="3182"/>
            <ac:spMk id="117" creationId="{C188D5F2-C391-2F0D-B0BF-D827271279FD}"/>
          </ac:spMkLst>
        </pc:spChg>
        <pc:spChg chg="add mod">
          <ac:chgData name="Karl Bülow" userId="S::karl.bulow@careofsweden.se::742afaf8-56bb-4fdf-8b7f-eefed6c8e0b1" providerId="AD" clId="Web-{934F1F03-187F-7A7B-2C1B-47B2B3F4CE94}" dt="2023-02-21T11:12:17.987" v="2024" actId="1076"/>
          <ac:spMkLst>
            <pc:docMk/>
            <pc:sldMk cId="773058834" sldId="3182"/>
            <ac:spMk id="119" creationId="{0154475C-F73B-CC26-56ED-000E38A9DB0E}"/>
          </ac:spMkLst>
        </pc:spChg>
        <pc:spChg chg="add mod">
          <ac:chgData name="Karl Bülow" userId="S::karl.bulow@careofsweden.se::742afaf8-56bb-4fdf-8b7f-eefed6c8e0b1" providerId="AD" clId="Web-{934F1F03-187F-7A7B-2C1B-47B2B3F4CE94}" dt="2023-02-21T11:12:18.034" v="2025" actId="1076"/>
          <ac:spMkLst>
            <pc:docMk/>
            <pc:sldMk cId="773058834" sldId="3182"/>
            <ac:spMk id="121" creationId="{12404D72-5EB1-2EB9-C811-08A2FE3329EE}"/>
          </ac:spMkLst>
        </pc:spChg>
        <pc:spChg chg="add mod">
          <ac:chgData name="Karl Bülow" userId="S::karl.bulow@careofsweden.se::742afaf8-56bb-4fdf-8b7f-eefed6c8e0b1" providerId="AD" clId="Web-{934F1F03-187F-7A7B-2C1B-47B2B3F4CE94}" dt="2023-02-21T11:12:18.112" v="2026" actId="1076"/>
          <ac:spMkLst>
            <pc:docMk/>
            <pc:sldMk cId="773058834" sldId="3182"/>
            <ac:spMk id="123" creationId="{BE684B4B-F43A-882B-FF3A-B6B6F59B96B7}"/>
          </ac:spMkLst>
        </pc:spChg>
        <pc:spChg chg="add mod">
          <ac:chgData name="Karl Bülow" userId="S::karl.bulow@careofsweden.se::742afaf8-56bb-4fdf-8b7f-eefed6c8e0b1" providerId="AD" clId="Web-{934F1F03-187F-7A7B-2C1B-47B2B3F4CE94}" dt="2023-02-21T11:12:18.144" v="2027" actId="1076"/>
          <ac:spMkLst>
            <pc:docMk/>
            <pc:sldMk cId="773058834" sldId="3182"/>
            <ac:spMk id="125" creationId="{6569C691-A2EE-3F76-F5AE-307D476777E4}"/>
          </ac:spMkLst>
        </pc:spChg>
        <pc:spChg chg="add mod">
          <ac:chgData name="Karl Bülow" userId="S::karl.bulow@careofsweden.se::742afaf8-56bb-4fdf-8b7f-eefed6c8e0b1" providerId="AD" clId="Web-{934F1F03-187F-7A7B-2C1B-47B2B3F4CE94}" dt="2023-02-21T11:12:18.175" v="2028" actId="1076"/>
          <ac:spMkLst>
            <pc:docMk/>
            <pc:sldMk cId="773058834" sldId="3182"/>
            <ac:spMk id="127" creationId="{49B43201-F2F5-9A0B-D618-A70812AF62E3}"/>
          </ac:spMkLst>
        </pc:spChg>
        <pc:spChg chg="add mod">
          <ac:chgData name="Karl Bülow" userId="S::karl.bulow@careofsweden.se::742afaf8-56bb-4fdf-8b7f-eefed6c8e0b1" providerId="AD" clId="Web-{934F1F03-187F-7A7B-2C1B-47B2B3F4CE94}" dt="2023-02-21T11:12:18.206" v="2029" actId="1076"/>
          <ac:spMkLst>
            <pc:docMk/>
            <pc:sldMk cId="773058834" sldId="3182"/>
            <ac:spMk id="129" creationId="{1382A87C-6123-EA1C-9363-F1284C3E3FE9}"/>
          </ac:spMkLst>
        </pc:spChg>
        <pc:spChg chg="add mod">
          <ac:chgData name="Karl Bülow" userId="S::karl.bulow@careofsweden.se::742afaf8-56bb-4fdf-8b7f-eefed6c8e0b1" providerId="AD" clId="Web-{934F1F03-187F-7A7B-2C1B-47B2B3F4CE94}" dt="2023-02-21T11:12:18.253" v="2030" actId="1076"/>
          <ac:spMkLst>
            <pc:docMk/>
            <pc:sldMk cId="773058834" sldId="3182"/>
            <ac:spMk id="131" creationId="{E66D21F9-D0E6-4E43-A170-3419FE573B7E}"/>
          </ac:spMkLst>
        </pc:spChg>
        <pc:spChg chg="add mod">
          <ac:chgData name="Karl Bülow" userId="S::karl.bulow@careofsweden.se::742afaf8-56bb-4fdf-8b7f-eefed6c8e0b1" providerId="AD" clId="Web-{934F1F03-187F-7A7B-2C1B-47B2B3F4CE94}" dt="2023-02-21T11:12:18.284" v="2031" actId="1076"/>
          <ac:spMkLst>
            <pc:docMk/>
            <pc:sldMk cId="773058834" sldId="3182"/>
            <ac:spMk id="133" creationId="{321C0044-8F86-D2AA-1796-955DAB1DA392}"/>
          </ac:spMkLst>
        </pc:spChg>
        <pc:spChg chg="add mod">
          <ac:chgData name="Karl Bülow" userId="S::karl.bulow@careofsweden.se::742afaf8-56bb-4fdf-8b7f-eefed6c8e0b1" providerId="AD" clId="Web-{934F1F03-187F-7A7B-2C1B-47B2B3F4CE94}" dt="2023-02-21T11:12:44.316" v="2049" actId="1076"/>
          <ac:spMkLst>
            <pc:docMk/>
            <pc:sldMk cId="773058834" sldId="3182"/>
            <ac:spMk id="135" creationId="{2B4733ED-1AF8-47C7-9C64-247AC18077B7}"/>
          </ac:spMkLst>
        </pc:spChg>
        <pc:spChg chg="add mod">
          <ac:chgData name="Karl Bülow" userId="S::karl.bulow@careofsweden.se::742afaf8-56bb-4fdf-8b7f-eefed6c8e0b1" providerId="AD" clId="Web-{934F1F03-187F-7A7B-2C1B-47B2B3F4CE94}" dt="2023-02-21T11:12:44.348" v="2050" actId="1076"/>
          <ac:spMkLst>
            <pc:docMk/>
            <pc:sldMk cId="773058834" sldId="3182"/>
            <ac:spMk id="137" creationId="{1F54D69E-A566-941B-3E98-4E8018AC025D}"/>
          </ac:spMkLst>
        </pc:spChg>
        <pc:spChg chg="add mod">
          <ac:chgData name="Karl Bülow" userId="S::karl.bulow@careofsweden.se::742afaf8-56bb-4fdf-8b7f-eefed6c8e0b1" providerId="AD" clId="Web-{934F1F03-187F-7A7B-2C1B-47B2B3F4CE94}" dt="2023-02-21T11:12:44.394" v="2051" actId="1076"/>
          <ac:spMkLst>
            <pc:docMk/>
            <pc:sldMk cId="773058834" sldId="3182"/>
            <ac:spMk id="139" creationId="{372BFF5B-87B2-F123-B4B2-7B9CC970712B}"/>
          </ac:spMkLst>
        </pc:spChg>
        <pc:spChg chg="add mod">
          <ac:chgData name="Karl Bülow" userId="S::karl.bulow@careofsweden.se::742afaf8-56bb-4fdf-8b7f-eefed6c8e0b1" providerId="AD" clId="Web-{934F1F03-187F-7A7B-2C1B-47B2B3F4CE94}" dt="2023-02-21T11:12:44.426" v="2052" actId="1076"/>
          <ac:spMkLst>
            <pc:docMk/>
            <pc:sldMk cId="773058834" sldId="3182"/>
            <ac:spMk id="141" creationId="{369B1CF9-DBCC-2E1C-1F8C-E33F8ECFC727}"/>
          </ac:spMkLst>
        </pc:spChg>
        <pc:spChg chg="add mod">
          <ac:chgData name="Karl Bülow" userId="S::karl.bulow@careofsweden.se::742afaf8-56bb-4fdf-8b7f-eefed6c8e0b1" providerId="AD" clId="Web-{934F1F03-187F-7A7B-2C1B-47B2B3F4CE94}" dt="2023-02-21T11:12:44.488" v="2053" actId="1076"/>
          <ac:spMkLst>
            <pc:docMk/>
            <pc:sldMk cId="773058834" sldId="3182"/>
            <ac:spMk id="143" creationId="{0930D356-807B-7897-0AD6-17895BB01D0B}"/>
          </ac:spMkLst>
        </pc:spChg>
        <pc:spChg chg="add mod">
          <ac:chgData name="Karl Bülow" userId="S::karl.bulow@careofsweden.se::742afaf8-56bb-4fdf-8b7f-eefed6c8e0b1" providerId="AD" clId="Web-{934F1F03-187F-7A7B-2C1B-47B2B3F4CE94}" dt="2023-02-21T11:12:44.535" v="2054" actId="1076"/>
          <ac:spMkLst>
            <pc:docMk/>
            <pc:sldMk cId="773058834" sldId="3182"/>
            <ac:spMk id="145" creationId="{8EED4067-0D83-E845-99FF-D57049E0C3E7}"/>
          </ac:spMkLst>
        </pc:spChg>
        <pc:spChg chg="add mod">
          <ac:chgData name="Karl Bülow" userId="S::karl.bulow@careofsweden.se::742afaf8-56bb-4fdf-8b7f-eefed6c8e0b1" providerId="AD" clId="Web-{934F1F03-187F-7A7B-2C1B-47B2B3F4CE94}" dt="2023-02-21T11:12:44.582" v="2055" actId="1076"/>
          <ac:spMkLst>
            <pc:docMk/>
            <pc:sldMk cId="773058834" sldId="3182"/>
            <ac:spMk id="147" creationId="{7CE027AE-1836-2796-5E59-87D7F550090F}"/>
          </ac:spMkLst>
        </pc:spChg>
        <pc:spChg chg="add mod">
          <ac:chgData name="Karl Bülow" userId="S::karl.bulow@careofsweden.se::742afaf8-56bb-4fdf-8b7f-eefed6c8e0b1" providerId="AD" clId="Web-{934F1F03-187F-7A7B-2C1B-47B2B3F4CE94}" dt="2023-02-21T11:12:44.629" v="2056" actId="1076"/>
          <ac:spMkLst>
            <pc:docMk/>
            <pc:sldMk cId="773058834" sldId="3182"/>
            <ac:spMk id="149" creationId="{2F9D25B8-976B-29E0-1CEB-7A2F6256BD35}"/>
          </ac:spMkLst>
        </pc:spChg>
        <pc:spChg chg="add mod">
          <ac:chgData name="Karl Bülow" userId="S::karl.bulow@careofsweden.se::742afaf8-56bb-4fdf-8b7f-eefed6c8e0b1" providerId="AD" clId="Web-{934F1F03-187F-7A7B-2C1B-47B2B3F4CE94}" dt="2023-02-21T11:12:44.676" v="2057" actId="1076"/>
          <ac:spMkLst>
            <pc:docMk/>
            <pc:sldMk cId="773058834" sldId="3182"/>
            <ac:spMk id="151" creationId="{15BAF195-4078-B227-4C06-ED0001D34678}"/>
          </ac:spMkLst>
        </pc:spChg>
        <pc:spChg chg="add mod">
          <ac:chgData name="Karl Bülow" userId="S::karl.bulow@careofsweden.se::742afaf8-56bb-4fdf-8b7f-eefed6c8e0b1" providerId="AD" clId="Web-{934F1F03-187F-7A7B-2C1B-47B2B3F4CE94}" dt="2023-02-21T11:12:44.723" v="2058" actId="1076"/>
          <ac:spMkLst>
            <pc:docMk/>
            <pc:sldMk cId="773058834" sldId="3182"/>
            <ac:spMk id="153" creationId="{906CA971-2E42-72D2-C28C-7C2E2690D646}"/>
          </ac:spMkLst>
        </pc:spChg>
        <pc:spChg chg="add mod">
          <ac:chgData name="Karl Bülow" userId="S::karl.bulow@careofsweden.se::742afaf8-56bb-4fdf-8b7f-eefed6c8e0b1" providerId="AD" clId="Web-{934F1F03-187F-7A7B-2C1B-47B2B3F4CE94}" dt="2023-02-21T11:12:44.801" v="2059" actId="1076"/>
          <ac:spMkLst>
            <pc:docMk/>
            <pc:sldMk cId="773058834" sldId="3182"/>
            <ac:spMk id="155" creationId="{684D76E6-1C89-620A-6D01-E707F90A827A}"/>
          </ac:spMkLst>
        </pc:spChg>
        <pc:spChg chg="add mod">
          <ac:chgData name="Karl Bülow" userId="S::karl.bulow@careofsweden.se::742afaf8-56bb-4fdf-8b7f-eefed6c8e0b1" providerId="AD" clId="Web-{934F1F03-187F-7A7B-2C1B-47B2B3F4CE94}" dt="2023-02-21T11:12:44.832" v="2060" actId="1076"/>
          <ac:spMkLst>
            <pc:docMk/>
            <pc:sldMk cId="773058834" sldId="3182"/>
            <ac:spMk id="157" creationId="{E9896F1E-1FC6-6250-13C4-BA9444371B69}"/>
          </ac:spMkLst>
        </pc:spChg>
        <pc:spChg chg="add mod">
          <ac:chgData name="Karl Bülow" userId="S::karl.bulow@careofsweden.se::742afaf8-56bb-4fdf-8b7f-eefed6c8e0b1" providerId="AD" clId="Web-{934F1F03-187F-7A7B-2C1B-47B2B3F4CE94}" dt="2023-02-21T11:12:44.894" v="2061" actId="1076"/>
          <ac:spMkLst>
            <pc:docMk/>
            <pc:sldMk cId="773058834" sldId="3182"/>
            <ac:spMk id="159" creationId="{C0C424CE-D74E-DF88-C30F-64BF21B316D8}"/>
          </ac:spMkLst>
        </pc:spChg>
        <pc:spChg chg="add mod">
          <ac:chgData name="Karl Bülow" userId="S::karl.bulow@careofsweden.se::742afaf8-56bb-4fdf-8b7f-eefed6c8e0b1" providerId="AD" clId="Web-{934F1F03-187F-7A7B-2C1B-47B2B3F4CE94}" dt="2023-02-21T11:12:44.941" v="2062" actId="1076"/>
          <ac:spMkLst>
            <pc:docMk/>
            <pc:sldMk cId="773058834" sldId="3182"/>
            <ac:spMk id="161" creationId="{1E577CA8-3B9E-96FE-6AD0-DC027C94C471}"/>
          </ac:spMkLst>
        </pc:spChg>
        <pc:spChg chg="add mod">
          <ac:chgData name="Karl Bülow" userId="S::karl.bulow@careofsweden.se::742afaf8-56bb-4fdf-8b7f-eefed6c8e0b1" providerId="AD" clId="Web-{934F1F03-187F-7A7B-2C1B-47B2B3F4CE94}" dt="2023-02-21T11:12:44.988" v="2063" actId="1076"/>
          <ac:spMkLst>
            <pc:docMk/>
            <pc:sldMk cId="773058834" sldId="3182"/>
            <ac:spMk id="163" creationId="{09E4D829-BFB7-8A7A-9344-B34CEA70F859}"/>
          </ac:spMkLst>
        </pc:spChg>
        <pc:spChg chg="add mod">
          <ac:chgData name="Karl Bülow" userId="S::karl.bulow@careofsweden.se::742afaf8-56bb-4fdf-8b7f-eefed6c8e0b1" providerId="AD" clId="Web-{934F1F03-187F-7A7B-2C1B-47B2B3F4CE94}" dt="2023-02-21T11:12:45.035" v="2064" actId="1076"/>
          <ac:spMkLst>
            <pc:docMk/>
            <pc:sldMk cId="773058834" sldId="3182"/>
            <ac:spMk id="165" creationId="{7AE31585-4E52-8EC3-6DC0-A185BF4747A8}"/>
          </ac:spMkLst>
        </pc:spChg>
        <pc:spChg chg="add mod">
          <ac:chgData name="Karl Bülow" userId="S::karl.bulow@careofsweden.se::742afaf8-56bb-4fdf-8b7f-eefed6c8e0b1" providerId="AD" clId="Web-{934F1F03-187F-7A7B-2C1B-47B2B3F4CE94}" dt="2023-02-21T11:12:45.082" v="2065" actId="1076"/>
          <ac:spMkLst>
            <pc:docMk/>
            <pc:sldMk cId="773058834" sldId="3182"/>
            <ac:spMk id="167" creationId="{51E5F65F-C9BE-44DC-1542-82C78BFB38DE}"/>
          </ac:spMkLst>
        </pc:spChg>
        <pc:grpChg chg="mod">
          <ac:chgData name="Karl Bülow" userId="S::karl.bulow@careofsweden.se::742afaf8-56bb-4fdf-8b7f-eefed6c8e0b1" providerId="AD" clId="Web-{934F1F03-187F-7A7B-2C1B-47B2B3F4CE94}" dt="2023-02-21T11:15:12.665" v="2099" actId="1076"/>
          <ac:grpSpMkLst>
            <pc:docMk/>
            <pc:sldMk cId="773058834" sldId="3182"/>
            <ac:grpSpMk id="12" creationId="{F2A88F99-CA2E-9F1A-E4C9-E1BF61300339}"/>
          </ac:grpSpMkLst>
        </pc:grpChg>
        <pc:grpChg chg="mod">
          <ac:chgData name="Karl Bülow" userId="S::karl.bulow@careofsweden.se::742afaf8-56bb-4fdf-8b7f-eefed6c8e0b1" providerId="AD" clId="Web-{934F1F03-187F-7A7B-2C1B-47B2B3F4CE94}" dt="2023-02-21T11:15:28.056" v="2100" actId="1076"/>
          <ac:grpSpMkLst>
            <pc:docMk/>
            <pc:sldMk cId="773058834" sldId="3182"/>
            <ac:grpSpMk id="21" creationId="{F57BF67F-EA92-4F6A-C6A5-DCD055330839}"/>
          </ac:grpSpMkLst>
        </pc:grpChg>
        <pc:grpChg chg="mod">
          <ac:chgData name="Karl Bülow" userId="S::karl.bulow@careofsweden.se::742afaf8-56bb-4fdf-8b7f-eefed6c8e0b1" providerId="AD" clId="Web-{934F1F03-187F-7A7B-2C1B-47B2B3F4CE94}" dt="2023-02-21T11:09:53.295" v="1949" actId="1076"/>
          <ac:grpSpMkLst>
            <pc:docMk/>
            <pc:sldMk cId="773058834" sldId="3182"/>
            <ac:grpSpMk id="48" creationId="{A39349A0-8C89-BD08-E49B-997B5AED1EAA}"/>
          </ac:grpSpMkLst>
        </pc:grpChg>
        <pc:grpChg chg="del">
          <ac:chgData name="Karl Bülow" userId="S::karl.bulow@careofsweden.se::742afaf8-56bb-4fdf-8b7f-eefed6c8e0b1" providerId="AD" clId="Web-{934F1F03-187F-7A7B-2C1B-47B2B3F4CE94}" dt="2023-02-21T11:09:22.841" v="1934"/>
          <ac:grpSpMkLst>
            <pc:docMk/>
            <pc:sldMk cId="773058834" sldId="3182"/>
            <ac:grpSpMk id="51" creationId="{84DA009F-EE36-7B5C-59B6-34416CE574EE}"/>
          </ac:grpSpMkLst>
        </pc:grpChg>
        <pc:grpChg chg="del">
          <ac:chgData name="Karl Bülow" userId="S::karl.bulow@careofsweden.se::742afaf8-56bb-4fdf-8b7f-eefed6c8e0b1" providerId="AD" clId="Web-{934F1F03-187F-7A7B-2C1B-47B2B3F4CE94}" dt="2023-02-21T11:09:22.841" v="1933"/>
          <ac:grpSpMkLst>
            <pc:docMk/>
            <pc:sldMk cId="773058834" sldId="3182"/>
            <ac:grpSpMk id="54" creationId="{B964B475-BF73-17E3-0DCE-8F1DDD222D3B}"/>
          </ac:grpSpMkLst>
        </pc:grpChg>
        <pc:grpChg chg="del">
          <ac:chgData name="Karl Bülow" userId="S::karl.bulow@careofsweden.se::742afaf8-56bb-4fdf-8b7f-eefed6c8e0b1" providerId="AD" clId="Web-{934F1F03-187F-7A7B-2C1B-47B2B3F4CE94}" dt="2023-02-21T11:09:22.841" v="1932"/>
          <ac:grpSpMkLst>
            <pc:docMk/>
            <pc:sldMk cId="773058834" sldId="3182"/>
            <ac:grpSpMk id="57" creationId="{63E7BCC4-62C0-B407-A503-DDB261E6F1C2}"/>
          </ac:grpSpMkLst>
        </pc:grpChg>
        <pc:grpChg chg="del">
          <ac:chgData name="Karl Bülow" userId="S::karl.bulow@careofsweden.se::742afaf8-56bb-4fdf-8b7f-eefed6c8e0b1" providerId="AD" clId="Web-{934F1F03-187F-7A7B-2C1B-47B2B3F4CE94}" dt="2023-02-21T11:09:22.841" v="1931"/>
          <ac:grpSpMkLst>
            <pc:docMk/>
            <pc:sldMk cId="773058834" sldId="3182"/>
            <ac:grpSpMk id="60" creationId="{5779658C-2F67-1E4B-1707-905FC354A045}"/>
          </ac:grpSpMkLst>
        </pc:grpChg>
        <pc:grpChg chg="mod">
          <ac:chgData name="Karl Bülow" userId="S::karl.bulow@careofsweden.se::742afaf8-56bb-4fdf-8b7f-eefed6c8e0b1" providerId="AD" clId="Web-{934F1F03-187F-7A7B-2C1B-47B2B3F4CE94}" dt="2023-02-21T11:12:47.973" v="2066" actId="1076"/>
          <ac:grpSpMkLst>
            <pc:docMk/>
            <pc:sldMk cId="773058834" sldId="3182"/>
            <ac:grpSpMk id="63" creationId="{0F2E6837-19D1-A47F-1359-2D4A9D0BBB93}"/>
          </ac:grpSpMkLst>
        </pc:grpChg>
        <pc:grpChg chg="mod">
          <ac:chgData name="Karl Bülow" userId="S::karl.bulow@careofsweden.se::742afaf8-56bb-4fdf-8b7f-eefed6c8e0b1" providerId="AD" clId="Web-{934F1F03-187F-7A7B-2C1B-47B2B3F4CE94}" dt="2023-02-21T11:13:00.067" v="2069" actId="1076"/>
          <ac:grpSpMkLst>
            <pc:docMk/>
            <pc:sldMk cId="773058834" sldId="3182"/>
            <ac:grpSpMk id="67" creationId="{BC0CF378-0ED5-E417-FBFB-1710B8CB2FFE}"/>
          </ac:grpSpMkLst>
        </pc:grpChg>
        <pc:grpChg chg="mod">
          <ac:chgData name="Karl Bülow" userId="S::karl.bulow@careofsweden.se::742afaf8-56bb-4fdf-8b7f-eefed6c8e0b1" providerId="AD" clId="Web-{934F1F03-187F-7A7B-2C1B-47B2B3F4CE94}" dt="2023-02-21T11:17:21.637" v="2102" actId="1076"/>
          <ac:grpSpMkLst>
            <pc:docMk/>
            <pc:sldMk cId="773058834" sldId="3182"/>
            <ac:grpSpMk id="71" creationId="{2507AF3C-B342-51D2-DD91-50398AC3D4EB}"/>
          </ac:grpSpMkLst>
        </pc:grpChg>
        <pc:grpChg chg="mod">
          <ac:chgData name="Karl Bülow" userId="S::karl.bulow@careofsweden.se::742afaf8-56bb-4fdf-8b7f-eefed6c8e0b1" providerId="AD" clId="Web-{934F1F03-187F-7A7B-2C1B-47B2B3F4CE94}" dt="2023-02-21T11:09:53.498" v="1952" actId="1076"/>
          <ac:grpSpMkLst>
            <pc:docMk/>
            <pc:sldMk cId="773058834" sldId="3182"/>
            <ac:grpSpMk id="75" creationId="{38B5C26A-A853-A7CC-00C7-DF8E4A3C23CC}"/>
          </ac:grpSpMkLst>
        </pc:grpChg>
        <pc:picChg chg="mod">
          <ac:chgData name="Karl Bülow" userId="S::karl.bulow@careofsweden.se::742afaf8-56bb-4fdf-8b7f-eefed6c8e0b1" providerId="AD" clId="Web-{934F1F03-187F-7A7B-2C1B-47B2B3F4CE94}" dt="2023-02-21T11:14:52.430" v="2097" actId="1076"/>
          <ac:picMkLst>
            <pc:docMk/>
            <pc:sldMk cId="773058834" sldId="3182"/>
            <ac:picMk id="27" creationId="{BF493D22-90BA-31C8-1826-3B3043BD8892}"/>
          </ac:picMkLst>
        </pc:picChg>
        <pc:cxnChg chg="add mod">
          <ac:chgData name="Karl Bülow" userId="S::karl.bulow@careofsweden.se::742afaf8-56bb-4fdf-8b7f-eefed6c8e0b1" providerId="AD" clId="Web-{934F1F03-187F-7A7B-2C1B-47B2B3F4CE94}" dt="2023-02-21T11:10:54.985" v="1962" actId="1076"/>
          <ac:cxnSpMkLst>
            <pc:docMk/>
            <pc:sldMk cId="773058834" sldId="3182"/>
            <ac:cxnSpMk id="3" creationId="{2D92D5EE-1E02-569E-8E2E-695A4402F080}"/>
          </ac:cxnSpMkLst>
        </pc:cxnChg>
        <pc:cxnChg chg="del">
          <ac:chgData name="Karl Bülow" userId="S::karl.bulow@careofsweden.se::742afaf8-56bb-4fdf-8b7f-eefed6c8e0b1" providerId="AD" clId="Web-{934F1F03-187F-7A7B-2C1B-47B2B3F4CE94}" dt="2023-02-21T11:09:12.200" v="1930"/>
          <ac:cxnSpMkLst>
            <pc:docMk/>
            <pc:sldMk cId="773058834" sldId="3182"/>
            <ac:cxnSpMk id="6" creationId="{8FE9E308-D8C1-C8B9-1133-896FB209C86D}"/>
          </ac:cxnSpMkLst>
        </pc:cxnChg>
        <pc:cxnChg chg="add mod">
          <ac:chgData name="Karl Bülow" userId="S::karl.bulow@careofsweden.se::742afaf8-56bb-4fdf-8b7f-eefed6c8e0b1" providerId="AD" clId="Web-{934F1F03-187F-7A7B-2C1B-47B2B3F4CE94}" dt="2023-02-21T11:10:40.094" v="1960" actId="1076"/>
          <ac:cxnSpMkLst>
            <pc:docMk/>
            <pc:sldMk cId="773058834" sldId="3182"/>
            <ac:cxnSpMk id="13" creationId="{D200EEE6-E1AA-A78A-9C2E-B21B93E1E5A2}"/>
          </ac:cxnSpMkLst>
        </pc:cxnChg>
      </pc:sldChg>
      <pc:sldChg chg="modNotes">
        <pc:chgData name="Karl Bülow" userId="S::karl.bulow@careofsweden.se::742afaf8-56bb-4fdf-8b7f-eefed6c8e0b1" providerId="AD" clId="Web-{934F1F03-187F-7A7B-2C1B-47B2B3F4CE94}" dt="2023-02-22T10:45:44.593" v="2171"/>
        <pc:sldMkLst>
          <pc:docMk/>
          <pc:sldMk cId="1097656428" sldId="3192"/>
        </pc:sldMkLst>
      </pc:sldChg>
    </pc:docChg>
  </pc:docChgLst>
  <pc:docChgLst>
    <pc:chgData name="Emma Enocson" userId="S::emma.enocson@careofsweden.se::34809eff-22fc-49fa-9d80-7f711c022a1b" providerId="AD" clId="Web-{F27B5FF3-F157-C766-9551-5271CF1EEB23}"/>
    <pc:docChg chg="modSld">
      <pc:chgData name="Emma Enocson" userId="S::emma.enocson@careofsweden.se::34809eff-22fc-49fa-9d80-7f711c022a1b" providerId="AD" clId="Web-{F27B5FF3-F157-C766-9551-5271CF1EEB23}" dt="2023-02-28T13:49:13.095" v="14"/>
      <pc:docMkLst>
        <pc:docMk/>
      </pc:docMkLst>
      <pc:sldChg chg="modSp">
        <pc:chgData name="Emma Enocson" userId="S::emma.enocson@careofsweden.se::34809eff-22fc-49fa-9d80-7f711c022a1b" providerId="AD" clId="Web-{F27B5FF3-F157-C766-9551-5271CF1EEB23}" dt="2023-02-28T13:47:31.718" v="2" actId="1076"/>
        <pc:sldMkLst>
          <pc:docMk/>
          <pc:sldMk cId="1659548597" sldId="2996"/>
        </pc:sldMkLst>
        <pc:picChg chg="mod">
          <ac:chgData name="Emma Enocson" userId="S::emma.enocson@careofsweden.se::34809eff-22fc-49fa-9d80-7f711c022a1b" providerId="AD" clId="Web-{F27B5FF3-F157-C766-9551-5271CF1EEB23}" dt="2023-02-28T13:47:31.718" v="2" actId="1076"/>
          <ac:picMkLst>
            <pc:docMk/>
            <pc:sldMk cId="1659548597" sldId="2996"/>
            <ac:picMk id="5" creationId="{9B027342-0B42-0437-53B3-E18389C18F15}"/>
          </ac:picMkLst>
        </pc:picChg>
      </pc:sldChg>
      <pc:sldChg chg="addCm">
        <pc:chgData name="Emma Enocson" userId="S::emma.enocson@careofsweden.se::34809eff-22fc-49fa-9d80-7f711c022a1b" providerId="AD" clId="Web-{F27B5FF3-F157-C766-9551-5271CF1EEB23}" dt="2023-02-28T13:47:06.562" v="0"/>
        <pc:sldMkLst>
          <pc:docMk/>
          <pc:sldMk cId="1545117205" sldId="3096"/>
        </pc:sldMkLst>
        <pc:extLst>
          <p:ext xmlns:p="http://schemas.openxmlformats.org/presentationml/2006/main" uri="{D6D511B9-2390-475A-947B-AFAB55BFBCF1}">
            <pc226:cmChg xmlns:pc226="http://schemas.microsoft.com/office/powerpoint/2022/06/main/command" chg="add">
              <pc226:chgData name="Emma Enocson" userId="S::emma.enocson@careofsweden.se::34809eff-22fc-49fa-9d80-7f711c022a1b" providerId="AD" clId="Web-{F27B5FF3-F157-C766-9551-5271CF1EEB23}" dt="2023-02-28T13:47:06.562" v="0"/>
              <pc2:cmMkLst xmlns:pc2="http://schemas.microsoft.com/office/powerpoint/2019/9/main/command">
                <pc:docMk/>
                <pc:sldMk cId="1545117205" sldId="3096"/>
                <pc2:cmMk id="{3A3CCE0F-AFE0-4550-B1FB-D92002EF9C3F}"/>
              </pc2:cmMkLst>
            </pc226:cmChg>
          </p:ext>
        </pc:extLst>
      </pc:sldChg>
      <pc:sldChg chg="addSp modSp modNotes">
        <pc:chgData name="Emma Enocson" userId="S::emma.enocson@careofsweden.se::34809eff-22fc-49fa-9d80-7f711c022a1b" providerId="AD" clId="Web-{F27B5FF3-F157-C766-9551-5271CF1EEB23}" dt="2023-02-28T13:49:13.095" v="14"/>
        <pc:sldMkLst>
          <pc:docMk/>
          <pc:sldMk cId="2150360934" sldId="3169"/>
        </pc:sldMkLst>
        <pc:picChg chg="add ord">
          <ac:chgData name="Emma Enocson" userId="S::emma.enocson@careofsweden.se::34809eff-22fc-49fa-9d80-7f711c022a1b" providerId="AD" clId="Web-{F27B5FF3-F157-C766-9551-5271CF1EEB23}" dt="2023-02-28T13:48:58.345" v="8"/>
          <ac:picMkLst>
            <pc:docMk/>
            <pc:sldMk cId="2150360934" sldId="3169"/>
            <ac:picMk id="7" creationId="{432ECE0F-9414-C52D-21B6-A3C5457EBE40}"/>
          </ac:picMkLst>
        </pc:picChg>
      </pc:sldChg>
    </pc:docChg>
  </pc:docChgLst>
  <pc:docChgLst>
    <pc:chgData name="Josefine Wihlborg" userId="S::josefine.wihlborg@careofsweden.se::e6271ce4-c9e9-4735-b2cb-facad7315c2f" providerId="AD" clId="Web-{7998987A-82BA-4896-A162-C086E61610BC}"/>
    <pc:docChg chg="addSld modSld sldOrd addMainMaster modMainMaster">
      <pc:chgData name="Josefine Wihlborg" userId="S::josefine.wihlborg@careofsweden.se::e6271ce4-c9e9-4735-b2cb-facad7315c2f" providerId="AD" clId="Web-{7998987A-82BA-4896-A162-C086E61610BC}" dt="2023-02-15T13:40:33.461" v="151"/>
      <pc:docMkLst>
        <pc:docMk/>
      </pc:docMkLst>
      <pc:sldChg chg="modNotes">
        <pc:chgData name="Josefine Wihlborg" userId="S::josefine.wihlborg@careofsweden.se::e6271ce4-c9e9-4735-b2cb-facad7315c2f" providerId="AD" clId="Web-{7998987A-82BA-4896-A162-C086E61610BC}" dt="2023-02-15T13:39:02.443" v="145"/>
        <pc:sldMkLst>
          <pc:docMk/>
          <pc:sldMk cId="149539288" sldId="3116"/>
        </pc:sldMkLst>
      </pc:sldChg>
      <pc:sldChg chg="add ord modNotes">
        <pc:chgData name="Josefine Wihlborg" userId="S::josefine.wihlborg@careofsweden.se::e6271ce4-c9e9-4735-b2cb-facad7315c2f" providerId="AD" clId="Web-{7998987A-82BA-4896-A162-C086E61610BC}" dt="2023-02-15T13:40:33.461" v="151"/>
        <pc:sldMkLst>
          <pc:docMk/>
          <pc:sldMk cId="3764227720" sldId="3162"/>
        </pc:sldMkLst>
      </pc:sldChg>
      <pc:sldMasterChg chg="add addSldLayout">
        <pc:chgData name="Josefine Wihlborg" userId="S::josefine.wihlborg@careofsweden.se::e6271ce4-c9e9-4735-b2cb-facad7315c2f" providerId="AD" clId="Web-{7998987A-82BA-4896-A162-C086E61610BC}" dt="2023-02-15T13:32:46.605" v="0"/>
        <pc:sldMasterMkLst>
          <pc:docMk/>
          <pc:sldMasterMk cId="2124756317" sldId="2147483683"/>
        </pc:sldMasterMkLst>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456173452" sldId="2147483672"/>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653397335" sldId="2147483701"/>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588069479" sldId="2147483713"/>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408640852" sldId="2147483714"/>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047447308" sldId="2147483715"/>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506323275" sldId="2147483716"/>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92643623" sldId="2147483717"/>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929866870" sldId="2147483796"/>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580208878" sldId="2147483797"/>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48590090" sldId="2147483799"/>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053831735" sldId="2147483800"/>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711262981" sldId="2147483801"/>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043756810" sldId="2147483802"/>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712034609" sldId="2147483803"/>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166881839" sldId="2147483804"/>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21181413" sldId="2147483805"/>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804543859" sldId="2147483806"/>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648240020" sldId="2147483807"/>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989844794" sldId="2147483808"/>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456706351" sldId="2147483810"/>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947710264" sldId="2147483811"/>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098303145" sldId="2147483812"/>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952341920" sldId="2147483813"/>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215047831" sldId="2147483814"/>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203970539" sldId="2147483815"/>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245119523" sldId="2147483816"/>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189276394" sldId="2147483817"/>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879814760" sldId="2147483818"/>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072157482" sldId="2147483819"/>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047137165" sldId="2147483820"/>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736"/>
            <pc:sldLayoutMk cId="2529876836" sldId="2147483821"/>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735898085" sldId="2147483822"/>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890750344" sldId="2147483823"/>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3432631" sldId="2147483824"/>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437164915" sldId="2147483825"/>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3742542446" sldId="2147483826"/>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4078497713" sldId="2147483827"/>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765477518" sldId="2147483828"/>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2414602369" sldId="2147483829"/>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852754837" sldId="2147483830"/>
          </pc:sldLayoutMkLst>
        </pc:sldLayoutChg>
        <pc:sldLayoutChg chg="add">
          <pc:chgData name="Josefine Wihlborg" userId="S::josefine.wihlborg@careofsweden.se::e6271ce4-c9e9-4735-b2cb-facad7315c2f" providerId="AD" clId="Web-{7998987A-82BA-4896-A162-C086E61610BC}" dt="2023-02-15T13:32:46.605" v="0"/>
          <pc:sldLayoutMkLst>
            <pc:docMk/>
            <pc:sldMasterMk cId="2124756317" sldId="2147483683"/>
            <pc:sldLayoutMk cId="1955254678" sldId="2147483831"/>
          </pc:sldLayoutMkLst>
        </pc:sldLayoutChg>
      </pc:sldMasterChg>
      <pc:sldMasterChg chg="modSldLayout">
        <pc:chgData name="Josefine Wihlborg" userId="S::josefine.wihlborg@careofsweden.se::e6271ce4-c9e9-4735-b2cb-facad7315c2f" providerId="AD" clId="Web-{7998987A-82BA-4896-A162-C086E61610BC}" dt="2023-02-15T13:32:46.605" v="0"/>
        <pc:sldMasterMkLst>
          <pc:docMk/>
          <pc:sldMasterMk cId="2124756317" sldId="2147483736"/>
        </pc:sldMasterMkLst>
        <pc:sldLayoutChg chg="replId">
          <pc:chgData name="Josefine Wihlborg" userId="S::josefine.wihlborg@careofsweden.se::e6271ce4-c9e9-4735-b2cb-facad7315c2f" providerId="AD" clId="Web-{7998987A-82BA-4896-A162-C086E61610BC}" dt="2023-02-15T13:32:46.605" v="0"/>
          <pc:sldLayoutMkLst>
            <pc:docMk/>
            <pc:sldMasterMk cId="2124756317" sldId="2147483736"/>
            <pc:sldLayoutMk cId="3943833290" sldId="2147483798"/>
          </pc:sldLayoutMkLst>
        </pc:sldLayoutChg>
        <pc:sldLayoutChg chg="replId">
          <pc:chgData name="Josefine Wihlborg" userId="S::josefine.wihlborg@careofsweden.se::e6271ce4-c9e9-4735-b2cb-facad7315c2f" providerId="AD" clId="Web-{7998987A-82BA-4896-A162-C086E61610BC}" dt="2023-02-15T13:32:46.605" v="0"/>
          <pc:sldLayoutMkLst>
            <pc:docMk/>
            <pc:sldMasterMk cId="2124756317" sldId="2147483736"/>
            <pc:sldLayoutMk cId="2831311051" sldId="2147483809"/>
          </pc:sldLayoutMkLst>
        </pc:sldLayoutChg>
        <pc:sldLayoutChg chg="replId">
          <pc:chgData name="Josefine Wihlborg" userId="S::josefine.wihlborg@careofsweden.se::e6271ce4-c9e9-4735-b2cb-facad7315c2f" providerId="AD" clId="Web-{7998987A-82BA-4896-A162-C086E61610BC}" dt="2023-02-15T13:32:46.605" v="0"/>
          <pc:sldLayoutMkLst>
            <pc:docMk/>
            <pc:sldMasterMk cId="2124756317" sldId="2147483736"/>
            <pc:sldLayoutMk cId="3128539432" sldId="2147483833"/>
          </pc:sldLayoutMkLst>
        </pc:sldLayoutChg>
        <pc:sldLayoutChg chg="replId">
          <pc:chgData name="Josefine Wihlborg" userId="S::josefine.wihlborg@careofsweden.se::e6271ce4-c9e9-4735-b2cb-facad7315c2f" providerId="AD" clId="Web-{7998987A-82BA-4896-A162-C086E61610BC}" dt="2023-02-15T13:32:46.605" v="0"/>
          <pc:sldLayoutMkLst>
            <pc:docMk/>
            <pc:sldMasterMk cId="2124756317" sldId="2147483736"/>
            <pc:sldLayoutMk cId="717514187" sldId="2147483835"/>
          </pc:sldLayoutMkLst>
        </pc:sldLayoutChg>
        <pc:sldLayoutChg chg="replId">
          <pc:chgData name="Josefine Wihlborg" userId="S::josefine.wihlborg@careofsweden.se::e6271ce4-c9e9-4735-b2cb-facad7315c2f" providerId="AD" clId="Web-{7998987A-82BA-4896-A162-C086E61610BC}" dt="2023-02-15T13:32:46.605" v="0"/>
          <pc:sldLayoutMkLst>
            <pc:docMk/>
            <pc:sldMasterMk cId="2124756317" sldId="2147483736"/>
            <pc:sldLayoutMk cId="2061716151" sldId="2147483840"/>
          </pc:sldLayoutMkLst>
        </pc:sldLayoutChg>
      </pc:sldMasterChg>
    </pc:docChg>
  </pc:docChgLst>
  <pc:docChgLst>
    <pc:chgData name="Danijel Goga" userId="S::danijel.goga@careofsweden.se::3169ac50-af50-4988-b12a-5e738fe7a601" providerId="AD" clId="Web-{B28BD227-D4C2-406B-1E5C-E4929D25C0E0}"/>
    <pc:docChg chg="addSld delSld modSld">
      <pc:chgData name="Danijel Goga" userId="S::danijel.goga@careofsweden.se::3169ac50-af50-4988-b12a-5e738fe7a601" providerId="AD" clId="Web-{B28BD227-D4C2-406B-1E5C-E4929D25C0E0}" dt="2023-02-24T15:21:08.355" v="42" actId="20577"/>
      <pc:docMkLst>
        <pc:docMk/>
      </pc:docMkLst>
      <pc:sldChg chg="addSp delSp modSp">
        <pc:chgData name="Danijel Goga" userId="S::danijel.goga@careofsweden.se::3169ac50-af50-4988-b12a-5e738fe7a601" providerId="AD" clId="Web-{B28BD227-D4C2-406B-1E5C-E4929D25C0E0}" dt="2023-02-24T15:08:29.826" v="30"/>
        <pc:sldMkLst>
          <pc:docMk/>
          <pc:sldMk cId="296311706" sldId="3168"/>
        </pc:sldMkLst>
        <pc:spChg chg="add del mod">
          <ac:chgData name="Danijel Goga" userId="S::danijel.goga@careofsweden.se::3169ac50-af50-4988-b12a-5e738fe7a601" providerId="AD" clId="Web-{B28BD227-D4C2-406B-1E5C-E4929D25C0E0}" dt="2023-02-24T15:08:29.826" v="30"/>
          <ac:spMkLst>
            <pc:docMk/>
            <pc:sldMk cId="296311706" sldId="3168"/>
            <ac:spMk id="4" creationId="{5D02036A-839C-848F-5E3C-FE4CA7D3C229}"/>
          </ac:spMkLst>
        </pc:spChg>
      </pc:sldChg>
      <pc:sldChg chg="modSp modNotes">
        <pc:chgData name="Danijel Goga" userId="S::danijel.goga@careofsweden.se::3169ac50-af50-4988-b12a-5e738fe7a601" providerId="AD" clId="Web-{B28BD227-D4C2-406B-1E5C-E4929D25C0E0}" dt="2023-02-24T15:08:22.076" v="26"/>
        <pc:sldMkLst>
          <pc:docMk/>
          <pc:sldMk cId="3686912127" sldId="3202"/>
        </pc:sldMkLst>
        <pc:grpChg chg="mod">
          <ac:chgData name="Danijel Goga" userId="S::danijel.goga@careofsweden.se::3169ac50-af50-4988-b12a-5e738fe7a601" providerId="AD" clId="Web-{B28BD227-D4C2-406B-1E5C-E4929D25C0E0}" dt="2023-02-24T15:06:03.542" v="1" actId="1076"/>
          <ac:grpSpMkLst>
            <pc:docMk/>
            <pc:sldMk cId="3686912127" sldId="3202"/>
            <ac:grpSpMk id="67" creationId="{BC0CF378-0ED5-E417-FBFB-1710B8CB2FFE}"/>
          </ac:grpSpMkLst>
        </pc:grpChg>
      </pc:sldChg>
      <pc:sldChg chg="addSp modSp add replId">
        <pc:chgData name="Danijel Goga" userId="S::danijel.goga@careofsweden.se::3169ac50-af50-4988-b12a-5e738fe7a601" providerId="AD" clId="Web-{B28BD227-D4C2-406B-1E5C-E4929D25C0E0}" dt="2023-02-24T15:09:59.109" v="39" actId="1076"/>
        <pc:sldMkLst>
          <pc:docMk/>
          <pc:sldMk cId="1731198730" sldId="3207"/>
        </pc:sldMkLst>
        <pc:spChg chg="add mod">
          <ac:chgData name="Danijel Goga" userId="S::danijel.goga@careofsweden.se::3169ac50-af50-4988-b12a-5e738fe7a601" providerId="AD" clId="Web-{B28BD227-D4C2-406B-1E5C-E4929D25C0E0}" dt="2023-02-24T15:09:59.109" v="39" actId="1076"/>
          <ac:spMkLst>
            <pc:docMk/>
            <pc:sldMk cId="1731198730" sldId="3207"/>
            <ac:spMk id="2" creationId="{64D05C4E-4F1B-4D4A-B09B-30B46D1CA892}"/>
          </ac:spMkLst>
        </pc:spChg>
        <pc:spChg chg="mod">
          <ac:chgData name="Danijel Goga" userId="S::danijel.goga@careofsweden.se::3169ac50-af50-4988-b12a-5e738fe7a601" providerId="AD" clId="Web-{B28BD227-D4C2-406B-1E5C-E4929D25C0E0}" dt="2023-02-24T15:09:17.577" v="32" actId="1076"/>
          <ac:spMkLst>
            <pc:docMk/>
            <pc:sldMk cId="1731198730" sldId="3207"/>
            <ac:spMk id="5" creationId="{E9E81105-39F9-DCB0-82C0-5CF8E571E2E6}"/>
          </ac:spMkLst>
        </pc:spChg>
        <pc:spChg chg="mod">
          <ac:chgData name="Danijel Goga" userId="S::danijel.goga@careofsweden.se::3169ac50-af50-4988-b12a-5e738fe7a601" providerId="AD" clId="Web-{B28BD227-D4C2-406B-1E5C-E4929D25C0E0}" dt="2023-02-24T15:09:20.124" v="33" actId="1076"/>
          <ac:spMkLst>
            <pc:docMk/>
            <pc:sldMk cId="1731198730" sldId="3207"/>
            <ac:spMk id="10" creationId="{6BED4DD1-E326-CBB2-5B97-EE93A0B2EC01}"/>
          </ac:spMkLst>
        </pc:spChg>
        <pc:spChg chg="mod">
          <ac:chgData name="Danijel Goga" userId="S::danijel.goga@careofsweden.se::3169ac50-af50-4988-b12a-5e738fe7a601" providerId="AD" clId="Web-{B28BD227-D4C2-406B-1E5C-E4929D25C0E0}" dt="2023-02-24T15:09:32.218" v="35" actId="1076"/>
          <ac:spMkLst>
            <pc:docMk/>
            <pc:sldMk cId="1731198730" sldId="3207"/>
            <ac:spMk id="18" creationId="{1A5A9D32-620F-20B7-67DA-3DF40BFD5965}"/>
          </ac:spMkLst>
        </pc:spChg>
      </pc:sldChg>
      <pc:sldChg chg="add del replId">
        <pc:chgData name="Danijel Goga" userId="S::danijel.goga@careofsweden.se::3169ac50-af50-4988-b12a-5e738fe7a601" providerId="AD" clId="Web-{B28BD227-D4C2-406B-1E5C-E4929D25C0E0}" dt="2023-02-24T15:09:52.234" v="37"/>
        <pc:sldMkLst>
          <pc:docMk/>
          <pc:sldMk cId="3462338841" sldId="3208"/>
        </pc:sldMkLst>
      </pc:sldChg>
      <pc:sldChg chg="modSp">
        <pc:chgData name="Danijel Goga" userId="S::danijel.goga@careofsweden.se::3169ac50-af50-4988-b12a-5e738fe7a601" providerId="AD" clId="Web-{B28BD227-D4C2-406B-1E5C-E4929D25C0E0}" dt="2023-02-24T15:21:08.355" v="42" actId="20577"/>
        <pc:sldMkLst>
          <pc:docMk/>
          <pc:sldMk cId="2151721334" sldId="3209"/>
        </pc:sldMkLst>
        <pc:spChg chg="mod">
          <ac:chgData name="Danijel Goga" userId="S::danijel.goga@careofsweden.se::3169ac50-af50-4988-b12a-5e738fe7a601" providerId="AD" clId="Web-{B28BD227-D4C2-406B-1E5C-E4929D25C0E0}" dt="2023-02-24T15:21:08.355" v="42" actId="20577"/>
          <ac:spMkLst>
            <pc:docMk/>
            <pc:sldMk cId="2151721334" sldId="3209"/>
            <ac:spMk id="5" creationId="{E9E81105-39F9-DCB0-82C0-5CF8E571E2E6}"/>
          </ac:spMkLst>
        </pc:spChg>
      </pc:sldChg>
    </pc:docChg>
  </pc:docChgLst>
  <pc:docChgLst>
    <pc:chgData name="Karl Bülow" userId="742afaf8-56bb-4fdf-8b7f-eefed6c8e0b1" providerId="ADAL" clId="{55A925F7-21B7-4812-84D8-68AD51FC8419}"/>
    <pc:docChg chg="custSel modSld">
      <pc:chgData name="Karl Bülow" userId="742afaf8-56bb-4fdf-8b7f-eefed6c8e0b1" providerId="ADAL" clId="{55A925F7-21B7-4812-84D8-68AD51FC8419}" dt="2022-12-12T18:54:23.182" v="12"/>
      <pc:docMkLst>
        <pc:docMk/>
      </pc:docMkLst>
      <pc:sldChg chg="addSp delSp modSp mod modNotesTx">
        <pc:chgData name="Karl Bülow" userId="742afaf8-56bb-4fdf-8b7f-eefed6c8e0b1" providerId="ADAL" clId="{55A925F7-21B7-4812-84D8-68AD51FC8419}" dt="2022-12-12T18:54:23.182" v="12"/>
        <pc:sldMkLst>
          <pc:docMk/>
          <pc:sldMk cId="3425734321" sldId="351"/>
        </pc:sldMkLst>
        <pc:spChg chg="del mod">
          <ac:chgData name="Karl Bülow" userId="742afaf8-56bb-4fdf-8b7f-eefed6c8e0b1" providerId="ADAL" clId="{55A925F7-21B7-4812-84D8-68AD51FC8419}" dt="2022-12-12T18:51:33.924" v="4" actId="478"/>
          <ac:spMkLst>
            <pc:docMk/>
            <pc:sldMk cId="3425734321" sldId="351"/>
            <ac:spMk id="6" creationId="{27109A50-B480-0C80-EC7A-E649CC44EA29}"/>
          </ac:spMkLst>
        </pc:spChg>
        <pc:picChg chg="add mod">
          <ac:chgData name="Karl Bülow" userId="742afaf8-56bb-4fdf-8b7f-eefed6c8e0b1" providerId="ADAL" clId="{55A925F7-21B7-4812-84D8-68AD51FC8419}" dt="2022-12-12T18:54:23.182" v="12"/>
          <ac:picMkLst>
            <pc:docMk/>
            <pc:sldMk cId="3425734321" sldId="351"/>
            <ac:picMk id="5" creationId="{B52E3CBC-4B8D-4BAF-E91E-3CA75ACD0CCE}"/>
          </ac:picMkLst>
        </pc:picChg>
        <pc:picChg chg="del">
          <ac:chgData name="Karl Bülow" userId="742afaf8-56bb-4fdf-8b7f-eefed6c8e0b1" providerId="ADAL" clId="{55A925F7-21B7-4812-84D8-68AD51FC8419}" dt="2022-12-12T18:51:35.074" v="5" actId="478"/>
          <ac:picMkLst>
            <pc:docMk/>
            <pc:sldMk cId="3425734321" sldId="351"/>
            <ac:picMk id="8" creationId="{C631B780-92A1-FE2B-B0D5-EE140C2855A0}"/>
          </ac:picMkLst>
        </pc:picChg>
        <pc:picChg chg="del">
          <ac:chgData name="Karl Bülow" userId="742afaf8-56bb-4fdf-8b7f-eefed6c8e0b1" providerId="ADAL" clId="{55A925F7-21B7-4812-84D8-68AD51FC8419}" dt="2022-12-12T18:51:31.594" v="3" actId="478"/>
          <ac:picMkLst>
            <pc:docMk/>
            <pc:sldMk cId="3425734321" sldId="351"/>
            <ac:picMk id="12" creationId="{E20F79E6-09AD-8630-29F6-E28043BD008E}"/>
          </ac:picMkLst>
        </pc:picChg>
        <pc:picChg chg="del mod">
          <ac:chgData name="Karl Bülow" userId="742afaf8-56bb-4fdf-8b7f-eefed6c8e0b1" providerId="ADAL" clId="{55A925F7-21B7-4812-84D8-68AD51FC8419}" dt="2022-12-12T18:53:12.236" v="10" actId="478"/>
          <ac:picMkLst>
            <pc:docMk/>
            <pc:sldMk cId="3425734321" sldId="351"/>
            <ac:picMk id="13" creationId="{2DB0A0B7-0DBC-6D91-53C3-5CF2183AB61B}"/>
          </ac:picMkLst>
        </pc:picChg>
      </pc:sldChg>
    </pc:docChg>
  </pc:docChgLst>
  <pc:docChgLst>
    <pc:chgData name="Inga Borgvall" userId="S::inga.borgvall@careofsweden.se::d6207815-94c2-42b2-a2af-6d60dd462042" providerId="AD" clId="Web-{85B4B500-0DB5-4A7D-BFF5-850E4305352A}"/>
    <pc:docChg chg="modSld">
      <pc:chgData name="Inga Borgvall" userId="S::inga.borgvall@careofsweden.se::d6207815-94c2-42b2-a2af-6d60dd462042" providerId="AD" clId="Web-{85B4B500-0DB5-4A7D-BFF5-850E4305352A}" dt="2023-02-01T08:43:48.684" v="313"/>
      <pc:docMkLst>
        <pc:docMk/>
      </pc:docMkLst>
      <pc:sldChg chg="modNotes">
        <pc:chgData name="Inga Borgvall" userId="S::inga.borgvall@careofsweden.se::d6207815-94c2-42b2-a2af-6d60dd462042" providerId="AD" clId="Web-{85B4B500-0DB5-4A7D-BFF5-850E4305352A}" dt="2023-02-01T07:51:18.454" v="141"/>
        <pc:sldMkLst>
          <pc:docMk/>
          <pc:sldMk cId="266799653" sldId="3067"/>
        </pc:sldMkLst>
      </pc:sldChg>
      <pc:sldChg chg="modNotes">
        <pc:chgData name="Inga Borgvall" userId="S::inga.borgvall@careofsweden.se::d6207815-94c2-42b2-a2af-6d60dd462042" providerId="AD" clId="Web-{85B4B500-0DB5-4A7D-BFF5-850E4305352A}" dt="2023-02-01T08:43:48.684" v="313"/>
        <pc:sldMkLst>
          <pc:docMk/>
          <pc:sldMk cId="2167815625" sldId="3068"/>
        </pc:sldMkLst>
      </pc:sldChg>
    </pc:docChg>
  </pc:docChgLst>
  <pc:docChgLst>
    <pc:chgData name="Angelica Mänd" userId="S::angelica.mand@careofsweden.se::d450f7bb-aec9-460a-9bee-1fb87a79d93f" providerId="AD" clId="Web-{0A73D927-E9C8-B1EE-4D38-0A49057BDB37}"/>
    <pc:docChg chg="modSld">
      <pc:chgData name="Angelica Mänd" userId="S::angelica.mand@careofsweden.se::d450f7bb-aec9-460a-9bee-1fb87a79d93f" providerId="AD" clId="Web-{0A73D927-E9C8-B1EE-4D38-0A49057BDB37}" dt="2023-03-01T06:53:29.860" v="341"/>
      <pc:docMkLst>
        <pc:docMk/>
      </pc:docMkLst>
      <pc:sldChg chg="modNotes">
        <pc:chgData name="Angelica Mänd" userId="S::angelica.mand@careofsweden.se::d450f7bb-aec9-460a-9bee-1fb87a79d93f" providerId="AD" clId="Web-{0A73D927-E9C8-B1EE-4D38-0A49057BDB37}" dt="2023-03-01T06:53:29.860" v="341"/>
        <pc:sldMkLst>
          <pc:docMk/>
          <pc:sldMk cId="1545117205" sldId="3096"/>
        </pc:sldMkLst>
      </pc:sldChg>
    </pc:docChg>
  </pc:docChgLst>
  <pc:docChgLst>
    <pc:chgData name="Angelica Mänd" userId="S::angelica.mand@careofsweden.se::d450f7bb-aec9-460a-9bee-1fb87a79d93f" providerId="AD" clId="Web-{539C0C2A-221E-513A-216A-4D3B789AE398}"/>
    <pc:docChg chg="modSld">
      <pc:chgData name="Angelica Mänd" userId="S::angelica.mand@careofsweden.se::d450f7bb-aec9-460a-9bee-1fb87a79d93f" providerId="AD" clId="Web-{539C0C2A-221E-513A-216A-4D3B789AE398}" dt="2023-03-02T19:51:31.514" v="23"/>
      <pc:docMkLst>
        <pc:docMk/>
      </pc:docMkLst>
      <pc:sldChg chg="modSp modCm">
        <pc:chgData name="Angelica Mänd" userId="S::angelica.mand@careofsweden.se::d450f7bb-aec9-460a-9bee-1fb87a79d93f" providerId="AD" clId="Web-{539C0C2A-221E-513A-216A-4D3B789AE398}" dt="2023-03-02T19:51:31.514" v="23"/>
        <pc:sldMkLst>
          <pc:docMk/>
          <pc:sldMk cId="4154857519" sldId="3225"/>
        </pc:sldMkLst>
        <pc:spChg chg="mod">
          <ac:chgData name="Angelica Mänd" userId="S::angelica.mand@careofsweden.se::d450f7bb-aec9-460a-9bee-1fb87a79d93f" providerId="AD" clId="Web-{539C0C2A-221E-513A-216A-4D3B789AE398}" dt="2023-03-02T19:51:12.904" v="22" actId="20577"/>
          <ac:spMkLst>
            <pc:docMk/>
            <pc:sldMk cId="4154857519" sldId="3225"/>
            <ac:spMk id="38" creationId="{9F1CB217-AC9D-5BFF-8FF9-36FDF762EEB1}"/>
          </ac:spMkLst>
        </pc:spChg>
        <pc:extLst>
          <p:ext xmlns:p="http://schemas.openxmlformats.org/presentationml/2006/main" uri="{D6D511B9-2390-475A-947B-AFAB55BFBCF1}">
            <pc226:cmChg xmlns:pc226="http://schemas.microsoft.com/office/powerpoint/2022/06/main/command" chg="mod">
              <pc226:chgData name="Angelica Mänd" userId="S::angelica.mand@careofsweden.se::d450f7bb-aec9-460a-9bee-1fb87a79d93f" providerId="AD" clId="Web-{539C0C2A-221E-513A-216A-4D3B789AE398}" dt="2023-03-02T19:51:31.514" v="23"/>
              <pc2:cmMkLst xmlns:pc2="http://schemas.microsoft.com/office/powerpoint/2019/9/main/command">
                <pc:docMk/>
                <pc:sldMk cId="4154857519" sldId="3225"/>
                <pc2:cmMk id="{51E0BAC6-8752-4036-86FB-41A29800F346}"/>
              </pc2:cmMkLst>
              <pc226:cmRplyChg chg="add">
                <pc226:chgData name="Angelica Mänd" userId="S::angelica.mand@careofsweden.se::d450f7bb-aec9-460a-9bee-1fb87a79d93f" providerId="AD" clId="Web-{539C0C2A-221E-513A-216A-4D3B789AE398}" dt="2023-03-02T19:51:31.514" v="23"/>
                <pc2:cmRplyMkLst xmlns:pc2="http://schemas.microsoft.com/office/powerpoint/2019/9/main/command">
                  <pc:docMk/>
                  <pc:sldMk cId="4154857519" sldId="3225"/>
                  <pc2:cmMk id="{51E0BAC6-8752-4036-86FB-41A29800F346}"/>
                  <pc2:cmRplyMk id="{BE493EA1-91DF-459E-9F97-B6BF23985EA5}"/>
                </pc2:cmRplyMkLst>
              </pc226:cmRplyChg>
            </pc226:cmChg>
          </p:ext>
        </pc:extLst>
      </pc:sldChg>
    </pc:docChg>
  </pc:docChgLst>
  <pc:docChgLst>
    <pc:chgData name="Angelica Mänd" userId="d450f7bb-aec9-460a-9bee-1fb87a79d93f" providerId="ADAL" clId="{4889E6E7-F996-4EB1-A42A-E78CBE6E074D}"/>
    <pc:docChg chg="undo redo custSel addSld modSld sldOrd">
      <pc:chgData name="Angelica Mänd" userId="d450f7bb-aec9-460a-9bee-1fb87a79d93f" providerId="ADAL" clId="{4889E6E7-F996-4EB1-A42A-E78CBE6E074D}" dt="2022-12-20T14:33:54.522" v="881" actId="20577"/>
      <pc:docMkLst>
        <pc:docMk/>
      </pc:docMkLst>
      <pc:sldChg chg="addSp delSp modSp mod">
        <pc:chgData name="Angelica Mänd" userId="d450f7bb-aec9-460a-9bee-1fb87a79d93f" providerId="ADAL" clId="{4889E6E7-F996-4EB1-A42A-E78CBE6E074D}" dt="2022-12-20T14:33:12.535" v="871" actId="1076"/>
        <pc:sldMkLst>
          <pc:docMk/>
          <pc:sldMk cId="1384701464" sldId="3013"/>
        </pc:sldMkLst>
        <pc:spChg chg="mod">
          <ac:chgData name="Angelica Mänd" userId="d450f7bb-aec9-460a-9bee-1fb87a79d93f" providerId="ADAL" clId="{4889E6E7-F996-4EB1-A42A-E78CBE6E074D}" dt="2022-12-20T14:32:33.345" v="861" actId="20577"/>
          <ac:spMkLst>
            <pc:docMk/>
            <pc:sldMk cId="1384701464" sldId="3013"/>
            <ac:spMk id="2" creationId="{15EFE57C-8BB4-B96F-AA3E-CAC29A21C0B1}"/>
          </ac:spMkLst>
        </pc:spChg>
        <pc:spChg chg="add del mod">
          <ac:chgData name="Angelica Mänd" userId="d450f7bb-aec9-460a-9bee-1fb87a79d93f" providerId="ADAL" clId="{4889E6E7-F996-4EB1-A42A-E78CBE6E074D}" dt="2022-12-20T13:35:42.922" v="44" actId="478"/>
          <ac:spMkLst>
            <pc:docMk/>
            <pc:sldMk cId="1384701464" sldId="3013"/>
            <ac:spMk id="3" creationId="{C5D9792D-8420-2D5B-C572-45D1A9081C0F}"/>
          </ac:spMkLst>
        </pc:spChg>
        <pc:spChg chg="add mod">
          <ac:chgData name="Angelica Mänd" userId="d450f7bb-aec9-460a-9bee-1fb87a79d93f" providerId="ADAL" clId="{4889E6E7-F996-4EB1-A42A-E78CBE6E074D}" dt="2022-12-20T14:33:12.535" v="871" actId="1076"/>
          <ac:spMkLst>
            <pc:docMk/>
            <pc:sldMk cId="1384701464" sldId="3013"/>
            <ac:spMk id="4" creationId="{5D26053C-8D67-3551-749C-721FC2836EEF}"/>
          </ac:spMkLst>
        </pc:spChg>
        <pc:spChg chg="add mod">
          <ac:chgData name="Angelica Mänd" userId="d450f7bb-aec9-460a-9bee-1fb87a79d93f" providerId="ADAL" clId="{4889E6E7-F996-4EB1-A42A-E78CBE6E074D}" dt="2022-12-20T14:26:32.697" v="669" actId="1076"/>
          <ac:spMkLst>
            <pc:docMk/>
            <pc:sldMk cId="1384701464" sldId="3013"/>
            <ac:spMk id="5" creationId="{58A301FE-57CA-F37C-0773-407CDCB9C178}"/>
          </ac:spMkLst>
        </pc:spChg>
        <pc:spChg chg="mod">
          <ac:chgData name="Angelica Mänd" userId="d450f7bb-aec9-460a-9bee-1fb87a79d93f" providerId="ADAL" clId="{4889E6E7-F996-4EB1-A42A-E78CBE6E074D}" dt="2022-12-20T14:29:46.930" v="694" actId="20577"/>
          <ac:spMkLst>
            <pc:docMk/>
            <pc:sldMk cId="1384701464" sldId="3013"/>
            <ac:spMk id="6" creationId="{E1EE3AB1-37E2-2336-B74B-8EF839A06416}"/>
          </ac:spMkLst>
        </pc:spChg>
        <pc:spChg chg="add mod">
          <ac:chgData name="Angelica Mänd" userId="d450f7bb-aec9-460a-9bee-1fb87a79d93f" providerId="ADAL" clId="{4889E6E7-F996-4EB1-A42A-E78CBE6E074D}" dt="2022-12-20T14:16:26.685" v="505" actId="1076"/>
          <ac:spMkLst>
            <pc:docMk/>
            <pc:sldMk cId="1384701464" sldId="3013"/>
            <ac:spMk id="8" creationId="{AECC996D-1242-231C-7985-EFB0F73F19AE}"/>
          </ac:spMkLst>
        </pc:spChg>
        <pc:spChg chg="add mod">
          <ac:chgData name="Angelica Mänd" userId="d450f7bb-aec9-460a-9bee-1fb87a79d93f" providerId="ADAL" clId="{4889E6E7-F996-4EB1-A42A-E78CBE6E074D}" dt="2022-12-20T14:18:46.381" v="528" actId="1076"/>
          <ac:spMkLst>
            <pc:docMk/>
            <pc:sldMk cId="1384701464" sldId="3013"/>
            <ac:spMk id="10" creationId="{D383DD2D-8D56-AF1A-4CE3-31FC2B5970DC}"/>
          </ac:spMkLst>
        </pc:spChg>
        <pc:spChg chg="add mod">
          <ac:chgData name="Angelica Mänd" userId="d450f7bb-aec9-460a-9bee-1fb87a79d93f" providerId="ADAL" clId="{4889E6E7-F996-4EB1-A42A-E78CBE6E074D}" dt="2022-12-20T14:17:30.007" v="519" actId="1076"/>
          <ac:spMkLst>
            <pc:docMk/>
            <pc:sldMk cId="1384701464" sldId="3013"/>
            <ac:spMk id="12" creationId="{12F57B50-5108-FC8D-CF2A-EC4E8A7CE271}"/>
          </ac:spMkLst>
        </pc:spChg>
        <pc:spChg chg="add mod">
          <ac:chgData name="Angelica Mänd" userId="d450f7bb-aec9-460a-9bee-1fb87a79d93f" providerId="ADAL" clId="{4889E6E7-F996-4EB1-A42A-E78CBE6E074D}" dt="2022-12-20T14:26:54.767" v="681" actId="1076"/>
          <ac:spMkLst>
            <pc:docMk/>
            <pc:sldMk cId="1384701464" sldId="3013"/>
            <ac:spMk id="14" creationId="{CFA81AAC-8927-9950-5F3F-6B6FE60BB619}"/>
          </ac:spMkLst>
        </pc:spChg>
        <pc:spChg chg="add mod">
          <ac:chgData name="Angelica Mänd" userId="d450f7bb-aec9-460a-9bee-1fb87a79d93f" providerId="ADAL" clId="{4889E6E7-F996-4EB1-A42A-E78CBE6E074D}" dt="2022-12-20T14:18:51.216" v="530" actId="1076"/>
          <ac:spMkLst>
            <pc:docMk/>
            <pc:sldMk cId="1384701464" sldId="3013"/>
            <ac:spMk id="15" creationId="{D5E53D14-027C-CA4B-11AF-AF358A01D42A}"/>
          </ac:spMkLst>
        </pc:spChg>
        <pc:spChg chg="add del mod">
          <ac:chgData name="Angelica Mänd" userId="d450f7bb-aec9-460a-9bee-1fb87a79d93f" providerId="ADAL" clId="{4889E6E7-F996-4EB1-A42A-E78CBE6E074D}" dt="2022-12-20T14:22:06.435" v="589" actId="478"/>
          <ac:spMkLst>
            <pc:docMk/>
            <pc:sldMk cId="1384701464" sldId="3013"/>
            <ac:spMk id="17" creationId="{C231875F-66FF-6608-A736-D6956D1C893B}"/>
          </ac:spMkLst>
        </pc:spChg>
        <pc:spChg chg="add mod">
          <ac:chgData name="Angelica Mänd" userId="d450f7bb-aec9-460a-9bee-1fb87a79d93f" providerId="ADAL" clId="{4889E6E7-F996-4EB1-A42A-E78CBE6E074D}" dt="2022-12-20T14:26:47.417" v="677" actId="1038"/>
          <ac:spMkLst>
            <pc:docMk/>
            <pc:sldMk cId="1384701464" sldId="3013"/>
            <ac:spMk id="19" creationId="{10B639AE-E8BB-A4ED-2789-41DAE370F114}"/>
          </ac:spMkLst>
        </pc:spChg>
        <pc:spChg chg="add mod">
          <ac:chgData name="Angelica Mänd" userId="d450f7bb-aec9-460a-9bee-1fb87a79d93f" providerId="ADAL" clId="{4889E6E7-F996-4EB1-A42A-E78CBE6E074D}" dt="2022-12-20T14:26:52.641" v="679" actId="1037"/>
          <ac:spMkLst>
            <pc:docMk/>
            <pc:sldMk cId="1384701464" sldId="3013"/>
            <ac:spMk id="21" creationId="{15F796E1-D1FB-D12C-DD1C-33566B9680B8}"/>
          </ac:spMkLst>
        </pc:spChg>
        <pc:spChg chg="add mod">
          <ac:chgData name="Angelica Mänd" userId="d450f7bb-aec9-460a-9bee-1fb87a79d93f" providerId="ADAL" clId="{4889E6E7-F996-4EB1-A42A-E78CBE6E074D}" dt="2022-12-20T14:27:31.185" v="683" actId="1076"/>
          <ac:spMkLst>
            <pc:docMk/>
            <pc:sldMk cId="1384701464" sldId="3013"/>
            <ac:spMk id="23" creationId="{6417D009-E894-3970-9181-2C97EA40AD2B}"/>
          </ac:spMkLst>
        </pc:spChg>
        <pc:spChg chg="add mod">
          <ac:chgData name="Angelica Mänd" userId="d450f7bb-aec9-460a-9bee-1fb87a79d93f" providerId="ADAL" clId="{4889E6E7-F996-4EB1-A42A-E78CBE6E074D}" dt="2022-12-20T14:26:40.979" v="673" actId="1037"/>
          <ac:spMkLst>
            <pc:docMk/>
            <pc:sldMk cId="1384701464" sldId="3013"/>
            <ac:spMk id="24" creationId="{C0411EE1-1CC7-1550-205E-7BCF73054A47}"/>
          </ac:spMkLst>
        </pc:spChg>
        <pc:spChg chg="add mod">
          <ac:chgData name="Angelica Mänd" userId="d450f7bb-aec9-460a-9bee-1fb87a79d93f" providerId="ADAL" clId="{4889E6E7-F996-4EB1-A42A-E78CBE6E074D}" dt="2022-12-20T14:27:57.875" v="686" actId="1037"/>
          <ac:spMkLst>
            <pc:docMk/>
            <pc:sldMk cId="1384701464" sldId="3013"/>
            <ac:spMk id="25" creationId="{07832702-BF28-7455-EA45-B9056661B523}"/>
          </ac:spMkLst>
        </pc:spChg>
      </pc:sldChg>
      <pc:sldChg chg="modSp mod">
        <pc:chgData name="Angelica Mänd" userId="d450f7bb-aec9-460a-9bee-1fb87a79d93f" providerId="ADAL" clId="{4889E6E7-F996-4EB1-A42A-E78CBE6E074D}" dt="2022-12-20T14:33:54.522" v="881" actId="20577"/>
        <pc:sldMkLst>
          <pc:docMk/>
          <pc:sldMk cId="3406462943" sldId="3015"/>
        </pc:sldMkLst>
        <pc:spChg chg="mod">
          <ac:chgData name="Angelica Mänd" userId="d450f7bb-aec9-460a-9bee-1fb87a79d93f" providerId="ADAL" clId="{4889E6E7-F996-4EB1-A42A-E78CBE6E074D}" dt="2022-12-20T14:33:54.522" v="881" actId="20577"/>
          <ac:spMkLst>
            <pc:docMk/>
            <pc:sldMk cId="3406462943" sldId="3015"/>
            <ac:spMk id="8" creationId="{89760685-3120-4604-9EDD-1646DEAA257A}"/>
          </ac:spMkLst>
        </pc:spChg>
      </pc:sldChg>
      <pc:sldChg chg="ord">
        <pc:chgData name="Angelica Mänd" userId="d450f7bb-aec9-460a-9bee-1fb87a79d93f" providerId="ADAL" clId="{4889E6E7-F996-4EB1-A42A-E78CBE6E074D}" dt="2022-12-20T13:47:05.280" v="398"/>
        <pc:sldMkLst>
          <pc:docMk/>
          <pc:sldMk cId="2896277370" sldId="3017"/>
        </pc:sldMkLst>
      </pc:sldChg>
      <pc:sldChg chg="modSp add mod">
        <pc:chgData name="Angelica Mänd" userId="d450f7bb-aec9-460a-9bee-1fb87a79d93f" providerId="ADAL" clId="{4889E6E7-F996-4EB1-A42A-E78CBE6E074D}" dt="2022-12-20T13:46:41.360" v="396" actId="20577"/>
        <pc:sldMkLst>
          <pc:docMk/>
          <pc:sldMk cId="3029062557" sldId="3020"/>
        </pc:sldMkLst>
        <pc:spChg chg="mod">
          <ac:chgData name="Angelica Mänd" userId="d450f7bb-aec9-460a-9bee-1fb87a79d93f" providerId="ADAL" clId="{4889E6E7-F996-4EB1-A42A-E78CBE6E074D}" dt="2022-12-20T13:46:41.360" v="396" actId="20577"/>
          <ac:spMkLst>
            <pc:docMk/>
            <pc:sldMk cId="3029062557" sldId="3020"/>
            <ac:spMk id="8" creationId="{89760685-3120-4604-9EDD-1646DEAA257A}"/>
          </ac:spMkLst>
        </pc:spChg>
      </pc:sldChg>
    </pc:docChg>
  </pc:docChgLst>
  <pc:docChgLst>
    <pc:chgData name="Inga Borgvall" userId="S::inga.borgvall@careofsweden.se::d6207815-94c2-42b2-a2af-6d60dd462042" providerId="AD" clId="Web-{72908C0D-B523-057E-78D5-6F07719FAE56}"/>
    <pc:docChg chg="">
      <pc:chgData name="Inga Borgvall" userId="S::inga.borgvall@careofsweden.se::d6207815-94c2-42b2-a2af-6d60dd462042" providerId="AD" clId="Web-{72908C0D-B523-057E-78D5-6F07719FAE56}" dt="2023-03-03T09:57:49.501" v="1"/>
      <pc:docMkLst>
        <pc:docMk/>
      </pc:docMkLst>
      <pc:sldChg chg="delCm modCm">
        <pc:chgData name="Inga Borgvall" userId="S::inga.borgvall@careofsweden.se::d6207815-94c2-42b2-a2af-6d60dd462042" providerId="AD" clId="Web-{72908C0D-B523-057E-78D5-6F07719FAE56}" dt="2023-03-03T09:57:49.501" v="1"/>
        <pc:sldMkLst>
          <pc:docMk/>
          <pc:sldMk cId="220971265" sldId="3229"/>
        </pc:sldMkLst>
        <pc:extLst>
          <p:ext xmlns:p="http://schemas.openxmlformats.org/presentationml/2006/main" uri="{D6D511B9-2390-475A-947B-AFAB55BFBCF1}">
            <pc226:cmChg xmlns:pc226="http://schemas.microsoft.com/office/powerpoint/2022/06/main/command" chg="del">
              <pc226:chgData name="Inga Borgvall" userId="S::inga.borgvall@careofsweden.se::d6207815-94c2-42b2-a2af-6d60dd462042" providerId="AD" clId="Web-{72908C0D-B523-057E-78D5-6F07719FAE56}" dt="2023-03-03T09:57:49.501" v="1"/>
              <pc2:cmMkLst xmlns:pc2="http://schemas.microsoft.com/office/powerpoint/2019/9/main/command">
                <pc:docMk/>
                <pc:sldMk cId="220971265" sldId="3229"/>
                <pc2:cmMk id="{06EF87A7-7C61-4176-9F8C-785267DD09EB}"/>
              </pc2:cmMkLst>
              <pc226:cmRplyChg chg="add">
                <pc226:chgData name="Inga Borgvall" userId="S::inga.borgvall@careofsweden.se::d6207815-94c2-42b2-a2af-6d60dd462042" providerId="AD" clId="Web-{72908C0D-B523-057E-78D5-6F07719FAE56}" dt="2023-03-03T09:56:19.796" v="0"/>
                <pc2:cmRplyMkLst xmlns:pc2="http://schemas.microsoft.com/office/powerpoint/2019/9/main/command">
                  <pc:docMk/>
                  <pc:sldMk cId="220971265" sldId="3229"/>
                  <pc2:cmMk id="{06EF87A7-7C61-4176-9F8C-785267DD09EB}"/>
                  <pc2:cmRplyMk id="{B11384C4-967C-4D1A-B78F-7DA038195138}"/>
                </pc2:cmRplyMkLst>
              </pc226:cmRplyChg>
            </pc226:cmChg>
          </p:ext>
        </pc:extLst>
      </pc:sldChg>
    </pc:docChg>
  </pc:docChgLst>
  <pc:docChgLst>
    <pc:chgData name="Angelica Mänd" userId="S::angelica.mand@careofsweden.se::d450f7bb-aec9-460a-9bee-1fb87a79d93f" providerId="AD" clId="Web-{B7404FAE-7F15-9DBE-A00A-A17351E62F25}"/>
    <pc:docChg chg="modSld">
      <pc:chgData name="Angelica Mänd" userId="S::angelica.mand@careofsweden.se::d450f7bb-aec9-460a-9bee-1fb87a79d93f" providerId="AD" clId="Web-{B7404FAE-7F15-9DBE-A00A-A17351E62F25}" dt="2023-01-17T18:42:02.265" v="139" actId="1076"/>
      <pc:docMkLst>
        <pc:docMk/>
      </pc:docMkLst>
      <pc:sldChg chg="addSp delSp modSp">
        <pc:chgData name="Angelica Mänd" userId="S::angelica.mand@careofsweden.se::d450f7bb-aec9-460a-9bee-1fb87a79d93f" providerId="AD" clId="Web-{B7404FAE-7F15-9DBE-A00A-A17351E62F25}" dt="2023-01-17T18:42:02.265" v="139" actId="1076"/>
        <pc:sldMkLst>
          <pc:docMk/>
          <pc:sldMk cId="1495810865" sldId="3029"/>
        </pc:sldMkLst>
        <pc:spChg chg="del">
          <ac:chgData name="Angelica Mänd" userId="S::angelica.mand@careofsweden.se::d450f7bb-aec9-460a-9bee-1fb87a79d93f" providerId="AD" clId="Web-{B7404FAE-7F15-9DBE-A00A-A17351E62F25}" dt="2023-01-17T18:40:54.500" v="126"/>
          <ac:spMkLst>
            <pc:docMk/>
            <pc:sldMk cId="1495810865" sldId="3029"/>
            <ac:spMk id="2" creationId="{15EFE57C-8BB4-B96F-AA3E-CAC29A21C0B1}"/>
          </ac:spMkLst>
        </pc:spChg>
        <pc:spChg chg="add mod">
          <ac:chgData name="Angelica Mänd" userId="S::angelica.mand@careofsweden.se::d450f7bb-aec9-460a-9bee-1fb87a79d93f" providerId="AD" clId="Web-{B7404FAE-7F15-9DBE-A00A-A17351E62F25}" dt="2023-01-17T18:42:02.218" v="136" actId="1076"/>
          <ac:spMkLst>
            <pc:docMk/>
            <pc:sldMk cId="1495810865" sldId="3029"/>
            <ac:spMk id="8" creationId="{8B171C3C-1F05-E8F2-7CF3-C68B4DD41513}"/>
          </ac:spMkLst>
        </pc:spChg>
        <pc:spChg chg="add mod">
          <ac:chgData name="Angelica Mänd" userId="S::angelica.mand@careofsweden.se::d450f7bb-aec9-460a-9bee-1fb87a79d93f" providerId="AD" clId="Web-{B7404FAE-7F15-9DBE-A00A-A17351E62F25}" dt="2023-01-17T18:42:02.234" v="137" actId="1076"/>
          <ac:spMkLst>
            <pc:docMk/>
            <pc:sldMk cId="1495810865" sldId="3029"/>
            <ac:spMk id="10" creationId="{2600AACE-6C14-D47A-E8B8-47EB6F65F25D}"/>
          </ac:spMkLst>
        </pc:spChg>
        <pc:spChg chg="add mod">
          <ac:chgData name="Angelica Mänd" userId="S::angelica.mand@careofsweden.se::d450f7bb-aec9-460a-9bee-1fb87a79d93f" providerId="AD" clId="Web-{B7404FAE-7F15-9DBE-A00A-A17351E62F25}" dt="2023-01-17T18:42:02.250" v="138" actId="1076"/>
          <ac:spMkLst>
            <pc:docMk/>
            <pc:sldMk cId="1495810865" sldId="3029"/>
            <ac:spMk id="12" creationId="{1FFCC592-5BBE-0D49-80A1-62CEA9BD6C0B}"/>
          </ac:spMkLst>
        </pc:spChg>
        <pc:spChg chg="add mod">
          <ac:chgData name="Angelica Mänd" userId="S::angelica.mand@careofsweden.se::d450f7bb-aec9-460a-9bee-1fb87a79d93f" providerId="AD" clId="Web-{B7404FAE-7F15-9DBE-A00A-A17351E62F25}" dt="2023-01-17T18:42:02.265" v="139" actId="1076"/>
          <ac:spMkLst>
            <pc:docMk/>
            <pc:sldMk cId="1495810865" sldId="3029"/>
            <ac:spMk id="14" creationId="{EF1E2742-ED63-B946-1A88-6DD7B000B0DC}"/>
          </ac:spMkLst>
        </pc:spChg>
        <pc:graphicFrameChg chg="mod modGraphic">
          <ac:chgData name="Angelica Mänd" userId="S::angelica.mand@careofsweden.se::d450f7bb-aec9-460a-9bee-1fb87a79d93f" providerId="AD" clId="Web-{B7404FAE-7F15-9DBE-A00A-A17351E62F25}" dt="2023-01-17T18:40:28.172" v="125"/>
          <ac:graphicFrameMkLst>
            <pc:docMk/>
            <pc:sldMk cId="1495810865" sldId="3029"/>
            <ac:graphicFrameMk id="4" creationId="{E56AFF47-B7FF-01EE-A0F2-532132E4604B}"/>
          </ac:graphicFrameMkLst>
        </pc:graphicFrameChg>
        <pc:picChg chg="mod">
          <ac:chgData name="Angelica Mänd" userId="S::angelica.mand@careofsweden.se::d450f7bb-aec9-460a-9bee-1fb87a79d93f" providerId="AD" clId="Web-{B7404FAE-7F15-9DBE-A00A-A17351E62F25}" dt="2023-01-17T18:41:13.547" v="127" actId="14100"/>
          <ac:picMkLst>
            <pc:docMk/>
            <pc:sldMk cId="1495810865" sldId="3029"/>
            <ac:picMk id="3" creationId="{C15C5B9E-17D3-A31A-7A91-26F81103EA60}"/>
          </ac:picMkLst>
        </pc:picChg>
      </pc:sldChg>
    </pc:docChg>
  </pc:docChgLst>
  <pc:docChgLst>
    <pc:chgData name="Inga Borgvall" userId="d6207815-94c2-42b2-a2af-6d60dd462042" providerId="ADAL" clId="{EB457316-5AF7-499F-BD32-6E12DFD8D547}"/>
    <pc:docChg chg="undo redo custSel addSld delSld modSld sldOrd addMainMaster delMainMaster modMainMaster">
      <pc:chgData name="Inga Borgvall" userId="d6207815-94c2-42b2-a2af-6d60dd462042" providerId="ADAL" clId="{EB457316-5AF7-499F-BD32-6E12DFD8D547}" dt="2023-03-03T06:41:28.905" v="4070" actId="2085"/>
      <pc:docMkLst>
        <pc:docMk/>
      </pc:docMkLst>
      <pc:sldChg chg="del">
        <pc:chgData name="Inga Borgvall" userId="d6207815-94c2-42b2-a2af-6d60dd462042" providerId="ADAL" clId="{EB457316-5AF7-499F-BD32-6E12DFD8D547}" dt="2023-02-15T10:57:24.443" v="2299" actId="47"/>
        <pc:sldMkLst>
          <pc:docMk/>
          <pc:sldMk cId="452040360" sldId="316"/>
        </pc:sldMkLst>
      </pc:sldChg>
      <pc:sldChg chg="addSp modSp mod">
        <pc:chgData name="Inga Borgvall" userId="d6207815-94c2-42b2-a2af-6d60dd462042" providerId="ADAL" clId="{EB457316-5AF7-499F-BD32-6E12DFD8D547}" dt="2023-02-14T12:44:00.154" v="923" actId="1076"/>
        <pc:sldMkLst>
          <pc:docMk/>
          <pc:sldMk cId="2691555726" sldId="1325"/>
        </pc:sldMkLst>
        <pc:spChg chg="add mod">
          <ac:chgData name="Inga Borgvall" userId="d6207815-94c2-42b2-a2af-6d60dd462042" providerId="ADAL" clId="{EB457316-5AF7-499F-BD32-6E12DFD8D547}" dt="2023-02-14T12:41:57.354" v="896" actId="20577"/>
          <ac:spMkLst>
            <pc:docMk/>
            <pc:sldMk cId="2691555726" sldId="1325"/>
            <ac:spMk id="2" creationId="{47B0C32A-0868-A5A4-37E2-23801082AF4E}"/>
          </ac:spMkLst>
        </pc:spChg>
        <pc:spChg chg="add mod">
          <ac:chgData name="Inga Borgvall" userId="d6207815-94c2-42b2-a2af-6d60dd462042" providerId="ADAL" clId="{EB457316-5AF7-499F-BD32-6E12DFD8D547}" dt="2023-02-14T12:44:00.154" v="923" actId="1076"/>
          <ac:spMkLst>
            <pc:docMk/>
            <pc:sldMk cId="2691555726" sldId="1325"/>
            <ac:spMk id="6" creationId="{93721769-E683-B576-B74D-BE39E746FCC0}"/>
          </ac:spMkLst>
        </pc:spChg>
        <pc:spChg chg="mod">
          <ac:chgData name="Inga Borgvall" userId="d6207815-94c2-42b2-a2af-6d60dd462042" providerId="ADAL" clId="{EB457316-5AF7-499F-BD32-6E12DFD8D547}" dt="2023-02-14T12:40:36.895" v="892" actId="20577"/>
          <ac:spMkLst>
            <pc:docMk/>
            <pc:sldMk cId="2691555726" sldId="1325"/>
            <ac:spMk id="64" creationId="{449456BB-E34E-437D-9450-F66A4D19F059}"/>
          </ac:spMkLst>
        </pc:spChg>
        <pc:spChg chg="mod">
          <ac:chgData name="Inga Borgvall" userId="d6207815-94c2-42b2-a2af-6d60dd462042" providerId="ADAL" clId="{EB457316-5AF7-499F-BD32-6E12DFD8D547}" dt="2023-02-14T12:40:34.312" v="891" actId="20577"/>
          <ac:spMkLst>
            <pc:docMk/>
            <pc:sldMk cId="2691555726" sldId="1325"/>
            <ac:spMk id="65" creationId="{A17EC305-35CE-4662-AFD8-05385B18144A}"/>
          </ac:spMkLst>
        </pc:spChg>
      </pc:sldChg>
      <pc:sldChg chg="addSp delSp modSp mod delAnim modAnim">
        <pc:chgData name="Inga Borgvall" userId="d6207815-94c2-42b2-a2af-6d60dd462042" providerId="ADAL" clId="{EB457316-5AF7-499F-BD32-6E12DFD8D547}" dt="2023-02-16T09:54:58.440" v="2479" actId="1076"/>
        <pc:sldMkLst>
          <pc:docMk/>
          <pc:sldMk cId="408463704" sldId="2699"/>
        </pc:sldMkLst>
        <pc:picChg chg="add mod modCrop">
          <ac:chgData name="Inga Borgvall" userId="d6207815-94c2-42b2-a2af-6d60dd462042" providerId="ADAL" clId="{EB457316-5AF7-499F-BD32-6E12DFD8D547}" dt="2023-02-16T09:54:58.440" v="2479" actId="1076"/>
          <ac:picMkLst>
            <pc:docMk/>
            <pc:sldMk cId="408463704" sldId="2699"/>
            <ac:picMk id="5" creationId="{0FDCC477-DB65-F00F-2D8D-BF47569A4F92}"/>
          </ac:picMkLst>
        </pc:picChg>
        <pc:picChg chg="add del mod modCrop">
          <ac:chgData name="Inga Borgvall" userId="d6207815-94c2-42b2-a2af-6d60dd462042" providerId="ADAL" clId="{EB457316-5AF7-499F-BD32-6E12DFD8D547}" dt="2023-02-16T09:20:45.770" v="2427" actId="478"/>
          <ac:picMkLst>
            <pc:docMk/>
            <pc:sldMk cId="408463704" sldId="2699"/>
            <ac:picMk id="15" creationId="{3FAD0ED7-BBE6-3A76-64F3-9EFFF9C6AD06}"/>
          </ac:picMkLst>
        </pc:picChg>
        <pc:picChg chg="add mod modCrop">
          <ac:chgData name="Inga Borgvall" userId="d6207815-94c2-42b2-a2af-6d60dd462042" providerId="ADAL" clId="{EB457316-5AF7-499F-BD32-6E12DFD8D547}" dt="2023-02-16T09:29:48.416" v="2461" actId="1076"/>
          <ac:picMkLst>
            <pc:docMk/>
            <pc:sldMk cId="408463704" sldId="2699"/>
            <ac:picMk id="18" creationId="{A0ACF85A-B1A8-A8F7-1BA9-9CE5A6574E3A}"/>
          </ac:picMkLst>
        </pc:picChg>
        <pc:picChg chg="add del mod">
          <ac:chgData name="Inga Borgvall" userId="d6207815-94c2-42b2-a2af-6d60dd462042" providerId="ADAL" clId="{EB457316-5AF7-499F-BD32-6E12DFD8D547}" dt="2023-02-16T09:24:20.680" v="2453" actId="478"/>
          <ac:picMkLst>
            <pc:docMk/>
            <pc:sldMk cId="408463704" sldId="2699"/>
            <ac:picMk id="19" creationId="{12B88445-86C1-261F-D4C4-CE478320476E}"/>
          </ac:picMkLst>
        </pc:picChg>
        <pc:picChg chg="add del mod">
          <ac:chgData name="Inga Borgvall" userId="d6207815-94c2-42b2-a2af-6d60dd462042" providerId="ADAL" clId="{EB457316-5AF7-499F-BD32-6E12DFD8D547}" dt="2023-02-16T09:29:46.060" v="2460" actId="478"/>
          <ac:picMkLst>
            <pc:docMk/>
            <pc:sldMk cId="408463704" sldId="2699"/>
            <ac:picMk id="20" creationId="{54F31C0D-88BB-107F-6E39-533994785443}"/>
          </ac:picMkLst>
        </pc:picChg>
      </pc:sldChg>
      <pc:sldChg chg="addSp delSp modSp mod">
        <pc:chgData name="Inga Borgvall" userId="d6207815-94c2-42b2-a2af-6d60dd462042" providerId="ADAL" clId="{EB457316-5AF7-499F-BD32-6E12DFD8D547}" dt="2023-02-15T15:11:47.683" v="2415" actId="1076"/>
        <pc:sldMkLst>
          <pc:docMk/>
          <pc:sldMk cId="3703504822" sldId="2700"/>
        </pc:sldMkLst>
        <pc:picChg chg="add del mod modCrop">
          <ac:chgData name="Inga Borgvall" userId="d6207815-94c2-42b2-a2af-6d60dd462042" providerId="ADAL" clId="{EB457316-5AF7-499F-BD32-6E12DFD8D547}" dt="2023-02-15T12:39:57.325" v="2301" actId="478"/>
          <ac:picMkLst>
            <pc:docMk/>
            <pc:sldMk cId="3703504822" sldId="2700"/>
            <ac:picMk id="13" creationId="{1F66F7B1-952E-BB9F-BD7B-3730F9F324A7}"/>
          </ac:picMkLst>
        </pc:picChg>
        <pc:picChg chg="add del mod modCrop">
          <ac:chgData name="Inga Borgvall" userId="d6207815-94c2-42b2-a2af-6d60dd462042" providerId="ADAL" clId="{EB457316-5AF7-499F-BD32-6E12DFD8D547}" dt="2023-02-15T13:15:30.096" v="2331" actId="478"/>
          <ac:picMkLst>
            <pc:docMk/>
            <pc:sldMk cId="3703504822" sldId="2700"/>
            <ac:picMk id="15" creationId="{11094DC5-5EF0-4F39-4A22-A970ECE0CF76}"/>
          </ac:picMkLst>
        </pc:picChg>
        <pc:picChg chg="add mod modCrop">
          <ac:chgData name="Inga Borgvall" userId="d6207815-94c2-42b2-a2af-6d60dd462042" providerId="ADAL" clId="{EB457316-5AF7-499F-BD32-6E12DFD8D547}" dt="2023-02-15T12:51:22.808" v="2330" actId="1076"/>
          <ac:picMkLst>
            <pc:docMk/>
            <pc:sldMk cId="3703504822" sldId="2700"/>
            <ac:picMk id="17" creationId="{989394F2-D048-71FD-3340-EE9F7937B366}"/>
          </ac:picMkLst>
        </pc:picChg>
        <pc:picChg chg="add del mod modCrop">
          <ac:chgData name="Inga Borgvall" userId="d6207815-94c2-42b2-a2af-6d60dd462042" providerId="ADAL" clId="{EB457316-5AF7-499F-BD32-6E12DFD8D547}" dt="2023-02-15T13:55:53.826" v="2378" actId="478"/>
          <ac:picMkLst>
            <pc:docMk/>
            <pc:sldMk cId="3703504822" sldId="2700"/>
            <ac:picMk id="270" creationId="{8DE7E955-2A02-3324-5557-3C882AB7BDCD}"/>
          </ac:picMkLst>
        </pc:picChg>
        <pc:picChg chg="add del mod">
          <ac:chgData name="Inga Borgvall" userId="d6207815-94c2-42b2-a2af-6d60dd462042" providerId="ADAL" clId="{EB457316-5AF7-499F-BD32-6E12DFD8D547}" dt="2023-02-15T13:34:33.883" v="2359" actId="478"/>
          <ac:picMkLst>
            <pc:docMk/>
            <pc:sldMk cId="3703504822" sldId="2700"/>
            <ac:picMk id="272" creationId="{034E41B2-0EDC-406A-8D1E-83A6EAF6B51C}"/>
          </ac:picMkLst>
        </pc:picChg>
        <pc:picChg chg="add mod modCrop">
          <ac:chgData name="Inga Borgvall" userId="d6207815-94c2-42b2-a2af-6d60dd462042" providerId="ADAL" clId="{EB457316-5AF7-499F-BD32-6E12DFD8D547}" dt="2023-02-15T13:56:04.046" v="2384" actId="1035"/>
          <ac:picMkLst>
            <pc:docMk/>
            <pc:sldMk cId="3703504822" sldId="2700"/>
            <ac:picMk id="274" creationId="{5D3C2454-D1F8-4389-F59D-8EAF5347464C}"/>
          </ac:picMkLst>
        </pc:picChg>
        <pc:picChg chg="add mod modCrop">
          <ac:chgData name="Inga Borgvall" userId="d6207815-94c2-42b2-a2af-6d60dd462042" providerId="ADAL" clId="{EB457316-5AF7-499F-BD32-6E12DFD8D547}" dt="2023-02-15T15:11:47.683" v="2415" actId="1076"/>
          <ac:picMkLst>
            <pc:docMk/>
            <pc:sldMk cId="3703504822" sldId="2700"/>
            <ac:picMk id="276" creationId="{3C86A6E4-759A-6C55-AC72-8327CB4F612A}"/>
          </ac:picMkLst>
        </pc:picChg>
      </pc:sldChg>
      <pc:sldChg chg="ord modNotesTx">
        <pc:chgData name="Inga Borgvall" userId="d6207815-94c2-42b2-a2af-6d60dd462042" providerId="ADAL" clId="{EB457316-5AF7-499F-BD32-6E12DFD8D547}" dt="2023-02-17T12:30:14.601" v="3478"/>
        <pc:sldMkLst>
          <pc:docMk/>
          <pc:sldMk cId="1659548597" sldId="2996"/>
        </pc:sldMkLst>
      </pc:sldChg>
      <pc:sldChg chg="addSp delSp modSp mod">
        <pc:chgData name="Inga Borgvall" userId="d6207815-94c2-42b2-a2af-6d60dd462042" providerId="ADAL" clId="{EB457316-5AF7-499F-BD32-6E12DFD8D547}" dt="2023-02-14T09:08:44.729" v="382" actId="20577"/>
        <pc:sldMkLst>
          <pc:docMk/>
          <pc:sldMk cId="1053943299" sldId="3008"/>
        </pc:sldMkLst>
        <pc:spChg chg="mod">
          <ac:chgData name="Inga Borgvall" userId="d6207815-94c2-42b2-a2af-6d60dd462042" providerId="ADAL" clId="{EB457316-5AF7-499F-BD32-6E12DFD8D547}" dt="2023-02-14T09:07:47.928" v="368" actId="1076"/>
          <ac:spMkLst>
            <pc:docMk/>
            <pc:sldMk cId="1053943299" sldId="3008"/>
            <ac:spMk id="3" creationId="{D72E4DFA-CC64-140D-F752-D0D7994E1236}"/>
          </ac:spMkLst>
        </pc:spChg>
        <pc:spChg chg="mod">
          <ac:chgData name="Inga Borgvall" userId="d6207815-94c2-42b2-a2af-6d60dd462042" providerId="ADAL" clId="{EB457316-5AF7-499F-BD32-6E12DFD8D547}" dt="2023-02-14T09:07:35.455" v="366" actId="1076"/>
          <ac:spMkLst>
            <pc:docMk/>
            <pc:sldMk cId="1053943299" sldId="3008"/>
            <ac:spMk id="4" creationId="{87C3DA5D-0A4B-8143-5699-330D9CF381D9}"/>
          </ac:spMkLst>
        </pc:spChg>
        <pc:spChg chg="mod">
          <ac:chgData name="Inga Borgvall" userId="d6207815-94c2-42b2-a2af-6d60dd462042" providerId="ADAL" clId="{EB457316-5AF7-499F-BD32-6E12DFD8D547}" dt="2023-02-14T09:07:17.628" v="363" actId="1076"/>
          <ac:spMkLst>
            <pc:docMk/>
            <pc:sldMk cId="1053943299" sldId="3008"/>
            <ac:spMk id="5" creationId="{6C57AAB8-3299-9971-A738-3E56B9DA44E5}"/>
          </ac:spMkLst>
        </pc:spChg>
        <pc:spChg chg="mod">
          <ac:chgData name="Inga Borgvall" userId="d6207815-94c2-42b2-a2af-6d60dd462042" providerId="ADAL" clId="{EB457316-5AF7-499F-BD32-6E12DFD8D547}" dt="2023-02-14T09:07:11.659" v="362" actId="1076"/>
          <ac:spMkLst>
            <pc:docMk/>
            <pc:sldMk cId="1053943299" sldId="3008"/>
            <ac:spMk id="6" creationId="{85151DED-12B2-C147-8534-B325AA195A8C}"/>
          </ac:spMkLst>
        </pc:spChg>
        <pc:spChg chg="mod">
          <ac:chgData name="Inga Borgvall" userId="d6207815-94c2-42b2-a2af-6d60dd462042" providerId="ADAL" clId="{EB457316-5AF7-499F-BD32-6E12DFD8D547}" dt="2023-02-14T09:07:07.166" v="361" actId="1076"/>
          <ac:spMkLst>
            <pc:docMk/>
            <pc:sldMk cId="1053943299" sldId="3008"/>
            <ac:spMk id="7" creationId="{AF9EA6A7-4009-0106-C72D-91CA8EB9D5C9}"/>
          </ac:spMkLst>
        </pc:spChg>
        <pc:spChg chg="mod topLvl">
          <ac:chgData name="Inga Borgvall" userId="d6207815-94c2-42b2-a2af-6d60dd462042" providerId="ADAL" clId="{EB457316-5AF7-499F-BD32-6E12DFD8D547}" dt="2023-02-14T08:53:09.350" v="305" actId="165"/>
          <ac:spMkLst>
            <pc:docMk/>
            <pc:sldMk cId="1053943299" sldId="3008"/>
            <ac:spMk id="10" creationId="{0948B022-B127-0F12-7209-108A1003BE27}"/>
          </ac:spMkLst>
        </pc:spChg>
        <pc:spChg chg="del mod topLvl">
          <ac:chgData name="Inga Borgvall" userId="d6207815-94c2-42b2-a2af-6d60dd462042" providerId="ADAL" clId="{EB457316-5AF7-499F-BD32-6E12DFD8D547}" dt="2023-02-14T08:53:26.172" v="309" actId="478"/>
          <ac:spMkLst>
            <pc:docMk/>
            <pc:sldMk cId="1053943299" sldId="3008"/>
            <ac:spMk id="11" creationId="{3BD0556D-D607-23D1-521A-E08933BA43EE}"/>
          </ac:spMkLst>
        </pc:spChg>
        <pc:spChg chg="mod topLvl">
          <ac:chgData name="Inga Borgvall" userId="d6207815-94c2-42b2-a2af-6d60dd462042" providerId="ADAL" clId="{EB457316-5AF7-499F-BD32-6E12DFD8D547}" dt="2023-02-14T08:56:15.137" v="357" actId="164"/>
          <ac:spMkLst>
            <pc:docMk/>
            <pc:sldMk cId="1053943299" sldId="3008"/>
            <ac:spMk id="12" creationId="{7434381F-FF69-8BC1-5D40-5DB5CF749883}"/>
          </ac:spMkLst>
        </pc:spChg>
        <pc:spChg chg="mod">
          <ac:chgData name="Inga Borgvall" userId="d6207815-94c2-42b2-a2af-6d60dd462042" providerId="ADAL" clId="{EB457316-5AF7-499F-BD32-6E12DFD8D547}" dt="2023-02-14T09:07:21.733" v="364" actId="1076"/>
          <ac:spMkLst>
            <pc:docMk/>
            <pc:sldMk cId="1053943299" sldId="3008"/>
            <ac:spMk id="13" creationId="{8A8C1183-2BB0-9FB2-22AB-765E4F97A2DD}"/>
          </ac:spMkLst>
        </pc:spChg>
        <pc:spChg chg="mod topLvl">
          <ac:chgData name="Inga Borgvall" userId="d6207815-94c2-42b2-a2af-6d60dd462042" providerId="ADAL" clId="{EB457316-5AF7-499F-BD32-6E12DFD8D547}" dt="2023-02-14T08:56:06.467" v="355" actId="164"/>
          <ac:spMkLst>
            <pc:docMk/>
            <pc:sldMk cId="1053943299" sldId="3008"/>
            <ac:spMk id="14" creationId="{DA811306-70A0-5C97-EB92-B89C5DD4DE2C}"/>
          </ac:spMkLst>
        </pc:spChg>
        <pc:spChg chg="mod topLvl">
          <ac:chgData name="Inga Borgvall" userId="d6207815-94c2-42b2-a2af-6d60dd462042" providerId="ADAL" clId="{EB457316-5AF7-499F-BD32-6E12DFD8D547}" dt="2023-02-14T08:55:58.775" v="353" actId="164"/>
          <ac:spMkLst>
            <pc:docMk/>
            <pc:sldMk cId="1053943299" sldId="3008"/>
            <ac:spMk id="15" creationId="{18C8ACC0-FFD5-E956-29D9-44ABE4B8321F}"/>
          </ac:spMkLst>
        </pc:spChg>
        <pc:spChg chg="mod topLvl">
          <ac:chgData name="Inga Borgvall" userId="d6207815-94c2-42b2-a2af-6d60dd462042" providerId="ADAL" clId="{EB457316-5AF7-499F-BD32-6E12DFD8D547}" dt="2023-02-14T08:55:50.991" v="351" actId="164"/>
          <ac:spMkLst>
            <pc:docMk/>
            <pc:sldMk cId="1053943299" sldId="3008"/>
            <ac:spMk id="16" creationId="{2AA370CD-AE4A-C489-EEDA-A4786ADB80E3}"/>
          </ac:spMkLst>
        </pc:spChg>
        <pc:spChg chg="del mod topLvl">
          <ac:chgData name="Inga Borgvall" userId="d6207815-94c2-42b2-a2af-6d60dd462042" providerId="ADAL" clId="{EB457316-5AF7-499F-BD32-6E12DFD8D547}" dt="2023-02-14T08:53:20.940" v="308" actId="478"/>
          <ac:spMkLst>
            <pc:docMk/>
            <pc:sldMk cId="1053943299" sldId="3008"/>
            <ac:spMk id="17" creationId="{A2876FD1-F892-AA0B-6212-1DEE8E41B4E6}"/>
          </ac:spMkLst>
        </pc:spChg>
        <pc:spChg chg="mod">
          <ac:chgData name="Inga Borgvall" userId="d6207815-94c2-42b2-a2af-6d60dd462042" providerId="ADAL" clId="{EB457316-5AF7-499F-BD32-6E12DFD8D547}" dt="2023-02-14T09:07:26.380" v="365" actId="1076"/>
          <ac:spMkLst>
            <pc:docMk/>
            <pc:sldMk cId="1053943299" sldId="3008"/>
            <ac:spMk id="18" creationId="{D9375E8F-021A-3B0A-AEB0-64ABB589CC1F}"/>
          </ac:spMkLst>
        </pc:spChg>
        <pc:spChg chg="mod topLvl">
          <ac:chgData name="Inga Borgvall" userId="d6207815-94c2-42b2-a2af-6d60dd462042" providerId="ADAL" clId="{EB457316-5AF7-499F-BD32-6E12DFD8D547}" dt="2023-02-14T09:08:44.729" v="382" actId="20577"/>
          <ac:spMkLst>
            <pc:docMk/>
            <pc:sldMk cId="1053943299" sldId="3008"/>
            <ac:spMk id="19" creationId="{D3F2C5D9-9D81-C547-6B8D-0F3E6A07EF9E}"/>
          </ac:spMkLst>
        </pc:spChg>
        <pc:spChg chg="mod topLvl">
          <ac:chgData name="Inga Borgvall" userId="d6207815-94c2-42b2-a2af-6d60dd462042" providerId="ADAL" clId="{EB457316-5AF7-499F-BD32-6E12DFD8D547}" dt="2023-02-14T08:55:28.999" v="347" actId="164"/>
          <ac:spMkLst>
            <pc:docMk/>
            <pc:sldMk cId="1053943299" sldId="3008"/>
            <ac:spMk id="20" creationId="{40A8FD04-DC1D-3D94-3A81-BC5407F4E689}"/>
          </ac:spMkLst>
        </pc:spChg>
        <pc:spChg chg="del mod topLvl">
          <ac:chgData name="Inga Borgvall" userId="d6207815-94c2-42b2-a2af-6d60dd462042" providerId="ADAL" clId="{EB457316-5AF7-499F-BD32-6E12DFD8D547}" dt="2023-02-14T08:53:15.240" v="306" actId="478"/>
          <ac:spMkLst>
            <pc:docMk/>
            <pc:sldMk cId="1053943299" sldId="3008"/>
            <ac:spMk id="21" creationId="{4C189142-C59F-6160-6AAB-FDDF5CE40DA7}"/>
          </ac:spMkLst>
        </pc:spChg>
        <pc:spChg chg="mod topLvl">
          <ac:chgData name="Inga Borgvall" userId="d6207815-94c2-42b2-a2af-6d60dd462042" providerId="ADAL" clId="{EB457316-5AF7-499F-BD32-6E12DFD8D547}" dt="2023-02-14T08:55:17.574" v="345" actId="164"/>
          <ac:spMkLst>
            <pc:docMk/>
            <pc:sldMk cId="1053943299" sldId="3008"/>
            <ac:spMk id="22" creationId="{3A203739-4E11-106A-C945-7CAAC87DAC58}"/>
          </ac:spMkLst>
        </pc:spChg>
        <pc:spChg chg="mod topLvl">
          <ac:chgData name="Inga Borgvall" userId="d6207815-94c2-42b2-a2af-6d60dd462042" providerId="ADAL" clId="{EB457316-5AF7-499F-BD32-6E12DFD8D547}" dt="2023-02-14T08:54:14.672" v="322" actId="164"/>
          <ac:spMkLst>
            <pc:docMk/>
            <pc:sldMk cId="1053943299" sldId="3008"/>
            <ac:spMk id="23" creationId="{8618A572-D5BD-8DFA-9FE2-926FEE304DCD}"/>
          </ac:spMkLst>
        </pc:spChg>
        <pc:spChg chg="del mod topLvl">
          <ac:chgData name="Inga Borgvall" userId="d6207815-94c2-42b2-a2af-6d60dd462042" providerId="ADAL" clId="{EB457316-5AF7-499F-BD32-6E12DFD8D547}" dt="2023-02-14T08:53:17.892" v="307" actId="478"/>
          <ac:spMkLst>
            <pc:docMk/>
            <pc:sldMk cId="1053943299" sldId="3008"/>
            <ac:spMk id="24" creationId="{76925C68-332E-7D22-1875-075730EF179B}"/>
          </ac:spMkLst>
        </pc:spChg>
        <pc:spChg chg="mod topLvl">
          <ac:chgData name="Inga Borgvall" userId="d6207815-94c2-42b2-a2af-6d60dd462042" providerId="ADAL" clId="{EB457316-5AF7-499F-BD32-6E12DFD8D547}" dt="2023-02-14T08:54:22.780" v="323" actId="164"/>
          <ac:spMkLst>
            <pc:docMk/>
            <pc:sldMk cId="1053943299" sldId="3008"/>
            <ac:spMk id="25" creationId="{C077344F-A9CA-8D50-CF16-7E2105C4CF3F}"/>
          </ac:spMkLst>
        </pc:spChg>
        <pc:spChg chg="mod">
          <ac:chgData name="Inga Borgvall" userId="d6207815-94c2-42b2-a2af-6d60dd462042" providerId="ADAL" clId="{EB457316-5AF7-499F-BD32-6E12DFD8D547}" dt="2023-02-14T09:08:04.877" v="371" actId="1076"/>
          <ac:spMkLst>
            <pc:docMk/>
            <pc:sldMk cId="1053943299" sldId="3008"/>
            <ac:spMk id="38" creationId="{46B0514F-DE0B-E120-3E9E-4071ABE29B33}"/>
          </ac:spMkLst>
        </pc:spChg>
        <pc:spChg chg="mod">
          <ac:chgData name="Inga Borgvall" userId="d6207815-94c2-42b2-a2af-6d60dd462042" providerId="ADAL" clId="{EB457316-5AF7-499F-BD32-6E12DFD8D547}" dt="2023-02-14T09:07:39.573" v="367" actId="1076"/>
          <ac:spMkLst>
            <pc:docMk/>
            <pc:sldMk cId="1053943299" sldId="3008"/>
            <ac:spMk id="39" creationId="{EBEB7504-AA9D-A6BC-E61C-086B959210CB}"/>
          </ac:spMkLst>
        </pc:spChg>
        <pc:grpChg chg="del mod">
          <ac:chgData name="Inga Borgvall" userId="d6207815-94c2-42b2-a2af-6d60dd462042" providerId="ADAL" clId="{EB457316-5AF7-499F-BD32-6E12DFD8D547}" dt="2023-02-14T08:53:09.350" v="305" actId="165"/>
          <ac:grpSpMkLst>
            <pc:docMk/>
            <pc:sldMk cId="1053943299" sldId="3008"/>
            <ac:grpSpMk id="2" creationId="{8CD4BA13-D225-A41E-B9C4-2F86C4CCF18A}"/>
          </ac:grpSpMkLst>
        </pc:grpChg>
        <pc:grpChg chg="add mod">
          <ac:chgData name="Inga Borgvall" userId="d6207815-94c2-42b2-a2af-6d60dd462042" providerId="ADAL" clId="{EB457316-5AF7-499F-BD32-6E12DFD8D547}" dt="2023-02-14T08:57:16.755" v="360" actId="12789"/>
          <ac:grpSpMkLst>
            <pc:docMk/>
            <pc:sldMk cId="1053943299" sldId="3008"/>
            <ac:grpSpMk id="27" creationId="{BAA06C29-521F-C932-3D2B-A34521CBED8D}"/>
          </ac:grpSpMkLst>
        </pc:grpChg>
        <pc:grpChg chg="add mod">
          <ac:chgData name="Inga Borgvall" userId="d6207815-94c2-42b2-a2af-6d60dd462042" providerId="ADAL" clId="{EB457316-5AF7-499F-BD32-6E12DFD8D547}" dt="2023-02-14T08:57:16.755" v="360" actId="12789"/>
          <ac:grpSpMkLst>
            <pc:docMk/>
            <pc:sldMk cId="1053943299" sldId="3008"/>
            <ac:grpSpMk id="28" creationId="{D5F17B02-FF86-8C59-B0CA-AB05271DBE1D}"/>
          </ac:grpSpMkLst>
        </pc:grpChg>
        <pc:grpChg chg="add mod">
          <ac:chgData name="Inga Borgvall" userId="d6207815-94c2-42b2-a2af-6d60dd462042" providerId="ADAL" clId="{EB457316-5AF7-499F-BD32-6E12DFD8D547}" dt="2023-02-14T08:57:16.755" v="360" actId="12789"/>
          <ac:grpSpMkLst>
            <pc:docMk/>
            <pc:sldMk cId="1053943299" sldId="3008"/>
            <ac:grpSpMk id="36" creationId="{96499140-C6C0-E0DF-14B0-DF9733B4DC36}"/>
          </ac:grpSpMkLst>
        </pc:grpChg>
        <pc:grpChg chg="add mod">
          <ac:chgData name="Inga Borgvall" userId="d6207815-94c2-42b2-a2af-6d60dd462042" providerId="ADAL" clId="{EB457316-5AF7-499F-BD32-6E12DFD8D547}" dt="2023-02-14T08:57:16.755" v="360" actId="12789"/>
          <ac:grpSpMkLst>
            <pc:docMk/>
            <pc:sldMk cId="1053943299" sldId="3008"/>
            <ac:grpSpMk id="37" creationId="{8B63F3D3-59BE-5D63-8877-1BDDCA1FB5DB}"/>
          </ac:grpSpMkLst>
        </pc:grpChg>
        <pc:grpChg chg="add mod">
          <ac:chgData name="Inga Borgvall" userId="d6207815-94c2-42b2-a2af-6d60dd462042" providerId="ADAL" clId="{EB457316-5AF7-499F-BD32-6E12DFD8D547}" dt="2023-02-14T08:57:16.755" v="360" actId="12789"/>
          <ac:grpSpMkLst>
            <pc:docMk/>
            <pc:sldMk cId="1053943299" sldId="3008"/>
            <ac:grpSpMk id="50" creationId="{C35445F7-BCC3-6517-F458-633CC7836519}"/>
          </ac:grpSpMkLst>
        </pc:grpChg>
        <pc:grpChg chg="add mod">
          <ac:chgData name="Inga Borgvall" userId="d6207815-94c2-42b2-a2af-6d60dd462042" providerId="ADAL" clId="{EB457316-5AF7-499F-BD32-6E12DFD8D547}" dt="2023-02-14T08:57:16.755" v="360" actId="12789"/>
          <ac:grpSpMkLst>
            <pc:docMk/>
            <pc:sldMk cId="1053943299" sldId="3008"/>
            <ac:grpSpMk id="51" creationId="{DEC39D26-88FC-4A7E-FA1E-6ACA344A97A9}"/>
          </ac:grpSpMkLst>
        </pc:grpChg>
        <pc:grpChg chg="add mod">
          <ac:chgData name="Inga Borgvall" userId="d6207815-94c2-42b2-a2af-6d60dd462042" providerId="ADAL" clId="{EB457316-5AF7-499F-BD32-6E12DFD8D547}" dt="2023-02-14T08:57:16.755" v="360" actId="12789"/>
          <ac:grpSpMkLst>
            <pc:docMk/>
            <pc:sldMk cId="1053943299" sldId="3008"/>
            <ac:grpSpMk id="52" creationId="{DDBDE80A-700A-1A70-369B-B87885C4CC5C}"/>
          </ac:grpSpMkLst>
        </pc:grpChg>
        <pc:grpChg chg="add mod">
          <ac:chgData name="Inga Borgvall" userId="d6207815-94c2-42b2-a2af-6d60dd462042" providerId="ADAL" clId="{EB457316-5AF7-499F-BD32-6E12DFD8D547}" dt="2023-02-14T08:57:16.755" v="360" actId="12789"/>
          <ac:grpSpMkLst>
            <pc:docMk/>
            <pc:sldMk cId="1053943299" sldId="3008"/>
            <ac:grpSpMk id="53" creationId="{4296B967-D779-BE33-8A01-B40E2FABAE9E}"/>
          </ac:grpSpMkLst>
        </pc:grpChg>
        <pc:grpChg chg="add mod">
          <ac:chgData name="Inga Borgvall" userId="d6207815-94c2-42b2-a2af-6d60dd462042" providerId="ADAL" clId="{EB457316-5AF7-499F-BD32-6E12DFD8D547}" dt="2023-02-14T08:57:16.755" v="360" actId="12789"/>
          <ac:grpSpMkLst>
            <pc:docMk/>
            <pc:sldMk cId="1053943299" sldId="3008"/>
            <ac:grpSpMk id="54" creationId="{73530FAF-AE62-D7F5-025D-3B1A559EFF4C}"/>
          </ac:grpSpMkLst>
        </pc:grpChg>
        <pc:cxnChg chg="add mod">
          <ac:chgData name="Inga Borgvall" userId="d6207815-94c2-42b2-a2af-6d60dd462042" providerId="ADAL" clId="{EB457316-5AF7-499F-BD32-6E12DFD8D547}" dt="2023-02-14T08:54:14.672" v="322" actId="164"/>
          <ac:cxnSpMkLst>
            <pc:docMk/>
            <pc:sldMk cId="1053943299" sldId="3008"/>
            <ac:cxnSpMk id="26" creationId="{C70ECAA4-C2AF-C9E5-E29E-B5BC090C87E8}"/>
          </ac:cxnSpMkLst>
        </pc:cxnChg>
        <pc:cxnChg chg="add mod">
          <ac:chgData name="Inga Borgvall" userId="d6207815-94c2-42b2-a2af-6d60dd462042" providerId="ADAL" clId="{EB457316-5AF7-499F-BD32-6E12DFD8D547}" dt="2023-02-14T08:55:17.574" v="345" actId="164"/>
          <ac:cxnSpMkLst>
            <pc:docMk/>
            <pc:sldMk cId="1053943299" sldId="3008"/>
            <ac:cxnSpMk id="29" creationId="{72CCC74F-9030-6802-F112-866E2A271DB8}"/>
          </ac:cxnSpMkLst>
        </pc:cxnChg>
        <pc:cxnChg chg="add mod">
          <ac:chgData name="Inga Borgvall" userId="d6207815-94c2-42b2-a2af-6d60dd462042" providerId="ADAL" clId="{EB457316-5AF7-499F-BD32-6E12DFD8D547}" dt="2023-02-14T08:55:28.999" v="347" actId="164"/>
          <ac:cxnSpMkLst>
            <pc:docMk/>
            <pc:sldMk cId="1053943299" sldId="3008"/>
            <ac:cxnSpMk id="30" creationId="{7827DC38-7BEC-5F05-E374-3A405BD1D2A3}"/>
          </ac:cxnSpMkLst>
        </pc:cxnChg>
        <pc:cxnChg chg="add mod">
          <ac:chgData name="Inga Borgvall" userId="d6207815-94c2-42b2-a2af-6d60dd462042" providerId="ADAL" clId="{EB457316-5AF7-499F-BD32-6E12DFD8D547}" dt="2023-02-14T08:55:38.236" v="349" actId="164"/>
          <ac:cxnSpMkLst>
            <pc:docMk/>
            <pc:sldMk cId="1053943299" sldId="3008"/>
            <ac:cxnSpMk id="31" creationId="{E20AFB99-B81A-E807-307E-A309F2383D88}"/>
          </ac:cxnSpMkLst>
        </pc:cxnChg>
        <pc:cxnChg chg="add mod">
          <ac:chgData name="Inga Borgvall" userId="d6207815-94c2-42b2-a2af-6d60dd462042" providerId="ADAL" clId="{EB457316-5AF7-499F-BD32-6E12DFD8D547}" dt="2023-02-14T08:55:50.991" v="351" actId="164"/>
          <ac:cxnSpMkLst>
            <pc:docMk/>
            <pc:sldMk cId="1053943299" sldId="3008"/>
            <ac:cxnSpMk id="32" creationId="{0C79433D-1AFD-C908-EE5D-0AC68401B5D3}"/>
          </ac:cxnSpMkLst>
        </pc:cxnChg>
        <pc:cxnChg chg="add mod">
          <ac:chgData name="Inga Borgvall" userId="d6207815-94c2-42b2-a2af-6d60dd462042" providerId="ADAL" clId="{EB457316-5AF7-499F-BD32-6E12DFD8D547}" dt="2023-02-14T08:55:58.775" v="353" actId="164"/>
          <ac:cxnSpMkLst>
            <pc:docMk/>
            <pc:sldMk cId="1053943299" sldId="3008"/>
            <ac:cxnSpMk id="33" creationId="{DBFBD4EE-6F45-1FAC-F134-1BDA1E998BC9}"/>
          </ac:cxnSpMkLst>
        </pc:cxnChg>
        <pc:cxnChg chg="add mod">
          <ac:chgData name="Inga Borgvall" userId="d6207815-94c2-42b2-a2af-6d60dd462042" providerId="ADAL" clId="{EB457316-5AF7-499F-BD32-6E12DFD8D547}" dt="2023-02-14T08:56:06.467" v="355" actId="164"/>
          <ac:cxnSpMkLst>
            <pc:docMk/>
            <pc:sldMk cId="1053943299" sldId="3008"/>
            <ac:cxnSpMk id="34" creationId="{9596849A-210F-134F-01F5-EEF3FE7F2430}"/>
          </ac:cxnSpMkLst>
        </pc:cxnChg>
        <pc:cxnChg chg="add mod">
          <ac:chgData name="Inga Borgvall" userId="d6207815-94c2-42b2-a2af-6d60dd462042" providerId="ADAL" clId="{EB457316-5AF7-499F-BD32-6E12DFD8D547}" dt="2023-02-14T08:56:15.137" v="357" actId="164"/>
          <ac:cxnSpMkLst>
            <pc:docMk/>
            <pc:sldMk cId="1053943299" sldId="3008"/>
            <ac:cxnSpMk id="35" creationId="{6F8BA4F6-4673-48FD-96FD-773DB1B4D899}"/>
          </ac:cxnSpMkLst>
        </pc:cxnChg>
        <pc:cxnChg chg="del mod">
          <ac:chgData name="Inga Borgvall" userId="d6207815-94c2-42b2-a2af-6d60dd462042" providerId="ADAL" clId="{EB457316-5AF7-499F-BD32-6E12DFD8D547}" dt="2023-02-14T08:53:54.580" v="318" actId="478"/>
          <ac:cxnSpMkLst>
            <pc:docMk/>
            <pc:sldMk cId="1053943299" sldId="3008"/>
            <ac:cxnSpMk id="40" creationId="{207AEDEE-D6D6-8C2F-72FB-E988F4867798}"/>
          </ac:cxnSpMkLst>
        </pc:cxnChg>
        <pc:cxnChg chg="del mod">
          <ac:chgData name="Inga Borgvall" userId="d6207815-94c2-42b2-a2af-6d60dd462042" providerId="ADAL" clId="{EB457316-5AF7-499F-BD32-6E12DFD8D547}" dt="2023-02-14T08:53:53.303" v="317" actId="478"/>
          <ac:cxnSpMkLst>
            <pc:docMk/>
            <pc:sldMk cId="1053943299" sldId="3008"/>
            <ac:cxnSpMk id="41" creationId="{E946CA81-D1E5-75F1-7806-116D11E227D7}"/>
          </ac:cxnSpMkLst>
        </pc:cxnChg>
        <pc:cxnChg chg="del mod">
          <ac:chgData name="Inga Borgvall" userId="d6207815-94c2-42b2-a2af-6d60dd462042" providerId="ADAL" clId="{EB457316-5AF7-499F-BD32-6E12DFD8D547}" dt="2023-02-14T08:53:52.549" v="316" actId="478"/>
          <ac:cxnSpMkLst>
            <pc:docMk/>
            <pc:sldMk cId="1053943299" sldId="3008"/>
            <ac:cxnSpMk id="42" creationId="{DCB29AEE-A5ED-F31E-D4E9-27441399C8D5}"/>
          </ac:cxnSpMkLst>
        </pc:cxnChg>
        <pc:cxnChg chg="del mod">
          <ac:chgData name="Inga Borgvall" userId="d6207815-94c2-42b2-a2af-6d60dd462042" providerId="ADAL" clId="{EB457316-5AF7-499F-BD32-6E12DFD8D547}" dt="2023-02-14T08:53:51.208" v="315" actId="478"/>
          <ac:cxnSpMkLst>
            <pc:docMk/>
            <pc:sldMk cId="1053943299" sldId="3008"/>
            <ac:cxnSpMk id="43" creationId="{6261209E-B6D9-CDB7-370E-3FF41B0E99E8}"/>
          </ac:cxnSpMkLst>
        </pc:cxnChg>
        <pc:cxnChg chg="del mod">
          <ac:chgData name="Inga Borgvall" userId="d6207815-94c2-42b2-a2af-6d60dd462042" providerId="ADAL" clId="{EB457316-5AF7-499F-BD32-6E12DFD8D547}" dt="2023-02-14T08:53:49.857" v="314" actId="478"/>
          <ac:cxnSpMkLst>
            <pc:docMk/>
            <pc:sldMk cId="1053943299" sldId="3008"/>
            <ac:cxnSpMk id="44" creationId="{097D5B69-3049-65E8-7CA7-0CC8835864EE}"/>
          </ac:cxnSpMkLst>
        </pc:cxnChg>
        <pc:cxnChg chg="del mod">
          <ac:chgData name="Inga Borgvall" userId="d6207815-94c2-42b2-a2af-6d60dd462042" providerId="ADAL" clId="{EB457316-5AF7-499F-BD32-6E12DFD8D547}" dt="2023-02-14T08:53:49.088" v="313" actId="478"/>
          <ac:cxnSpMkLst>
            <pc:docMk/>
            <pc:sldMk cId="1053943299" sldId="3008"/>
            <ac:cxnSpMk id="45" creationId="{7CA42C82-0A1F-3F2A-7177-69C3816205C4}"/>
          </ac:cxnSpMkLst>
        </pc:cxnChg>
        <pc:cxnChg chg="del mod">
          <ac:chgData name="Inga Borgvall" userId="d6207815-94c2-42b2-a2af-6d60dd462042" providerId="ADAL" clId="{EB457316-5AF7-499F-BD32-6E12DFD8D547}" dt="2023-02-14T08:53:48.034" v="312" actId="478"/>
          <ac:cxnSpMkLst>
            <pc:docMk/>
            <pc:sldMk cId="1053943299" sldId="3008"/>
            <ac:cxnSpMk id="46" creationId="{85F64433-5A57-69E6-1A4F-1CFAE07134FC}"/>
          </ac:cxnSpMkLst>
        </pc:cxnChg>
        <pc:cxnChg chg="del mod">
          <ac:chgData name="Inga Borgvall" userId="d6207815-94c2-42b2-a2af-6d60dd462042" providerId="ADAL" clId="{EB457316-5AF7-499F-BD32-6E12DFD8D547}" dt="2023-02-14T08:53:47.296" v="311" actId="478"/>
          <ac:cxnSpMkLst>
            <pc:docMk/>
            <pc:sldMk cId="1053943299" sldId="3008"/>
            <ac:cxnSpMk id="47" creationId="{9E26580B-2FD8-4952-7D20-3513F0921B83}"/>
          </ac:cxnSpMkLst>
        </pc:cxnChg>
        <pc:cxnChg chg="mod">
          <ac:chgData name="Inga Borgvall" userId="d6207815-94c2-42b2-a2af-6d60dd462042" providerId="ADAL" clId="{EB457316-5AF7-499F-BD32-6E12DFD8D547}" dt="2023-02-14T08:54:22.780" v="323" actId="164"/>
          <ac:cxnSpMkLst>
            <pc:docMk/>
            <pc:sldMk cId="1053943299" sldId="3008"/>
            <ac:cxnSpMk id="48" creationId="{75874DA1-31E9-76A2-01C9-8DB3B52735E3}"/>
          </ac:cxnSpMkLst>
        </pc:cxnChg>
      </pc:sldChg>
      <pc:sldChg chg="addSp delSp modSp mod chgLayout">
        <pc:chgData name="Inga Borgvall" userId="d6207815-94c2-42b2-a2af-6d60dd462042" providerId="ADAL" clId="{EB457316-5AF7-499F-BD32-6E12DFD8D547}" dt="2023-02-15T10:33:39.860" v="1510" actId="1076"/>
        <pc:sldMkLst>
          <pc:docMk/>
          <pc:sldMk cId="2896277370" sldId="3017"/>
        </pc:sldMkLst>
        <pc:spChg chg="add del mod ord">
          <ac:chgData name="Inga Borgvall" userId="d6207815-94c2-42b2-a2af-6d60dd462042" providerId="ADAL" clId="{EB457316-5AF7-499F-BD32-6E12DFD8D547}" dt="2023-02-14T09:30:20.277" v="472" actId="478"/>
          <ac:spMkLst>
            <pc:docMk/>
            <pc:sldMk cId="2896277370" sldId="3017"/>
            <ac:spMk id="3" creationId="{24BD7B3D-6334-7672-A257-794191F8A2A2}"/>
          </ac:spMkLst>
        </pc:spChg>
        <pc:spChg chg="add del mod">
          <ac:chgData name="Inga Borgvall" userId="d6207815-94c2-42b2-a2af-6d60dd462042" providerId="ADAL" clId="{EB457316-5AF7-499F-BD32-6E12DFD8D547}" dt="2023-02-14T09:46:31.056" v="483" actId="478"/>
          <ac:spMkLst>
            <pc:docMk/>
            <pc:sldMk cId="2896277370" sldId="3017"/>
            <ac:spMk id="11" creationId="{855FF9B4-8E47-8819-E0D5-7D1B062A9CC0}"/>
          </ac:spMkLst>
        </pc:spChg>
        <pc:spChg chg="add mod">
          <ac:chgData name="Inga Borgvall" userId="d6207815-94c2-42b2-a2af-6d60dd462042" providerId="ADAL" clId="{EB457316-5AF7-499F-BD32-6E12DFD8D547}" dt="2023-02-14T11:51:58.470" v="670" actId="1076"/>
          <ac:spMkLst>
            <pc:docMk/>
            <pc:sldMk cId="2896277370" sldId="3017"/>
            <ac:spMk id="12" creationId="{84BE296B-DDE4-B266-5089-548893548329}"/>
          </ac:spMkLst>
        </pc:spChg>
        <pc:spChg chg="add mod">
          <ac:chgData name="Inga Borgvall" userId="d6207815-94c2-42b2-a2af-6d60dd462042" providerId="ADAL" clId="{EB457316-5AF7-499F-BD32-6E12DFD8D547}" dt="2023-02-14T09:57:22.174" v="529" actId="164"/>
          <ac:spMkLst>
            <pc:docMk/>
            <pc:sldMk cId="2896277370" sldId="3017"/>
            <ac:spMk id="13" creationId="{E20FDE61-DEEF-541F-3C19-AAC26A01BB2C}"/>
          </ac:spMkLst>
        </pc:spChg>
        <pc:spChg chg="mod">
          <ac:chgData name="Inga Borgvall" userId="d6207815-94c2-42b2-a2af-6d60dd462042" providerId="ADAL" clId="{EB457316-5AF7-499F-BD32-6E12DFD8D547}" dt="2023-02-14T11:52:07.969" v="673" actId="404"/>
          <ac:spMkLst>
            <pc:docMk/>
            <pc:sldMk cId="2896277370" sldId="3017"/>
            <ac:spMk id="23" creationId="{FC068992-25D9-7C09-92A8-D0942E8B4E90}"/>
          </ac:spMkLst>
        </pc:spChg>
        <pc:spChg chg="add mod">
          <ac:chgData name="Inga Borgvall" userId="d6207815-94c2-42b2-a2af-6d60dd462042" providerId="ADAL" clId="{EB457316-5AF7-499F-BD32-6E12DFD8D547}" dt="2023-02-14T12:04:13.846" v="846" actId="1035"/>
          <ac:spMkLst>
            <pc:docMk/>
            <pc:sldMk cId="2896277370" sldId="3017"/>
            <ac:spMk id="32" creationId="{92E3D5A1-04F0-F30B-79A6-0883F6AB455A}"/>
          </ac:spMkLst>
        </pc:spChg>
        <pc:spChg chg="add mod">
          <ac:chgData name="Inga Borgvall" userId="d6207815-94c2-42b2-a2af-6d60dd462042" providerId="ADAL" clId="{EB457316-5AF7-499F-BD32-6E12DFD8D547}" dt="2023-02-14T12:05:00.103" v="868" actId="1036"/>
          <ac:spMkLst>
            <pc:docMk/>
            <pc:sldMk cId="2896277370" sldId="3017"/>
            <ac:spMk id="33" creationId="{33380F23-7E9C-49C3-A915-4B6ECF06E8E0}"/>
          </ac:spMkLst>
        </pc:spChg>
        <pc:spChg chg="add mod topLvl">
          <ac:chgData name="Inga Borgvall" userId="d6207815-94c2-42b2-a2af-6d60dd462042" providerId="ADAL" clId="{EB457316-5AF7-499F-BD32-6E12DFD8D547}" dt="2023-02-14T13:13:45.788" v="1158" actId="164"/>
          <ac:spMkLst>
            <pc:docMk/>
            <pc:sldMk cId="2896277370" sldId="3017"/>
            <ac:spMk id="34" creationId="{4DC1D052-14AD-223D-A074-C0E793E9C25E}"/>
          </ac:spMkLst>
        </pc:spChg>
        <pc:spChg chg="add del mod">
          <ac:chgData name="Inga Borgvall" userId="d6207815-94c2-42b2-a2af-6d60dd462042" providerId="ADAL" clId="{EB457316-5AF7-499F-BD32-6E12DFD8D547}" dt="2023-02-14T12:06:16.888" v="886" actId="478"/>
          <ac:spMkLst>
            <pc:docMk/>
            <pc:sldMk cId="2896277370" sldId="3017"/>
            <ac:spMk id="38" creationId="{94D10069-E276-637D-4F88-40FBAEB042A5}"/>
          </ac:spMkLst>
        </pc:spChg>
        <pc:spChg chg="add del">
          <ac:chgData name="Inga Borgvall" userId="d6207815-94c2-42b2-a2af-6d60dd462042" providerId="ADAL" clId="{EB457316-5AF7-499F-BD32-6E12DFD8D547}" dt="2023-02-14T13:01:08.743" v="925" actId="478"/>
          <ac:spMkLst>
            <pc:docMk/>
            <pc:sldMk cId="2896277370" sldId="3017"/>
            <ac:spMk id="40" creationId="{8337AF72-9D2E-DC58-34C6-A0E876249AD6}"/>
          </ac:spMkLst>
        </pc:spChg>
        <pc:spChg chg="add mod ord">
          <ac:chgData name="Inga Borgvall" userId="d6207815-94c2-42b2-a2af-6d60dd462042" providerId="ADAL" clId="{EB457316-5AF7-499F-BD32-6E12DFD8D547}" dt="2023-02-14T13:04:13.816" v="1026" actId="207"/>
          <ac:spMkLst>
            <pc:docMk/>
            <pc:sldMk cId="2896277370" sldId="3017"/>
            <ac:spMk id="42" creationId="{BD346F5A-C144-446E-FF1B-BDE3326F0CDA}"/>
          </ac:spMkLst>
        </pc:spChg>
        <pc:spChg chg="add mod">
          <ac:chgData name="Inga Borgvall" userId="d6207815-94c2-42b2-a2af-6d60dd462042" providerId="ADAL" clId="{EB457316-5AF7-499F-BD32-6E12DFD8D547}" dt="2023-02-15T10:33:33.348" v="1509" actId="1076"/>
          <ac:spMkLst>
            <pc:docMk/>
            <pc:sldMk cId="2896277370" sldId="3017"/>
            <ac:spMk id="43" creationId="{4F5F91F0-AC7D-AFFE-08DF-E2DB8DAC2159}"/>
          </ac:spMkLst>
        </pc:spChg>
        <pc:spChg chg="add mod">
          <ac:chgData name="Inga Borgvall" userId="d6207815-94c2-42b2-a2af-6d60dd462042" providerId="ADAL" clId="{EB457316-5AF7-499F-BD32-6E12DFD8D547}" dt="2023-02-15T10:33:39.860" v="1510" actId="1076"/>
          <ac:spMkLst>
            <pc:docMk/>
            <pc:sldMk cId="2896277370" sldId="3017"/>
            <ac:spMk id="45" creationId="{D9617B31-781E-67C6-F1D0-416CC88E144F}"/>
          </ac:spMkLst>
        </pc:spChg>
        <pc:spChg chg="add mod">
          <ac:chgData name="Inga Borgvall" userId="d6207815-94c2-42b2-a2af-6d60dd462042" providerId="ADAL" clId="{EB457316-5AF7-499F-BD32-6E12DFD8D547}" dt="2023-02-15T10:33:20.126" v="1507" actId="1035"/>
          <ac:spMkLst>
            <pc:docMk/>
            <pc:sldMk cId="2896277370" sldId="3017"/>
            <ac:spMk id="46" creationId="{8CC09D81-344C-455F-EBD7-410AD219A67C}"/>
          </ac:spMkLst>
        </pc:spChg>
        <pc:spChg chg="add mod">
          <ac:chgData name="Inga Borgvall" userId="d6207815-94c2-42b2-a2af-6d60dd462042" providerId="ADAL" clId="{EB457316-5AF7-499F-BD32-6E12DFD8D547}" dt="2023-02-14T13:17:20.340" v="1178" actId="20577"/>
          <ac:spMkLst>
            <pc:docMk/>
            <pc:sldMk cId="2896277370" sldId="3017"/>
            <ac:spMk id="51" creationId="{73414DBD-E90A-F346-B836-E4C8214589D0}"/>
          </ac:spMkLst>
        </pc:spChg>
        <pc:spChg chg="add mod">
          <ac:chgData name="Inga Borgvall" userId="d6207815-94c2-42b2-a2af-6d60dd462042" providerId="ADAL" clId="{EB457316-5AF7-499F-BD32-6E12DFD8D547}" dt="2023-02-15T10:33:20.126" v="1507" actId="1035"/>
          <ac:spMkLst>
            <pc:docMk/>
            <pc:sldMk cId="2896277370" sldId="3017"/>
            <ac:spMk id="52" creationId="{9FD69C72-4026-D5FB-45D1-620A76123F4F}"/>
          </ac:spMkLst>
        </pc:spChg>
        <pc:grpChg chg="mod">
          <ac:chgData name="Inga Borgvall" userId="d6207815-94c2-42b2-a2af-6d60dd462042" providerId="ADAL" clId="{EB457316-5AF7-499F-BD32-6E12DFD8D547}" dt="2023-02-14T13:16:20.838" v="1168" actId="14861"/>
          <ac:grpSpMkLst>
            <pc:docMk/>
            <pc:sldMk cId="2896277370" sldId="3017"/>
            <ac:grpSpMk id="16" creationId="{3672EADD-C985-FA5E-6C44-211CF1F484D9}"/>
          </ac:grpSpMkLst>
        </pc:grpChg>
        <pc:grpChg chg="add mod">
          <ac:chgData name="Inga Borgvall" userId="d6207815-94c2-42b2-a2af-6d60dd462042" providerId="ADAL" clId="{EB457316-5AF7-499F-BD32-6E12DFD8D547}" dt="2023-02-14T11:51:58.470" v="670" actId="1076"/>
          <ac:grpSpMkLst>
            <pc:docMk/>
            <pc:sldMk cId="2896277370" sldId="3017"/>
            <ac:grpSpMk id="17" creationId="{85624C7A-6BEC-28DD-80EA-65FDFDC12924}"/>
          </ac:grpSpMkLst>
        </pc:grpChg>
        <pc:grpChg chg="mod">
          <ac:chgData name="Inga Borgvall" userId="d6207815-94c2-42b2-a2af-6d60dd462042" providerId="ADAL" clId="{EB457316-5AF7-499F-BD32-6E12DFD8D547}" dt="2023-02-14T13:16:20.838" v="1168" actId="14861"/>
          <ac:grpSpMkLst>
            <pc:docMk/>
            <pc:sldMk cId="2896277370" sldId="3017"/>
            <ac:grpSpMk id="19" creationId="{7BBE5065-146E-688C-B0DA-63C6D94F2CA2}"/>
          </ac:grpSpMkLst>
        </pc:grpChg>
        <pc:grpChg chg="add del mod">
          <ac:chgData name="Inga Borgvall" userId="d6207815-94c2-42b2-a2af-6d60dd462042" providerId="ADAL" clId="{EB457316-5AF7-499F-BD32-6E12DFD8D547}" dt="2023-02-14T12:04:41.829" v="849" actId="165"/>
          <ac:grpSpMkLst>
            <pc:docMk/>
            <pc:sldMk cId="2896277370" sldId="3017"/>
            <ac:grpSpMk id="36" creationId="{25BD0480-B89A-5233-6EF7-E4F10F00ABB0}"/>
          </ac:grpSpMkLst>
        </pc:grpChg>
        <pc:grpChg chg="add del mod">
          <ac:chgData name="Inga Borgvall" userId="d6207815-94c2-42b2-a2af-6d60dd462042" providerId="ADAL" clId="{EB457316-5AF7-499F-BD32-6E12DFD8D547}" dt="2023-02-14T13:13:03.892" v="1156" actId="165"/>
          <ac:grpSpMkLst>
            <pc:docMk/>
            <pc:sldMk cId="2896277370" sldId="3017"/>
            <ac:grpSpMk id="37" creationId="{806F02A4-B9BA-7EF7-AB51-D11C3D50AE1E}"/>
          </ac:grpSpMkLst>
        </pc:grpChg>
        <pc:grpChg chg="add mod">
          <ac:chgData name="Inga Borgvall" userId="d6207815-94c2-42b2-a2af-6d60dd462042" providerId="ADAL" clId="{EB457316-5AF7-499F-BD32-6E12DFD8D547}" dt="2023-02-14T13:13:45.788" v="1158" actId="164"/>
          <ac:grpSpMkLst>
            <pc:docMk/>
            <pc:sldMk cId="2896277370" sldId="3017"/>
            <ac:grpSpMk id="47" creationId="{B66AB720-1AC1-0427-7563-48EA0DFE73EB}"/>
          </ac:grpSpMkLst>
        </pc:grpChg>
        <pc:grpChg chg="add del mod">
          <ac:chgData name="Inga Borgvall" userId="d6207815-94c2-42b2-a2af-6d60dd462042" providerId="ADAL" clId="{EB457316-5AF7-499F-BD32-6E12DFD8D547}" dt="2023-02-14T13:15:48.124" v="1164" actId="165"/>
          <ac:grpSpMkLst>
            <pc:docMk/>
            <pc:sldMk cId="2896277370" sldId="3017"/>
            <ac:grpSpMk id="48" creationId="{B480B84F-EEF8-4D61-7E44-AA609E260E5E}"/>
          </ac:grpSpMkLst>
        </pc:grpChg>
        <pc:picChg chg="add del mod ord">
          <ac:chgData name="Inga Borgvall" userId="d6207815-94c2-42b2-a2af-6d60dd462042" providerId="ADAL" clId="{EB457316-5AF7-499F-BD32-6E12DFD8D547}" dt="2023-02-14T10:41:09.401" v="586" actId="21"/>
          <ac:picMkLst>
            <pc:docMk/>
            <pc:sldMk cId="2896277370" sldId="3017"/>
            <ac:picMk id="2" creationId="{149B7CD9-4742-3F17-6064-041C8C6EBEE2}"/>
          </ac:picMkLst>
        </pc:picChg>
        <pc:picChg chg="add mod ord">
          <ac:chgData name="Inga Borgvall" userId="d6207815-94c2-42b2-a2af-6d60dd462042" providerId="ADAL" clId="{EB457316-5AF7-499F-BD32-6E12DFD8D547}" dt="2023-02-14T12:01:09.713" v="795" actId="1076"/>
          <ac:picMkLst>
            <pc:docMk/>
            <pc:sldMk cId="2896277370" sldId="3017"/>
            <ac:picMk id="3" creationId="{4972A9D0-7CE3-386A-97CB-DE1D8AA9070B}"/>
          </ac:picMkLst>
        </pc:picChg>
        <pc:picChg chg="del mod">
          <ac:chgData name="Inga Borgvall" userId="d6207815-94c2-42b2-a2af-6d60dd462042" providerId="ADAL" clId="{EB457316-5AF7-499F-BD32-6E12DFD8D547}" dt="2023-02-14T09:57:57.946" v="536" actId="478"/>
          <ac:picMkLst>
            <pc:docMk/>
            <pc:sldMk cId="2896277370" sldId="3017"/>
            <ac:picMk id="4" creationId="{01832E42-0317-6623-5E32-6F6B07B89C86}"/>
          </ac:picMkLst>
        </pc:picChg>
        <pc:picChg chg="mod modCrop">
          <ac:chgData name="Inga Borgvall" userId="d6207815-94c2-42b2-a2af-6d60dd462042" providerId="ADAL" clId="{EB457316-5AF7-499F-BD32-6E12DFD8D547}" dt="2023-02-14T09:57:22.174" v="529" actId="164"/>
          <ac:picMkLst>
            <pc:docMk/>
            <pc:sldMk cId="2896277370" sldId="3017"/>
            <ac:picMk id="5" creationId="{2532A0E8-D41A-6AC5-DD88-151AE473B74C}"/>
          </ac:picMkLst>
        </pc:picChg>
        <pc:picChg chg="mod">
          <ac:chgData name="Inga Borgvall" userId="d6207815-94c2-42b2-a2af-6d60dd462042" providerId="ADAL" clId="{EB457316-5AF7-499F-BD32-6E12DFD8D547}" dt="2023-02-14T09:48:28.540" v="485" actId="1076"/>
          <ac:picMkLst>
            <pc:docMk/>
            <pc:sldMk cId="2896277370" sldId="3017"/>
            <ac:picMk id="6" creationId="{D1FB3D02-2187-6C1C-4536-50C586C167A5}"/>
          </ac:picMkLst>
        </pc:picChg>
        <pc:picChg chg="add mod">
          <ac:chgData name="Inga Borgvall" userId="d6207815-94c2-42b2-a2af-6d60dd462042" providerId="ADAL" clId="{EB457316-5AF7-499F-BD32-6E12DFD8D547}" dt="2023-02-14T09:51:34.062" v="503" actId="1076"/>
          <ac:picMkLst>
            <pc:docMk/>
            <pc:sldMk cId="2896277370" sldId="3017"/>
            <ac:picMk id="15" creationId="{2532A0E8-D41A-6AC5-DD88-151AE473B74C}"/>
          </ac:picMkLst>
        </pc:picChg>
        <pc:picChg chg="add del mod">
          <ac:chgData name="Inga Borgvall" userId="d6207815-94c2-42b2-a2af-6d60dd462042" providerId="ADAL" clId="{EB457316-5AF7-499F-BD32-6E12DFD8D547}" dt="2023-02-14T10:32:44.479" v="562" actId="478"/>
          <ac:picMkLst>
            <pc:docMk/>
            <pc:sldMk cId="2896277370" sldId="3017"/>
            <ac:picMk id="21" creationId="{1B235B54-7B2C-0478-C2C6-68566D72A0CD}"/>
          </ac:picMkLst>
        </pc:picChg>
        <pc:picChg chg="add del mod">
          <ac:chgData name="Inga Borgvall" userId="d6207815-94c2-42b2-a2af-6d60dd462042" providerId="ADAL" clId="{EB457316-5AF7-499F-BD32-6E12DFD8D547}" dt="2023-02-14T10:41:18.224" v="587" actId="21"/>
          <ac:picMkLst>
            <pc:docMk/>
            <pc:sldMk cId="2896277370" sldId="3017"/>
            <ac:picMk id="25" creationId="{02521A23-117A-1226-67CA-AB0B4CF7A0B0}"/>
          </ac:picMkLst>
        </pc:picChg>
        <pc:picChg chg="add del mod">
          <ac:chgData name="Inga Borgvall" userId="d6207815-94c2-42b2-a2af-6d60dd462042" providerId="ADAL" clId="{EB457316-5AF7-499F-BD32-6E12DFD8D547}" dt="2023-02-14T10:41:18.224" v="587" actId="21"/>
          <ac:picMkLst>
            <pc:docMk/>
            <pc:sldMk cId="2896277370" sldId="3017"/>
            <ac:picMk id="27" creationId="{F8AC66EA-F92E-3A1A-0762-D867DF312581}"/>
          </ac:picMkLst>
        </pc:picChg>
        <pc:picChg chg="add del mod">
          <ac:chgData name="Inga Borgvall" userId="d6207815-94c2-42b2-a2af-6d60dd462042" providerId="ADAL" clId="{EB457316-5AF7-499F-BD32-6E12DFD8D547}" dt="2023-02-14T10:41:18.224" v="587" actId="21"/>
          <ac:picMkLst>
            <pc:docMk/>
            <pc:sldMk cId="2896277370" sldId="3017"/>
            <ac:picMk id="29" creationId="{666F1C49-93D9-836A-605A-08C2FC573DCC}"/>
          </ac:picMkLst>
        </pc:picChg>
        <pc:picChg chg="add del mod">
          <ac:chgData name="Inga Borgvall" userId="d6207815-94c2-42b2-a2af-6d60dd462042" providerId="ADAL" clId="{EB457316-5AF7-499F-BD32-6E12DFD8D547}" dt="2023-02-14T10:41:18.224" v="587" actId="21"/>
          <ac:picMkLst>
            <pc:docMk/>
            <pc:sldMk cId="2896277370" sldId="3017"/>
            <ac:picMk id="31" creationId="{E8892C25-8348-EB85-B117-C37F704FE280}"/>
          </ac:picMkLst>
        </pc:picChg>
        <pc:picChg chg="add mod topLvl">
          <ac:chgData name="Inga Borgvall" userId="d6207815-94c2-42b2-a2af-6d60dd462042" providerId="ADAL" clId="{EB457316-5AF7-499F-BD32-6E12DFD8D547}" dt="2023-02-14T13:13:45.788" v="1158" actId="164"/>
          <ac:picMkLst>
            <pc:docMk/>
            <pc:sldMk cId="2896277370" sldId="3017"/>
            <ac:picMk id="35" creationId="{ADB45929-F286-54B8-9F97-1D91A8F734EE}"/>
          </ac:picMkLst>
        </pc:picChg>
        <pc:picChg chg="add mod ord">
          <ac:chgData name="Inga Borgvall" userId="d6207815-94c2-42b2-a2af-6d60dd462042" providerId="ADAL" clId="{EB457316-5AF7-499F-BD32-6E12DFD8D547}" dt="2023-02-14T13:12:12.096" v="1155" actId="1037"/>
          <ac:picMkLst>
            <pc:docMk/>
            <pc:sldMk cId="2896277370" sldId="3017"/>
            <ac:picMk id="41" creationId="{4B8C6A10-6AA3-B7C5-B1E9-0F226E8FC9CF}"/>
          </ac:picMkLst>
        </pc:picChg>
        <pc:picChg chg="del mod topLvl">
          <ac:chgData name="Inga Borgvall" userId="d6207815-94c2-42b2-a2af-6d60dd462042" providerId="ADAL" clId="{EB457316-5AF7-499F-BD32-6E12DFD8D547}" dt="2023-02-14T13:15:51.277" v="1165" actId="478"/>
          <ac:picMkLst>
            <pc:docMk/>
            <pc:sldMk cId="2896277370" sldId="3017"/>
            <ac:picMk id="49" creationId="{4FFA040C-4CE3-B6D2-723E-A727471A7257}"/>
          </ac:picMkLst>
        </pc:picChg>
        <pc:picChg chg="mod topLvl modCrop">
          <ac:chgData name="Inga Borgvall" userId="d6207815-94c2-42b2-a2af-6d60dd462042" providerId="ADAL" clId="{EB457316-5AF7-499F-BD32-6E12DFD8D547}" dt="2023-02-14T13:16:33.520" v="1170" actId="1076"/>
          <ac:picMkLst>
            <pc:docMk/>
            <pc:sldMk cId="2896277370" sldId="3017"/>
            <ac:picMk id="50" creationId="{D04177C4-DC51-2AAB-2C02-827D504A2D92}"/>
          </ac:picMkLst>
        </pc:picChg>
      </pc:sldChg>
      <pc:sldChg chg="addCm delCm modNotesTx">
        <pc:chgData name="Inga Borgvall" userId="d6207815-94c2-42b2-a2af-6d60dd462042" providerId="ADAL" clId="{EB457316-5AF7-499F-BD32-6E12DFD8D547}" dt="2023-02-17T12:44:11.129" v="3480"/>
        <pc:sldMkLst>
          <pc:docMk/>
          <pc:sldMk cId="4197855754" sldId="3033"/>
        </pc:sldMkLst>
        <pc:extLst>
          <p:ext xmlns:p="http://schemas.openxmlformats.org/presentationml/2006/main" uri="{D6D511B9-2390-475A-947B-AFAB55BFBCF1}">
            <pc226:cmChg xmlns:pc226="http://schemas.microsoft.com/office/powerpoint/2022/06/main/command" chg="add del">
              <pc226:chgData name="Inga Borgvall" userId="d6207815-94c2-42b2-a2af-6d60dd462042" providerId="ADAL" clId="{EB457316-5AF7-499F-BD32-6E12DFD8D547}" dt="2023-02-17T12:44:11.129" v="3480"/>
              <pc2:cmMkLst xmlns:pc2="http://schemas.microsoft.com/office/powerpoint/2019/9/main/command">
                <pc:docMk/>
                <pc:sldMk cId="4197855754" sldId="3033"/>
                <pc2:cmMk id="{79D8C073-907C-467F-B5FF-D898A1D035C9}"/>
              </pc2:cmMkLst>
            </pc226:cmChg>
          </p:ext>
        </pc:extLst>
      </pc:sldChg>
      <pc:sldChg chg="modCm">
        <pc:chgData name="Inga Borgvall" userId="d6207815-94c2-42b2-a2af-6d60dd462042" providerId="ADAL" clId="{EB457316-5AF7-499F-BD32-6E12DFD8D547}" dt="2023-02-03T08:39:42.614" v="223" actId="2056"/>
        <pc:sldMkLst>
          <pc:docMk/>
          <pc:sldMk cId="2556870038" sldId="3050"/>
        </pc:sldMkLst>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03T08:39:42.614" v="223" actId="2056"/>
              <pc2:cmMkLst xmlns:pc2="http://schemas.microsoft.com/office/powerpoint/2019/9/main/command">
                <pc:docMk/>
                <pc:sldMk cId="2556870038" sldId="3050"/>
                <pc2:cmMk id="{419DE98D-9DE7-49E2-8AA4-CFECA72ADEC9}"/>
              </pc2:cmMkLst>
            </pc226:cmChg>
          </p:ext>
        </pc:extLst>
      </pc:sldChg>
      <pc:sldChg chg="addSp delSp modSp mod">
        <pc:chgData name="Inga Borgvall" userId="d6207815-94c2-42b2-a2af-6d60dd462042" providerId="ADAL" clId="{EB457316-5AF7-499F-BD32-6E12DFD8D547}" dt="2023-02-02T10:35:36.433" v="93"/>
        <pc:sldMkLst>
          <pc:docMk/>
          <pc:sldMk cId="3015254086" sldId="3054"/>
        </pc:sldMkLst>
        <pc:spChg chg="add mod">
          <ac:chgData name="Inga Borgvall" userId="d6207815-94c2-42b2-a2af-6d60dd462042" providerId="ADAL" clId="{EB457316-5AF7-499F-BD32-6E12DFD8D547}" dt="2023-02-02T10:35:15.521" v="85" actId="1076"/>
          <ac:spMkLst>
            <pc:docMk/>
            <pc:sldMk cId="3015254086" sldId="3054"/>
            <ac:spMk id="4" creationId="{DBC97D5C-24CD-FE87-1AD8-D8EF19DEAC2B}"/>
          </ac:spMkLst>
        </pc:spChg>
        <pc:spChg chg="add mod">
          <ac:chgData name="Inga Borgvall" userId="d6207815-94c2-42b2-a2af-6d60dd462042" providerId="ADAL" clId="{EB457316-5AF7-499F-BD32-6E12DFD8D547}" dt="2023-02-02T10:35:15.521" v="85" actId="1076"/>
          <ac:spMkLst>
            <pc:docMk/>
            <pc:sldMk cId="3015254086" sldId="3054"/>
            <ac:spMk id="5" creationId="{EAC3ED8D-7D35-AA6B-EFC1-9FE471778CEE}"/>
          </ac:spMkLst>
        </pc:spChg>
        <pc:spChg chg="add del mod">
          <ac:chgData name="Inga Borgvall" userId="d6207815-94c2-42b2-a2af-6d60dd462042" providerId="ADAL" clId="{EB457316-5AF7-499F-BD32-6E12DFD8D547}" dt="2023-02-02T10:35:36.433" v="93"/>
          <ac:spMkLst>
            <pc:docMk/>
            <pc:sldMk cId="3015254086" sldId="3054"/>
            <ac:spMk id="24" creationId="{115198F6-A14E-0C74-D4F8-145CF4683751}"/>
          </ac:spMkLst>
        </pc:spChg>
        <pc:spChg chg="add del mod">
          <ac:chgData name="Inga Borgvall" userId="d6207815-94c2-42b2-a2af-6d60dd462042" providerId="ADAL" clId="{EB457316-5AF7-499F-BD32-6E12DFD8D547}" dt="2023-02-02T10:35:36.433" v="93"/>
          <ac:spMkLst>
            <pc:docMk/>
            <pc:sldMk cId="3015254086" sldId="3054"/>
            <ac:spMk id="25" creationId="{1C9A9771-F0C1-D8E6-57A4-35B45A17DCD7}"/>
          </ac:spMkLst>
        </pc:spChg>
        <pc:spChg chg="add del mod">
          <ac:chgData name="Inga Borgvall" userId="d6207815-94c2-42b2-a2af-6d60dd462042" providerId="ADAL" clId="{EB457316-5AF7-499F-BD32-6E12DFD8D547}" dt="2023-02-02T10:35:34.254" v="91"/>
          <ac:spMkLst>
            <pc:docMk/>
            <pc:sldMk cId="3015254086" sldId="3054"/>
            <ac:spMk id="28" creationId="{108BD12D-C6D6-5A76-0BEA-8C9FDE03D17E}"/>
          </ac:spMkLst>
        </pc:spChg>
        <pc:spChg chg="add del mod">
          <ac:chgData name="Inga Borgvall" userId="d6207815-94c2-42b2-a2af-6d60dd462042" providerId="ADAL" clId="{EB457316-5AF7-499F-BD32-6E12DFD8D547}" dt="2023-02-02T10:35:34.254" v="91"/>
          <ac:spMkLst>
            <pc:docMk/>
            <pc:sldMk cId="3015254086" sldId="3054"/>
            <ac:spMk id="29" creationId="{88CFCF76-F0CC-C584-B8FD-4E238A1EAADC}"/>
          </ac:spMkLst>
        </pc:spChg>
        <pc:cxnChg chg="add del mod">
          <ac:chgData name="Inga Borgvall" userId="d6207815-94c2-42b2-a2af-6d60dd462042" providerId="ADAL" clId="{EB457316-5AF7-499F-BD32-6E12DFD8D547}" dt="2023-02-02T10:32:37.942" v="50" actId="478"/>
          <ac:cxnSpMkLst>
            <pc:docMk/>
            <pc:sldMk cId="3015254086" sldId="3054"/>
            <ac:cxnSpMk id="3" creationId="{EAEA5842-8A45-DF9B-6973-3893804E35EA}"/>
          </ac:cxnSpMkLst>
        </pc:cxnChg>
        <pc:cxnChg chg="add mod">
          <ac:chgData name="Inga Borgvall" userId="d6207815-94c2-42b2-a2af-6d60dd462042" providerId="ADAL" clId="{EB457316-5AF7-499F-BD32-6E12DFD8D547}" dt="2023-02-02T10:35:15.521" v="85" actId="1076"/>
          <ac:cxnSpMkLst>
            <pc:docMk/>
            <pc:sldMk cId="3015254086" sldId="3054"/>
            <ac:cxnSpMk id="6" creationId="{0BC6C8CC-1BA2-AD89-9C7F-9FF931E280B6}"/>
          </ac:cxnSpMkLst>
        </pc:cxnChg>
        <pc:cxnChg chg="add mod">
          <ac:chgData name="Inga Borgvall" userId="d6207815-94c2-42b2-a2af-6d60dd462042" providerId="ADAL" clId="{EB457316-5AF7-499F-BD32-6E12DFD8D547}" dt="2023-02-02T10:35:15.521" v="85" actId="1076"/>
          <ac:cxnSpMkLst>
            <pc:docMk/>
            <pc:sldMk cId="3015254086" sldId="3054"/>
            <ac:cxnSpMk id="10" creationId="{71F477DD-C9A7-74F5-45A0-1A12A05265B1}"/>
          </ac:cxnSpMkLst>
        </pc:cxnChg>
        <pc:cxnChg chg="add del mod">
          <ac:chgData name="Inga Borgvall" userId="d6207815-94c2-42b2-a2af-6d60dd462042" providerId="ADAL" clId="{EB457316-5AF7-499F-BD32-6E12DFD8D547}" dt="2023-02-02T10:35:36.433" v="93"/>
          <ac:cxnSpMkLst>
            <pc:docMk/>
            <pc:sldMk cId="3015254086" sldId="3054"/>
            <ac:cxnSpMk id="26" creationId="{0FE161B0-AB1E-D96B-929F-6EE9606A93E5}"/>
          </ac:cxnSpMkLst>
        </pc:cxnChg>
        <pc:cxnChg chg="add del mod">
          <ac:chgData name="Inga Borgvall" userId="d6207815-94c2-42b2-a2af-6d60dd462042" providerId="ADAL" clId="{EB457316-5AF7-499F-BD32-6E12DFD8D547}" dt="2023-02-02T10:35:36.433" v="93"/>
          <ac:cxnSpMkLst>
            <pc:docMk/>
            <pc:sldMk cId="3015254086" sldId="3054"/>
            <ac:cxnSpMk id="27" creationId="{DEB4DAB9-10FD-2D50-E352-5F4B7D121917}"/>
          </ac:cxnSpMkLst>
        </pc:cxnChg>
        <pc:cxnChg chg="add del mod">
          <ac:chgData name="Inga Borgvall" userId="d6207815-94c2-42b2-a2af-6d60dd462042" providerId="ADAL" clId="{EB457316-5AF7-499F-BD32-6E12DFD8D547}" dt="2023-02-02T10:35:34.254" v="91"/>
          <ac:cxnSpMkLst>
            <pc:docMk/>
            <pc:sldMk cId="3015254086" sldId="3054"/>
            <ac:cxnSpMk id="30" creationId="{01D1CBA7-EC4A-8E5F-6F50-F371479FA1E1}"/>
          </ac:cxnSpMkLst>
        </pc:cxnChg>
        <pc:cxnChg chg="add del mod">
          <ac:chgData name="Inga Borgvall" userId="d6207815-94c2-42b2-a2af-6d60dd462042" providerId="ADAL" clId="{EB457316-5AF7-499F-BD32-6E12DFD8D547}" dt="2023-02-02T10:35:34.254" v="91"/>
          <ac:cxnSpMkLst>
            <pc:docMk/>
            <pc:sldMk cId="3015254086" sldId="3054"/>
            <ac:cxnSpMk id="31" creationId="{FCF67F4F-370F-7E57-E83A-A7BEE7F49934}"/>
          </ac:cxnSpMkLst>
        </pc:cxnChg>
      </pc:sldChg>
      <pc:sldChg chg="addSp delSp modSp mod delCm chgLayout">
        <pc:chgData name="Inga Borgvall" userId="d6207815-94c2-42b2-a2af-6d60dd462042" providerId="ADAL" clId="{EB457316-5AF7-499F-BD32-6E12DFD8D547}" dt="2023-03-02T14:08:27.403" v="3717"/>
        <pc:sldMkLst>
          <pc:docMk/>
          <pc:sldMk cId="833325095" sldId="3057"/>
        </pc:sldMkLst>
        <pc:spChg chg="add del mod ord">
          <ac:chgData name="Inga Borgvall" userId="d6207815-94c2-42b2-a2af-6d60dd462042" providerId="ADAL" clId="{EB457316-5AF7-499F-BD32-6E12DFD8D547}" dt="2023-02-14T09:29:43.791" v="469" actId="700"/>
          <ac:spMkLst>
            <pc:docMk/>
            <pc:sldMk cId="833325095" sldId="3057"/>
            <ac:spMk id="2" creationId="{B6613C26-45FC-3EB2-AFD2-CB58A8D7A14C}"/>
          </ac:spMkLst>
        </pc:spChg>
        <pc:spChg chg="mod">
          <ac:chgData name="Inga Borgvall" userId="d6207815-94c2-42b2-a2af-6d60dd462042" providerId="ADAL" clId="{EB457316-5AF7-499F-BD32-6E12DFD8D547}" dt="2023-02-14T09:29:42.021" v="466" actId="1076"/>
          <ac:spMkLst>
            <pc:docMk/>
            <pc:sldMk cId="833325095" sldId="3057"/>
            <ac:spMk id="3" creationId="{BE0F58A2-587C-4FD3-675E-D05A6B6E503E}"/>
          </ac:spMkLst>
        </pc:spChg>
        <pc:picChg chg="add del">
          <ac:chgData name="Inga Borgvall" userId="d6207815-94c2-42b2-a2af-6d60dd462042" providerId="ADAL" clId="{EB457316-5AF7-499F-BD32-6E12DFD8D547}" dt="2023-02-14T09:28:15.354" v="463" actId="478"/>
          <ac:picMkLst>
            <pc:docMk/>
            <pc:sldMk cId="833325095" sldId="3057"/>
            <ac:picMk id="18" creationId="{CE7B4A25-541E-CB0B-06EA-F35CB9F1A062}"/>
          </ac:picMkLst>
        </pc:picChg>
        <pc:extLst>
          <p:ext xmlns:p="http://schemas.openxmlformats.org/presentationml/2006/main" uri="{D6D511B9-2390-475A-947B-AFAB55BFBCF1}">
            <pc226:cmChg xmlns:pc226="http://schemas.microsoft.com/office/powerpoint/2022/06/main/command" chg="del">
              <pc226:chgData name="Inga Borgvall" userId="d6207815-94c2-42b2-a2af-6d60dd462042" providerId="ADAL" clId="{EB457316-5AF7-499F-BD32-6E12DFD8D547}" dt="2023-03-02T14:08:27.403" v="3717"/>
              <pc2:cmMkLst xmlns:pc2="http://schemas.microsoft.com/office/powerpoint/2019/9/main/command">
                <pc:docMk/>
                <pc:sldMk cId="833325095" sldId="3057"/>
                <pc2:cmMk id="{0BF8EFCB-57C2-4CBC-B7E5-76E4F058192B}"/>
              </pc2:cmMkLst>
            </pc226:cmChg>
          </p:ext>
        </pc:extLst>
      </pc:sldChg>
      <pc:sldChg chg="modSp mod modAnim">
        <pc:chgData name="Inga Borgvall" userId="d6207815-94c2-42b2-a2af-6d60dd462042" providerId="ADAL" clId="{EB457316-5AF7-499F-BD32-6E12DFD8D547}" dt="2023-03-02T14:15:26.651" v="3728" actId="14861"/>
        <pc:sldMkLst>
          <pc:docMk/>
          <pc:sldMk cId="909172014" sldId="3064"/>
        </pc:sldMkLst>
        <pc:picChg chg="mod modCrop">
          <ac:chgData name="Inga Borgvall" userId="d6207815-94c2-42b2-a2af-6d60dd462042" providerId="ADAL" clId="{EB457316-5AF7-499F-BD32-6E12DFD8D547}" dt="2023-03-02T14:15:26.651" v="3728" actId="14861"/>
          <ac:picMkLst>
            <pc:docMk/>
            <pc:sldMk cId="909172014" sldId="3064"/>
            <ac:picMk id="71" creationId="{2FF0A88A-B3AD-1B73-C22E-92873BA48C35}"/>
          </ac:picMkLst>
        </pc:picChg>
      </pc:sldChg>
      <pc:sldChg chg="addSp modSp mod modNotesTx">
        <pc:chgData name="Inga Borgvall" userId="d6207815-94c2-42b2-a2af-6d60dd462042" providerId="ADAL" clId="{EB457316-5AF7-499F-BD32-6E12DFD8D547}" dt="2023-02-15T13:36:03.846" v="2363" actId="1076"/>
        <pc:sldMkLst>
          <pc:docMk/>
          <pc:sldMk cId="2157705412" sldId="3075"/>
        </pc:sldMkLst>
        <pc:picChg chg="add mod">
          <ac:chgData name="Inga Borgvall" userId="d6207815-94c2-42b2-a2af-6d60dd462042" providerId="ADAL" clId="{EB457316-5AF7-499F-BD32-6E12DFD8D547}" dt="2023-02-15T13:36:00.726" v="2362" actId="1076"/>
          <ac:picMkLst>
            <pc:docMk/>
            <pc:sldMk cId="2157705412" sldId="3075"/>
            <ac:picMk id="2" creationId="{024B61FB-7B13-498A-2708-27C32D5DC0FF}"/>
          </ac:picMkLst>
        </pc:picChg>
        <pc:picChg chg="add mod">
          <ac:chgData name="Inga Borgvall" userId="d6207815-94c2-42b2-a2af-6d60dd462042" providerId="ADAL" clId="{EB457316-5AF7-499F-BD32-6E12DFD8D547}" dt="2023-02-15T13:36:03.846" v="2363" actId="1076"/>
          <ac:picMkLst>
            <pc:docMk/>
            <pc:sldMk cId="2157705412" sldId="3075"/>
            <ac:picMk id="3" creationId="{255946B9-B830-25F2-386B-2C111D9649DA}"/>
          </ac:picMkLst>
        </pc:picChg>
      </pc:sldChg>
      <pc:sldChg chg="addSp delSp mod">
        <pc:chgData name="Inga Borgvall" userId="d6207815-94c2-42b2-a2af-6d60dd462042" providerId="ADAL" clId="{EB457316-5AF7-499F-BD32-6E12DFD8D547}" dt="2023-02-02T13:36:18.984" v="95" actId="478"/>
        <pc:sldMkLst>
          <pc:docMk/>
          <pc:sldMk cId="3437779861" sldId="3077"/>
        </pc:sldMkLst>
        <pc:picChg chg="add del">
          <ac:chgData name="Inga Borgvall" userId="d6207815-94c2-42b2-a2af-6d60dd462042" providerId="ADAL" clId="{EB457316-5AF7-499F-BD32-6E12DFD8D547}" dt="2023-02-02T13:36:18.984" v="95" actId="478"/>
          <ac:picMkLst>
            <pc:docMk/>
            <pc:sldMk cId="3437779861" sldId="3077"/>
            <ac:picMk id="3" creationId="{3060F9A9-4ECB-E990-78A2-B03D44EA0E9B}"/>
          </ac:picMkLst>
        </pc:picChg>
      </pc:sldChg>
      <pc:sldChg chg="modSp mod modAnim">
        <pc:chgData name="Inga Borgvall" userId="d6207815-94c2-42b2-a2af-6d60dd462042" providerId="ADAL" clId="{EB457316-5AF7-499F-BD32-6E12DFD8D547}" dt="2023-03-02T14:18:09.994" v="3734" actId="14861"/>
        <pc:sldMkLst>
          <pc:docMk/>
          <pc:sldMk cId="967318165" sldId="3079"/>
        </pc:sldMkLst>
        <pc:spChg chg="mod">
          <ac:chgData name="Inga Borgvall" userId="d6207815-94c2-42b2-a2af-6d60dd462042" providerId="ADAL" clId="{EB457316-5AF7-499F-BD32-6E12DFD8D547}" dt="2023-02-27T13:39:32.938" v="3490" actId="20577"/>
          <ac:spMkLst>
            <pc:docMk/>
            <pc:sldMk cId="967318165" sldId="3079"/>
            <ac:spMk id="18" creationId="{D0CE4BA5-E7A9-ECC0-E3E4-04476F291F82}"/>
          </ac:spMkLst>
        </pc:spChg>
        <pc:picChg chg="mod modCrop">
          <ac:chgData name="Inga Borgvall" userId="d6207815-94c2-42b2-a2af-6d60dd462042" providerId="ADAL" clId="{EB457316-5AF7-499F-BD32-6E12DFD8D547}" dt="2023-03-02T14:18:09.994" v="3734" actId="14861"/>
          <ac:picMkLst>
            <pc:docMk/>
            <pc:sldMk cId="967318165" sldId="3079"/>
            <ac:picMk id="64" creationId="{57E2AD7B-7C32-6B29-960D-AD91C816A45D}"/>
          </ac:picMkLst>
        </pc:picChg>
      </pc:sldChg>
      <pc:sldChg chg="modSp mod">
        <pc:chgData name="Inga Borgvall" userId="d6207815-94c2-42b2-a2af-6d60dd462042" providerId="ADAL" clId="{EB457316-5AF7-499F-BD32-6E12DFD8D547}" dt="2023-02-14T12:33:44.274" v="890" actId="1076"/>
        <pc:sldMkLst>
          <pc:docMk/>
          <pc:sldMk cId="4047212908" sldId="3087"/>
        </pc:sldMkLst>
        <pc:grpChg chg="mod">
          <ac:chgData name="Inga Borgvall" userId="d6207815-94c2-42b2-a2af-6d60dd462042" providerId="ADAL" clId="{EB457316-5AF7-499F-BD32-6E12DFD8D547}" dt="2023-02-14T12:33:33.558" v="887" actId="1076"/>
          <ac:grpSpMkLst>
            <pc:docMk/>
            <pc:sldMk cId="4047212908" sldId="3087"/>
            <ac:grpSpMk id="5" creationId="{A4046BCC-006B-73E6-59B4-739C069B9C50}"/>
          </ac:grpSpMkLst>
        </pc:grpChg>
        <pc:grpChg chg="mod">
          <ac:chgData name="Inga Borgvall" userId="d6207815-94c2-42b2-a2af-6d60dd462042" providerId="ADAL" clId="{EB457316-5AF7-499F-BD32-6E12DFD8D547}" dt="2023-02-14T12:33:42.522" v="889" actId="1076"/>
          <ac:grpSpMkLst>
            <pc:docMk/>
            <pc:sldMk cId="4047212908" sldId="3087"/>
            <ac:grpSpMk id="13" creationId="{0EEA4AB8-9B5A-3C10-63BA-44ED01032B7D}"/>
          </ac:grpSpMkLst>
        </pc:grpChg>
        <pc:picChg chg="mod">
          <ac:chgData name="Inga Borgvall" userId="d6207815-94c2-42b2-a2af-6d60dd462042" providerId="ADAL" clId="{EB457316-5AF7-499F-BD32-6E12DFD8D547}" dt="2023-02-14T12:33:44.274" v="890" actId="1076"/>
          <ac:picMkLst>
            <pc:docMk/>
            <pc:sldMk cId="4047212908" sldId="3087"/>
            <ac:picMk id="45" creationId="{FD8891A4-0861-0CC0-5BD5-4F591BC4975C}"/>
          </ac:picMkLst>
        </pc:picChg>
      </pc:sldChg>
      <pc:sldChg chg="delSp modSp mod modAnim modCm">
        <pc:chgData name="Inga Borgvall" userId="d6207815-94c2-42b2-a2af-6d60dd462042" providerId="ADAL" clId="{EB457316-5AF7-499F-BD32-6E12DFD8D547}" dt="2023-03-02T14:27:17.137" v="3739" actId="29295"/>
        <pc:sldMkLst>
          <pc:docMk/>
          <pc:sldMk cId="612724041" sldId="3092"/>
        </pc:sldMkLst>
        <pc:spChg chg="del">
          <ac:chgData name="Inga Borgvall" userId="d6207815-94c2-42b2-a2af-6d60dd462042" providerId="ADAL" clId="{EB457316-5AF7-499F-BD32-6E12DFD8D547}" dt="2023-02-02T10:13:06.285" v="41" actId="478"/>
          <ac:spMkLst>
            <pc:docMk/>
            <pc:sldMk cId="612724041" sldId="3092"/>
            <ac:spMk id="2" creationId="{3097B8B5-326D-8C04-3A27-E3016388A7A9}"/>
          </ac:spMkLst>
        </pc:spChg>
        <pc:spChg chg="del">
          <ac:chgData name="Inga Borgvall" userId="d6207815-94c2-42b2-a2af-6d60dd462042" providerId="ADAL" clId="{EB457316-5AF7-499F-BD32-6E12DFD8D547}" dt="2023-02-02T10:12:58.275" v="39" actId="478"/>
          <ac:spMkLst>
            <pc:docMk/>
            <pc:sldMk cId="612724041" sldId="3092"/>
            <ac:spMk id="8" creationId="{C2CF2091-EEE9-B409-AA78-22EFB9CF6944}"/>
          </ac:spMkLst>
        </pc:spChg>
        <pc:picChg chg="mod">
          <ac:chgData name="Inga Borgvall" userId="d6207815-94c2-42b2-a2af-6d60dd462042" providerId="ADAL" clId="{EB457316-5AF7-499F-BD32-6E12DFD8D547}" dt="2023-03-02T14:27:17.137" v="3739" actId="29295"/>
          <ac:picMkLst>
            <pc:docMk/>
            <pc:sldMk cId="612724041" sldId="3092"/>
            <ac:picMk id="6" creationId="{141D593E-6FC6-E26E-740B-1FECF981D2D3}"/>
          </ac:picMkLst>
        </pc:picChg>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02T10:15:28.159" v="46"/>
              <pc2:cmMkLst xmlns:pc2="http://schemas.microsoft.com/office/powerpoint/2019/9/main/command">
                <pc:docMk/>
                <pc:sldMk cId="612724041" sldId="3092"/>
                <pc2:cmMk id="{A9B21DEB-6DAA-4D31-AF53-DC97C195B7C1}"/>
              </pc2:cmMkLst>
              <pc226:cmRplyChg chg="add">
                <pc226:chgData name="Inga Borgvall" userId="d6207815-94c2-42b2-a2af-6d60dd462042" providerId="ADAL" clId="{EB457316-5AF7-499F-BD32-6E12DFD8D547}" dt="2023-02-02T10:15:28.159" v="46"/>
                <pc2:cmRplyMkLst xmlns:pc2="http://schemas.microsoft.com/office/powerpoint/2019/9/main/command">
                  <pc:docMk/>
                  <pc:sldMk cId="612724041" sldId="3092"/>
                  <pc2:cmMk id="{A9B21DEB-6DAA-4D31-AF53-DC97C195B7C1}"/>
                  <pc2:cmRplyMk id="{ED24A2AF-9E7D-442C-A96A-C0E33993C2F7}"/>
                </pc2:cmRplyMkLst>
              </pc226:cmRplyChg>
            </pc226:cmChg>
          </p:ext>
        </pc:extLst>
      </pc:sldChg>
      <pc:sldChg chg="modSp mod">
        <pc:chgData name="Inga Borgvall" userId="d6207815-94c2-42b2-a2af-6d60dd462042" providerId="ADAL" clId="{EB457316-5AF7-499F-BD32-6E12DFD8D547}" dt="2023-03-02T13:48:22.544" v="3695" actId="3626"/>
        <pc:sldMkLst>
          <pc:docMk/>
          <pc:sldMk cId="1370355629" sldId="3112"/>
        </pc:sldMkLst>
        <pc:spChg chg="mod">
          <ac:chgData name="Inga Borgvall" userId="d6207815-94c2-42b2-a2af-6d60dd462042" providerId="ADAL" clId="{EB457316-5AF7-499F-BD32-6E12DFD8D547}" dt="2023-02-14T09:22:46.808" v="438"/>
          <ac:spMkLst>
            <pc:docMk/>
            <pc:sldMk cId="1370355629" sldId="3112"/>
            <ac:spMk id="3" creationId="{00000000-0000-0000-0000-000000000000}"/>
          </ac:spMkLst>
        </pc:spChg>
        <pc:spChg chg="mod">
          <ac:chgData name="Inga Borgvall" userId="d6207815-94c2-42b2-a2af-6d60dd462042" providerId="ADAL" clId="{EB457316-5AF7-499F-BD32-6E12DFD8D547}" dt="2023-03-02T13:48:22.544" v="3695" actId="3626"/>
          <ac:spMkLst>
            <pc:docMk/>
            <pc:sldMk cId="1370355629" sldId="3112"/>
            <ac:spMk id="9" creationId="{E6388599-19E1-7968-4A0D-A50CE7163553}"/>
          </ac:spMkLst>
        </pc:spChg>
        <pc:spChg chg="mod">
          <ac:chgData name="Inga Borgvall" userId="d6207815-94c2-42b2-a2af-6d60dd462042" providerId="ADAL" clId="{EB457316-5AF7-499F-BD32-6E12DFD8D547}" dt="2023-02-16T13:39:52.024" v="2481" actId="1076"/>
          <ac:spMkLst>
            <pc:docMk/>
            <pc:sldMk cId="1370355629" sldId="3112"/>
            <ac:spMk id="27" creationId="{267B0AAC-5F61-99D5-AD3B-A6C555A5E2A0}"/>
          </ac:spMkLst>
        </pc:spChg>
      </pc:sldChg>
      <pc:sldChg chg="modSp mod">
        <pc:chgData name="Inga Borgvall" userId="d6207815-94c2-42b2-a2af-6d60dd462042" providerId="ADAL" clId="{EB457316-5AF7-499F-BD32-6E12DFD8D547}" dt="2023-03-02T13:49:16.942" v="3704" actId="20577"/>
        <pc:sldMkLst>
          <pc:docMk/>
          <pc:sldMk cId="198691032" sldId="3113"/>
        </pc:sldMkLst>
        <pc:spChg chg="mod">
          <ac:chgData name="Inga Borgvall" userId="d6207815-94c2-42b2-a2af-6d60dd462042" providerId="ADAL" clId="{EB457316-5AF7-499F-BD32-6E12DFD8D547}" dt="2023-02-14T09:22:46.808" v="438"/>
          <ac:spMkLst>
            <pc:docMk/>
            <pc:sldMk cId="198691032" sldId="3113"/>
            <ac:spMk id="3" creationId="{00000000-0000-0000-0000-000000000000}"/>
          </ac:spMkLst>
        </pc:spChg>
        <pc:spChg chg="mod">
          <ac:chgData name="Inga Borgvall" userId="d6207815-94c2-42b2-a2af-6d60dd462042" providerId="ADAL" clId="{EB457316-5AF7-499F-BD32-6E12DFD8D547}" dt="2023-03-02T13:49:16.942" v="3704" actId="20577"/>
          <ac:spMkLst>
            <pc:docMk/>
            <pc:sldMk cId="198691032" sldId="3113"/>
            <ac:spMk id="12" creationId="{8574FEF2-B2FD-65F3-D0CA-74CBA84C4795}"/>
          </ac:spMkLst>
        </pc:spChg>
      </pc:sldChg>
      <pc:sldChg chg="modSp mod">
        <pc:chgData name="Inga Borgvall" userId="d6207815-94c2-42b2-a2af-6d60dd462042" providerId="ADAL" clId="{EB457316-5AF7-499F-BD32-6E12DFD8D547}" dt="2023-03-02T13:49:05.309" v="3701" actId="115"/>
        <pc:sldMkLst>
          <pc:docMk/>
          <pc:sldMk cId="1400907995" sldId="3114"/>
        </pc:sldMkLst>
        <pc:spChg chg="mod">
          <ac:chgData name="Inga Borgvall" userId="d6207815-94c2-42b2-a2af-6d60dd462042" providerId="ADAL" clId="{EB457316-5AF7-499F-BD32-6E12DFD8D547}" dt="2023-02-14T09:22:46.808" v="438"/>
          <ac:spMkLst>
            <pc:docMk/>
            <pc:sldMk cId="1400907995" sldId="3114"/>
            <ac:spMk id="3" creationId="{00000000-0000-0000-0000-000000000000}"/>
          </ac:spMkLst>
        </pc:spChg>
        <pc:spChg chg="mod">
          <ac:chgData name="Inga Borgvall" userId="d6207815-94c2-42b2-a2af-6d60dd462042" providerId="ADAL" clId="{EB457316-5AF7-499F-BD32-6E12DFD8D547}" dt="2023-03-02T13:49:05.309" v="3701" actId="115"/>
          <ac:spMkLst>
            <pc:docMk/>
            <pc:sldMk cId="1400907995" sldId="3114"/>
            <ac:spMk id="10" creationId="{A787BFC9-0DC4-5B52-9FCB-9510BDE6DEEB}"/>
          </ac:spMkLst>
        </pc:spChg>
        <pc:spChg chg="mod">
          <ac:chgData name="Inga Borgvall" userId="d6207815-94c2-42b2-a2af-6d60dd462042" providerId="ADAL" clId="{EB457316-5AF7-499F-BD32-6E12DFD8D547}" dt="2023-02-02T13:37:55.262" v="97" actId="1076"/>
          <ac:spMkLst>
            <pc:docMk/>
            <pc:sldMk cId="1400907995" sldId="3114"/>
            <ac:spMk id="27" creationId="{267B0AAC-5F61-99D5-AD3B-A6C555A5E2A0}"/>
          </ac:spMkLst>
        </pc:spChg>
      </pc:sldChg>
      <pc:sldChg chg="modSp mod">
        <pc:chgData name="Inga Borgvall" userId="d6207815-94c2-42b2-a2af-6d60dd462042" providerId="ADAL" clId="{EB457316-5AF7-499F-BD32-6E12DFD8D547}" dt="2023-03-02T13:49:33.615" v="3706" actId="20577"/>
        <pc:sldMkLst>
          <pc:docMk/>
          <pc:sldMk cId="2101459865" sldId="3115"/>
        </pc:sldMkLst>
        <pc:spChg chg="mod">
          <ac:chgData name="Inga Borgvall" userId="d6207815-94c2-42b2-a2af-6d60dd462042" providerId="ADAL" clId="{EB457316-5AF7-499F-BD32-6E12DFD8D547}" dt="2023-02-14T09:22:46.808" v="438"/>
          <ac:spMkLst>
            <pc:docMk/>
            <pc:sldMk cId="2101459865" sldId="3115"/>
            <ac:spMk id="3" creationId="{00000000-0000-0000-0000-000000000000}"/>
          </ac:spMkLst>
        </pc:spChg>
        <pc:spChg chg="mod">
          <ac:chgData name="Inga Borgvall" userId="d6207815-94c2-42b2-a2af-6d60dd462042" providerId="ADAL" clId="{EB457316-5AF7-499F-BD32-6E12DFD8D547}" dt="2023-03-02T13:49:33.615" v="3706" actId="20577"/>
          <ac:spMkLst>
            <pc:docMk/>
            <pc:sldMk cId="2101459865" sldId="3115"/>
            <ac:spMk id="15" creationId="{D8D735C4-1C5D-B52B-79C8-33519488217A}"/>
          </ac:spMkLst>
        </pc:spChg>
      </pc:sldChg>
      <pc:sldChg chg="addSp delSp modSp add mod delAnim modShow">
        <pc:chgData name="Inga Borgvall" userId="d6207815-94c2-42b2-a2af-6d60dd462042" providerId="ADAL" clId="{EB457316-5AF7-499F-BD32-6E12DFD8D547}" dt="2023-02-02T13:44:16.233" v="222" actId="20577"/>
        <pc:sldMkLst>
          <pc:docMk/>
          <pc:sldMk cId="2159643149" sldId="3119"/>
        </pc:sldMkLst>
        <pc:spChg chg="add del mod">
          <ac:chgData name="Inga Borgvall" userId="d6207815-94c2-42b2-a2af-6d60dd462042" providerId="ADAL" clId="{EB457316-5AF7-499F-BD32-6E12DFD8D547}" dt="2023-02-02T13:39:32.693" v="99" actId="478"/>
          <ac:spMkLst>
            <pc:docMk/>
            <pc:sldMk cId="2159643149" sldId="3119"/>
            <ac:spMk id="6" creationId="{A0D89F69-D063-6FF8-B804-F18F266C6FC3}"/>
          </ac:spMkLst>
        </pc:spChg>
        <pc:spChg chg="del">
          <ac:chgData name="Inga Borgvall" userId="d6207815-94c2-42b2-a2af-6d60dd462042" providerId="ADAL" clId="{EB457316-5AF7-499F-BD32-6E12DFD8D547}" dt="2023-02-02T09:29:54.775" v="6" actId="478"/>
          <ac:spMkLst>
            <pc:docMk/>
            <pc:sldMk cId="2159643149" sldId="3119"/>
            <ac:spMk id="8" creationId="{C642563C-85DF-C220-ED56-918084FF81B5}"/>
          </ac:spMkLst>
        </pc:spChg>
        <pc:spChg chg="add mod">
          <ac:chgData name="Inga Borgvall" userId="d6207815-94c2-42b2-a2af-6d60dd462042" providerId="ADAL" clId="{EB457316-5AF7-499F-BD32-6E12DFD8D547}" dt="2023-02-02T13:42:34.703" v="170" actId="14100"/>
          <ac:spMkLst>
            <pc:docMk/>
            <pc:sldMk cId="2159643149" sldId="3119"/>
            <ac:spMk id="11" creationId="{F8DA9E89-3288-45C6-859B-18489B57231E}"/>
          </ac:spMkLst>
        </pc:spChg>
        <pc:spChg chg="add mod">
          <ac:chgData name="Inga Borgvall" userId="d6207815-94c2-42b2-a2af-6d60dd462042" providerId="ADAL" clId="{EB457316-5AF7-499F-BD32-6E12DFD8D547}" dt="2023-02-02T13:42:43.838" v="172" actId="1076"/>
          <ac:spMkLst>
            <pc:docMk/>
            <pc:sldMk cId="2159643149" sldId="3119"/>
            <ac:spMk id="16" creationId="{2A157D9C-74A5-770B-0E6F-37994DDB2376}"/>
          </ac:spMkLst>
        </pc:spChg>
        <pc:spChg chg="mod">
          <ac:chgData name="Inga Borgvall" userId="d6207815-94c2-42b2-a2af-6d60dd462042" providerId="ADAL" clId="{EB457316-5AF7-499F-BD32-6E12DFD8D547}" dt="2023-02-02T09:31:15.428" v="31" actId="20577"/>
          <ac:spMkLst>
            <pc:docMk/>
            <pc:sldMk cId="2159643149" sldId="3119"/>
            <ac:spMk id="19" creationId="{22BDD5B7-3F9B-4BF5-B530-A1E0333B4C12}"/>
          </ac:spMkLst>
        </pc:spChg>
        <pc:spChg chg="add mod">
          <ac:chgData name="Inga Borgvall" userId="d6207815-94c2-42b2-a2af-6d60dd462042" providerId="ADAL" clId="{EB457316-5AF7-499F-BD32-6E12DFD8D547}" dt="2023-02-02T13:44:16.233" v="222" actId="20577"/>
          <ac:spMkLst>
            <pc:docMk/>
            <pc:sldMk cId="2159643149" sldId="3119"/>
            <ac:spMk id="25" creationId="{AD0341D0-8019-4821-9820-3A38112806D5}"/>
          </ac:spMkLst>
        </pc:spChg>
        <pc:spChg chg="del mod">
          <ac:chgData name="Inga Borgvall" userId="d6207815-94c2-42b2-a2af-6d60dd462042" providerId="ADAL" clId="{EB457316-5AF7-499F-BD32-6E12DFD8D547}" dt="2023-02-02T09:29:49.121" v="5" actId="478"/>
          <ac:spMkLst>
            <pc:docMk/>
            <pc:sldMk cId="2159643149" sldId="3119"/>
            <ac:spMk id="45" creationId="{C951478F-9A78-7999-C3D7-57CEDB567159}"/>
          </ac:spMkLst>
        </pc:spChg>
        <pc:spChg chg="mod">
          <ac:chgData name="Inga Borgvall" userId="d6207815-94c2-42b2-a2af-6d60dd462042" providerId="ADAL" clId="{EB457316-5AF7-499F-BD32-6E12DFD8D547}" dt="2023-02-02T09:31:26.486" v="32" actId="1076"/>
          <ac:spMkLst>
            <pc:docMk/>
            <pc:sldMk cId="2159643149" sldId="3119"/>
            <ac:spMk id="100" creationId="{C4DFD4D9-5515-3C90-0397-A332DF4217EC}"/>
          </ac:spMkLst>
        </pc:spChg>
        <pc:spChg chg="mod">
          <ac:chgData name="Inga Borgvall" userId="d6207815-94c2-42b2-a2af-6d60dd462042" providerId="ADAL" clId="{EB457316-5AF7-499F-BD32-6E12DFD8D547}" dt="2023-02-02T09:31:39.490" v="35" actId="1076"/>
          <ac:spMkLst>
            <pc:docMk/>
            <pc:sldMk cId="2159643149" sldId="3119"/>
            <ac:spMk id="109" creationId="{ED15B578-5D50-8453-7BFA-073E21406CCB}"/>
          </ac:spMkLst>
        </pc:spChg>
        <pc:spChg chg="mod">
          <ac:chgData name="Inga Borgvall" userId="d6207815-94c2-42b2-a2af-6d60dd462042" providerId="ADAL" clId="{EB457316-5AF7-499F-BD32-6E12DFD8D547}" dt="2023-02-02T09:31:46.198" v="36" actId="1076"/>
          <ac:spMkLst>
            <pc:docMk/>
            <pc:sldMk cId="2159643149" sldId="3119"/>
            <ac:spMk id="114" creationId="{7E183A1F-5FEA-651B-6D8E-008D326FEF7A}"/>
          </ac:spMkLst>
        </pc:spChg>
        <pc:spChg chg="mod">
          <ac:chgData name="Inga Borgvall" userId="d6207815-94c2-42b2-a2af-6d60dd462042" providerId="ADAL" clId="{EB457316-5AF7-499F-BD32-6E12DFD8D547}" dt="2023-02-02T09:31:52.499" v="37" actId="1076"/>
          <ac:spMkLst>
            <pc:docMk/>
            <pc:sldMk cId="2159643149" sldId="3119"/>
            <ac:spMk id="122" creationId="{D5067D2E-E46A-4F90-121E-62335233B1EB}"/>
          </ac:spMkLst>
        </pc:spChg>
        <pc:grpChg chg="del">
          <ac:chgData name="Inga Borgvall" userId="d6207815-94c2-42b2-a2af-6d60dd462042" providerId="ADAL" clId="{EB457316-5AF7-499F-BD32-6E12DFD8D547}" dt="2023-02-02T09:29:45.996" v="3" actId="478"/>
          <ac:grpSpMkLst>
            <pc:docMk/>
            <pc:sldMk cId="2159643149" sldId="3119"/>
            <ac:grpSpMk id="10" creationId="{E27630CB-C9DF-8E61-593D-EDA866C0ACCD}"/>
          </ac:grpSpMkLst>
        </pc:grpChg>
        <pc:grpChg chg="mod">
          <ac:chgData name="Inga Borgvall" userId="d6207815-94c2-42b2-a2af-6d60dd462042" providerId="ADAL" clId="{EB457316-5AF7-499F-BD32-6E12DFD8D547}" dt="2023-02-02T09:31:29.333" v="34" actId="1076"/>
          <ac:grpSpMkLst>
            <pc:docMk/>
            <pc:sldMk cId="2159643149" sldId="3119"/>
            <ac:grpSpMk id="107" creationId="{34BB0E38-8202-0196-845F-94D0F9473FE6}"/>
          </ac:grpSpMkLst>
        </pc:grpChg>
        <pc:grpChg chg="mod">
          <ac:chgData name="Inga Borgvall" userId="d6207815-94c2-42b2-a2af-6d60dd462042" providerId="ADAL" clId="{EB457316-5AF7-499F-BD32-6E12DFD8D547}" dt="2023-02-02T09:30:37.390" v="7" actId="1076"/>
          <ac:grpSpMkLst>
            <pc:docMk/>
            <pc:sldMk cId="2159643149" sldId="3119"/>
            <ac:grpSpMk id="121" creationId="{10D3BA14-3B35-2939-4270-402FF683BE73}"/>
          </ac:grpSpMkLst>
        </pc:grpChg>
        <pc:cxnChg chg="mod">
          <ac:chgData name="Inga Borgvall" userId="d6207815-94c2-42b2-a2af-6d60dd462042" providerId="ADAL" clId="{EB457316-5AF7-499F-BD32-6E12DFD8D547}" dt="2023-02-02T09:31:26.486" v="32" actId="1076"/>
          <ac:cxnSpMkLst>
            <pc:docMk/>
            <pc:sldMk cId="2159643149" sldId="3119"/>
            <ac:cxnSpMk id="105" creationId="{C7F13347-D9E2-A01E-445F-E07BB5F28A20}"/>
          </ac:cxnSpMkLst>
        </pc:cxnChg>
        <pc:cxnChg chg="mod">
          <ac:chgData name="Inga Borgvall" userId="d6207815-94c2-42b2-a2af-6d60dd462042" providerId="ADAL" clId="{EB457316-5AF7-499F-BD32-6E12DFD8D547}" dt="2023-02-02T09:31:39.490" v="35" actId="1076"/>
          <ac:cxnSpMkLst>
            <pc:docMk/>
            <pc:sldMk cId="2159643149" sldId="3119"/>
            <ac:cxnSpMk id="111" creationId="{05E3F518-BB4F-7A73-EAF4-577F3416DD9F}"/>
          </ac:cxnSpMkLst>
        </pc:cxnChg>
        <pc:cxnChg chg="mod">
          <ac:chgData name="Inga Borgvall" userId="d6207815-94c2-42b2-a2af-6d60dd462042" providerId="ADAL" clId="{EB457316-5AF7-499F-BD32-6E12DFD8D547}" dt="2023-02-02T09:31:46.198" v="36" actId="1076"/>
          <ac:cxnSpMkLst>
            <pc:docMk/>
            <pc:sldMk cId="2159643149" sldId="3119"/>
            <ac:cxnSpMk id="119" creationId="{9EF092B7-4E95-AF19-C88A-37CCC42ED90F}"/>
          </ac:cxnSpMkLst>
        </pc:cxnChg>
        <pc:cxnChg chg="mod">
          <ac:chgData name="Inga Borgvall" userId="d6207815-94c2-42b2-a2af-6d60dd462042" providerId="ADAL" clId="{EB457316-5AF7-499F-BD32-6E12DFD8D547}" dt="2023-02-02T09:31:52.499" v="37" actId="1076"/>
          <ac:cxnSpMkLst>
            <pc:docMk/>
            <pc:sldMk cId="2159643149" sldId="3119"/>
            <ac:cxnSpMk id="124" creationId="{98D6F030-A986-40A8-371E-BD3EF47127AE}"/>
          </ac:cxnSpMkLst>
        </pc:cxnChg>
      </pc:sldChg>
      <pc:sldChg chg="modCm">
        <pc:chgData name="Inga Borgvall" userId="d6207815-94c2-42b2-a2af-6d60dd462042" providerId="ADAL" clId="{EB457316-5AF7-499F-BD32-6E12DFD8D547}" dt="2023-03-02T13:43:14.604" v="3690" actId="2056"/>
        <pc:sldMkLst>
          <pc:docMk/>
          <pc:sldMk cId="48166913" sldId="3122"/>
        </pc:sldMkLst>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3-02T13:43:14.604" v="3690" actId="2056"/>
              <pc2:cmMkLst xmlns:pc2="http://schemas.microsoft.com/office/powerpoint/2019/9/main/command">
                <pc:docMk/>
                <pc:sldMk cId="48166913" sldId="3122"/>
                <pc2:cmMk id="{06E6583A-FBDA-4640-AFDF-34BC4DBA5592}"/>
              </pc2:cmMkLst>
            </pc226:cmChg>
          </p:ext>
        </pc:extLst>
      </pc:sldChg>
      <pc:sldChg chg="modCm">
        <pc:chgData name="Inga Borgvall" userId="d6207815-94c2-42b2-a2af-6d60dd462042" providerId="ADAL" clId="{EB457316-5AF7-499F-BD32-6E12DFD8D547}" dt="2023-02-17T08:00:18.007" v="2569" actId="2056"/>
        <pc:sldMkLst>
          <pc:docMk/>
          <pc:sldMk cId="1658595198" sldId="3123"/>
        </pc:sldMkLst>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17T08:00:18.007" v="2569" actId="2056"/>
              <pc2:cmMkLst xmlns:pc2="http://schemas.microsoft.com/office/powerpoint/2019/9/main/command">
                <pc:docMk/>
                <pc:sldMk cId="1658595198" sldId="3123"/>
                <pc2:cmMk id="{121F3769-55F2-48D8-AA22-0DAE68B920FC}"/>
              </pc2:cmMkLst>
            </pc226:cmChg>
          </p:ext>
        </pc:extLst>
      </pc:sldChg>
      <pc:sldChg chg="modSp mod modAnim">
        <pc:chgData name="Inga Borgvall" userId="d6207815-94c2-42b2-a2af-6d60dd462042" providerId="ADAL" clId="{EB457316-5AF7-499F-BD32-6E12DFD8D547}" dt="2023-03-02T14:26:48.365" v="3736" actId="29295"/>
        <pc:sldMkLst>
          <pc:docMk/>
          <pc:sldMk cId="3015360243" sldId="3133"/>
        </pc:sldMkLst>
        <pc:picChg chg="mod">
          <ac:chgData name="Inga Borgvall" userId="d6207815-94c2-42b2-a2af-6d60dd462042" providerId="ADAL" clId="{EB457316-5AF7-499F-BD32-6E12DFD8D547}" dt="2023-03-02T14:26:48.365" v="3736" actId="29295"/>
          <ac:picMkLst>
            <pc:docMk/>
            <pc:sldMk cId="3015360243" sldId="3133"/>
            <ac:picMk id="22" creationId="{9F3FAD4C-E20F-CC0F-103D-5FB88377C933}"/>
          </ac:picMkLst>
        </pc:picChg>
      </pc:sldChg>
      <pc:sldChg chg="modCm">
        <pc:chgData name="Inga Borgvall" userId="d6207815-94c2-42b2-a2af-6d60dd462042" providerId="ADAL" clId="{EB457316-5AF7-499F-BD32-6E12DFD8D547}" dt="2023-02-15T10:48:58.335" v="1587" actId="2056"/>
        <pc:sldMkLst>
          <pc:docMk/>
          <pc:sldMk cId="1721059059" sldId="3135"/>
        </pc:sldMkLst>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15T10:48:58.335" v="1587" actId="2056"/>
              <pc2:cmMkLst xmlns:pc2="http://schemas.microsoft.com/office/powerpoint/2019/9/main/command">
                <pc:docMk/>
                <pc:sldMk cId="1721059059" sldId="3135"/>
                <pc2:cmMk id="{6A1066FD-0ECA-4D3A-A9E5-6AEEB0EFAE01}"/>
              </pc2:cmMkLst>
            </pc226:cmChg>
          </p:ext>
        </pc:extLst>
      </pc:sldChg>
      <pc:sldChg chg="modAnim">
        <pc:chgData name="Inga Borgvall" userId="d6207815-94c2-42b2-a2af-6d60dd462042" providerId="ADAL" clId="{EB457316-5AF7-499F-BD32-6E12DFD8D547}" dt="2023-02-14T08:46:37.599" v="243"/>
        <pc:sldMkLst>
          <pc:docMk/>
          <pc:sldMk cId="2698908868" sldId="3136"/>
        </pc:sldMkLst>
      </pc:sldChg>
      <pc:sldChg chg="addSp delSp modSp mod modAnim">
        <pc:chgData name="Inga Borgvall" userId="d6207815-94c2-42b2-a2af-6d60dd462042" providerId="ADAL" clId="{EB457316-5AF7-499F-BD32-6E12DFD8D547}" dt="2023-02-14T08:43:49.523" v="242"/>
        <pc:sldMkLst>
          <pc:docMk/>
          <pc:sldMk cId="1767951297" sldId="3140"/>
        </pc:sldMkLst>
        <pc:spChg chg="mod topLvl">
          <ac:chgData name="Inga Borgvall" userId="d6207815-94c2-42b2-a2af-6d60dd462042" providerId="ADAL" clId="{EB457316-5AF7-499F-BD32-6E12DFD8D547}" dt="2023-02-14T08:34:51.195" v="238" actId="207"/>
          <ac:spMkLst>
            <pc:docMk/>
            <pc:sldMk cId="1767951297" sldId="3140"/>
            <ac:spMk id="6" creationId="{0400AB00-E44B-713B-25BD-E43FDA8234F7}"/>
          </ac:spMkLst>
        </pc:spChg>
        <pc:spChg chg="mod topLvl">
          <ac:chgData name="Inga Borgvall" userId="d6207815-94c2-42b2-a2af-6d60dd462042" providerId="ADAL" clId="{EB457316-5AF7-499F-BD32-6E12DFD8D547}" dt="2023-02-14T08:34:31.583" v="235" actId="165"/>
          <ac:spMkLst>
            <pc:docMk/>
            <pc:sldMk cId="1767951297" sldId="3140"/>
            <ac:spMk id="8" creationId="{850ED2F6-5AF6-DEC6-21B6-1DE1825DCAF7}"/>
          </ac:spMkLst>
        </pc:spChg>
        <pc:spChg chg="mod topLvl">
          <ac:chgData name="Inga Borgvall" userId="d6207815-94c2-42b2-a2af-6d60dd462042" providerId="ADAL" clId="{EB457316-5AF7-499F-BD32-6E12DFD8D547}" dt="2023-02-14T08:34:31.583" v="235" actId="165"/>
          <ac:spMkLst>
            <pc:docMk/>
            <pc:sldMk cId="1767951297" sldId="3140"/>
            <ac:spMk id="9" creationId="{A9248C77-D443-9C84-5FD6-980BA559D7A3}"/>
          </ac:spMkLst>
        </pc:spChg>
        <pc:spChg chg="mod topLvl">
          <ac:chgData name="Inga Borgvall" userId="d6207815-94c2-42b2-a2af-6d60dd462042" providerId="ADAL" clId="{EB457316-5AF7-499F-BD32-6E12DFD8D547}" dt="2023-02-14T08:34:31.583" v="235" actId="165"/>
          <ac:spMkLst>
            <pc:docMk/>
            <pc:sldMk cId="1767951297" sldId="3140"/>
            <ac:spMk id="10" creationId="{3467F0F9-CE5F-EADD-3088-A79EDCB38FE2}"/>
          </ac:spMkLst>
        </pc:spChg>
        <pc:spChg chg="mod">
          <ac:chgData name="Inga Borgvall" userId="d6207815-94c2-42b2-a2af-6d60dd462042" providerId="ADAL" clId="{EB457316-5AF7-499F-BD32-6E12DFD8D547}" dt="2023-02-14T08:33:21.098" v="234" actId="1038"/>
          <ac:spMkLst>
            <pc:docMk/>
            <pc:sldMk cId="1767951297" sldId="3140"/>
            <ac:spMk id="16" creationId="{C89C15FE-5382-AF84-979E-D93C9A737746}"/>
          </ac:spMkLst>
        </pc:spChg>
        <pc:spChg chg="mod">
          <ac:chgData name="Inga Borgvall" userId="d6207815-94c2-42b2-a2af-6d60dd462042" providerId="ADAL" clId="{EB457316-5AF7-499F-BD32-6E12DFD8D547}" dt="2023-02-14T08:38:48.047" v="239" actId="554"/>
          <ac:spMkLst>
            <pc:docMk/>
            <pc:sldMk cId="1767951297" sldId="3140"/>
            <ac:spMk id="20" creationId="{F6451FC9-D3FE-CF20-CA40-4B1EDCB32F32}"/>
          </ac:spMkLst>
        </pc:spChg>
        <pc:spChg chg="mod">
          <ac:chgData name="Inga Borgvall" userId="d6207815-94c2-42b2-a2af-6d60dd462042" providerId="ADAL" clId="{EB457316-5AF7-499F-BD32-6E12DFD8D547}" dt="2023-02-14T08:38:48.047" v="239" actId="554"/>
          <ac:spMkLst>
            <pc:docMk/>
            <pc:sldMk cId="1767951297" sldId="3140"/>
            <ac:spMk id="23" creationId="{8F9BCDC7-3B7C-655D-7BF6-34B80CD6F50B}"/>
          </ac:spMkLst>
        </pc:spChg>
        <pc:spChg chg="mod">
          <ac:chgData name="Inga Borgvall" userId="d6207815-94c2-42b2-a2af-6d60dd462042" providerId="ADAL" clId="{EB457316-5AF7-499F-BD32-6E12DFD8D547}" dt="2023-02-14T08:38:48.047" v="239" actId="554"/>
          <ac:spMkLst>
            <pc:docMk/>
            <pc:sldMk cId="1767951297" sldId="3140"/>
            <ac:spMk id="29" creationId="{6D4DE055-786D-F9A7-5B71-C515A19A42A0}"/>
          </ac:spMkLst>
        </pc:spChg>
        <pc:grpChg chg="del ord">
          <ac:chgData name="Inga Borgvall" userId="d6207815-94c2-42b2-a2af-6d60dd462042" providerId="ADAL" clId="{EB457316-5AF7-499F-BD32-6E12DFD8D547}" dt="2023-02-14T08:31:37.257" v="225" actId="21"/>
          <ac:grpSpMkLst>
            <pc:docMk/>
            <pc:sldMk cId="1767951297" sldId="3140"/>
            <ac:grpSpMk id="19" creationId="{3542E725-3DDE-5FFD-DD24-404FC67485B1}"/>
          </ac:grpSpMkLst>
        </pc:grpChg>
        <pc:grpChg chg="add del mod">
          <ac:chgData name="Inga Borgvall" userId="d6207815-94c2-42b2-a2af-6d60dd462042" providerId="ADAL" clId="{EB457316-5AF7-499F-BD32-6E12DFD8D547}" dt="2023-02-14T08:32:25.842" v="229" actId="478"/>
          <ac:grpSpMkLst>
            <pc:docMk/>
            <pc:sldMk cId="1767951297" sldId="3140"/>
            <ac:grpSpMk id="25" creationId="{1FCDBC38-8C43-29C8-7C0A-5CDC41DC6817}"/>
          </ac:grpSpMkLst>
        </pc:grpChg>
        <pc:grpChg chg="del">
          <ac:chgData name="Inga Borgvall" userId="d6207815-94c2-42b2-a2af-6d60dd462042" providerId="ADAL" clId="{EB457316-5AF7-499F-BD32-6E12DFD8D547}" dt="2023-02-14T08:34:31.583" v="235" actId="165"/>
          <ac:grpSpMkLst>
            <pc:docMk/>
            <pc:sldMk cId="1767951297" sldId="3140"/>
            <ac:grpSpMk id="33" creationId="{0ED909EB-0163-F5C9-5593-637DF300387A}"/>
          </ac:grpSpMkLst>
        </pc:grpChg>
        <pc:cxnChg chg="mod">
          <ac:chgData name="Inga Borgvall" userId="d6207815-94c2-42b2-a2af-6d60dd462042" providerId="ADAL" clId="{EB457316-5AF7-499F-BD32-6E12DFD8D547}" dt="2023-02-14T08:32:03.137" v="226"/>
          <ac:cxnSpMkLst>
            <pc:docMk/>
            <pc:sldMk cId="1767951297" sldId="3140"/>
            <ac:cxnSpMk id="27" creationId="{334C8ED1-6663-24B6-1AAB-2444D6BA6B5F}"/>
          </ac:cxnSpMkLst>
        </pc:cxnChg>
        <pc:cxnChg chg="mod">
          <ac:chgData name="Inga Borgvall" userId="d6207815-94c2-42b2-a2af-6d60dd462042" providerId="ADAL" clId="{EB457316-5AF7-499F-BD32-6E12DFD8D547}" dt="2023-02-14T08:32:03.137" v="226"/>
          <ac:cxnSpMkLst>
            <pc:docMk/>
            <pc:sldMk cId="1767951297" sldId="3140"/>
            <ac:cxnSpMk id="47" creationId="{D005285F-44B5-4FA6-00E3-A9EF44D24DAE}"/>
          </ac:cxnSpMkLst>
        </pc:cxnChg>
        <pc:cxnChg chg="mod">
          <ac:chgData name="Inga Borgvall" userId="d6207815-94c2-42b2-a2af-6d60dd462042" providerId="ADAL" clId="{EB457316-5AF7-499F-BD32-6E12DFD8D547}" dt="2023-02-14T08:32:03.137" v="226"/>
          <ac:cxnSpMkLst>
            <pc:docMk/>
            <pc:sldMk cId="1767951297" sldId="3140"/>
            <ac:cxnSpMk id="48" creationId="{EFFFC96A-DDAD-6E41-9F89-4F5C307CDBF4}"/>
          </ac:cxnSpMkLst>
        </pc:cxnChg>
        <pc:cxnChg chg="mod">
          <ac:chgData name="Inga Borgvall" userId="d6207815-94c2-42b2-a2af-6d60dd462042" providerId="ADAL" clId="{EB457316-5AF7-499F-BD32-6E12DFD8D547}" dt="2023-02-14T08:32:03.137" v="226"/>
          <ac:cxnSpMkLst>
            <pc:docMk/>
            <pc:sldMk cId="1767951297" sldId="3140"/>
            <ac:cxnSpMk id="50" creationId="{CB17E37C-5F7E-9C0C-4422-E2C963A62314}"/>
          </ac:cxnSpMkLst>
        </pc:cxnChg>
        <pc:cxnChg chg="mod">
          <ac:chgData name="Inga Borgvall" userId="d6207815-94c2-42b2-a2af-6d60dd462042" providerId="ADAL" clId="{EB457316-5AF7-499F-BD32-6E12DFD8D547}" dt="2023-02-14T08:32:03.137" v="226"/>
          <ac:cxnSpMkLst>
            <pc:docMk/>
            <pc:sldMk cId="1767951297" sldId="3140"/>
            <ac:cxnSpMk id="64" creationId="{1D8F698E-C5E0-223F-EF90-7BEDB59E98FE}"/>
          </ac:cxnSpMkLst>
        </pc:cxnChg>
        <pc:cxnChg chg="mod">
          <ac:chgData name="Inga Borgvall" userId="d6207815-94c2-42b2-a2af-6d60dd462042" providerId="ADAL" clId="{EB457316-5AF7-499F-BD32-6E12DFD8D547}" dt="2023-02-14T08:32:03.137" v="226"/>
          <ac:cxnSpMkLst>
            <pc:docMk/>
            <pc:sldMk cId="1767951297" sldId="3140"/>
            <ac:cxnSpMk id="65" creationId="{8CA5C0AC-0447-849E-F978-16119D712900}"/>
          </ac:cxnSpMkLst>
        </pc:cxnChg>
        <pc:cxnChg chg="mod">
          <ac:chgData name="Inga Borgvall" userId="d6207815-94c2-42b2-a2af-6d60dd462042" providerId="ADAL" clId="{EB457316-5AF7-499F-BD32-6E12DFD8D547}" dt="2023-02-14T08:32:03.137" v="226"/>
          <ac:cxnSpMkLst>
            <pc:docMk/>
            <pc:sldMk cId="1767951297" sldId="3140"/>
            <ac:cxnSpMk id="71" creationId="{99D5C4A8-44BD-A0E8-AFD8-C2A3BDAA8FDB}"/>
          </ac:cxnSpMkLst>
        </pc:cxnChg>
        <pc:cxnChg chg="mod">
          <ac:chgData name="Inga Borgvall" userId="d6207815-94c2-42b2-a2af-6d60dd462042" providerId="ADAL" clId="{EB457316-5AF7-499F-BD32-6E12DFD8D547}" dt="2023-02-14T08:32:03.137" v="226"/>
          <ac:cxnSpMkLst>
            <pc:docMk/>
            <pc:sldMk cId="1767951297" sldId="3140"/>
            <ac:cxnSpMk id="72" creationId="{7128F9B8-D439-1B35-0437-41155E90D4AC}"/>
          </ac:cxnSpMkLst>
        </pc:cxnChg>
        <pc:cxnChg chg="mod">
          <ac:chgData name="Inga Borgvall" userId="d6207815-94c2-42b2-a2af-6d60dd462042" providerId="ADAL" clId="{EB457316-5AF7-499F-BD32-6E12DFD8D547}" dt="2023-02-14T08:32:03.137" v="226"/>
          <ac:cxnSpMkLst>
            <pc:docMk/>
            <pc:sldMk cId="1767951297" sldId="3140"/>
            <ac:cxnSpMk id="73" creationId="{BFFE6102-5C3F-A6CF-9A0A-023C4CD0F85C}"/>
          </ac:cxnSpMkLst>
        </pc:cxnChg>
        <pc:cxnChg chg="mod">
          <ac:chgData name="Inga Borgvall" userId="d6207815-94c2-42b2-a2af-6d60dd462042" providerId="ADAL" clId="{EB457316-5AF7-499F-BD32-6E12DFD8D547}" dt="2023-02-14T08:32:03.137" v="226"/>
          <ac:cxnSpMkLst>
            <pc:docMk/>
            <pc:sldMk cId="1767951297" sldId="3140"/>
            <ac:cxnSpMk id="74" creationId="{3DF7B6F8-CAA9-13F5-C1C1-C079BA4DCBF4}"/>
          </ac:cxnSpMkLst>
        </pc:cxnChg>
        <pc:cxnChg chg="mod">
          <ac:chgData name="Inga Borgvall" userId="d6207815-94c2-42b2-a2af-6d60dd462042" providerId="ADAL" clId="{EB457316-5AF7-499F-BD32-6E12DFD8D547}" dt="2023-02-14T08:32:03.137" v="226"/>
          <ac:cxnSpMkLst>
            <pc:docMk/>
            <pc:sldMk cId="1767951297" sldId="3140"/>
            <ac:cxnSpMk id="75" creationId="{99ABE82A-53D6-B593-E1C9-14F9EE461E70}"/>
          </ac:cxnSpMkLst>
        </pc:cxnChg>
        <pc:cxnChg chg="mod">
          <ac:chgData name="Inga Borgvall" userId="d6207815-94c2-42b2-a2af-6d60dd462042" providerId="ADAL" clId="{EB457316-5AF7-499F-BD32-6E12DFD8D547}" dt="2023-02-14T08:32:03.137" v="226"/>
          <ac:cxnSpMkLst>
            <pc:docMk/>
            <pc:sldMk cId="1767951297" sldId="3140"/>
            <ac:cxnSpMk id="76" creationId="{56DD9028-EC4F-504A-5526-D0C77DB0BBAF}"/>
          </ac:cxnSpMkLst>
        </pc:cxnChg>
        <pc:cxnChg chg="mod">
          <ac:chgData name="Inga Borgvall" userId="d6207815-94c2-42b2-a2af-6d60dd462042" providerId="ADAL" clId="{EB457316-5AF7-499F-BD32-6E12DFD8D547}" dt="2023-02-14T08:32:03.137" v="226"/>
          <ac:cxnSpMkLst>
            <pc:docMk/>
            <pc:sldMk cId="1767951297" sldId="3140"/>
            <ac:cxnSpMk id="77" creationId="{69FA5DC0-151B-3C19-DD2D-5F8336B0DDC0}"/>
          </ac:cxnSpMkLst>
        </pc:cxnChg>
        <pc:cxnChg chg="mod">
          <ac:chgData name="Inga Borgvall" userId="d6207815-94c2-42b2-a2af-6d60dd462042" providerId="ADAL" clId="{EB457316-5AF7-499F-BD32-6E12DFD8D547}" dt="2023-02-14T08:32:03.137" v="226"/>
          <ac:cxnSpMkLst>
            <pc:docMk/>
            <pc:sldMk cId="1767951297" sldId="3140"/>
            <ac:cxnSpMk id="78" creationId="{A7A57873-607D-89AD-3BF6-C6BA042FEF24}"/>
          </ac:cxnSpMkLst>
        </pc:cxnChg>
        <pc:cxnChg chg="mod">
          <ac:chgData name="Inga Borgvall" userId="d6207815-94c2-42b2-a2af-6d60dd462042" providerId="ADAL" clId="{EB457316-5AF7-499F-BD32-6E12DFD8D547}" dt="2023-02-14T08:32:03.137" v="226"/>
          <ac:cxnSpMkLst>
            <pc:docMk/>
            <pc:sldMk cId="1767951297" sldId="3140"/>
            <ac:cxnSpMk id="79" creationId="{EB1C3F9D-C5EB-52D5-F467-E9D7E5B423C5}"/>
          </ac:cxnSpMkLst>
        </pc:cxnChg>
        <pc:cxnChg chg="mod">
          <ac:chgData name="Inga Borgvall" userId="d6207815-94c2-42b2-a2af-6d60dd462042" providerId="ADAL" clId="{EB457316-5AF7-499F-BD32-6E12DFD8D547}" dt="2023-02-14T08:32:03.137" v="226"/>
          <ac:cxnSpMkLst>
            <pc:docMk/>
            <pc:sldMk cId="1767951297" sldId="3140"/>
            <ac:cxnSpMk id="80" creationId="{8502BF8D-D254-DBDD-0AB2-55E824982E89}"/>
          </ac:cxnSpMkLst>
        </pc:cxnChg>
        <pc:cxnChg chg="mod">
          <ac:chgData name="Inga Borgvall" userId="d6207815-94c2-42b2-a2af-6d60dd462042" providerId="ADAL" clId="{EB457316-5AF7-499F-BD32-6E12DFD8D547}" dt="2023-02-14T08:32:03.137" v="226"/>
          <ac:cxnSpMkLst>
            <pc:docMk/>
            <pc:sldMk cId="1767951297" sldId="3140"/>
            <ac:cxnSpMk id="81" creationId="{81601965-6BBD-6E36-E218-413EDB0FB9D8}"/>
          </ac:cxnSpMkLst>
        </pc:cxnChg>
      </pc:sldChg>
      <pc:sldChg chg="addSp delSp modSp mod">
        <pc:chgData name="Inga Borgvall" userId="d6207815-94c2-42b2-a2af-6d60dd462042" providerId="ADAL" clId="{EB457316-5AF7-499F-BD32-6E12DFD8D547}" dt="2023-03-02T13:51:15.422" v="3708" actId="1038"/>
        <pc:sldMkLst>
          <pc:docMk/>
          <pc:sldMk cId="1002700876" sldId="3149"/>
        </pc:sldMkLst>
        <pc:spChg chg="mod">
          <ac:chgData name="Inga Borgvall" userId="d6207815-94c2-42b2-a2af-6d60dd462042" providerId="ADAL" clId="{EB457316-5AF7-499F-BD32-6E12DFD8D547}" dt="2023-03-02T13:51:15.422" v="3708" actId="1038"/>
          <ac:spMkLst>
            <pc:docMk/>
            <pc:sldMk cId="1002700876" sldId="3149"/>
            <ac:spMk id="8" creationId="{89502615-425C-868B-2529-0E39D0231E7F}"/>
          </ac:spMkLst>
        </pc:spChg>
        <pc:spChg chg="add del mod ord topLvl">
          <ac:chgData name="Inga Borgvall" userId="d6207815-94c2-42b2-a2af-6d60dd462042" providerId="ADAL" clId="{EB457316-5AF7-499F-BD32-6E12DFD8D547}" dt="2023-02-14T14:02:13.482" v="1310"/>
          <ac:spMkLst>
            <pc:docMk/>
            <pc:sldMk cId="1002700876" sldId="3149"/>
            <ac:spMk id="9" creationId="{F264CD1A-879A-F258-30D5-25BF9A5D5362}"/>
          </ac:spMkLst>
        </pc:spChg>
        <pc:spChg chg="del mod topLvl">
          <ac:chgData name="Inga Borgvall" userId="d6207815-94c2-42b2-a2af-6d60dd462042" providerId="ADAL" clId="{EB457316-5AF7-499F-BD32-6E12DFD8D547}" dt="2023-02-14T13:59:22.418" v="1294" actId="478"/>
          <ac:spMkLst>
            <pc:docMk/>
            <pc:sldMk cId="1002700876" sldId="3149"/>
            <ac:spMk id="10" creationId="{B7F3DEC2-5059-479A-881B-7484227F266A}"/>
          </ac:spMkLst>
        </pc:spChg>
        <pc:spChg chg="mod">
          <ac:chgData name="Inga Borgvall" userId="d6207815-94c2-42b2-a2af-6d60dd462042" providerId="ADAL" clId="{EB457316-5AF7-499F-BD32-6E12DFD8D547}" dt="2023-02-14T14:01:11.009" v="1302"/>
          <ac:spMkLst>
            <pc:docMk/>
            <pc:sldMk cId="1002700876" sldId="3149"/>
            <ac:spMk id="12" creationId="{12DF76FA-2124-7EF3-7AB2-1AFF3ABAEEA3}"/>
          </ac:spMkLst>
        </pc:spChg>
        <pc:spChg chg="mod">
          <ac:chgData name="Inga Borgvall" userId="d6207815-94c2-42b2-a2af-6d60dd462042" providerId="ADAL" clId="{EB457316-5AF7-499F-BD32-6E12DFD8D547}" dt="2023-02-14T14:01:55.152" v="1308"/>
          <ac:spMkLst>
            <pc:docMk/>
            <pc:sldMk cId="1002700876" sldId="3149"/>
            <ac:spMk id="14" creationId="{270FC19E-3F95-745E-C3F8-61407D78E076}"/>
          </ac:spMkLst>
        </pc:spChg>
        <pc:spChg chg="mod topLvl">
          <ac:chgData name="Inga Borgvall" userId="d6207815-94c2-42b2-a2af-6d60dd462042" providerId="ADAL" clId="{EB457316-5AF7-499F-BD32-6E12DFD8D547}" dt="2023-02-28T09:38:45.252" v="3529" actId="12788"/>
          <ac:spMkLst>
            <pc:docMk/>
            <pc:sldMk cId="1002700876" sldId="3149"/>
            <ac:spMk id="19" creationId="{8244CE07-4D48-B9AB-C7EE-04989D3924C4}"/>
          </ac:spMkLst>
        </pc:spChg>
        <pc:spChg chg="mod topLvl">
          <ac:chgData name="Inga Borgvall" userId="d6207815-94c2-42b2-a2af-6d60dd462042" providerId="ADAL" clId="{EB457316-5AF7-499F-BD32-6E12DFD8D547}" dt="2023-02-28T09:38:45.252" v="3529" actId="12788"/>
          <ac:spMkLst>
            <pc:docMk/>
            <pc:sldMk cId="1002700876" sldId="3149"/>
            <ac:spMk id="20" creationId="{BA7A7F7E-AABD-E1D1-8A35-796CB2CA12F7}"/>
          </ac:spMkLst>
        </pc:spChg>
        <pc:spChg chg="mod">
          <ac:chgData name="Inga Borgvall" userId="d6207815-94c2-42b2-a2af-6d60dd462042" providerId="ADAL" clId="{EB457316-5AF7-499F-BD32-6E12DFD8D547}" dt="2023-02-14T13:56:59.843" v="1221" actId="165"/>
          <ac:spMkLst>
            <pc:docMk/>
            <pc:sldMk cId="1002700876" sldId="3149"/>
            <ac:spMk id="22" creationId="{23FBFA63-BB65-6030-5094-158D0D73A82A}"/>
          </ac:spMkLst>
        </pc:spChg>
        <pc:spChg chg="mod">
          <ac:chgData name="Inga Borgvall" userId="d6207815-94c2-42b2-a2af-6d60dd462042" providerId="ADAL" clId="{EB457316-5AF7-499F-BD32-6E12DFD8D547}" dt="2023-02-14T13:56:59.843" v="1221" actId="165"/>
          <ac:spMkLst>
            <pc:docMk/>
            <pc:sldMk cId="1002700876" sldId="3149"/>
            <ac:spMk id="23" creationId="{63ECD651-A7DA-0E32-A10A-533CA6D3E9AC}"/>
          </ac:spMkLst>
        </pc:spChg>
        <pc:spChg chg="mod">
          <ac:chgData name="Inga Borgvall" userId="d6207815-94c2-42b2-a2af-6d60dd462042" providerId="ADAL" clId="{EB457316-5AF7-499F-BD32-6E12DFD8D547}" dt="2023-02-14T13:56:59.843" v="1221" actId="165"/>
          <ac:spMkLst>
            <pc:docMk/>
            <pc:sldMk cId="1002700876" sldId="3149"/>
            <ac:spMk id="27" creationId="{90B8343B-DD1B-3C1B-A0DC-6C6ADC35201B}"/>
          </ac:spMkLst>
        </pc:spChg>
        <pc:spChg chg="mod topLvl">
          <ac:chgData name="Inga Borgvall" userId="d6207815-94c2-42b2-a2af-6d60dd462042" providerId="ADAL" clId="{EB457316-5AF7-499F-BD32-6E12DFD8D547}" dt="2023-02-14T13:56:59.843" v="1221" actId="165"/>
          <ac:spMkLst>
            <pc:docMk/>
            <pc:sldMk cId="1002700876" sldId="3149"/>
            <ac:spMk id="28" creationId="{4BFB876B-3570-A086-CD92-F101F2A56962}"/>
          </ac:spMkLst>
        </pc:spChg>
        <pc:spChg chg="mod">
          <ac:chgData name="Inga Borgvall" userId="d6207815-94c2-42b2-a2af-6d60dd462042" providerId="ADAL" clId="{EB457316-5AF7-499F-BD32-6E12DFD8D547}" dt="2023-03-02T13:51:05.212" v="3707" actId="1038"/>
          <ac:spMkLst>
            <pc:docMk/>
            <pc:sldMk cId="1002700876" sldId="3149"/>
            <ac:spMk id="29" creationId="{6D78345D-D8C8-B958-C029-871358CAE53A}"/>
          </ac:spMkLst>
        </pc:spChg>
        <pc:spChg chg="mod">
          <ac:chgData name="Inga Borgvall" userId="d6207815-94c2-42b2-a2af-6d60dd462042" providerId="ADAL" clId="{EB457316-5AF7-499F-BD32-6E12DFD8D547}" dt="2023-02-14T13:56:59.843" v="1221" actId="165"/>
          <ac:spMkLst>
            <pc:docMk/>
            <pc:sldMk cId="1002700876" sldId="3149"/>
            <ac:spMk id="30" creationId="{2F0DFED0-8019-190D-67DA-22F83395AFCF}"/>
          </ac:spMkLst>
        </pc:spChg>
        <pc:spChg chg="mod">
          <ac:chgData name="Inga Borgvall" userId="d6207815-94c2-42b2-a2af-6d60dd462042" providerId="ADAL" clId="{EB457316-5AF7-499F-BD32-6E12DFD8D547}" dt="2023-02-14T13:56:59.843" v="1221" actId="165"/>
          <ac:spMkLst>
            <pc:docMk/>
            <pc:sldMk cId="1002700876" sldId="3149"/>
            <ac:spMk id="33" creationId="{378E2DEA-BBD1-AB18-B7E6-DEDA6B14E60E}"/>
          </ac:spMkLst>
        </pc:spChg>
        <pc:spChg chg="mod topLvl">
          <ac:chgData name="Inga Borgvall" userId="d6207815-94c2-42b2-a2af-6d60dd462042" providerId="ADAL" clId="{EB457316-5AF7-499F-BD32-6E12DFD8D547}" dt="2023-02-28T09:38:45.252" v="3529" actId="12788"/>
          <ac:spMkLst>
            <pc:docMk/>
            <pc:sldMk cId="1002700876" sldId="3149"/>
            <ac:spMk id="35" creationId="{782B8F54-3B79-5F8E-9D6E-BFA9A81FE76A}"/>
          </ac:spMkLst>
        </pc:spChg>
        <pc:spChg chg="mod topLvl">
          <ac:chgData name="Inga Borgvall" userId="d6207815-94c2-42b2-a2af-6d60dd462042" providerId="ADAL" clId="{EB457316-5AF7-499F-BD32-6E12DFD8D547}" dt="2023-02-14T13:56:59.843" v="1221" actId="165"/>
          <ac:spMkLst>
            <pc:docMk/>
            <pc:sldMk cId="1002700876" sldId="3149"/>
            <ac:spMk id="42" creationId="{97DC438D-4BC6-A3EF-D66A-A8F2F91ADEEC}"/>
          </ac:spMkLst>
        </pc:spChg>
        <pc:spChg chg="mod">
          <ac:chgData name="Inga Borgvall" userId="d6207815-94c2-42b2-a2af-6d60dd462042" providerId="ADAL" clId="{EB457316-5AF7-499F-BD32-6E12DFD8D547}" dt="2023-02-28T09:39:30.659" v="3533" actId="1037"/>
          <ac:spMkLst>
            <pc:docMk/>
            <pc:sldMk cId="1002700876" sldId="3149"/>
            <ac:spMk id="44" creationId="{8FDE657D-2E5E-EFC7-F52B-9DFFB870F06B}"/>
          </ac:spMkLst>
        </pc:spChg>
        <pc:spChg chg="mod">
          <ac:chgData name="Inga Borgvall" userId="d6207815-94c2-42b2-a2af-6d60dd462042" providerId="ADAL" clId="{EB457316-5AF7-499F-BD32-6E12DFD8D547}" dt="2023-02-28T09:39:30.659" v="3533" actId="1037"/>
          <ac:spMkLst>
            <pc:docMk/>
            <pc:sldMk cId="1002700876" sldId="3149"/>
            <ac:spMk id="45" creationId="{6C1E855F-0A5E-B446-A464-0B5B89BD647B}"/>
          </ac:spMkLst>
        </pc:spChg>
        <pc:spChg chg="mod">
          <ac:chgData name="Inga Borgvall" userId="d6207815-94c2-42b2-a2af-6d60dd462042" providerId="ADAL" clId="{EB457316-5AF7-499F-BD32-6E12DFD8D547}" dt="2023-02-28T09:39:30.659" v="3533" actId="1037"/>
          <ac:spMkLst>
            <pc:docMk/>
            <pc:sldMk cId="1002700876" sldId="3149"/>
            <ac:spMk id="46" creationId="{7BBC4C9C-2EFF-79E7-A771-94A6EF016ED2}"/>
          </ac:spMkLst>
        </pc:spChg>
        <pc:spChg chg="mod topLvl">
          <ac:chgData name="Inga Borgvall" userId="d6207815-94c2-42b2-a2af-6d60dd462042" providerId="ADAL" clId="{EB457316-5AF7-499F-BD32-6E12DFD8D547}" dt="2023-02-28T09:38:45.252" v="3529" actId="12788"/>
          <ac:spMkLst>
            <pc:docMk/>
            <pc:sldMk cId="1002700876" sldId="3149"/>
            <ac:spMk id="51" creationId="{3910606F-4D3C-74D9-E558-FC83FF5C81FF}"/>
          </ac:spMkLst>
        </pc:spChg>
        <pc:spChg chg="mod">
          <ac:chgData name="Inga Borgvall" userId="d6207815-94c2-42b2-a2af-6d60dd462042" providerId="ADAL" clId="{EB457316-5AF7-499F-BD32-6E12DFD8D547}" dt="2023-02-28T09:39:30.659" v="3533" actId="1037"/>
          <ac:spMkLst>
            <pc:docMk/>
            <pc:sldMk cId="1002700876" sldId="3149"/>
            <ac:spMk id="70" creationId="{FFA6B531-204D-7276-1722-816F491B17E9}"/>
          </ac:spMkLst>
        </pc:spChg>
        <pc:spChg chg="mod">
          <ac:chgData name="Inga Borgvall" userId="d6207815-94c2-42b2-a2af-6d60dd462042" providerId="ADAL" clId="{EB457316-5AF7-499F-BD32-6E12DFD8D547}" dt="2023-02-28T09:38:03.180" v="3525" actId="12788"/>
          <ac:spMkLst>
            <pc:docMk/>
            <pc:sldMk cId="1002700876" sldId="3149"/>
            <ac:spMk id="71" creationId="{8D972938-21C5-F313-E9F8-4713C3E71CA6}"/>
          </ac:spMkLst>
        </pc:spChg>
        <pc:spChg chg="mod">
          <ac:chgData name="Inga Borgvall" userId="d6207815-94c2-42b2-a2af-6d60dd462042" providerId="ADAL" clId="{EB457316-5AF7-499F-BD32-6E12DFD8D547}" dt="2023-02-28T09:38:14.607" v="3526" actId="12788"/>
          <ac:spMkLst>
            <pc:docMk/>
            <pc:sldMk cId="1002700876" sldId="3149"/>
            <ac:spMk id="88" creationId="{BA435A63-0669-A8BF-63EC-90FE5D39F7C4}"/>
          </ac:spMkLst>
        </pc:spChg>
        <pc:grpChg chg="add del mod">
          <ac:chgData name="Inga Borgvall" userId="d6207815-94c2-42b2-a2af-6d60dd462042" providerId="ADAL" clId="{EB457316-5AF7-499F-BD32-6E12DFD8D547}" dt="2023-02-14T13:59:22.418" v="1294" actId="478"/>
          <ac:grpSpMkLst>
            <pc:docMk/>
            <pc:sldMk cId="1002700876" sldId="3149"/>
            <ac:grpSpMk id="6" creationId="{A0B75563-1D63-240B-068C-E6415A6B839C}"/>
          </ac:grpSpMkLst>
        </pc:grpChg>
        <pc:grpChg chg="mod">
          <ac:chgData name="Inga Borgvall" userId="d6207815-94c2-42b2-a2af-6d60dd462042" providerId="ADAL" clId="{EB457316-5AF7-499F-BD32-6E12DFD8D547}" dt="2023-02-28T09:38:14.607" v="3526" actId="12788"/>
          <ac:grpSpMkLst>
            <pc:docMk/>
            <pc:sldMk cId="1002700876" sldId="3149"/>
            <ac:grpSpMk id="7" creationId="{DE54D3C2-A4A2-009D-55A0-5FD962AE8A5A}"/>
          </ac:grpSpMkLst>
        </pc:grpChg>
        <pc:grpChg chg="mod">
          <ac:chgData name="Inga Borgvall" userId="d6207815-94c2-42b2-a2af-6d60dd462042" providerId="ADAL" clId="{EB457316-5AF7-499F-BD32-6E12DFD8D547}" dt="2023-02-28T09:38:03.180" v="3525" actId="12788"/>
          <ac:grpSpMkLst>
            <pc:docMk/>
            <pc:sldMk cId="1002700876" sldId="3149"/>
            <ac:grpSpMk id="11" creationId="{98EE567E-E805-67D2-324D-E0C96D9A332D}"/>
          </ac:grpSpMkLst>
        </pc:grpChg>
        <pc:grpChg chg="mod">
          <ac:chgData name="Inga Borgvall" userId="d6207815-94c2-42b2-a2af-6d60dd462042" providerId="ADAL" clId="{EB457316-5AF7-499F-BD32-6E12DFD8D547}" dt="2023-02-28T09:38:03.180" v="3525" actId="12788"/>
          <ac:grpSpMkLst>
            <pc:docMk/>
            <pc:sldMk cId="1002700876" sldId="3149"/>
            <ac:grpSpMk id="18" creationId="{549A6DF5-351B-3329-F893-4EE550670A5E}"/>
          </ac:grpSpMkLst>
        </pc:grpChg>
        <pc:grpChg chg="mod topLvl">
          <ac:chgData name="Inga Borgvall" userId="d6207815-94c2-42b2-a2af-6d60dd462042" providerId="ADAL" clId="{EB457316-5AF7-499F-BD32-6E12DFD8D547}" dt="2023-02-14T13:56:59.843" v="1221" actId="165"/>
          <ac:grpSpMkLst>
            <pc:docMk/>
            <pc:sldMk cId="1002700876" sldId="3149"/>
            <ac:grpSpMk id="21" creationId="{097B7000-D3DA-B8F5-720F-AF4B56642481}"/>
          </ac:grpSpMkLst>
        </pc:grpChg>
        <pc:grpChg chg="mod topLvl">
          <ac:chgData name="Inga Borgvall" userId="d6207815-94c2-42b2-a2af-6d60dd462042" providerId="ADAL" clId="{EB457316-5AF7-499F-BD32-6E12DFD8D547}" dt="2023-02-14T13:56:59.843" v="1221" actId="165"/>
          <ac:grpSpMkLst>
            <pc:docMk/>
            <pc:sldMk cId="1002700876" sldId="3149"/>
            <ac:grpSpMk id="25" creationId="{B07C7A7C-9628-E5DB-92FB-2B6FB27A347D}"/>
          </ac:grpSpMkLst>
        </pc:grpChg>
        <pc:grpChg chg="del">
          <ac:chgData name="Inga Borgvall" userId="d6207815-94c2-42b2-a2af-6d60dd462042" providerId="ADAL" clId="{EB457316-5AF7-499F-BD32-6E12DFD8D547}" dt="2023-02-14T13:56:41.915" v="1220" actId="478"/>
          <ac:grpSpMkLst>
            <pc:docMk/>
            <pc:sldMk cId="1002700876" sldId="3149"/>
            <ac:grpSpMk id="31" creationId="{C9E69BF4-FC3F-13FF-4A58-CE6460C7CD16}"/>
          </ac:grpSpMkLst>
        </pc:grpChg>
        <pc:grpChg chg="mod topLvl">
          <ac:chgData name="Inga Borgvall" userId="d6207815-94c2-42b2-a2af-6d60dd462042" providerId="ADAL" clId="{EB457316-5AF7-499F-BD32-6E12DFD8D547}" dt="2023-02-28T09:38:45.252" v="3529" actId="12788"/>
          <ac:grpSpMkLst>
            <pc:docMk/>
            <pc:sldMk cId="1002700876" sldId="3149"/>
            <ac:grpSpMk id="34" creationId="{EE8BE12F-41AF-4549-1D96-9BEDCB712759}"/>
          </ac:grpSpMkLst>
        </pc:grpChg>
        <pc:grpChg chg="mod">
          <ac:chgData name="Inga Borgvall" userId="d6207815-94c2-42b2-a2af-6d60dd462042" providerId="ADAL" clId="{EB457316-5AF7-499F-BD32-6E12DFD8D547}" dt="2023-02-28T09:38:14.607" v="3526" actId="12788"/>
          <ac:grpSpMkLst>
            <pc:docMk/>
            <pc:sldMk cId="1002700876" sldId="3149"/>
            <ac:grpSpMk id="36" creationId="{4000B467-6FC8-0535-7528-4E4F5858BB89}"/>
          </ac:grpSpMkLst>
        </pc:grpChg>
        <pc:grpChg chg="del">
          <ac:chgData name="Inga Borgvall" userId="d6207815-94c2-42b2-a2af-6d60dd462042" providerId="ADAL" clId="{EB457316-5AF7-499F-BD32-6E12DFD8D547}" dt="2023-02-14T13:56:59.843" v="1221" actId="165"/>
          <ac:grpSpMkLst>
            <pc:docMk/>
            <pc:sldMk cId="1002700876" sldId="3149"/>
            <ac:grpSpMk id="38" creationId="{DD23BB97-DBAC-D4A3-3F76-7D1229ACFF97}"/>
          </ac:grpSpMkLst>
        </pc:grpChg>
        <pc:picChg chg="add del mod ord modCrop">
          <ac:chgData name="Inga Borgvall" userId="d6207815-94c2-42b2-a2af-6d60dd462042" providerId="ADAL" clId="{EB457316-5AF7-499F-BD32-6E12DFD8D547}" dt="2023-02-14T14:02:13.482" v="1310"/>
          <ac:picMkLst>
            <pc:docMk/>
            <pc:sldMk cId="1002700876" sldId="3149"/>
            <ac:picMk id="4" creationId="{408F2C7A-14BB-4A6A-F4E6-3179C2FDAFB8}"/>
          </ac:picMkLst>
        </pc:picChg>
        <pc:picChg chg="add del mod">
          <ac:chgData name="Inga Borgvall" userId="d6207815-94c2-42b2-a2af-6d60dd462042" providerId="ADAL" clId="{EB457316-5AF7-499F-BD32-6E12DFD8D547}" dt="2023-02-14T13:59:11.290" v="1290" actId="478"/>
          <ac:picMkLst>
            <pc:docMk/>
            <pc:sldMk cId="1002700876" sldId="3149"/>
            <ac:picMk id="5" creationId="{CE75EA6E-B52A-DBAD-1088-B0C08B03CA9F}"/>
          </ac:picMkLst>
        </pc:picChg>
        <pc:picChg chg="mod">
          <ac:chgData name="Inga Borgvall" userId="d6207815-94c2-42b2-a2af-6d60dd462042" providerId="ADAL" clId="{EB457316-5AF7-499F-BD32-6E12DFD8D547}" dt="2023-02-14T14:01:21.618" v="1304"/>
          <ac:picMkLst>
            <pc:docMk/>
            <pc:sldMk cId="1002700876" sldId="3149"/>
            <ac:picMk id="13" creationId="{2DD7AC9F-09EA-C5B7-C176-A4A4B1028F0E}"/>
          </ac:picMkLst>
        </pc:picChg>
        <pc:picChg chg="mod">
          <ac:chgData name="Inga Borgvall" userId="d6207815-94c2-42b2-a2af-6d60dd462042" providerId="ADAL" clId="{EB457316-5AF7-499F-BD32-6E12DFD8D547}" dt="2023-02-14T14:02:58.157" v="1332" actId="29295"/>
          <ac:picMkLst>
            <pc:docMk/>
            <pc:sldMk cId="1002700876" sldId="3149"/>
            <ac:picMk id="24" creationId="{06EB0C30-C517-F9F3-18D4-196D7A6D2695}"/>
          </ac:picMkLst>
        </pc:picChg>
        <pc:picChg chg="del">
          <ac:chgData name="Inga Borgvall" userId="d6207815-94c2-42b2-a2af-6d60dd462042" providerId="ADAL" clId="{EB457316-5AF7-499F-BD32-6E12DFD8D547}" dt="2023-02-14T13:56:41.915" v="1220" actId="478"/>
          <ac:picMkLst>
            <pc:docMk/>
            <pc:sldMk cId="1002700876" sldId="3149"/>
            <ac:picMk id="32" creationId="{9FCB87B7-490B-EAEA-C965-122BEABD90CC}"/>
          </ac:picMkLst>
        </pc:picChg>
      </pc:sldChg>
      <pc:sldChg chg="modSp mod modCm">
        <pc:chgData name="Inga Borgvall" userId="d6207815-94c2-42b2-a2af-6d60dd462042" providerId="ADAL" clId="{EB457316-5AF7-499F-BD32-6E12DFD8D547}" dt="2023-02-17T12:24:27.241" v="3475" actId="2056"/>
        <pc:sldMkLst>
          <pc:docMk/>
          <pc:sldMk cId="3467346581" sldId="3152"/>
        </pc:sldMkLst>
        <pc:picChg chg="mod">
          <ac:chgData name="Inga Borgvall" userId="d6207815-94c2-42b2-a2af-6d60dd462042" providerId="ADAL" clId="{EB457316-5AF7-499F-BD32-6E12DFD8D547}" dt="2023-02-15T10:40:10.479" v="1537" actId="2085"/>
          <ac:picMkLst>
            <pc:docMk/>
            <pc:sldMk cId="3467346581" sldId="3152"/>
            <ac:picMk id="5" creationId="{60FA30A6-FDAF-95E8-0437-05C176F4FB4A}"/>
          </ac:picMkLst>
        </pc:picChg>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17T12:21:35.943" v="3474" actId="2056"/>
              <pc2:cmMkLst xmlns:pc2="http://schemas.microsoft.com/office/powerpoint/2019/9/main/command">
                <pc:docMk/>
                <pc:sldMk cId="3467346581" sldId="3152"/>
                <pc2:cmMk id="{452E686F-0B5C-45E7-A406-D5C44C3C4C95}"/>
              </pc2:cmMkLst>
            </pc226:cmChg>
            <pc226:cmChg xmlns:pc226="http://schemas.microsoft.com/office/powerpoint/2022/06/main/command" chg="mod">
              <pc226:chgData name="Inga Borgvall" userId="d6207815-94c2-42b2-a2af-6d60dd462042" providerId="ADAL" clId="{EB457316-5AF7-499F-BD32-6E12DFD8D547}" dt="2023-02-17T12:21:35.943" v="3474" actId="2056"/>
              <pc2:cmMkLst xmlns:pc2="http://schemas.microsoft.com/office/powerpoint/2019/9/main/command">
                <pc:docMk/>
                <pc:sldMk cId="3467346581" sldId="3152"/>
                <pc2:cmMk id="{3BB78583-E03F-4C64-A634-0FDCD9BAD7FA}"/>
              </pc2:cmMkLst>
            </pc226:cmChg>
            <pc226:cmChg xmlns:pc226="http://schemas.microsoft.com/office/powerpoint/2022/06/main/command" chg="mod">
              <pc226:chgData name="Inga Borgvall" userId="d6207815-94c2-42b2-a2af-6d60dd462042" providerId="ADAL" clId="{EB457316-5AF7-499F-BD32-6E12DFD8D547}" dt="2023-02-17T12:24:27.241" v="3475" actId="2056"/>
              <pc2:cmMkLst xmlns:pc2="http://schemas.microsoft.com/office/powerpoint/2019/9/main/command">
                <pc:docMk/>
                <pc:sldMk cId="3467346581" sldId="3152"/>
                <pc2:cmMk id="{C311A3A6-4892-4A49-BACB-5B1E53AA8425}"/>
              </pc2:cmMkLst>
            </pc226:cmChg>
          </p:ext>
        </pc:extLst>
      </pc:sldChg>
      <pc:sldChg chg="modSp add mod">
        <pc:chgData name="Inga Borgvall" userId="d6207815-94c2-42b2-a2af-6d60dd462042" providerId="ADAL" clId="{EB457316-5AF7-499F-BD32-6E12DFD8D547}" dt="2023-02-14T08:32:21.288" v="228" actId="167"/>
        <pc:sldMkLst>
          <pc:docMk/>
          <pc:sldMk cId="2435431304" sldId="3153"/>
        </pc:sldMkLst>
        <pc:grpChg chg="ord">
          <ac:chgData name="Inga Borgvall" userId="d6207815-94c2-42b2-a2af-6d60dd462042" providerId="ADAL" clId="{EB457316-5AF7-499F-BD32-6E12DFD8D547}" dt="2023-02-14T08:32:21.288" v="228" actId="167"/>
          <ac:grpSpMkLst>
            <pc:docMk/>
            <pc:sldMk cId="2435431304" sldId="3153"/>
            <ac:grpSpMk id="25" creationId="{1FCDBC38-8C43-29C8-7C0A-5CDC41DC6817}"/>
          </ac:grpSpMkLst>
        </pc:grpChg>
      </pc:sldChg>
      <pc:sldChg chg="new add del">
        <pc:chgData name="Inga Borgvall" userId="d6207815-94c2-42b2-a2af-6d60dd462042" providerId="ADAL" clId="{EB457316-5AF7-499F-BD32-6E12DFD8D547}" dt="2023-02-14T09:29:46.972" v="470" actId="47"/>
        <pc:sldMkLst>
          <pc:docMk/>
          <pc:sldMk cId="2684166755" sldId="3153"/>
        </pc:sldMkLst>
      </pc:sldChg>
      <pc:sldChg chg="addSp delSp modSp new mod modCm">
        <pc:chgData name="Inga Borgvall" userId="d6207815-94c2-42b2-a2af-6d60dd462042" providerId="ADAL" clId="{EB457316-5AF7-499F-BD32-6E12DFD8D547}" dt="2023-02-17T09:52:13.967" v="2638" actId="1038"/>
        <pc:sldMkLst>
          <pc:docMk/>
          <pc:sldMk cId="2494146859" sldId="3154"/>
        </pc:sldMkLst>
        <pc:spChg chg="del">
          <ac:chgData name="Inga Borgvall" userId="d6207815-94c2-42b2-a2af-6d60dd462042" providerId="ADAL" clId="{EB457316-5AF7-499F-BD32-6E12DFD8D547}" dt="2023-02-14T10:41:46.999" v="596" actId="478"/>
          <ac:spMkLst>
            <pc:docMk/>
            <pc:sldMk cId="2494146859" sldId="3154"/>
            <ac:spMk id="2" creationId="{2C61CD7C-0041-7EC5-5ADE-02397BBDA814}"/>
          </ac:spMkLst>
        </pc:spChg>
        <pc:spChg chg="add mod">
          <ac:chgData name="Inga Borgvall" userId="d6207815-94c2-42b2-a2af-6d60dd462042" providerId="ADAL" clId="{EB457316-5AF7-499F-BD32-6E12DFD8D547}" dt="2023-02-14T11:54:12.286" v="708" actId="20577"/>
          <ac:spMkLst>
            <pc:docMk/>
            <pc:sldMk cId="2494146859" sldId="3154"/>
            <ac:spMk id="14" creationId="{EF948D78-6BFB-B7BD-0A8C-3A72CA4FAAE8}"/>
          </ac:spMkLst>
        </pc:spChg>
        <pc:spChg chg="add mod">
          <ac:chgData name="Inga Borgvall" userId="d6207815-94c2-42b2-a2af-6d60dd462042" providerId="ADAL" clId="{EB457316-5AF7-499F-BD32-6E12DFD8D547}" dt="2023-02-14T14:22:58.685" v="1359" actId="14100"/>
          <ac:spMkLst>
            <pc:docMk/>
            <pc:sldMk cId="2494146859" sldId="3154"/>
            <ac:spMk id="16" creationId="{DFCB85B3-F6F0-CB72-2FD9-FD07BB90F4D1}"/>
          </ac:spMkLst>
        </pc:spChg>
        <pc:spChg chg="add mod">
          <ac:chgData name="Inga Borgvall" userId="d6207815-94c2-42b2-a2af-6d60dd462042" providerId="ADAL" clId="{EB457316-5AF7-499F-BD32-6E12DFD8D547}" dt="2023-02-15T14:49:26.364" v="2411" actId="552"/>
          <ac:spMkLst>
            <pc:docMk/>
            <pc:sldMk cId="2494146859" sldId="3154"/>
            <ac:spMk id="17" creationId="{99391951-1249-4947-5A2F-810F5713DB4B}"/>
          </ac:spMkLst>
        </pc:spChg>
        <pc:spChg chg="add mod">
          <ac:chgData name="Inga Borgvall" userId="d6207815-94c2-42b2-a2af-6d60dd462042" providerId="ADAL" clId="{EB457316-5AF7-499F-BD32-6E12DFD8D547}" dt="2023-02-17T09:52:01.234" v="2595" actId="1035"/>
          <ac:spMkLst>
            <pc:docMk/>
            <pc:sldMk cId="2494146859" sldId="3154"/>
            <ac:spMk id="18" creationId="{57D16EF1-361E-4921-8036-CEA88D6817E6}"/>
          </ac:spMkLst>
        </pc:spChg>
        <pc:spChg chg="add mod">
          <ac:chgData name="Inga Borgvall" userId="d6207815-94c2-42b2-a2af-6d60dd462042" providerId="ADAL" clId="{EB457316-5AF7-499F-BD32-6E12DFD8D547}" dt="2023-02-17T09:52:13.967" v="2638" actId="1038"/>
          <ac:spMkLst>
            <pc:docMk/>
            <pc:sldMk cId="2494146859" sldId="3154"/>
            <ac:spMk id="19" creationId="{DF6BDBBF-5E3E-07AA-6784-5A25C43B9CC5}"/>
          </ac:spMkLst>
        </pc:spChg>
        <pc:spChg chg="add mod">
          <ac:chgData name="Inga Borgvall" userId="d6207815-94c2-42b2-a2af-6d60dd462042" providerId="ADAL" clId="{EB457316-5AF7-499F-BD32-6E12DFD8D547}" dt="2023-02-17T09:52:01.234" v="2595" actId="1035"/>
          <ac:spMkLst>
            <pc:docMk/>
            <pc:sldMk cId="2494146859" sldId="3154"/>
            <ac:spMk id="20" creationId="{83F05FE6-5832-40F6-67EE-F74AC859B846}"/>
          </ac:spMkLst>
        </pc:spChg>
        <pc:spChg chg="add mod">
          <ac:chgData name="Inga Borgvall" userId="d6207815-94c2-42b2-a2af-6d60dd462042" providerId="ADAL" clId="{EB457316-5AF7-499F-BD32-6E12DFD8D547}" dt="2023-02-15T14:49:26.364" v="2411" actId="552"/>
          <ac:spMkLst>
            <pc:docMk/>
            <pc:sldMk cId="2494146859" sldId="3154"/>
            <ac:spMk id="24" creationId="{A6003CC7-A41A-2AFC-E3F8-812A0ECD36DD}"/>
          </ac:spMkLst>
        </pc:spChg>
        <pc:picChg chg="add del mod">
          <ac:chgData name="Inga Borgvall" userId="d6207815-94c2-42b2-a2af-6d60dd462042" providerId="ADAL" clId="{EB457316-5AF7-499F-BD32-6E12DFD8D547}" dt="2023-02-14T10:46:28.807" v="601" actId="478"/>
          <ac:picMkLst>
            <pc:docMk/>
            <pc:sldMk cId="2494146859" sldId="3154"/>
            <ac:picMk id="3" creationId="{30BA9062-0CAC-4274-8024-3D99F8A88316}"/>
          </ac:picMkLst>
        </pc:picChg>
        <pc:picChg chg="add del mod">
          <ac:chgData name="Inga Borgvall" userId="d6207815-94c2-42b2-a2af-6d60dd462042" providerId="ADAL" clId="{EB457316-5AF7-499F-BD32-6E12DFD8D547}" dt="2023-02-14T10:46:28.807" v="601" actId="478"/>
          <ac:picMkLst>
            <pc:docMk/>
            <pc:sldMk cId="2494146859" sldId="3154"/>
            <ac:picMk id="4" creationId="{0E2AD4C1-BCA1-97A1-7F5D-3887C833DF5E}"/>
          </ac:picMkLst>
        </pc:picChg>
        <pc:picChg chg="add del mod">
          <ac:chgData name="Inga Borgvall" userId="d6207815-94c2-42b2-a2af-6d60dd462042" providerId="ADAL" clId="{EB457316-5AF7-499F-BD32-6E12DFD8D547}" dt="2023-02-14T10:46:28.807" v="601" actId="478"/>
          <ac:picMkLst>
            <pc:docMk/>
            <pc:sldMk cId="2494146859" sldId="3154"/>
            <ac:picMk id="5" creationId="{597DFBD1-6CED-10E6-FCD2-D390578502AB}"/>
          </ac:picMkLst>
        </pc:picChg>
        <pc:picChg chg="add del mod">
          <ac:chgData name="Inga Borgvall" userId="d6207815-94c2-42b2-a2af-6d60dd462042" providerId="ADAL" clId="{EB457316-5AF7-499F-BD32-6E12DFD8D547}" dt="2023-02-14T10:46:28.807" v="601" actId="478"/>
          <ac:picMkLst>
            <pc:docMk/>
            <pc:sldMk cId="2494146859" sldId="3154"/>
            <ac:picMk id="6" creationId="{3B3E065F-C2AD-6A0A-488B-5A4F72A73E5F}"/>
          </ac:picMkLst>
        </pc:picChg>
        <pc:picChg chg="add mod ord">
          <ac:chgData name="Inga Borgvall" userId="d6207815-94c2-42b2-a2af-6d60dd462042" providerId="ADAL" clId="{EB457316-5AF7-499F-BD32-6E12DFD8D547}" dt="2023-02-14T10:41:56.662" v="598" actId="167"/>
          <ac:picMkLst>
            <pc:docMk/>
            <pc:sldMk cId="2494146859" sldId="3154"/>
            <ac:picMk id="7" creationId="{122CB6D3-B622-55C8-C627-A8FD11D79650}"/>
          </ac:picMkLst>
        </pc:picChg>
        <pc:picChg chg="add mod">
          <ac:chgData name="Inga Borgvall" userId="d6207815-94c2-42b2-a2af-6d60dd462042" providerId="ADAL" clId="{EB457316-5AF7-499F-BD32-6E12DFD8D547}" dt="2023-02-14T11:55:53.255" v="748" actId="1076"/>
          <ac:picMkLst>
            <pc:docMk/>
            <pc:sldMk cId="2494146859" sldId="3154"/>
            <ac:picMk id="9" creationId="{2FB3C54C-5DA2-D090-1C69-70D524303E73}"/>
          </ac:picMkLst>
        </pc:picChg>
        <pc:picChg chg="add mod">
          <ac:chgData name="Inga Borgvall" userId="d6207815-94c2-42b2-a2af-6d60dd462042" providerId="ADAL" clId="{EB457316-5AF7-499F-BD32-6E12DFD8D547}" dt="2023-02-14T14:22:05.283" v="1350" actId="552"/>
          <ac:picMkLst>
            <pc:docMk/>
            <pc:sldMk cId="2494146859" sldId="3154"/>
            <ac:picMk id="11" creationId="{FBFBC3CF-2843-B020-4201-E8E33F2965BF}"/>
          </ac:picMkLst>
        </pc:picChg>
        <pc:picChg chg="add mod">
          <ac:chgData name="Inga Borgvall" userId="d6207815-94c2-42b2-a2af-6d60dd462042" providerId="ADAL" clId="{EB457316-5AF7-499F-BD32-6E12DFD8D547}" dt="2023-02-14T11:55:53.255" v="748" actId="1076"/>
          <ac:picMkLst>
            <pc:docMk/>
            <pc:sldMk cId="2494146859" sldId="3154"/>
            <ac:picMk id="13" creationId="{E86F8350-96DF-79A8-DC21-CDC8B4045502}"/>
          </ac:picMkLst>
        </pc:picChg>
        <pc:picChg chg="add mod">
          <ac:chgData name="Inga Borgvall" userId="d6207815-94c2-42b2-a2af-6d60dd462042" providerId="ADAL" clId="{EB457316-5AF7-499F-BD32-6E12DFD8D547}" dt="2023-02-14T11:52:16.269" v="674"/>
          <ac:picMkLst>
            <pc:docMk/>
            <pc:sldMk cId="2494146859" sldId="3154"/>
            <ac:picMk id="15" creationId="{00A05744-44B0-6F57-EEE4-A7CEC7967AF7}"/>
          </ac:picMkLst>
        </pc:picChg>
        <pc:picChg chg="add mod">
          <ac:chgData name="Inga Borgvall" userId="d6207815-94c2-42b2-a2af-6d60dd462042" providerId="ADAL" clId="{EB457316-5AF7-499F-BD32-6E12DFD8D547}" dt="2023-02-17T09:51:17.906" v="2575" actId="555"/>
          <ac:picMkLst>
            <pc:docMk/>
            <pc:sldMk cId="2494146859" sldId="3154"/>
            <ac:picMk id="21" creationId="{DF7C7D7F-E4B6-9646-447B-B1EDF8C0D2A1}"/>
          </ac:picMkLst>
        </pc:picChg>
        <pc:picChg chg="add mod modCrop">
          <ac:chgData name="Inga Borgvall" userId="d6207815-94c2-42b2-a2af-6d60dd462042" providerId="ADAL" clId="{EB457316-5AF7-499F-BD32-6E12DFD8D547}" dt="2023-02-17T09:51:17.906" v="2575" actId="555"/>
          <ac:picMkLst>
            <pc:docMk/>
            <pc:sldMk cId="2494146859" sldId="3154"/>
            <ac:picMk id="23" creationId="{933A659B-E5D2-BD7D-A07A-B796353CE275}"/>
          </ac:picMkLst>
        </pc:picChg>
        <pc:picChg chg="add del mod modCrop">
          <ac:chgData name="Inga Borgvall" userId="d6207815-94c2-42b2-a2af-6d60dd462042" providerId="ADAL" clId="{EB457316-5AF7-499F-BD32-6E12DFD8D547}" dt="2023-02-14T14:35:10.912" v="1396" actId="478"/>
          <ac:picMkLst>
            <pc:docMk/>
            <pc:sldMk cId="2494146859" sldId="3154"/>
            <ac:picMk id="26" creationId="{4BC8EBA9-DAB9-AAA2-20AF-F43E6E6BA66E}"/>
          </ac:picMkLst>
        </pc:picChg>
        <pc:picChg chg="add del mod">
          <ac:chgData name="Inga Borgvall" userId="d6207815-94c2-42b2-a2af-6d60dd462042" providerId="ADAL" clId="{EB457316-5AF7-499F-BD32-6E12DFD8D547}" dt="2023-02-15T10:35:20.062" v="1516" actId="478"/>
          <ac:picMkLst>
            <pc:docMk/>
            <pc:sldMk cId="2494146859" sldId="3154"/>
            <ac:picMk id="28" creationId="{7376A401-5E37-C0B1-6105-B00DF0B396E2}"/>
          </ac:picMkLst>
        </pc:picChg>
        <pc:picChg chg="add mod">
          <ac:chgData name="Inga Borgvall" userId="d6207815-94c2-42b2-a2af-6d60dd462042" providerId="ADAL" clId="{EB457316-5AF7-499F-BD32-6E12DFD8D547}" dt="2023-02-15T14:49:26.364" v="2411" actId="552"/>
          <ac:picMkLst>
            <pc:docMk/>
            <pc:sldMk cId="2494146859" sldId="3154"/>
            <ac:picMk id="30" creationId="{F6610FE1-9579-BD37-A2CA-5C5635B92ADD}"/>
          </ac:picMkLst>
        </pc:picChg>
        <pc:picChg chg="add mod">
          <ac:chgData name="Inga Borgvall" userId="d6207815-94c2-42b2-a2af-6d60dd462042" providerId="ADAL" clId="{EB457316-5AF7-499F-BD32-6E12DFD8D547}" dt="2023-02-17T09:52:13.967" v="2638" actId="1038"/>
          <ac:picMkLst>
            <pc:docMk/>
            <pc:sldMk cId="2494146859" sldId="3154"/>
            <ac:picMk id="32" creationId="{12D237EE-2430-2E7F-61A4-705F37FA77D1}"/>
          </ac:picMkLst>
        </pc:picChg>
        <pc:extLst>
          <p:ext xmlns:p="http://schemas.openxmlformats.org/presentationml/2006/main" uri="{D6D511B9-2390-475A-947B-AFAB55BFBCF1}">
            <pc226:cmChg xmlns:pc226="http://schemas.microsoft.com/office/powerpoint/2022/06/main/command" chg="">
              <pc226:chgData name="Inga Borgvall" userId="d6207815-94c2-42b2-a2af-6d60dd462042" providerId="ADAL" clId="{EB457316-5AF7-499F-BD32-6E12DFD8D547}" dt="2023-02-15T14:52:46.190" v="2413"/>
              <pc2:cmMkLst xmlns:pc2="http://schemas.microsoft.com/office/powerpoint/2019/9/main/command">
                <pc:docMk/>
                <pc:sldMk cId="2494146859" sldId="3154"/>
                <pc2:cmMk id="{F5F5B8F5-A77B-43FE-B883-22E774532358}"/>
              </pc2:cmMkLst>
              <pc226:cmRplyChg chg="add">
                <pc226:chgData name="Inga Borgvall" userId="d6207815-94c2-42b2-a2af-6d60dd462042" providerId="ADAL" clId="{EB457316-5AF7-499F-BD32-6E12DFD8D547}" dt="2023-02-15T14:52:46.190" v="2413"/>
                <pc2:cmRplyMkLst xmlns:pc2="http://schemas.microsoft.com/office/powerpoint/2019/9/main/command">
                  <pc:docMk/>
                  <pc:sldMk cId="2494146859" sldId="3154"/>
                  <pc2:cmMk id="{F5F5B8F5-A77B-43FE-B883-22E774532358}"/>
                  <pc2:cmRplyMk id="{34C5803B-A355-465D-9D9E-48B57C44CFA2}"/>
                </pc2:cmRplyMkLst>
              </pc226:cmRplyChg>
            </pc226:cmChg>
          </p:ext>
        </pc:extLst>
      </pc:sldChg>
      <pc:sldChg chg="add modNotesTx">
        <pc:chgData name="Inga Borgvall" userId="d6207815-94c2-42b2-a2af-6d60dd462042" providerId="ADAL" clId="{EB457316-5AF7-499F-BD32-6E12DFD8D547}" dt="2023-02-16T15:10:19.495" v="2568" actId="20577"/>
        <pc:sldMkLst>
          <pc:docMk/>
          <pc:sldMk cId="2404380352" sldId="3159"/>
        </pc:sldMkLst>
      </pc:sldChg>
      <pc:sldChg chg="new">
        <pc:chgData name="Inga Borgvall" userId="d6207815-94c2-42b2-a2af-6d60dd462042" providerId="ADAL" clId="{EB457316-5AF7-499F-BD32-6E12DFD8D547}" dt="2023-02-15T10:57:22.400" v="2298" actId="680"/>
        <pc:sldMkLst>
          <pc:docMk/>
          <pc:sldMk cId="942886204" sldId="3160"/>
        </pc:sldMkLst>
      </pc:sldChg>
      <pc:sldChg chg="new del">
        <pc:chgData name="Inga Borgvall" userId="d6207815-94c2-42b2-a2af-6d60dd462042" providerId="ADAL" clId="{EB457316-5AF7-499F-BD32-6E12DFD8D547}" dt="2023-02-15T10:55:35.279" v="2290" actId="47"/>
        <pc:sldMkLst>
          <pc:docMk/>
          <pc:sldMk cId="2174899175" sldId="3160"/>
        </pc:sldMkLst>
      </pc:sldChg>
      <pc:sldChg chg="addSp delSp modSp mod chgLayout">
        <pc:chgData name="Inga Borgvall" userId="d6207815-94c2-42b2-a2af-6d60dd462042" providerId="ADAL" clId="{EB457316-5AF7-499F-BD32-6E12DFD8D547}" dt="2023-02-28T14:57:22.683" v="3617" actId="207"/>
        <pc:sldMkLst>
          <pc:docMk/>
          <pc:sldMk cId="3997546027" sldId="3165"/>
        </pc:sldMkLst>
        <pc:spChg chg="add del mod ord">
          <ac:chgData name="Inga Borgvall" userId="d6207815-94c2-42b2-a2af-6d60dd462042" providerId="ADAL" clId="{EB457316-5AF7-499F-BD32-6E12DFD8D547}" dt="2023-02-28T14:52:25.405" v="3611" actId="700"/>
          <ac:spMkLst>
            <pc:docMk/>
            <pc:sldMk cId="3997546027" sldId="3165"/>
            <ac:spMk id="15" creationId="{A9C66BB9-7D2A-C392-FEED-8487A4300606}"/>
          </ac:spMkLst>
        </pc:spChg>
        <pc:spChg chg="add del mod ord">
          <ac:chgData name="Inga Borgvall" userId="d6207815-94c2-42b2-a2af-6d60dd462042" providerId="ADAL" clId="{EB457316-5AF7-499F-BD32-6E12DFD8D547}" dt="2023-02-28T14:52:25.405" v="3611" actId="700"/>
          <ac:spMkLst>
            <pc:docMk/>
            <pc:sldMk cId="3997546027" sldId="3165"/>
            <ac:spMk id="23" creationId="{848AC9F7-94F9-622B-04A2-D774668D0CBD}"/>
          </ac:spMkLst>
        </pc:spChg>
        <pc:spChg chg="add del">
          <ac:chgData name="Inga Borgvall" userId="d6207815-94c2-42b2-a2af-6d60dd462042" providerId="ADAL" clId="{EB457316-5AF7-499F-BD32-6E12DFD8D547}" dt="2023-02-28T14:57:21.110" v="3615" actId="478"/>
          <ac:spMkLst>
            <pc:docMk/>
            <pc:sldMk cId="3997546027" sldId="3165"/>
            <ac:spMk id="228" creationId="{E432DC4B-BD11-0977-2C96-48E8D76F82A9}"/>
          </ac:spMkLst>
        </pc:spChg>
        <pc:spChg chg="mod">
          <ac:chgData name="Inga Borgvall" userId="d6207815-94c2-42b2-a2af-6d60dd462042" providerId="ADAL" clId="{EB457316-5AF7-499F-BD32-6E12DFD8D547}" dt="2023-02-28T14:57:22.683" v="3617" actId="207"/>
          <ac:spMkLst>
            <pc:docMk/>
            <pc:sldMk cId="3997546027" sldId="3165"/>
            <ac:spMk id="293" creationId="{3F3BE547-0F99-B4F0-4B68-667A8608D7CF}"/>
          </ac:spMkLst>
        </pc:spChg>
        <pc:picChg chg="add del mod">
          <ac:chgData name="Inga Borgvall" userId="d6207815-94c2-42b2-a2af-6d60dd462042" providerId="ADAL" clId="{EB457316-5AF7-499F-BD32-6E12DFD8D547}" dt="2023-02-16T14:59:24.812" v="2491" actId="478"/>
          <ac:picMkLst>
            <pc:docMk/>
            <pc:sldMk cId="3997546027" sldId="3165"/>
            <ac:picMk id="14" creationId="{F176CA0B-0CB7-E8A9-E6DA-EDCBAD9D7F0B}"/>
          </ac:picMkLst>
        </pc:picChg>
        <pc:picChg chg="del">
          <ac:chgData name="Inga Borgvall" userId="d6207815-94c2-42b2-a2af-6d60dd462042" providerId="ADAL" clId="{EB457316-5AF7-499F-BD32-6E12DFD8D547}" dt="2023-02-16T15:02:05.231" v="2506" actId="478"/>
          <ac:picMkLst>
            <pc:docMk/>
            <pc:sldMk cId="3997546027" sldId="3165"/>
            <ac:picMk id="15" creationId="{AE83C68C-2FC6-803A-9C26-6752F118A457}"/>
          </ac:picMkLst>
        </pc:picChg>
        <pc:picChg chg="add mod">
          <ac:chgData name="Inga Borgvall" userId="d6207815-94c2-42b2-a2af-6d60dd462042" providerId="ADAL" clId="{EB457316-5AF7-499F-BD32-6E12DFD8D547}" dt="2023-02-16T15:03:59.801" v="2535" actId="1036"/>
          <ac:picMkLst>
            <pc:docMk/>
            <pc:sldMk cId="3997546027" sldId="3165"/>
            <ac:picMk id="28" creationId="{2784DC2F-12A5-1A89-A68A-1642D71EB068}"/>
          </ac:picMkLst>
        </pc:picChg>
        <pc:picChg chg="add mod">
          <ac:chgData name="Inga Borgvall" userId="d6207815-94c2-42b2-a2af-6d60dd462042" providerId="ADAL" clId="{EB457316-5AF7-499F-BD32-6E12DFD8D547}" dt="2023-02-16T15:03:02.142" v="2525" actId="14100"/>
          <ac:picMkLst>
            <pc:docMk/>
            <pc:sldMk cId="3997546027" sldId="3165"/>
            <ac:picMk id="29" creationId="{659C7182-B3F6-CB2E-2F1E-337FCE1697FD}"/>
          </ac:picMkLst>
        </pc:picChg>
        <pc:picChg chg="del">
          <ac:chgData name="Inga Borgvall" userId="d6207815-94c2-42b2-a2af-6d60dd462042" providerId="ADAL" clId="{EB457316-5AF7-499F-BD32-6E12DFD8D547}" dt="2023-02-16T14:58:46.276" v="2482" actId="478"/>
          <ac:picMkLst>
            <pc:docMk/>
            <pc:sldMk cId="3997546027" sldId="3165"/>
            <ac:picMk id="224" creationId="{E14A56AC-AE9F-3924-BE0E-914AC4FAE0B2}"/>
          </ac:picMkLst>
        </pc:picChg>
        <pc:picChg chg="del">
          <ac:chgData name="Inga Borgvall" userId="d6207815-94c2-42b2-a2af-6d60dd462042" providerId="ADAL" clId="{EB457316-5AF7-499F-BD32-6E12DFD8D547}" dt="2023-02-16T15:02:32.973" v="2517" actId="478"/>
          <ac:picMkLst>
            <pc:docMk/>
            <pc:sldMk cId="3997546027" sldId="3165"/>
            <ac:picMk id="250" creationId="{BA320AE4-6A39-DECE-1300-A36C113C0497}"/>
          </ac:picMkLst>
        </pc:picChg>
      </pc:sldChg>
      <pc:sldChg chg="addSp delSp modSp new mod modNotesTx">
        <pc:chgData name="Inga Borgvall" userId="d6207815-94c2-42b2-a2af-6d60dd462042" providerId="ADAL" clId="{EB457316-5AF7-499F-BD32-6E12DFD8D547}" dt="2023-02-28T14:00:36.687" v="3609" actId="478"/>
        <pc:sldMkLst>
          <pc:docMk/>
          <pc:sldMk cId="2150360934" sldId="3169"/>
        </pc:sldMkLst>
        <pc:spChg chg="del">
          <ac:chgData name="Inga Borgvall" userId="d6207815-94c2-42b2-a2af-6d60dd462042" providerId="ADAL" clId="{EB457316-5AF7-499F-BD32-6E12DFD8D547}" dt="2023-02-17T10:11:30.960" v="2640" actId="478"/>
          <ac:spMkLst>
            <pc:docMk/>
            <pc:sldMk cId="2150360934" sldId="3169"/>
            <ac:spMk id="2" creationId="{5BB1297B-9DB7-DA29-23E6-F8D4CE9DFE62}"/>
          </ac:spMkLst>
        </pc:spChg>
        <pc:spChg chg="del">
          <ac:chgData name="Inga Borgvall" userId="d6207815-94c2-42b2-a2af-6d60dd462042" providerId="ADAL" clId="{EB457316-5AF7-499F-BD32-6E12DFD8D547}" dt="2023-02-17T10:11:34.851" v="2641" actId="478"/>
          <ac:spMkLst>
            <pc:docMk/>
            <pc:sldMk cId="2150360934" sldId="3169"/>
            <ac:spMk id="3" creationId="{26DEBAB7-E576-B65F-E702-44446BF6D81E}"/>
          </ac:spMkLst>
        </pc:spChg>
        <pc:spChg chg="mod">
          <ac:chgData name="Inga Borgvall" userId="d6207815-94c2-42b2-a2af-6d60dd462042" providerId="ADAL" clId="{EB457316-5AF7-499F-BD32-6E12DFD8D547}" dt="2023-02-28T14:00:29.722" v="3608" actId="1076"/>
          <ac:spMkLst>
            <pc:docMk/>
            <pc:sldMk cId="2150360934" sldId="3169"/>
            <ac:spMk id="3" creationId="{742871BF-3D84-A4CF-C072-27075375B379}"/>
          </ac:spMkLst>
        </pc:spChg>
        <pc:spChg chg="add del mod">
          <ac:chgData name="Inga Borgvall" userId="d6207815-94c2-42b2-a2af-6d60dd462042" providerId="ADAL" clId="{EB457316-5AF7-499F-BD32-6E12DFD8D547}" dt="2023-02-17T10:12:00.568" v="2644" actId="478"/>
          <ac:spMkLst>
            <pc:docMk/>
            <pc:sldMk cId="2150360934" sldId="3169"/>
            <ac:spMk id="4" creationId="{1DF6B461-6731-22D3-1A68-37CAB76B5EBC}"/>
          </ac:spMkLst>
        </pc:spChg>
        <pc:spChg chg="mod">
          <ac:chgData name="Inga Borgvall" userId="d6207815-94c2-42b2-a2af-6d60dd462042" providerId="ADAL" clId="{EB457316-5AF7-499F-BD32-6E12DFD8D547}" dt="2023-02-28T14:00:29.722" v="3608" actId="1076"/>
          <ac:spMkLst>
            <pc:docMk/>
            <pc:sldMk cId="2150360934" sldId="3169"/>
            <ac:spMk id="4" creationId="{62559909-FAA8-0D5A-50EC-6C4AFE00ECE6}"/>
          </ac:spMkLst>
        </pc:spChg>
        <pc:spChg chg="add mod">
          <ac:chgData name="Inga Borgvall" userId="d6207815-94c2-42b2-a2af-6d60dd462042" providerId="ADAL" clId="{EB457316-5AF7-499F-BD32-6E12DFD8D547}" dt="2023-02-17T10:12:04.850" v="2645"/>
          <ac:spMkLst>
            <pc:docMk/>
            <pc:sldMk cId="2150360934" sldId="3169"/>
            <ac:spMk id="5" creationId="{5F1673F1-9269-4F63-70CA-F851875F7BCD}"/>
          </ac:spMkLst>
        </pc:spChg>
        <pc:spChg chg="add del">
          <ac:chgData name="Inga Borgvall" userId="d6207815-94c2-42b2-a2af-6d60dd462042" providerId="ADAL" clId="{EB457316-5AF7-499F-BD32-6E12DFD8D547}" dt="2023-02-17T10:12:53.911" v="2652" actId="478"/>
          <ac:spMkLst>
            <pc:docMk/>
            <pc:sldMk cId="2150360934" sldId="3169"/>
            <ac:spMk id="9" creationId="{8BA9AC02-B469-88C8-4CAC-87326675799D}"/>
          </ac:spMkLst>
        </pc:spChg>
        <pc:spChg chg="mod">
          <ac:chgData name="Inga Borgvall" userId="d6207815-94c2-42b2-a2af-6d60dd462042" providerId="ADAL" clId="{EB457316-5AF7-499F-BD32-6E12DFD8D547}" dt="2023-02-28T14:00:29.722" v="3608" actId="1076"/>
          <ac:spMkLst>
            <pc:docMk/>
            <pc:sldMk cId="2150360934" sldId="3169"/>
            <ac:spMk id="9" creationId="{FA6B68E7-1E47-683F-E67F-CCE2128EB001}"/>
          </ac:spMkLst>
        </pc:spChg>
        <pc:spChg chg="add mod">
          <ac:chgData name="Inga Borgvall" userId="d6207815-94c2-42b2-a2af-6d60dd462042" providerId="ADAL" clId="{EB457316-5AF7-499F-BD32-6E12DFD8D547}" dt="2023-02-28T14:00:29.722" v="3608" actId="1076"/>
          <ac:spMkLst>
            <pc:docMk/>
            <pc:sldMk cId="2150360934" sldId="3169"/>
            <ac:spMk id="10" creationId="{84416617-D212-91E8-5105-A0A5669E1E6B}"/>
          </ac:spMkLst>
        </pc:spChg>
        <pc:spChg chg="add mod">
          <ac:chgData name="Inga Borgvall" userId="d6207815-94c2-42b2-a2af-6d60dd462042" providerId="ADAL" clId="{EB457316-5AF7-499F-BD32-6E12DFD8D547}" dt="2023-02-28T14:00:29.722" v="3608" actId="1076"/>
          <ac:spMkLst>
            <pc:docMk/>
            <pc:sldMk cId="2150360934" sldId="3169"/>
            <ac:spMk id="11" creationId="{C51F1590-B6AE-DFCE-73FC-EE36CAAE714F}"/>
          </ac:spMkLst>
        </pc:spChg>
        <pc:spChg chg="add mod">
          <ac:chgData name="Inga Borgvall" userId="d6207815-94c2-42b2-a2af-6d60dd462042" providerId="ADAL" clId="{EB457316-5AF7-499F-BD32-6E12DFD8D547}" dt="2023-02-17T10:52:44.141" v="3025" actId="207"/>
          <ac:spMkLst>
            <pc:docMk/>
            <pc:sldMk cId="2150360934" sldId="3169"/>
            <ac:spMk id="12" creationId="{964596C5-D98E-3091-CD7F-31CB666679A2}"/>
          </ac:spMkLst>
        </pc:spChg>
        <pc:spChg chg="add mod">
          <ac:chgData name="Inga Borgvall" userId="d6207815-94c2-42b2-a2af-6d60dd462042" providerId="ADAL" clId="{EB457316-5AF7-499F-BD32-6E12DFD8D547}" dt="2023-02-28T14:00:29.722" v="3608" actId="1076"/>
          <ac:spMkLst>
            <pc:docMk/>
            <pc:sldMk cId="2150360934" sldId="3169"/>
            <ac:spMk id="12" creationId="{D622E8CD-C16F-62FA-F3E2-CD75F610C7A2}"/>
          </ac:spMkLst>
        </pc:spChg>
        <pc:spChg chg="add mod">
          <ac:chgData name="Inga Borgvall" userId="d6207815-94c2-42b2-a2af-6d60dd462042" providerId="ADAL" clId="{EB457316-5AF7-499F-BD32-6E12DFD8D547}" dt="2023-02-28T14:00:29.722" v="3608" actId="1076"/>
          <ac:spMkLst>
            <pc:docMk/>
            <pc:sldMk cId="2150360934" sldId="3169"/>
            <ac:spMk id="13" creationId="{75B3A002-F7EC-3773-09FC-5E3F3B677CBD}"/>
          </ac:spMkLst>
        </pc:spChg>
        <pc:spChg chg="add del mod">
          <ac:chgData name="Inga Borgvall" userId="d6207815-94c2-42b2-a2af-6d60dd462042" providerId="ADAL" clId="{EB457316-5AF7-499F-BD32-6E12DFD8D547}" dt="2023-02-17T11:09:49.834" v="3473" actId="478"/>
          <ac:spMkLst>
            <pc:docMk/>
            <pc:sldMk cId="2150360934" sldId="3169"/>
            <ac:spMk id="14" creationId="{D859DCB8-68DE-F148-13DB-0CA26A60D84A}"/>
          </ac:spMkLst>
        </pc:spChg>
        <pc:spChg chg="mod">
          <ac:chgData name="Inga Borgvall" userId="d6207815-94c2-42b2-a2af-6d60dd462042" providerId="ADAL" clId="{EB457316-5AF7-499F-BD32-6E12DFD8D547}" dt="2023-02-28T14:00:29.722" v="3608" actId="1076"/>
          <ac:spMkLst>
            <pc:docMk/>
            <pc:sldMk cId="2150360934" sldId="3169"/>
            <ac:spMk id="14" creationId="{E485389A-6980-836C-24E6-30BB19F9BCA6}"/>
          </ac:spMkLst>
        </pc:spChg>
        <pc:spChg chg="add del mod">
          <ac:chgData name="Inga Borgvall" userId="d6207815-94c2-42b2-a2af-6d60dd462042" providerId="ADAL" clId="{EB457316-5AF7-499F-BD32-6E12DFD8D547}" dt="2023-02-17T10:53:03.051" v="3029" actId="478"/>
          <ac:spMkLst>
            <pc:docMk/>
            <pc:sldMk cId="2150360934" sldId="3169"/>
            <ac:spMk id="15" creationId="{1AC65F54-089B-57F4-35A1-8340B64A732A}"/>
          </ac:spMkLst>
        </pc:spChg>
        <pc:spChg chg="add mod">
          <ac:chgData name="Inga Borgvall" userId="d6207815-94c2-42b2-a2af-6d60dd462042" providerId="ADAL" clId="{EB457316-5AF7-499F-BD32-6E12DFD8D547}" dt="2023-02-28T14:00:29.722" v="3608" actId="1076"/>
          <ac:spMkLst>
            <pc:docMk/>
            <pc:sldMk cId="2150360934" sldId="3169"/>
            <ac:spMk id="15" creationId="{E8DC5228-45CF-0028-C818-09EE1EE63181}"/>
          </ac:spMkLst>
        </pc:spChg>
        <pc:spChg chg="add mod">
          <ac:chgData name="Inga Borgvall" userId="d6207815-94c2-42b2-a2af-6d60dd462042" providerId="ADAL" clId="{EB457316-5AF7-499F-BD32-6E12DFD8D547}" dt="2023-02-17T10:55:09.147" v="3160" actId="14100"/>
          <ac:spMkLst>
            <pc:docMk/>
            <pc:sldMk cId="2150360934" sldId="3169"/>
            <ac:spMk id="16" creationId="{9BF91FC6-5276-D93C-1292-19AF9D36D397}"/>
          </ac:spMkLst>
        </pc:spChg>
        <pc:spChg chg="add del mod">
          <ac:chgData name="Inga Borgvall" userId="d6207815-94c2-42b2-a2af-6d60dd462042" providerId="ADAL" clId="{EB457316-5AF7-499F-BD32-6E12DFD8D547}" dt="2023-02-17T10:53:00.502" v="3028" actId="478"/>
          <ac:spMkLst>
            <pc:docMk/>
            <pc:sldMk cId="2150360934" sldId="3169"/>
            <ac:spMk id="17" creationId="{99016CBF-6BD5-E435-94D8-11E626A0CEFB}"/>
          </ac:spMkLst>
        </pc:spChg>
        <pc:spChg chg="add mod">
          <ac:chgData name="Inga Borgvall" userId="d6207815-94c2-42b2-a2af-6d60dd462042" providerId="ADAL" clId="{EB457316-5AF7-499F-BD32-6E12DFD8D547}" dt="2023-02-28T14:00:29.722" v="3608" actId="1076"/>
          <ac:spMkLst>
            <pc:docMk/>
            <pc:sldMk cId="2150360934" sldId="3169"/>
            <ac:spMk id="18" creationId="{62AC5497-29CB-6C94-C430-A509AFDA04C9}"/>
          </ac:spMkLst>
        </pc:spChg>
        <pc:spChg chg="add mod">
          <ac:chgData name="Inga Borgvall" userId="d6207815-94c2-42b2-a2af-6d60dd462042" providerId="ADAL" clId="{EB457316-5AF7-499F-BD32-6E12DFD8D547}" dt="2023-02-17T11:09:43.168" v="3472" actId="20577"/>
          <ac:spMkLst>
            <pc:docMk/>
            <pc:sldMk cId="2150360934" sldId="3169"/>
            <ac:spMk id="19" creationId="{5D6D4E1A-FDC0-66F8-09B9-9E2EC1607677}"/>
          </ac:spMkLst>
        </pc:spChg>
        <pc:spChg chg="add mod">
          <ac:chgData name="Inga Borgvall" userId="d6207815-94c2-42b2-a2af-6d60dd462042" providerId="ADAL" clId="{EB457316-5AF7-499F-BD32-6E12DFD8D547}" dt="2023-02-28T14:00:29.722" v="3608" actId="1076"/>
          <ac:spMkLst>
            <pc:docMk/>
            <pc:sldMk cId="2150360934" sldId="3169"/>
            <ac:spMk id="20" creationId="{A4233F3E-4B18-C800-5844-F8AFC5D9E1FA}"/>
          </ac:spMkLst>
        </pc:spChg>
        <pc:spChg chg="mod">
          <ac:chgData name="Inga Borgvall" userId="d6207815-94c2-42b2-a2af-6d60dd462042" providerId="ADAL" clId="{EB457316-5AF7-499F-BD32-6E12DFD8D547}" dt="2023-02-28T14:00:29.722" v="3608" actId="1076"/>
          <ac:spMkLst>
            <pc:docMk/>
            <pc:sldMk cId="2150360934" sldId="3169"/>
            <ac:spMk id="22" creationId="{6B7572A0-1659-1F17-03AD-3C0F7B2C0461}"/>
          </ac:spMkLst>
        </pc:spChg>
        <pc:spChg chg="del mod">
          <ac:chgData name="Inga Borgvall" userId="d6207815-94c2-42b2-a2af-6d60dd462042" providerId="ADAL" clId="{EB457316-5AF7-499F-BD32-6E12DFD8D547}" dt="2023-02-28T14:00:36.687" v="3609" actId="478"/>
          <ac:spMkLst>
            <pc:docMk/>
            <pc:sldMk cId="2150360934" sldId="3169"/>
            <ac:spMk id="26" creationId="{91996CF5-FDDB-29E5-4018-B27577990AEE}"/>
          </ac:spMkLst>
        </pc:spChg>
        <pc:picChg chg="add del mod">
          <ac:chgData name="Inga Borgvall" userId="d6207815-94c2-42b2-a2af-6d60dd462042" providerId="ADAL" clId="{EB457316-5AF7-499F-BD32-6E12DFD8D547}" dt="2023-02-28T13:41:41.120" v="3536" actId="478"/>
          <ac:picMkLst>
            <pc:docMk/>
            <pc:sldMk cId="2150360934" sldId="3169"/>
            <ac:picMk id="2" creationId="{B48722EF-A1D2-3450-849B-2EF503604ADC}"/>
          </ac:picMkLst>
        </pc:picChg>
        <pc:picChg chg="add mod">
          <ac:chgData name="Inga Borgvall" userId="d6207815-94c2-42b2-a2af-6d60dd462042" providerId="ADAL" clId="{EB457316-5AF7-499F-BD32-6E12DFD8D547}" dt="2023-02-17T10:12:04.850" v="2645"/>
          <ac:picMkLst>
            <pc:docMk/>
            <pc:sldMk cId="2150360934" sldId="3169"/>
            <ac:picMk id="6" creationId="{FF3B73C0-A6EA-E4BC-869A-07E4F3D60FF6}"/>
          </ac:picMkLst>
        </pc:picChg>
        <pc:picChg chg="add del mod ord">
          <ac:chgData name="Inga Borgvall" userId="d6207815-94c2-42b2-a2af-6d60dd462042" providerId="ADAL" clId="{EB457316-5AF7-499F-BD32-6E12DFD8D547}" dt="2023-02-28T13:56:37.156" v="3591" actId="1076"/>
          <ac:picMkLst>
            <pc:docMk/>
            <pc:sldMk cId="2150360934" sldId="3169"/>
            <ac:picMk id="7" creationId="{432ECE0F-9414-C52D-21B6-A3C5457EBE40}"/>
          </ac:picMkLst>
        </pc:picChg>
        <pc:cxnChg chg="add mod">
          <ac:chgData name="Inga Borgvall" userId="d6207815-94c2-42b2-a2af-6d60dd462042" providerId="ADAL" clId="{EB457316-5AF7-499F-BD32-6E12DFD8D547}" dt="2023-02-28T14:00:29.722" v="3608" actId="1076"/>
          <ac:cxnSpMkLst>
            <pc:docMk/>
            <pc:sldMk cId="2150360934" sldId="3169"/>
            <ac:cxnSpMk id="8" creationId="{F2B670C1-CD7E-DB81-2CC2-545D91DB2B09}"/>
          </ac:cxnSpMkLst>
        </pc:cxnChg>
      </pc:sldChg>
      <pc:sldChg chg="modCm">
        <pc:chgData name="Inga Borgvall" userId="d6207815-94c2-42b2-a2af-6d60dd462042" providerId="ADAL" clId="{EB457316-5AF7-499F-BD32-6E12DFD8D547}" dt="2023-02-17T12:34:44.836" v="3479" actId="2056"/>
        <pc:sldMkLst>
          <pc:docMk/>
          <pc:sldMk cId="245324723" sldId="3171"/>
        </pc:sldMkLst>
        <pc:extLst>
          <p:ext xmlns:p="http://schemas.openxmlformats.org/presentationml/2006/main" uri="{D6D511B9-2390-475A-947B-AFAB55BFBCF1}">
            <pc226:cmChg xmlns:pc226="http://schemas.microsoft.com/office/powerpoint/2022/06/main/command" chg="mod">
              <pc226:chgData name="Inga Borgvall" userId="d6207815-94c2-42b2-a2af-6d60dd462042" providerId="ADAL" clId="{EB457316-5AF7-499F-BD32-6E12DFD8D547}" dt="2023-02-17T12:34:44.836" v="3479" actId="2056"/>
              <pc2:cmMkLst xmlns:pc2="http://schemas.microsoft.com/office/powerpoint/2019/9/main/command">
                <pc:docMk/>
                <pc:sldMk cId="245324723" sldId="3171"/>
                <pc2:cmMk id="{0E604810-A794-4FC8-B5F6-55CFC723CBC1}"/>
              </pc2:cmMkLst>
            </pc226:cmChg>
          </p:ext>
        </pc:extLst>
      </pc:sldChg>
      <pc:sldChg chg="modSp mod">
        <pc:chgData name="Inga Borgvall" userId="d6207815-94c2-42b2-a2af-6d60dd462042" providerId="ADAL" clId="{EB457316-5AF7-499F-BD32-6E12DFD8D547}" dt="2023-03-02T13:48:29.374" v="3696" actId="3626"/>
        <pc:sldMkLst>
          <pc:docMk/>
          <pc:sldMk cId="1094826881" sldId="3175"/>
        </pc:sldMkLst>
        <pc:spChg chg="mod">
          <ac:chgData name="Inga Borgvall" userId="d6207815-94c2-42b2-a2af-6d60dd462042" providerId="ADAL" clId="{EB457316-5AF7-499F-BD32-6E12DFD8D547}" dt="2023-03-02T13:48:29.374" v="3696" actId="3626"/>
          <ac:spMkLst>
            <pc:docMk/>
            <pc:sldMk cId="1094826881" sldId="3175"/>
            <ac:spMk id="12" creationId="{8574FEF2-B2FD-65F3-D0CA-74CBA84C4795}"/>
          </ac:spMkLst>
        </pc:spChg>
      </pc:sldChg>
      <pc:sldChg chg="modSp mod">
        <pc:chgData name="Inga Borgvall" userId="d6207815-94c2-42b2-a2af-6d60dd462042" providerId="ADAL" clId="{EB457316-5AF7-499F-BD32-6E12DFD8D547}" dt="2023-03-03T06:39:28.117" v="4065"/>
        <pc:sldMkLst>
          <pc:docMk/>
          <pc:sldMk cId="773058834" sldId="3182"/>
        </pc:sldMkLst>
        <pc:spChg chg="mod">
          <ac:chgData name="Inga Borgvall" userId="d6207815-94c2-42b2-a2af-6d60dd462042" providerId="ADAL" clId="{EB457316-5AF7-499F-BD32-6E12DFD8D547}" dt="2023-03-03T06:39:28.117" v="4065"/>
          <ac:spMkLst>
            <pc:docMk/>
            <pc:sldMk cId="773058834" sldId="3182"/>
            <ac:spMk id="6" creationId="{B549D241-15B3-385E-A5F0-6F7FEF4E7BC0}"/>
          </ac:spMkLst>
        </pc:spChg>
      </pc:sldChg>
      <pc:sldChg chg="addCm modCm modNotesTx">
        <pc:chgData name="Inga Borgvall" userId="d6207815-94c2-42b2-a2af-6d60dd462042" providerId="ADAL" clId="{EB457316-5AF7-499F-BD32-6E12DFD8D547}" dt="2023-03-02T15:28:59.315" v="4064"/>
        <pc:sldMkLst>
          <pc:docMk/>
          <pc:sldMk cId="1933587506" sldId="3184"/>
        </pc:sldMkLst>
        <pc:extLst>
          <p:ext xmlns:p="http://schemas.openxmlformats.org/presentationml/2006/main" uri="{D6D511B9-2390-475A-947B-AFAB55BFBCF1}">
            <pc226:cmChg xmlns:pc226="http://schemas.microsoft.com/office/powerpoint/2022/06/main/command" chg="add mod">
              <pc226:chgData name="Inga Borgvall" userId="d6207815-94c2-42b2-a2af-6d60dd462042" providerId="ADAL" clId="{EB457316-5AF7-499F-BD32-6E12DFD8D547}" dt="2023-03-02T15:28:59.315" v="4064"/>
              <pc2:cmMkLst xmlns:pc2="http://schemas.microsoft.com/office/powerpoint/2019/9/main/command">
                <pc:docMk/>
                <pc:sldMk cId="1933587506" sldId="3184"/>
                <pc2:cmMk id="{A6918C61-7B10-4742-A1EB-CBF1E64F1054}"/>
              </pc2:cmMkLst>
              <pc226:cmRplyChg chg="add">
                <pc226:chgData name="Inga Borgvall" userId="d6207815-94c2-42b2-a2af-6d60dd462042" providerId="ADAL" clId="{EB457316-5AF7-499F-BD32-6E12DFD8D547}" dt="2023-03-02T15:28:59.315" v="4064"/>
                <pc2:cmRplyMkLst xmlns:pc2="http://schemas.microsoft.com/office/powerpoint/2019/9/main/command">
                  <pc:docMk/>
                  <pc:sldMk cId="1933587506" sldId="3184"/>
                  <pc2:cmMk id="{A6918C61-7B10-4742-A1EB-CBF1E64F1054}"/>
                  <pc2:cmRplyMk id="{09DD2E8B-9497-44C4-8A9B-46D03D3B14AB}"/>
                </pc2:cmRplyMkLst>
              </pc226:cmRplyChg>
            </pc226:cmChg>
          </p:ext>
        </pc:extLst>
      </pc:sldChg>
      <pc:sldChg chg="modSp mod modAnim">
        <pc:chgData name="Inga Borgvall" userId="d6207815-94c2-42b2-a2af-6d60dd462042" providerId="ADAL" clId="{EB457316-5AF7-499F-BD32-6E12DFD8D547}" dt="2023-03-02T14:17:43.560" v="3732" actId="14861"/>
        <pc:sldMkLst>
          <pc:docMk/>
          <pc:sldMk cId="3638086836" sldId="3203"/>
        </pc:sldMkLst>
        <pc:picChg chg="mod">
          <ac:chgData name="Inga Borgvall" userId="d6207815-94c2-42b2-a2af-6d60dd462042" providerId="ADAL" clId="{EB457316-5AF7-499F-BD32-6E12DFD8D547}" dt="2023-03-02T14:17:43.560" v="3732" actId="14861"/>
          <ac:picMkLst>
            <pc:docMk/>
            <pc:sldMk cId="3638086836" sldId="3203"/>
            <ac:picMk id="9" creationId="{CF28F720-AE53-EE61-6380-B15F1549BDD6}"/>
          </ac:picMkLst>
        </pc:picChg>
      </pc:sldChg>
      <pc:sldChg chg="modSp mod">
        <pc:chgData name="Inga Borgvall" userId="d6207815-94c2-42b2-a2af-6d60dd462042" providerId="ADAL" clId="{EB457316-5AF7-499F-BD32-6E12DFD8D547}" dt="2023-03-03T06:39:44.735" v="4067"/>
        <pc:sldMkLst>
          <pc:docMk/>
          <pc:sldMk cId="1119987793" sldId="3204"/>
        </pc:sldMkLst>
        <pc:spChg chg="mod">
          <ac:chgData name="Inga Borgvall" userId="d6207815-94c2-42b2-a2af-6d60dd462042" providerId="ADAL" clId="{EB457316-5AF7-499F-BD32-6E12DFD8D547}" dt="2023-03-03T06:39:44.735" v="4067"/>
          <ac:spMkLst>
            <pc:docMk/>
            <pc:sldMk cId="1119987793" sldId="3204"/>
            <ac:spMk id="20" creationId="{D7AD0630-88EF-F3AD-6B6A-1110A8682314}"/>
          </ac:spMkLst>
        </pc:spChg>
      </pc:sldChg>
      <pc:sldChg chg="modSp mod">
        <pc:chgData name="Inga Borgvall" userId="d6207815-94c2-42b2-a2af-6d60dd462042" providerId="ADAL" clId="{EB457316-5AF7-499F-BD32-6E12DFD8D547}" dt="2023-03-03T06:39:38.367" v="4066"/>
        <pc:sldMkLst>
          <pc:docMk/>
          <pc:sldMk cId="3813243991" sldId="3205"/>
        </pc:sldMkLst>
        <pc:spChg chg="mod">
          <ac:chgData name="Inga Borgvall" userId="d6207815-94c2-42b2-a2af-6d60dd462042" providerId="ADAL" clId="{EB457316-5AF7-499F-BD32-6E12DFD8D547}" dt="2023-03-03T06:39:38.367" v="4066"/>
          <ac:spMkLst>
            <pc:docMk/>
            <pc:sldMk cId="3813243991" sldId="3205"/>
            <ac:spMk id="14" creationId="{2925D14D-FA2A-675C-947E-496E3A8FD0FA}"/>
          </ac:spMkLst>
        </pc:spChg>
        <pc:spChg chg="mod">
          <ac:chgData name="Inga Borgvall" userId="d6207815-94c2-42b2-a2af-6d60dd462042" providerId="ADAL" clId="{EB457316-5AF7-499F-BD32-6E12DFD8D547}" dt="2023-03-02T14:00:20.375" v="3710" actId="20577"/>
          <ac:spMkLst>
            <pc:docMk/>
            <pc:sldMk cId="3813243991" sldId="3205"/>
            <ac:spMk id="84" creationId="{EF08AD08-0777-FC80-E44B-C757662C80EF}"/>
          </ac:spMkLst>
        </pc:spChg>
        <pc:spChg chg="mod">
          <ac:chgData name="Inga Borgvall" userId="d6207815-94c2-42b2-a2af-6d60dd462042" providerId="ADAL" clId="{EB457316-5AF7-499F-BD32-6E12DFD8D547}" dt="2023-03-02T14:00:26.690" v="3712" actId="20577"/>
          <ac:spMkLst>
            <pc:docMk/>
            <pc:sldMk cId="3813243991" sldId="3205"/>
            <ac:spMk id="122" creationId="{98ED5213-793A-5A69-F52B-94D7DD6496FC}"/>
          </ac:spMkLst>
        </pc:spChg>
        <pc:spChg chg="mod">
          <ac:chgData name="Inga Borgvall" userId="d6207815-94c2-42b2-a2af-6d60dd462042" providerId="ADAL" clId="{EB457316-5AF7-499F-BD32-6E12DFD8D547}" dt="2023-03-02T14:00:23.417" v="3711" actId="20577"/>
          <ac:spMkLst>
            <pc:docMk/>
            <pc:sldMk cId="3813243991" sldId="3205"/>
            <ac:spMk id="142" creationId="{5125846B-4871-6709-DCCB-E1D14DA712C2}"/>
          </ac:spMkLst>
        </pc:spChg>
      </pc:sldChg>
      <pc:sldChg chg="modSp mod">
        <pc:chgData name="Inga Borgvall" userId="d6207815-94c2-42b2-a2af-6d60dd462042" providerId="ADAL" clId="{EB457316-5AF7-499F-BD32-6E12DFD8D547}" dt="2023-03-03T06:40:14.426" v="4068"/>
        <pc:sldMkLst>
          <pc:docMk/>
          <pc:sldMk cId="2198238215" sldId="3206"/>
        </pc:sldMkLst>
        <pc:spChg chg="mod">
          <ac:chgData name="Inga Borgvall" userId="d6207815-94c2-42b2-a2af-6d60dd462042" providerId="ADAL" clId="{EB457316-5AF7-499F-BD32-6E12DFD8D547}" dt="2023-03-03T06:40:14.426" v="4068"/>
          <ac:spMkLst>
            <pc:docMk/>
            <pc:sldMk cId="2198238215" sldId="3206"/>
            <ac:spMk id="16" creationId="{EB1AAD24-5144-4288-9615-FF0F53DB53D9}"/>
          </ac:spMkLst>
        </pc:spChg>
      </pc:sldChg>
      <pc:sldChg chg="modSp mod modAnim">
        <pc:chgData name="Inga Borgvall" userId="d6207815-94c2-42b2-a2af-6d60dd462042" providerId="ADAL" clId="{EB457316-5AF7-499F-BD32-6E12DFD8D547}" dt="2023-03-02T14:44:59.696" v="3743"/>
        <pc:sldMkLst>
          <pc:docMk/>
          <pc:sldMk cId="4271599947" sldId="3222"/>
        </pc:sldMkLst>
        <pc:picChg chg="mod">
          <ac:chgData name="Inga Borgvall" userId="d6207815-94c2-42b2-a2af-6d60dd462042" providerId="ADAL" clId="{EB457316-5AF7-499F-BD32-6E12DFD8D547}" dt="2023-03-02T14:17:16.666" v="3731" actId="14861"/>
          <ac:picMkLst>
            <pc:docMk/>
            <pc:sldMk cId="4271599947" sldId="3222"/>
            <ac:picMk id="60" creationId="{6196C314-2536-704B-B4EC-1FAFA6BBF8DF}"/>
          </ac:picMkLst>
        </pc:picChg>
      </pc:sldChg>
      <pc:sldChg chg="modSp mod modAnim">
        <pc:chgData name="Inga Borgvall" userId="d6207815-94c2-42b2-a2af-6d60dd462042" providerId="ADAL" clId="{EB457316-5AF7-499F-BD32-6E12DFD8D547}" dt="2023-03-02T14:17:56.263" v="3733" actId="14861"/>
        <pc:sldMkLst>
          <pc:docMk/>
          <pc:sldMk cId="649577663" sldId="3223"/>
        </pc:sldMkLst>
        <pc:picChg chg="mod">
          <ac:chgData name="Inga Borgvall" userId="d6207815-94c2-42b2-a2af-6d60dd462042" providerId="ADAL" clId="{EB457316-5AF7-499F-BD32-6E12DFD8D547}" dt="2023-03-02T14:17:56.263" v="3733" actId="14861"/>
          <ac:picMkLst>
            <pc:docMk/>
            <pc:sldMk cId="649577663" sldId="3223"/>
            <ac:picMk id="33" creationId="{4CABBE33-B97A-EFFA-790F-361738CB847B}"/>
          </ac:picMkLst>
        </pc:picChg>
      </pc:sldChg>
      <pc:sldChg chg="modSp mod modAnim addCm">
        <pc:chgData name="Inga Borgvall" userId="d6207815-94c2-42b2-a2af-6d60dd462042" providerId="ADAL" clId="{EB457316-5AF7-499F-BD32-6E12DFD8D547}" dt="2023-03-03T06:41:28.905" v="4070" actId="2085"/>
        <pc:sldMkLst>
          <pc:docMk/>
          <pc:sldMk cId="2415000403" sldId="3224"/>
        </pc:sldMkLst>
        <pc:picChg chg="mod">
          <ac:chgData name="Inga Borgvall" userId="d6207815-94c2-42b2-a2af-6d60dd462042" providerId="ADAL" clId="{EB457316-5AF7-499F-BD32-6E12DFD8D547}" dt="2023-03-03T06:41:28.905" v="4070" actId="2085"/>
          <ac:picMkLst>
            <pc:docMk/>
            <pc:sldMk cId="2415000403" sldId="3224"/>
            <ac:picMk id="9" creationId="{88754FCD-6678-1DEE-15D1-E3C4225C78BB}"/>
          </ac:picMkLst>
        </pc:picChg>
        <pc:picChg chg="mod">
          <ac:chgData name="Inga Borgvall" userId="d6207815-94c2-42b2-a2af-6d60dd462042" providerId="ADAL" clId="{EB457316-5AF7-499F-BD32-6E12DFD8D547}" dt="2023-03-02T14:17:08.647" v="3730" actId="14861"/>
          <ac:picMkLst>
            <pc:docMk/>
            <pc:sldMk cId="2415000403" sldId="3224"/>
            <ac:picMk id="75" creationId="{8EE6A64C-3870-342A-2D92-840B3B7B00B3}"/>
          </ac:picMkLst>
        </pc:picChg>
        <pc:extLst>
          <p:ext xmlns:p="http://schemas.openxmlformats.org/presentationml/2006/main" uri="{D6D511B9-2390-475A-947B-AFAB55BFBCF1}">
            <pc226:cmChg xmlns:pc226="http://schemas.microsoft.com/office/powerpoint/2022/06/main/command" chg="add">
              <pc226:chgData name="Inga Borgvall" userId="d6207815-94c2-42b2-a2af-6d60dd462042" providerId="ADAL" clId="{EB457316-5AF7-499F-BD32-6E12DFD8D547}" dt="2023-03-02T13:43:48.190" v="3691"/>
              <pc2:cmMkLst xmlns:pc2="http://schemas.microsoft.com/office/powerpoint/2019/9/main/command">
                <pc:docMk/>
                <pc:sldMk cId="2415000403" sldId="3224"/>
                <pc2:cmMk id="{F8500442-1836-4EB2-A6E8-21A05514871A}"/>
              </pc2:cmMkLst>
            </pc226:cmChg>
          </p:ext>
        </pc:extLst>
      </pc:sldChg>
      <pc:sldChg chg="addCm delCm">
        <pc:chgData name="Inga Borgvall" userId="d6207815-94c2-42b2-a2af-6d60dd462042" providerId="ADAL" clId="{EB457316-5AF7-499F-BD32-6E12DFD8D547}" dt="2023-03-03T06:40:27.617" v="4069"/>
        <pc:sldMkLst>
          <pc:docMk/>
          <pc:sldMk cId="4154857519" sldId="3225"/>
        </pc:sldMkLst>
        <pc:extLst>
          <p:ext xmlns:p="http://schemas.openxmlformats.org/presentationml/2006/main" uri="{D6D511B9-2390-475A-947B-AFAB55BFBCF1}">
            <pc226:cmChg xmlns:pc226="http://schemas.microsoft.com/office/powerpoint/2022/06/main/command" chg="add del">
              <pc226:chgData name="Inga Borgvall" userId="d6207815-94c2-42b2-a2af-6d60dd462042" providerId="ADAL" clId="{EB457316-5AF7-499F-BD32-6E12DFD8D547}" dt="2023-03-03T06:40:27.617" v="4069"/>
              <pc2:cmMkLst xmlns:pc2="http://schemas.microsoft.com/office/powerpoint/2019/9/main/command">
                <pc:docMk/>
                <pc:sldMk cId="4154857519" sldId="3225"/>
                <pc2:cmMk id="{51E0BAC6-8752-4036-86FB-41A29800F346}"/>
              </pc2:cmMkLst>
            </pc226:cmChg>
          </p:ext>
        </pc:extLst>
      </pc:sldChg>
      <pc:sldChg chg="modSp mod modAnim">
        <pc:chgData name="Inga Borgvall" userId="d6207815-94c2-42b2-a2af-6d60dd462042" providerId="ADAL" clId="{EB457316-5AF7-499F-BD32-6E12DFD8D547}" dt="2023-03-02T14:39:35.286" v="3740" actId="14861"/>
        <pc:sldMkLst>
          <pc:docMk/>
          <pc:sldMk cId="281488509" sldId="3226"/>
        </pc:sldMkLst>
        <pc:picChg chg="mod">
          <ac:chgData name="Inga Borgvall" userId="d6207815-94c2-42b2-a2af-6d60dd462042" providerId="ADAL" clId="{EB457316-5AF7-499F-BD32-6E12DFD8D547}" dt="2023-03-02T14:39:35.286" v="3740" actId="14861"/>
          <ac:picMkLst>
            <pc:docMk/>
            <pc:sldMk cId="281488509" sldId="3226"/>
            <ac:picMk id="75" creationId="{3339FB50-6063-4731-49CF-5BC241214449}"/>
          </ac:picMkLst>
        </pc:picChg>
      </pc:sldChg>
      <pc:sldChg chg="modNotesTx">
        <pc:chgData name="Inga Borgvall" userId="d6207815-94c2-42b2-a2af-6d60dd462042" providerId="ADAL" clId="{EB457316-5AF7-499F-BD32-6E12DFD8D547}" dt="2023-03-02T14:09:47.799" v="3719" actId="20577"/>
        <pc:sldMkLst>
          <pc:docMk/>
          <pc:sldMk cId="220971265" sldId="3229"/>
        </pc:sldMkLst>
      </pc:sldChg>
      <pc:sldMasterChg chg="addSldLayout modSldLayout">
        <pc:chgData name="Inga Borgvall" userId="d6207815-94c2-42b2-a2af-6d60dd462042" providerId="ADAL" clId="{EB457316-5AF7-499F-BD32-6E12DFD8D547}" dt="2023-02-14T09:13:35.401" v="437" actId="11236"/>
        <pc:sldMasterMkLst>
          <pc:docMk/>
          <pc:sldMasterMk cId="2124756317" sldId="2147483683"/>
        </pc:sldMasterMkLst>
        <pc:sldLayoutChg chg="new mod">
          <pc:chgData name="Inga Borgvall" userId="d6207815-94c2-42b2-a2af-6d60dd462042" providerId="ADAL" clId="{EB457316-5AF7-499F-BD32-6E12DFD8D547}" dt="2023-02-14T09:13:35.401" v="437" actId="11236"/>
          <pc:sldLayoutMkLst>
            <pc:docMk/>
            <pc:sldMasterMk cId="2124756317" sldId="2147483683"/>
            <pc:sldLayoutMk cId="1324702131" sldId="2147483834"/>
          </pc:sldLayoutMkLst>
        </pc:sldLayoutChg>
      </pc:sldMasterChg>
      <pc:sldMasterChg chg="delSldLayout modSldLayout">
        <pc:chgData name="Inga Borgvall" userId="d6207815-94c2-42b2-a2af-6d60dd462042" providerId="ADAL" clId="{EB457316-5AF7-499F-BD32-6E12DFD8D547}" dt="2023-02-15T10:57:24.443" v="2299" actId="47"/>
        <pc:sldMasterMkLst>
          <pc:docMk/>
          <pc:sldMasterMk cId="2124756317" sldId="2147483736"/>
        </pc:sldMasterMkLst>
        <pc:sldLayoutChg chg="del">
          <pc:chgData name="Inga Borgvall" userId="d6207815-94c2-42b2-a2af-6d60dd462042" providerId="ADAL" clId="{EB457316-5AF7-499F-BD32-6E12DFD8D547}" dt="2023-02-14T09:13:18.013" v="432" actId="2696"/>
          <pc:sldLayoutMkLst>
            <pc:docMk/>
            <pc:sldMasterMk cId="2124756317" sldId="2147483736"/>
            <pc:sldLayoutMk cId="2456173452" sldId="2147483672"/>
          </pc:sldLayoutMkLst>
        </pc:sldLayoutChg>
        <pc:sldLayoutChg chg="addSp delSp modSp mod">
          <pc:chgData name="Inga Borgvall" userId="d6207815-94c2-42b2-a2af-6d60dd462042" providerId="ADAL" clId="{EB457316-5AF7-499F-BD32-6E12DFD8D547}" dt="2023-02-15T10:57:10.887" v="2297" actId="12788"/>
          <pc:sldLayoutMkLst>
            <pc:docMk/>
            <pc:sldMasterMk cId="2124756317" sldId="2147483736"/>
            <pc:sldLayoutMk cId="1955254678" sldId="2147483691"/>
          </pc:sldLayoutMkLst>
          <pc:spChg chg="mod">
            <ac:chgData name="Inga Borgvall" userId="d6207815-94c2-42b2-a2af-6d60dd462042" providerId="ADAL" clId="{EB457316-5AF7-499F-BD32-6E12DFD8D547}" dt="2023-02-15T10:57:10.887" v="2297" actId="12788"/>
            <ac:spMkLst>
              <pc:docMk/>
              <pc:sldMasterMk cId="2124756317" sldId="2147483736"/>
              <pc:sldLayoutMk cId="1955254678" sldId="2147483691"/>
              <ac:spMk id="3" creationId="{DFB4DAE6-EC1D-4288-8C1C-16735F92BD48}"/>
            </ac:spMkLst>
          </pc:spChg>
          <pc:spChg chg="mod">
            <ac:chgData name="Inga Borgvall" userId="d6207815-94c2-42b2-a2af-6d60dd462042" providerId="ADAL" clId="{EB457316-5AF7-499F-BD32-6E12DFD8D547}" dt="2023-02-15T10:57:10.887" v="2297" actId="12788"/>
            <ac:spMkLst>
              <pc:docMk/>
              <pc:sldMasterMk cId="2124756317" sldId="2147483736"/>
              <pc:sldLayoutMk cId="1955254678" sldId="2147483691"/>
              <ac:spMk id="4" creationId="{E4B0AD9C-AC27-4D18-AB3B-A08DC4BC81CE}"/>
            </ac:spMkLst>
          </pc:spChg>
          <pc:grpChg chg="add mod">
            <ac:chgData name="Inga Borgvall" userId="d6207815-94c2-42b2-a2af-6d60dd462042" providerId="ADAL" clId="{EB457316-5AF7-499F-BD32-6E12DFD8D547}" dt="2023-02-15T10:57:10.887" v="2297" actId="12788"/>
            <ac:grpSpMkLst>
              <pc:docMk/>
              <pc:sldMasterMk cId="2124756317" sldId="2147483736"/>
              <pc:sldLayoutMk cId="1955254678" sldId="2147483691"/>
              <ac:grpSpMk id="8" creationId="{977DD1A8-E6DC-B49C-FE4B-FC2715733B9F}"/>
            </ac:grpSpMkLst>
          </pc:grpChg>
          <pc:picChg chg="add mod">
            <ac:chgData name="Inga Borgvall" userId="d6207815-94c2-42b2-a2af-6d60dd462042" providerId="ADAL" clId="{EB457316-5AF7-499F-BD32-6E12DFD8D547}" dt="2023-02-15T10:56:37.273" v="2296" actId="164"/>
            <ac:picMkLst>
              <pc:docMk/>
              <pc:sldMasterMk cId="2124756317" sldId="2147483736"/>
              <pc:sldLayoutMk cId="1955254678" sldId="2147483691"/>
              <ac:picMk id="2" creationId="{3A96D0C9-E930-8801-7E82-E1C5FBFBA655}"/>
            </ac:picMkLst>
          </pc:picChg>
          <pc:picChg chg="add mod">
            <ac:chgData name="Inga Borgvall" userId="d6207815-94c2-42b2-a2af-6d60dd462042" providerId="ADAL" clId="{EB457316-5AF7-499F-BD32-6E12DFD8D547}" dt="2023-02-15T10:56:37.273" v="2296" actId="164"/>
            <ac:picMkLst>
              <pc:docMk/>
              <pc:sldMasterMk cId="2124756317" sldId="2147483736"/>
              <pc:sldLayoutMk cId="1955254678" sldId="2147483691"/>
              <ac:picMk id="5" creationId="{AB6C1196-E58B-C2F9-1D25-6E8C4E9689E4}"/>
            </ac:picMkLst>
          </pc:picChg>
          <pc:picChg chg="add mod">
            <ac:chgData name="Inga Borgvall" userId="d6207815-94c2-42b2-a2af-6d60dd462042" providerId="ADAL" clId="{EB457316-5AF7-499F-BD32-6E12DFD8D547}" dt="2023-02-15T10:56:37.273" v="2296" actId="164"/>
            <ac:picMkLst>
              <pc:docMk/>
              <pc:sldMasterMk cId="2124756317" sldId="2147483736"/>
              <pc:sldLayoutMk cId="1955254678" sldId="2147483691"/>
              <ac:picMk id="6" creationId="{55FC4FEF-9A7E-EED9-AFC6-FF42EFE12D4A}"/>
            </ac:picMkLst>
          </pc:picChg>
          <pc:picChg chg="add mod">
            <ac:chgData name="Inga Borgvall" userId="d6207815-94c2-42b2-a2af-6d60dd462042" providerId="ADAL" clId="{EB457316-5AF7-499F-BD32-6E12DFD8D547}" dt="2023-02-15T10:56:37.273" v="2296" actId="164"/>
            <ac:picMkLst>
              <pc:docMk/>
              <pc:sldMasterMk cId="2124756317" sldId="2147483736"/>
              <pc:sldLayoutMk cId="1955254678" sldId="2147483691"/>
              <ac:picMk id="7" creationId="{7AC5E89F-7264-8DEF-E792-9A566D1FD4F2}"/>
            </ac:picMkLst>
          </pc:picChg>
          <pc:picChg chg="del">
            <ac:chgData name="Inga Borgvall" userId="d6207815-94c2-42b2-a2af-6d60dd462042" providerId="ADAL" clId="{EB457316-5AF7-499F-BD32-6E12DFD8D547}" dt="2023-02-15T10:56:10.531" v="2293" actId="478"/>
            <ac:picMkLst>
              <pc:docMk/>
              <pc:sldMasterMk cId="2124756317" sldId="2147483736"/>
              <pc:sldLayoutMk cId="1955254678" sldId="2147483691"/>
              <ac:picMk id="12" creationId="{C8368021-98D7-4097-B574-2EED1AB8CBA2}"/>
            </ac:picMkLst>
          </pc:picChg>
          <pc:picChg chg="del">
            <ac:chgData name="Inga Borgvall" userId="d6207815-94c2-42b2-a2af-6d60dd462042" providerId="ADAL" clId="{EB457316-5AF7-499F-BD32-6E12DFD8D547}" dt="2023-02-15T10:56:10.531" v="2293" actId="478"/>
            <ac:picMkLst>
              <pc:docMk/>
              <pc:sldMasterMk cId="2124756317" sldId="2147483736"/>
              <pc:sldLayoutMk cId="1955254678" sldId="2147483691"/>
              <ac:picMk id="13" creationId="{E55183DE-1485-4972-9271-363CEC60CF50}"/>
            </ac:picMkLst>
          </pc:picChg>
          <pc:picChg chg="del">
            <ac:chgData name="Inga Borgvall" userId="d6207815-94c2-42b2-a2af-6d60dd462042" providerId="ADAL" clId="{EB457316-5AF7-499F-BD32-6E12DFD8D547}" dt="2023-02-15T10:56:10.531" v="2293" actId="478"/>
            <ac:picMkLst>
              <pc:docMk/>
              <pc:sldMasterMk cId="2124756317" sldId="2147483736"/>
              <pc:sldLayoutMk cId="1955254678" sldId="2147483691"/>
              <ac:picMk id="14" creationId="{2251CF60-37CF-41A2-92AD-FAA848ABD562}"/>
            </ac:picMkLst>
          </pc:picChg>
        </pc:sldLayoutChg>
        <pc:sldLayoutChg chg="del">
          <pc:chgData name="Inga Borgvall" userId="d6207815-94c2-42b2-a2af-6d60dd462042" providerId="ADAL" clId="{EB457316-5AF7-499F-BD32-6E12DFD8D547}" dt="2023-02-14T09:13:04.092" v="421" actId="2696"/>
          <pc:sldLayoutMkLst>
            <pc:docMk/>
            <pc:sldMasterMk cId="2124756317" sldId="2147483736"/>
            <pc:sldLayoutMk cId="2195931606" sldId="2147483734"/>
          </pc:sldLayoutMkLst>
        </pc:sldLayoutChg>
        <pc:sldLayoutChg chg="del">
          <pc:chgData name="Inga Borgvall" userId="d6207815-94c2-42b2-a2af-6d60dd462042" providerId="ADAL" clId="{EB457316-5AF7-499F-BD32-6E12DFD8D547}" dt="2023-02-14T09:13:21.486" v="434" actId="2696"/>
          <pc:sldLayoutMkLst>
            <pc:docMk/>
            <pc:sldMasterMk cId="2124756317" sldId="2147483736"/>
            <pc:sldLayoutMk cId="3304090090" sldId="2147483735"/>
          </pc:sldLayoutMkLst>
        </pc:sldLayoutChg>
        <pc:sldLayoutChg chg="del">
          <pc:chgData name="Inga Borgvall" userId="d6207815-94c2-42b2-a2af-6d60dd462042" providerId="ADAL" clId="{EB457316-5AF7-499F-BD32-6E12DFD8D547}" dt="2023-02-14T09:12:36.082" v="383" actId="2696"/>
          <pc:sldLayoutMkLst>
            <pc:docMk/>
            <pc:sldMasterMk cId="2124756317" sldId="2147483736"/>
            <pc:sldLayoutMk cId="717514187" sldId="2147483737"/>
          </pc:sldLayoutMkLst>
        </pc:sldLayoutChg>
        <pc:sldLayoutChg chg="del">
          <pc:chgData name="Inga Borgvall" userId="d6207815-94c2-42b2-a2af-6d60dd462042" providerId="ADAL" clId="{EB457316-5AF7-499F-BD32-6E12DFD8D547}" dt="2023-02-14T09:12:37.720" v="384" actId="2696"/>
          <pc:sldLayoutMkLst>
            <pc:docMk/>
            <pc:sldMasterMk cId="2124756317" sldId="2147483736"/>
            <pc:sldLayoutMk cId="3530118832" sldId="2147483738"/>
          </pc:sldLayoutMkLst>
        </pc:sldLayoutChg>
        <pc:sldLayoutChg chg="del">
          <pc:chgData name="Inga Borgvall" userId="d6207815-94c2-42b2-a2af-6d60dd462042" providerId="ADAL" clId="{EB457316-5AF7-499F-BD32-6E12DFD8D547}" dt="2023-02-14T09:12:38.484" v="385" actId="2696"/>
          <pc:sldLayoutMkLst>
            <pc:docMk/>
            <pc:sldMasterMk cId="2124756317" sldId="2147483736"/>
            <pc:sldLayoutMk cId="1929866870" sldId="2147483739"/>
          </pc:sldLayoutMkLst>
        </pc:sldLayoutChg>
        <pc:sldLayoutChg chg="del">
          <pc:chgData name="Inga Borgvall" userId="d6207815-94c2-42b2-a2af-6d60dd462042" providerId="ADAL" clId="{EB457316-5AF7-499F-BD32-6E12DFD8D547}" dt="2023-02-14T09:12:39.163" v="386" actId="2696"/>
          <pc:sldLayoutMkLst>
            <pc:docMk/>
            <pc:sldMasterMk cId="2124756317" sldId="2147483736"/>
            <pc:sldLayoutMk cId="1580208878" sldId="2147483740"/>
          </pc:sldLayoutMkLst>
        </pc:sldLayoutChg>
        <pc:sldLayoutChg chg="del">
          <pc:chgData name="Inga Borgvall" userId="d6207815-94c2-42b2-a2af-6d60dd462042" providerId="ADAL" clId="{EB457316-5AF7-499F-BD32-6E12DFD8D547}" dt="2023-02-14T09:12:39.751" v="387" actId="2696"/>
          <pc:sldLayoutMkLst>
            <pc:docMk/>
            <pc:sldMasterMk cId="2124756317" sldId="2147483736"/>
            <pc:sldLayoutMk cId="448590090" sldId="2147483741"/>
          </pc:sldLayoutMkLst>
        </pc:sldLayoutChg>
        <pc:sldLayoutChg chg="del">
          <pc:chgData name="Inga Borgvall" userId="d6207815-94c2-42b2-a2af-6d60dd462042" providerId="ADAL" clId="{EB457316-5AF7-499F-BD32-6E12DFD8D547}" dt="2023-02-14T09:12:47.530" v="388" actId="2696"/>
          <pc:sldLayoutMkLst>
            <pc:docMk/>
            <pc:sldMasterMk cId="2124756317" sldId="2147483736"/>
            <pc:sldLayoutMk cId="3711262981" sldId="2147483743"/>
          </pc:sldLayoutMkLst>
        </pc:sldLayoutChg>
        <pc:sldLayoutChg chg="del">
          <pc:chgData name="Inga Borgvall" userId="d6207815-94c2-42b2-a2af-6d60dd462042" providerId="ADAL" clId="{EB457316-5AF7-499F-BD32-6E12DFD8D547}" dt="2023-02-14T09:12:50.821" v="389" actId="2696"/>
          <pc:sldLayoutMkLst>
            <pc:docMk/>
            <pc:sldMasterMk cId="2124756317" sldId="2147483736"/>
            <pc:sldLayoutMk cId="1712034609" sldId="2147483745"/>
          </pc:sldLayoutMkLst>
        </pc:sldLayoutChg>
        <pc:sldLayoutChg chg="del">
          <pc:chgData name="Inga Borgvall" userId="d6207815-94c2-42b2-a2af-6d60dd462042" providerId="ADAL" clId="{EB457316-5AF7-499F-BD32-6E12DFD8D547}" dt="2023-02-14T09:12:52.404" v="390" actId="2696"/>
          <pc:sldLayoutMkLst>
            <pc:docMk/>
            <pc:sldMasterMk cId="2124756317" sldId="2147483736"/>
            <pc:sldLayoutMk cId="2166881839" sldId="2147483746"/>
          </pc:sldLayoutMkLst>
        </pc:sldLayoutChg>
        <pc:sldLayoutChg chg="del">
          <pc:chgData name="Inga Borgvall" userId="d6207815-94c2-42b2-a2af-6d60dd462042" providerId="ADAL" clId="{EB457316-5AF7-499F-BD32-6E12DFD8D547}" dt="2023-02-14T09:12:53.479" v="391" actId="2696"/>
          <pc:sldLayoutMkLst>
            <pc:docMk/>
            <pc:sldMasterMk cId="2124756317" sldId="2147483736"/>
            <pc:sldLayoutMk cId="1691907409" sldId="2147483747"/>
          </pc:sldLayoutMkLst>
        </pc:sldLayoutChg>
        <pc:sldLayoutChg chg="del">
          <pc:chgData name="Inga Borgvall" userId="d6207815-94c2-42b2-a2af-6d60dd462042" providerId="ADAL" clId="{EB457316-5AF7-499F-BD32-6E12DFD8D547}" dt="2023-02-14T09:12:54.264" v="392" actId="2696"/>
          <pc:sldLayoutMkLst>
            <pc:docMk/>
            <pc:sldMasterMk cId="2124756317" sldId="2147483736"/>
            <pc:sldLayoutMk cId="421181413" sldId="2147483748"/>
          </pc:sldLayoutMkLst>
        </pc:sldLayoutChg>
        <pc:sldLayoutChg chg="del">
          <pc:chgData name="Inga Borgvall" userId="d6207815-94c2-42b2-a2af-6d60dd462042" providerId="ADAL" clId="{EB457316-5AF7-499F-BD32-6E12DFD8D547}" dt="2023-02-14T09:12:55.290" v="393" actId="2696"/>
          <pc:sldLayoutMkLst>
            <pc:docMk/>
            <pc:sldMasterMk cId="2124756317" sldId="2147483736"/>
            <pc:sldLayoutMk cId="2098303145" sldId="2147483749"/>
          </pc:sldLayoutMkLst>
        </pc:sldLayoutChg>
        <pc:sldLayoutChg chg="del">
          <pc:chgData name="Inga Borgvall" userId="d6207815-94c2-42b2-a2af-6d60dd462042" providerId="ADAL" clId="{EB457316-5AF7-499F-BD32-6E12DFD8D547}" dt="2023-02-14T09:12:55.917" v="394" actId="2696"/>
          <pc:sldLayoutMkLst>
            <pc:docMk/>
            <pc:sldMasterMk cId="2124756317" sldId="2147483736"/>
            <pc:sldLayoutMk cId="3952341920" sldId="2147483750"/>
          </pc:sldLayoutMkLst>
        </pc:sldLayoutChg>
        <pc:sldLayoutChg chg="del">
          <pc:chgData name="Inga Borgvall" userId="d6207815-94c2-42b2-a2af-6d60dd462042" providerId="ADAL" clId="{EB457316-5AF7-499F-BD32-6E12DFD8D547}" dt="2023-02-14T09:12:56.592" v="395" actId="2696"/>
          <pc:sldLayoutMkLst>
            <pc:docMk/>
            <pc:sldMasterMk cId="2124756317" sldId="2147483736"/>
            <pc:sldLayoutMk cId="3128539432" sldId="2147483751"/>
          </pc:sldLayoutMkLst>
        </pc:sldLayoutChg>
        <pc:sldLayoutChg chg="del">
          <pc:chgData name="Inga Borgvall" userId="d6207815-94c2-42b2-a2af-6d60dd462042" providerId="ADAL" clId="{EB457316-5AF7-499F-BD32-6E12DFD8D547}" dt="2023-02-14T09:12:57.138" v="396" actId="2696"/>
          <pc:sldLayoutMkLst>
            <pc:docMk/>
            <pc:sldMasterMk cId="2124756317" sldId="2147483736"/>
            <pc:sldLayoutMk cId="2831311051" sldId="2147483752"/>
          </pc:sldLayoutMkLst>
        </pc:sldLayoutChg>
        <pc:sldLayoutChg chg="del">
          <pc:chgData name="Inga Borgvall" userId="d6207815-94c2-42b2-a2af-6d60dd462042" providerId="ADAL" clId="{EB457316-5AF7-499F-BD32-6E12DFD8D547}" dt="2023-02-14T09:12:57.742" v="397" actId="2696"/>
          <pc:sldLayoutMkLst>
            <pc:docMk/>
            <pc:sldMasterMk cId="2124756317" sldId="2147483736"/>
            <pc:sldLayoutMk cId="804543859" sldId="2147483753"/>
          </pc:sldLayoutMkLst>
        </pc:sldLayoutChg>
        <pc:sldLayoutChg chg="del">
          <pc:chgData name="Inga Borgvall" userId="d6207815-94c2-42b2-a2af-6d60dd462042" providerId="ADAL" clId="{EB457316-5AF7-499F-BD32-6E12DFD8D547}" dt="2023-02-14T09:12:58.687" v="398" actId="2696"/>
          <pc:sldLayoutMkLst>
            <pc:docMk/>
            <pc:sldMasterMk cId="2124756317" sldId="2147483736"/>
            <pc:sldLayoutMk cId="1648240020" sldId="2147483754"/>
          </pc:sldLayoutMkLst>
        </pc:sldLayoutChg>
        <pc:sldLayoutChg chg="del">
          <pc:chgData name="Inga Borgvall" userId="d6207815-94c2-42b2-a2af-6d60dd462042" providerId="ADAL" clId="{EB457316-5AF7-499F-BD32-6E12DFD8D547}" dt="2023-02-14T09:12:58.935" v="399" actId="2696"/>
          <pc:sldLayoutMkLst>
            <pc:docMk/>
            <pc:sldMasterMk cId="2124756317" sldId="2147483736"/>
            <pc:sldLayoutMk cId="3989844794" sldId="2147483755"/>
          </pc:sldLayoutMkLst>
        </pc:sldLayoutChg>
        <pc:sldLayoutChg chg="del">
          <pc:chgData name="Inga Borgvall" userId="d6207815-94c2-42b2-a2af-6d60dd462042" providerId="ADAL" clId="{EB457316-5AF7-499F-BD32-6E12DFD8D547}" dt="2023-02-14T09:12:59.140" v="400" actId="2696"/>
          <pc:sldLayoutMkLst>
            <pc:docMk/>
            <pc:sldMasterMk cId="2124756317" sldId="2147483736"/>
            <pc:sldLayoutMk cId="24375584" sldId="2147483756"/>
          </pc:sldLayoutMkLst>
        </pc:sldLayoutChg>
        <pc:sldLayoutChg chg="del">
          <pc:chgData name="Inga Borgvall" userId="d6207815-94c2-42b2-a2af-6d60dd462042" providerId="ADAL" clId="{EB457316-5AF7-499F-BD32-6E12DFD8D547}" dt="2023-02-14T09:12:59.575" v="401" actId="2696"/>
          <pc:sldLayoutMkLst>
            <pc:docMk/>
            <pc:sldMasterMk cId="2124756317" sldId="2147483736"/>
            <pc:sldLayoutMk cId="3456706351" sldId="2147483757"/>
          </pc:sldLayoutMkLst>
        </pc:sldLayoutChg>
        <pc:sldLayoutChg chg="del">
          <pc:chgData name="Inga Borgvall" userId="d6207815-94c2-42b2-a2af-6d60dd462042" providerId="ADAL" clId="{EB457316-5AF7-499F-BD32-6E12DFD8D547}" dt="2023-02-14T09:12:59.808" v="402" actId="2696"/>
          <pc:sldLayoutMkLst>
            <pc:docMk/>
            <pc:sldMasterMk cId="2124756317" sldId="2147483736"/>
            <pc:sldLayoutMk cId="1210817709" sldId="2147483758"/>
          </pc:sldLayoutMkLst>
        </pc:sldLayoutChg>
        <pc:sldLayoutChg chg="del">
          <pc:chgData name="Inga Borgvall" userId="d6207815-94c2-42b2-a2af-6d60dd462042" providerId="ADAL" clId="{EB457316-5AF7-499F-BD32-6E12DFD8D547}" dt="2023-02-14T09:13:00.055" v="403" actId="2696"/>
          <pc:sldLayoutMkLst>
            <pc:docMk/>
            <pc:sldMasterMk cId="2124756317" sldId="2147483736"/>
            <pc:sldLayoutMk cId="2061716151" sldId="2147483759"/>
          </pc:sldLayoutMkLst>
        </pc:sldLayoutChg>
        <pc:sldLayoutChg chg="del">
          <pc:chgData name="Inga Borgvall" userId="d6207815-94c2-42b2-a2af-6d60dd462042" providerId="ADAL" clId="{EB457316-5AF7-499F-BD32-6E12DFD8D547}" dt="2023-02-14T09:13:00.523" v="404" actId="2696"/>
          <pc:sldLayoutMkLst>
            <pc:docMk/>
            <pc:sldMasterMk cId="2124756317" sldId="2147483736"/>
            <pc:sldLayoutMk cId="3943833290" sldId="2147483760"/>
          </pc:sldLayoutMkLst>
        </pc:sldLayoutChg>
        <pc:sldLayoutChg chg="del">
          <pc:chgData name="Inga Borgvall" userId="d6207815-94c2-42b2-a2af-6d60dd462042" providerId="ADAL" clId="{EB457316-5AF7-499F-BD32-6E12DFD8D547}" dt="2023-02-14T09:13:00.539" v="405" actId="2696"/>
          <pc:sldLayoutMkLst>
            <pc:docMk/>
            <pc:sldMasterMk cId="2124756317" sldId="2147483736"/>
            <pc:sldLayoutMk cId="622029193" sldId="2147483761"/>
          </pc:sldLayoutMkLst>
        </pc:sldLayoutChg>
        <pc:sldLayoutChg chg="del">
          <pc:chgData name="Inga Borgvall" userId="d6207815-94c2-42b2-a2af-6d60dd462042" providerId="ADAL" clId="{EB457316-5AF7-499F-BD32-6E12DFD8D547}" dt="2023-02-14T09:13:00.925" v="406" actId="2696"/>
          <pc:sldLayoutMkLst>
            <pc:docMk/>
            <pc:sldMasterMk cId="2124756317" sldId="2147483736"/>
            <pc:sldLayoutMk cId="874622312" sldId="2147483762"/>
          </pc:sldLayoutMkLst>
        </pc:sldLayoutChg>
        <pc:sldLayoutChg chg="del">
          <pc:chgData name="Inga Borgvall" userId="d6207815-94c2-42b2-a2af-6d60dd462042" providerId="ADAL" clId="{EB457316-5AF7-499F-BD32-6E12DFD8D547}" dt="2023-02-14T09:13:01.188" v="407" actId="2696"/>
          <pc:sldLayoutMkLst>
            <pc:docMk/>
            <pc:sldMasterMk cId="2124756317" sldId="2147483736"/>
            <pc:sldLayoutMk cId="3693008665" sldId="2147483763"/>
          </pc:sldLayoutMkLst>
        </pc:sldLayoutChg>
        <pc:sldLayoutChg chg="del">
          <pc:chgData name="Inga Borgvall" userId="d6207815-94c2-42b2-a2af-6d60dd462042" providerId="ADAL" clId="{EB457316-5AF7-499F-BD32-6E12DFD8D547}" dt="2023-02-14T09:13:01.384" v="408" actId="2696"/>
          <pc:sldLayoutMkLst>
            <pc:docMk/>
            <pc:sldMasterMk cId="2124756317" sldId="2147483736"/>
            <pc:sldLayoutMk cId="4291145069" sldId="2147483764"/>
          </pc:sldLayoutMkLst>
        </pc:sldLayoutChg>
        <pc:sldLayoutChg chg="del">
          <pc:chgData name="Inga Borgvall" userId="d6207815-94c2-42b2-a2af-6d60dd462042" providerId="ADAL" clId="{EB457316-5AF7-499F-BD32-6E12DFD8D547}" dt="2023-02-14T09:13:01.566" v="409" actId="2696"/>
          <pc:sldLayoutMkLst>
            <pc:docMk/>
            <pc:sldMasterMk cId="2124756317" sldId="2147483736"/>
            <pc:sldLayoutMk cId="2063797712" sldId="2147483765"/>
          </pc:sldLayoutMkLst>
        </pc:sldLayoutChg>
        <pc:sldLayoutChg chg="del">
          <pc:chgData name="Inga Borgvall" userId="d6207815-94c2-42b2-a2af-6d60dd462042" providerId="ADAL" clId="{EB457316-5AF7-499F-BD32-6E12DFD8D547}" dt="2023-02-14T09:13:01.756" v="410" actId="2696"/>
          <pc:sldLayoutMkLst>
            <pc:docMk/>
            <pc:sldMasterMk cId="2124756317" sldId="2147483736"/>
            <pc:sldLayoutMk cId="2309623901" sldId="2147483766"/>
          </pc:sldLayoutMkLst>
        </pc:sldLayoutChg>
        <pc:sldLayoutChg chg="del">
          <pc:chgData name="Inga Borgvall" userId="d6207815-94c2-42b2-a2af-6d60dd462042" providerId="ADAL" clId="{EB457316-5AF7-499F-BD32-6E12DFD8D547}" dt="2023-02-14T09:13:01.981" v="411" actId="2696"/>
          <pc:sldLayoutMkLst>
            <pc:docMk/>
            <pc:sldMasterMk cId="2124756317" sldId="2147483736"/>
            <pc:sldLayoutMk cId="3539418366" sldId="2147483767"/>
          </pc:sldLayoutMkLst>
        </pc:sldLayoutChg>
        <pc:sldLayoutChg chg="del">
          <pc:chgData name="Inga Borgvall" userId="d6207815-94c2-42b2-a2af-6d60dd462042" providerId="ADAL" clId="{EB457316-5AF7-499F-BD32-6E12DFD8D547}" dt="2023-02-14T09:13:02.238" v="412" actId="2696"/>
          <pc:sldLayoutMkLst>
            <pc:docMk/>
            <pc:sldMasterMk cId="2124756317" sldId="2147483736"/>
            <pc:sldLayoutMk cId="2619523194" sldId="2147483768"/>
          </pc:sldLayoutMkLst>
        </pc:sldLayoutChg>
        <pc:sldLayoutChg chg="del">
          <pc:chgData name="Inga Borgvall" userId="d6207815-94c2-42b2-a2af-6d60dd462042" providerId="ADAL" clId="{EB457316-5AF7-499F-BD32-6E12DFD8D547}" dt="2023-02-14T09:13:02.409" v="413" actId="2696"/>
          <pc:sldLayoutMkLst>
            <pc:docMk/>
            <pc:sldMasterMk cId="2124756317" sldId="2147483736"/>
            <pc:sldLayoutMk cId="2224021361" sldId="2147483769"/>
          </pc:sldLayoutMkLst>
        </pc:sldLayoutChg>
        <pc:sldLayoutChg chg="del">
          <pc:chgData name="Inga Borgvall" userId="d6207815-94c2-42b2-a2af-6d60dd462042" providerId="ADAL" clId="{EB457316-5AF7-499F-BD32-6E12DFD8D547}" dt="2023-02-14T09:13:02.609" v="414" actId="2696"/>
          <pc:sldLayoutMkLst>
            <pc:docMk/>
            <pc:sldMasterMk cId="2124756317" sldId="2147483736"/>
            <pc:sldLayoutMk cId="1947710264" sldId="2147483770"/>
          </pc:sldLayoutMkLst>
        </pc:sldLayoutChg>
        <pc:sldLayoutChg chg="del">
          <pc:chgData name="Inga Borgvall" userId="d6207815-94c2-42b2-a2af-6d60dd462042" providerId="ADAL" clId="{EB457316-5AF7-499F-BD32-6E12DFD8D547}" dt="2023-02-14T09:13:02.840" v="415" actId="2696"/>
          <pc:sldLayoutMkLst>
            <pc:docMk/>
            <pc:sldMasterMk cId="2124756317" sldId="2147483736"/>
            <pc:sldLayoutMk cId="2215047831" sldId="2147483771"/>
          </pc:sldLayoutMkLst>
        </pc:sldLayoutChg>
        <pc:sldLayoutChg chg="del">
          <pc:chgData name="Inga Borgvall" userId="d6207815-94c2-42b2-a2af-6d60dd462042" providerId="ADAL" clId="{EB457316-5AF7-499F-BD32-6E12DFD8D547}" dt="2023-02-14T09:13:03.046" v="416" actId="2696"/>
          <pc:sldLayoutMkLst>
            <pc:docMk/>
            <pc:sldMasterMk cId="2124756317" sldId="2147483736"/>
            <pc:sldLayoutMk cId="2203970539" sldId="2147483772"/>
          </pc:sldLayoutMkLst>
        </pc:sldLayoutChg>
        <pc:sldLayoutChg chg="del">
          <pc:chgData name="Inga Borgvall" userId="d6207815-94c2-42b2-a2af-6d60dd462042" providerId="ADAL" clId="{EB457316-5AF7-499F-BD32-6E12DFD8D547}" dt="2023-02-14T09:13:03.237" v="417" actId="2696"/>
          <pc:sldLayoutMkLst>
            <pc:docMk/>
            <pc:sldMasterMk cId="2124756317" sldId="2147483736"/>
            <pc:sldLayoutMk cId="3245119523" sldId="2147483773"/>
          </pc:sldLayoutMkLst>
        </pc:sldLayoutChg>
        <pc:sldLayoutChg chg="del">
          <pc:chgData name="Inga Borgvall" userId="d6207815-94c2-42b2-a2af-6d60dd462042" providerId="ADAL" clId="{EB457316-5AF7-499F-BD32-6E12DFD8D547}" dt="2023-02-14T09:13:03.413" v="418" actId="2696"/>
          <pc:sldLayoutMkLst>
            <pc:docMk/>
            <pc:sldMasterMk cId="2124756317" sldId="2147483736"/>
            <pc:sldLayoutMk cId="4189276394" sldId="2147483774"/>
          </pc:sldLayoutMkLst>
        </pc:sldLayoutChg>
        <pc:sldLayoutChg chg="del">
          <pc:chgData name="Inga Borgvall" userId="d6207815-94c2-42b2-a2af-6d60dd462042" providerId="ADAL" clId="{EB457316-5AF7-499F-BD32-6E12DFD8D547}" dt="2023-02-14T09:13:03.590" v="419" actId="2696"/>
          <pc:sldLayoutMkLst>
            <pc:docMk/>
            <pc:sldMasterMk cId="2124756317" sldId="2147483736"/>
            <pc:sldLayoutMk cId="3879814760" sldId="2147483775"/>
          </pc:sldLayoutMkLst>
        </pc:sldLayoutChg>
        <pc:sldLayoutChg chg="del">
          <pc:chgData name="Inga Borgvall" userId="d6207815-94c2-42b2-a2af-6d60dd462042" providerId="ADAL" clId="{EB457316-5AF7-499F-BD32-6E12DFD8D547}" dt="2023-02-14T09:13:03.774" v="420" actId="2696"/>
          <pc:sldLayoutMkLst>
            <pc:docMk/>
            <pc:sldMasterMk cId="2124756317" sldId="2147483736"/>
            <pc:sldLayoutMk cId="1072157482" sldId="2147483776"/>
          </pc:sldLayoutMkLst>
        </pc:sldLayoutChg>
        <pc:sldLayoutChg chg="del">
          <pc:chgData name="Inga Borgvall" userId="d6207815-94c2-42b2-a2af-6d60dd462042" providerId="ADAL" clId="{EB457316-5AF7-499F-BD32-6E12DFD8D547}" dt="2023-02-14T09:13:04.270" v="422" actId="2696"/>
          <pc:sldLayoutMkLst>
            <pc:docMk/>
            <pc:sldMasterMk cId="2124756317" sldId="2147483736"/>
            <pc:sldLayoutMk cId="4047137165" sldId="2147483778"/>
          </pc:sldLayoutMkLst>
        </pc:sldLayoutChg>
        <pc:sldLayoutChg chg="del">
          <pc:chgData name="Inga Borgvall" userId="d6207815-94c2-42b2-a2af-6d60dd462042" providerId="ADAL" clId="{EB457316-5AF7-499F-BD32-6E12DFD8D547}" dt="2023-02-14T09:13:04.486" v="423" actId="2696"/>
          <pc:sldLayoutMkLst>
            <pc:docMk/>
            <pc:sldMasterMk cId="2124756317" sldId="2147483736"/>
            <pc:sldLayoutMk cId="2000716581" sldId="2147483779"/>
          </pc:sldLayoutMkLst>
        </pc:sldLayoutChg>
        <pc:sldLayoutChg chg="del">
          <pc:chgData name="Inga Borgvall" userId="d6207815-94c2-42b2-a2af-6d60dd462042" providerId="ADAL" clId="{EB457316-5AF7-499F-BD32-6E12DFD8D547}" dt="2023-02-14T09:13:04.675" v="424" actId="2696"/>
          <pc:sldLayoutMkLst>
            <pc:docMk/>
            <pc:sldMasterMk cId="2124756317" sldId="2147483736"/>
            <pc:sldLayoutMk cId="109046804" sldId="2147483780"/>
          </pc:sldLayoutMkLst>
        </pc:sldLayoutChg>
        <pc:sldLayoutChg chg="del">
          <pc:chgData name="Inga Borgvall" userId="d6207815-94c2-42b2-a2af-6d60dd462042" providerId="ADAL" clId="{EB457316-5AF7-499F-BD32-6E12DFD8D547}" dt="2023-02-14T09:13:06.849" v="425" actId="2696"/>
          <pc:sldLayoutMkLst>
            <pc:docMk/>
            <pc:sldMasterMk cId="2124756317" sldId="2147483736"/>
            <pc:sldLayoutMk cId="2702138013" sldId="2147483782"/>
          </pc:sldLayoutMkLst>
        </pc:sldLayoutChg>
        <pc:sldLayoutChg chg="del">
          <pc:chgData name="Inga Borgvall" userId="d6207815-94c2-42b2-a2af-6d60dd462042" providerId="ADAL" clId="{EB457316-5AF7-499F-BD32-6E12DFD8D547}" dt="2023-02-14T09:13:10.884" v="426" actId="2696"/>
          <pc:sldLayoutMkLst>
            <pc:docMk/>
            <pc:sldMasterMk cId="2124756317" sldId="2147483736"/>
            <pc:sldLayoutMk cId="43432631" sldId="2147483785"/>
          </pc:sldLayoutMkLst>
        </pc:sldLayoutChg>
        <pc:sldLayoutChg chg="del">
          <pc:chgData name="Inga Borgvall" userId="d6207815-94c2-42b2-a2af-6d60dd462042" providerId="ADAL" clId="{EB457316-5AF7-499F-BD32-6E12DFD8D547}" dt="2023-02-14T09:13:11.868" v="427" actId="2696"/>
          <pc:sldLayoutMkLst>
            <pc:docMk/>
            <pc:sldMasterMk cId="2124756317" sldId="2147483736"/>
            <pc:sldLayoutMk cId="3437164915" sldId="2147483786"/>
          </pc:sldLayoutMkLst>
        </pc:sldLayoutChg>
        <pc:sldLayoutChg chg="del">
          <pc:chgData name="Inga Borgvall" userId="d6207815-94c2-42b2-a2af-6d60dd462042" providerId="ADAL" clId="{EB457316-5AF7-499F-BD32-6E12DFD8D547}" dt="2023-02-14T09:13:12.801" v="428" actId="2696"/>
          <pc:sldLayoutMkLst>
            <pc:docMk/>
            <pc:sldMasterMk cId="2124756317" sldId="2147483736"/>
            <pc:sldLayoutMk cId="3742542446" sldId="2147483787"/>
          </pc:sldLayoutMkLst>
        </pc:sldLayoutChg>
        <pc:sldLayoutChg chg="del">
          <pc:chgData name="Inga Borgvall" userId="d6207815-94c2-42b2-a2af-6d60dd462042" providerId="ADAL" clId="{EB457316-5AF7-499F-BD32-6E12DFD8D547}" dt="2023-02-14T09:13:13.368" v="429" actId="2696"/>
          <pc:sldLayoutMkLst>
            <pc:docMk/>
            <pc:sldMasterMk cId="2124756317" sldId="2147483736"/>
            <pc:sldLayoutMk cId="4078497713" sldId="2147483788"/>
          </pc:sldLayoutMkLst>
        </pc:sldLayoutChg>
        <pc:sldLayoutChg chg="del">
          <pc:chgData name="Inga Borgvall" userId="d6207815-94c2-42b2-a2af-6d60dd462042" providerId="ADAL" clId="{EB457316-5AF7-499F-BD32-6E12DFD8D547}" dt="2023-02-14T09:13:13.895" v="430" actId="2696"/>
          <pc:sldLayoutMkLst>
            <pc:docMk/>
            <pc:sldMasterMk cId="2124756317" sldId="2147483736"/>
            <pc:sldLayoutMk cId="1765477518" sldId="2147483789"/>
          </pc:sldLayoutMkLst>
        </pc:sldLayoutChg>
        <pc:sldLayoutChg chg="del">
          <pc:chgData name="Inga Borgvall" userId="d6207815-94c2-42b2-a2af-6d60dd462042" providerId="ADAL" clId="{EB457316-5AF7-499F-BD32-6E12DFD8D547}" dt="2023-02-14T09:13:16.518" v="431" actId="2696"/>
          <pc:sldLayoutMkLst>
            <pc:docMk/>
            <pc:sldMasterMk cId="2124756317" sldId="2147483736"/>
            <pc:sldLayoutMk cId="1852754837" sldId="2147483791"/>
          </pc:sldLayoutMkLst>
        </pc:sldLayoutChg>
        <pc:sldLayoutChg chg="del">
          <pc:chgData name="Inga Borgvall" userId="d6207815-94c2-42b2-a2af-6d60dd462042" providerId="ADAL" clId="{EB457316-5AF7-499F-BD32-6E12DFD8D547}" dt="2023-02-14T09:13:18.878" v="433" actId="2696"/>
          <pc:sldLayoutMkLst>
            <pc:docMk/>
            <pc:sldMasterMk cId="2124756317" sldId="2147483736"/>
            <pc:sldLayoutMk cId="1955254678" sldId="2147483792"/>
          </pc:sldLayoutMkLst>
        </pc:sldLayoutChg>
        <pc:sldLayoutChg chg="del">
          <pc:chgData name="Inga Borgvall" userId="d6207815-94c2-42b2-a2af-6d60dd462042" providerId="ADAL" clId="{EB457316-5AF7-499F-BD32-6E12DFD8D547}" dt="2023-02-15T10:57:24.443" v="2299" actId="47"/>
          <pc:sldLayoutMkLst>
            <pc:docMk/>
            <pc:sldMasterMk cId="2124756317" sldId="2147483736"/>
            <pc:sldLayoutMk cId="2683296405" sldId="2147483795"/>
          </pc:sldLayoutMkLst>
        </pc:sldLayoutChg>
        <pc:sldLayoutChg chg="addSp modSp mod setBg">
          <pc:chgData name="Inga Borgvall" userId="d6207815-94c2-42b2-a2af-6d60dd462042" providerId="ADAL" clId="{EB457316-5AF7-499F-BD32-6E12DFD8D547}" dt="2023-02-14T09:27:01.721" v="458" actId="1076"/>
          <pc:sldLayoutMkLst>
            <pc:docMk/>
            <pc:sldMasterMk cId="2124756317" sldId="2147483736"/>
            <pc:sldLayoutMk cId="1324702131" sldId="2147483844"/>
          </pc:sldLayoutMkLst>
          <pc:spChg chg="add mod">
            <ac:chgData name="Inga Borgvall" userId="d6207815-94c2-42b2-a2af-6d60dd462042" providerId="ADAL" clId="{EB457316-5AF7-499F-BD32-6E12DFD8D547}" dt="2023-02-14T09:27:01.721" v="458" actId="1076"/>
            <ac:spMkLst>
              <pc:docMk/>
              <pc:sldMasterMk cId="2124756317" sldId="2147483736"/>
              <pc:sldLayoutMk cId="1324702131" sldId="2147483844"/>
              <ac:spMk id="3" creationId="{FC31A30D-F1A5-C68D-4B38-A04A815A920B}"/>
            </ac:spMkLst>
          </pc:spChg>
          <pc:picChg chg="add mod">
            <ac:chgData name="Inga Borgvall" userId="d6207815-94c2-42b2-a2af-6d60dd462042" providerId="ADAL" clId="{EB457316-5AF7-499F-BD32-6E12DFD8D547}" dt="2023-02-14T09:26:56.019" v="457" actId="1037"/>
            <ac:picMkLst>
              <pc:docMk/>
              <pc:sldMasterMk cId="2124756317" sldId="2147483736"/>
              <pc:sldLayoutMk cId="1324702131" sldId="2147483844"/>
              <ac:picMk id="5" creationId="{63FEDB46-ACBB-A927-318C-21C199221C36}"/>
            </ac:picMkLst>
          </pc:picChg>
        </pc:sldLayoutChg>
      </pc:sldMasterChg>
      <pc:sldMasterChg chg="new del mod addSldLayout delSldLayout">
        <pc:chgData name="Inga Borgvall" userId="d6207815-94c2-42b2-a2af-6d60dd462042" providerId="ADAL" clId="{EB457316-5AF7-499F-BD32-6E12DFD8D547}" dt="2023-02-14T09:13:32.941" v="436" actId="6938"/>
        <pc:sldMasterMkLst>
          <pc:docMk/>
          <pc:sldMasterMk cId="2453147918" sldId="2147483794"/>
        </pc:sldMasterMkLst>
        <pc:sldLayoutChg chg="new del replId">
          <pc:chgData name="Inga Borgvall" userId="d6207815-94c2-42b2-a2af-6d60dd462042" providerId="ADAL" clId="{EB457316-5AF7-499F-BD32-6E12DFD8D547}" dt="2023-02-14T09:13:32.941" v="436" actId="6938"/>
          <pc:sldLayoutMkLst>
            <pc:docMk/>
            <pc:sldMasterMk cId="2453147918" sldId="2147483794"/>
            <pc:sldLayoutMk cId="2303327880" sldId="2147483795"/>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176873733" sldId="2147483796"/>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3793681426" sldId="2147483797"/>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3659171452" sldId="2147483798"/>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3282851416" sldId="2147483799"/>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486153157" sldId="2147483800"/>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809983726" sldId="2147483801"/>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2762461231" sldId="2147483802"/>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3692619565" sldId="2147483803"/>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963303599" sldId="2147483804"/>
          </pc:sldLayoutMkLst>
        </pc:sldLayoutChg>
        <pc:sldLayoutChg chg="new del replId">
          <pc:chgData name="Inga Borgvall" userId="d6207815-94c2-42b2-a2af-6d60dd462042" providerId="ADAL" clId="{EB457316-5AF7-499F-BD32-6E12DFD8D547}" dt="2023-02-14T09:13:32.941" v="436" actId="6938"/>
          <pc:sldLayoutMkLst>
            <pc:docMk/>
            <pc:sldMasterMk cId="2453147918" sldId="2147483794"/>
            <pc:sldLayoutMk cId="2142259065" sldId="2147483805"/>
          </pc:sldLayoutMkLst>
        </pc:sldLayoutChg>
      </pc:sldMasterChg>
      <pc:sldMasterChg chg="new del mod addSldLayout delSldLayout">
        <pc:chgData name="Inga Borgvall" userId="d6207815-94c2-42b2-a2af-6d60dd462042" providerId="ADAL" clId="{EB457316-5AF7-499F-BD32-6E12DFD8D547}" dt="2023-02-14T09:25:53.259" v="446" actId="6938"/>
        <pc:sldMasterMkLst>
          <pc:docMk/>
          <pc:sldMasterMk cId="1539270299" sldId="2147483796"/>
        </pc:sldMasterMkLst>
        <pc:sldLayoutChg chg="new del replId">
          <pc:chgData name="Inga Borgvall" userId="d6207815-94c2-42b2-a2af-6d60dd462042" providerId="ADAL" clId="{EB457316-5AF7-499F-BD32-6E12DFD8D547}" dt="2023-02-14T09:25:53.259" v="446" actId="6938"/>
          <pc:sldLayoutMkLst>
            <pc:docMk/>
            <pc:sldMasterMk cId="1539270299" sldId="2147483796"/>
            <pc:sldLayoutMk cId="3246373796" sldId="2147483797"/>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561844447" sldId="2147483798"/>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1930581220" sldId="2147483799"/>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2403629925" sldId="2147483800"/>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2589116050" sldId="2147483801"/>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1394739984" sldId="2147483802"/>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1595865420" sldId="2147483803"/>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1214845898" sldId="2147483804"/>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2176002237" sldId="2147483805"/>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889059139" sldId="2147483806"/>
          </pc:sldLayoutMkLst>
        </pc:sldLayoutChg>
        <pc:sldLayoutChg chg="new del replId">
          <pc:chgData name="Inga Borgvall" userId="d6207815-94c2-42b2-a2af-6d60dd462042" providerId="ADAL" clId="{EB457316-5AF7-499F-BD32-6E12DFD8D547}" dt="2023-02-14T09:25:53.259" v="446" actId="6938"/>
          <pc:sldLayoutMkLst>
            <pc:docMk/>
            <pc:sldMasterMk cId="1539270299" sldId="2147483796"/>
            <pc:sldLayoutMk cId="4031384353" sldId="2147483807"/>
          </pc:sldLayoutMkLst>
        </pc:sldLayoutChg>
      </pc:sldMasterChg>
    </pc:docChg>
  </pc:docChgLst>
  <pc:docChgLst>
    <pc:chgData name="Angelica Mänd" userId="S::angelica.mand@careofsweden.se::d450f7bb-aec9-460a-9bee-1fb87a79d93f" providerId="AD" clId="Web-{152E8EDB-24FC-8944-1215-12C49BEF2CE9}"/>
    <pc:docChg chg="modSld">
      <pc:chgData name="Angelica Mänd" userId="S::angelica.mand@careofsweden.se::d450f7bb-aec9-460a-9bee-1fb87a79d93f" providerId="AD" clId="Web-{152E8EDB-24FC-8944-1215-12C49BEF2CE9}" dt="2022-12-19T14:18:49.200" v="127" actId="14100"/>
      <pc:docMkLst>
        <pc:docMk/>
      </pc:docMkLst>
      <pc:sldChg chg="modSp">
        <pc:chgData name="Angelica Mänd" userId="S::angelica.mand@careofsweden.se::d450f7bb-aec9-460a-9bee-1fb87a79d93f" providerId="AD" clId="Web-{152E8EDB-24FC-8944-1215-12C49BEF2CE9}" dt="2022-12-19T14:18:49.200" v="127" actId="14100"/>
        <pc:sldMkLst>
          <pc:docMk/>
          <pc:sldMk cId="1384701464" sldId="3013"/>
        </pc:sldMkLst>
        <pc:spChg chg="mod">
          <ac:chgData name="Angelica Mänd" userId="S::angelica.mand@careofsweden.se::d450f7bb-aec9-460a-9bee-1fb87a79d93f" providerId="AD" clId="Web-{152E8EDB-24FC-8944-1215-12C49BEF2CE9}" dt="2022-12-19T14:18:49.200" v="127" actId="14100"/>
          <ac:spMkLst>
            <pc:docMk/>
            <pc:sldMk cId="1384701464" sldId="3013"/>
            <ac:spMk id="2" creationId="{15EFE57C-8BB4-B96F-AA3E-CAC29A21C0B1}"/>
          </ac:spMkLst>
        </pc:spChg>
      </pc:sldChg>
    </pc:docChg>
  </pc:docChgLst>
  <pc:docChgLst>
    <pc:chgData name="Mathilda Händén" userId="c86d09dc-e4d8-4bba-a0b2-6bb6c20761f9" providerId="ADAL" clId="{844BD9B8-1175-454B-B61B-96735BE701FB}"/>
    <pc:docChg chg="undo custSel addSld delSld modSld">
      <pc:chgData name="Mathilda Händén" userId="c86d09dc-e4d8-4bba-a0b2-6bb6c20761f9" providerId="ADAL" clId="{844BD9B8-1175-454B-B61B-96735BE701FB}" dt="2022-12-14T13:21:56.299" v="4141" actId="1076"/>
      <pc:docMkLst>
        <pc:docMk/>
      </pc:docMkLst>
      <pc:sldChg chg="modTransition">
        <pc:chgData name="Mathilda Händén" userId="c86d09dc-e4d8-4bba-a0b2-6bb6c20761f9" providerId="ADAL" clId="{844BD9B8-1175-454B-B61B-96735BE701FB}" dt="2022-12-08T16:06:14.971" v="2786"/>
        <pc:sldMkLst>
          <pc:docMk/>
          <pc:sldMk cId="452040360" sldId="316"/>
        </pc:sldMkLst>
      </pc:sldChg>
      <pc:sldChg chg="modTransition">
        <pc:chgData name="Mathilda Händén" userId="c86d09dc-e4d8-4bba-a0b2-6bb6c20761f9" providerId="ADAL" clId="{844BD9B8-1175-454B-B61B-96735BE701FB}" dt="2022-12-08T16:06:14.971" v="2786"/>
        <pc:sldMkLst>
          <pc:docMk/>
          <pc:sldMk cId="2511538907" sldId="339"/>
        </pc:sldMkLst>
      </pc:sldChg>
      <pc:sldChg chg="addSp delSp modSp del mod">
        <pc:chgData name="Mathilda Händén" userId="c86d09dc-e4d8-4bba-a0b2-6bb6c20761f9" providerId="ADAL" clId="{844BD9B8-1175-454B-B61B-96735BE701FB}" dt="2022-12-06T12:34:24.211" v="1242" actId="47"/>
        <pc:sldMkLst>
          <pc:docMk/>
          <pc:sldMk cId="3279521893" sldId="340"/>
        </pc:sldMkLst>
        <pc:spChg chg="del mod">
          <ac:chgData name="Mathilda Händén" userId="c86d09dc-e4d8-4bba-a0b2-6bb6c20761f9" providerId="ADAL" clId="{844BD9B8-1175-454B-B61B-96735BE701FB}" dt="2022-12-06T12:26:51.606" v="1109" actId="478"/>
          <ac:spMkLst>
            <pc:docMk/>
            <pc:sldMk cId="3279521893" sldId="340"/>
            <ac:spMk id="2" creationId="{32BCB353-87D0-AFD0-529B-D3623A865DA3}"/>
          </ac:spMkLst>
        </pc:spChg>
        <pc:spChg chg="del mod">
          <ac:chgData name="Mathilda Händén" userId="c86d09dc-e4d8-4bba-a0b2-6bb6c20761f9" providerId="ADAL" clId="{844BD9B8-1175-454B-B61B-96735BE701FB}" dt="2022-12-06T12:21:46.708" v="1051" actId="478"/>
          <ac:spMkLst>
            <pc:docMk/>
            <pc:sldMk cId="3279521893" sldId="340"/>
            <ac:spMk id="3" creationId="{38D282B0-E803-F3A4-4143-E1B0E28AB065}"/>
          </ac:spMkLst>
        </pc:spChg>
        <pc:spChg chg="del mod">
          <ac:chgData name="Mathilda Händén" userId="c86d09dc-e4d8-4bba-a0b2-6bb6c20761f9" providerId="ADAL" clId="{844BD9B8-1175-454B-B61B-96735BE701FB}" dt="2022-12-06T12:21:58.124" v="1055" actId="478"/>
          <ac:spMkLst>
            <pc:docMk/>
            <pc:sldMk cId="3279521893" sldId="340"/>
            <ac:spMk id="6" creationId="{74AC9BEC-51F4-6E68-FD57-B6966A6B617A}"/>
          </ac:spMkLst>
        </pc:spChg>
        <pc:spChg chg="add mod">
          <ac:chgData name="Mathilda Händén" userId="c86d09dc-e4d8-4bba-a0b2-6bb6c20761f9" providerId="ADAL" clId="{844BD9B8-1175-454B-B61B-96735BE701FB}" dt="2022-12-06T12:27:31.615" v="1124" actId="14100"/>
          <ac:spMkLst>
            <pc:docMk/>
            <pc:sldMk cId="3279521893" sldId="340"/>
            <ac:spMk id="11" creationId="{9F0B9BC4-D58D-B645-8EC8-A95BA3E0F4AE}"/>
          </ac:spMkLst>
        </pc:spChg>
        <pc:spChg chg="add mod">
          <ac:chgData name="Mathilda Händén" userId="c86d09dc-e4d8-4bba-a0b2-6bb6c20761f9" providerId="ADAL" clId="{844BD9B8-1175-454B-B61B-96735BE701FB}" dt="2022-12-06T12:27:40.304" v="1127" actId="1076"/>
          <ac:spMkLst>
            <pc:docMk/>
            <pc:sldMk cId="3279521893" sldId="340"/>
            <ac:spMk id="12" creationId="{FDB08250-5AB0-85F7-ED1A-367B207D421F}"/>
          </ac:spMkLst>
        </pc:spChg>
        <pc:spChg chg="add mod">
          <ac:chgData name="Mathilda Händén" userId="c86d09dc-e4d8-4bba-a0b2-6bb6c20761f9" providerId="ADAL" clId="{844BD9B8-1175-454B-B61B-96735BE701FB}" dt="2022-12-06T12:28:33.688" v="1155" actId="14100"/>
          <ac:spMkLst>
            <pc:docMk/>
            <pc:sldMk cId="3279521893" sldId="340"/>
            <ac:spMk id="16" creationId="{EF8C3692-9042-C7EC-E9A5-FACF366E3D64}"/>
          </ac:spMkLst>
        </pc:spChg>
        <pc:spChg chg="add mod">
          <ac:chgData name="Mathilda Händén" userId="c86d09dc-e4d8-4bba-a0b2-6bb6c20761f9" providerId="ADAL" clId="{844BD9B8-1175-454B-B61B-96735BE701FB}" dt="2022-12-06T12:28:41.740" v="1158" actId="14100"/>
          <ac:spMkLst>
            <pc:docMk/>
            <pc:sldMk cId="3279521893" sldId="340"/>
            <ac:spMk id="17" creationId="{16844151-DFB9-E971-F245-872328816264}"/>
          </ac:spMkLst>
        </pc:spChg>
        <pc:picChg chg="add del">
          <ac:chgData name="Mathilda Händén" userId="c86d09dc-e4d8-4bba-a0b2-6bb6c20761f9" providerId="ADAL" clId="{844BD9B8-1175-454B-B61B-96735BE701FB}" dt="2022-11-30T08:58:01.104" v="323"/>
          <ac:picMkLst>
            <pc:docMk/>
            <pc:sldMk cId="3279521893" sldId="340"/>
            <ac:picMk id="7" creationId="{065E0F30-32E3-A05E-0362-009029D7E0DB}"/>
          </ac:picMkLst>
        </pc:picChg>
        <pc:picChg chg="add mod">
          <ac:chgData name="Mathilda Händén" userId="c86d09dc-e4d8-4bba-a0b2-6bb6c20761f9" providerId="ADAL" clId="{844BD9B8-1175-454B-B61B-96735BE701FB}" dt="2022-12-06T12:27:05.916" v="1116" actId="1076"/>
          <ac:picMkLst>
            <pc:docMk/>
            <pc:sldMk cId="3279521893" sldId="340"/>
            <ac:picMk id="7" creationId="{729CC8D4-83A2-3E98-079A-08539EB7C0A4}"/>
          </ac:picMkLst>
        </pc:picChg>
        <pc:picChg chg="add del mod">
          <ac:chgData name="Mathilda Händén" userId="c86d09dc-e4d8-4bba-a0b2-6bb6c20761f9" providerId="ADAL" clId="{844BD9B8-1175-454B-B61B-96735BE701FB}" dt="2022-11-30T13:57:45.251" v="366" actId="478"/>
          <ac:picMkLst>
            <pc:docMk/>
            <pc:sldMk cId="3279521893" sldId="340"/>
            <ac:picMk id="7" creationId="{DC2A6F89-A5EE-4533-1E63-BE71C5DBCDCD}"/>
          </ac:picMkLst>
        </pc:picChg>
        <pc:picChg chg="add mod">
          <ac:chgData name="Mathilda Händén" userId="c86d09dc-e4d8-4bba-a0b2-6bb6c20761f9" providerId="ADAL" clId="{844BD9B8-1175-454B-B61B-96735BE701FB}" dt="2022-12-06T12:27:08.874" v="1117" actId="1076"/>
          <ac:picMkLst>
            <pc:docMk/>
            <pc:sldMk cId="3279521893" sldId="340"/>
            <ac:picMk id="8" creationId="{A9174138-49F6-C6E5-9D49-76A4D2FC45D6}"/>
          </ac:picMkLst>
        </pc:picChg>
        <pc:picChg chg="add del mod">
          <ac:chgData name="Mathilda Händén" userId="c86d09dc-e4d8-4bba-a0b2-6bb6c20761f9" providerId="ADAL" clId="{844BD9B8-1175-454B-B61B-96735BE701FB}" dt="2022-12-06T10:42:18.873" v="1031" actId="478"/>
          <ac:picMkLst>
            <pc:docMk/>
            <pc:sldMk cId="3279521893" sldId="340"/>
            <ac:picMk id="10" creationId="{4CF6771A-273E-325B-95A1-6D841529FCF8}"/>
          </ac:picMkLst>
        </pc:picChg>
        <pc:picChg chg="add del mod">
          <ac:chgData name="Mathilda Händén" userId="c86d09dc-e4d8-4bba-a0b2-6bb6c20761f9" providerId="ADAL" clId="{844BD9B8-1175-454B-B61B-96735BE701FB}" dt="2022-11-30T14:53:48.056" v="375" actId="478"/>
          <ac:picMkLst>
            <pc:docMk/>
            <pc:sldMk cId="3279521893" sldId="340"/>
            <ac:picMk id="10" creationId="{583DACC1-81F7-13B1-A2D3-2BDCE0C5CFE8}"/>
          </ac:picMkLst>
        </pc:picChg>
        <pc:picChg chg="add del">
          <ac:chgData name="Mathilda Händén" userId="c86d09dc-e4d8-4bba-a0b2-6bb6c20761f9" providerId="ADAL" clId="{844BD9B8-1175-454B-B61B-96735BE701FB}" dt="2022-11-30T08:58:26.992" v="333" actId="478"/>
          <ac:picMkLst>
            <pc:docMk/>
            <pc:sldMk cId="3279521893" sldId="340"/>
            <ac:picMk id="11" creationId="{B822E3E4-AC40-9BB6-44FF-47E82FBD44C3}"/>
          </ac:picMkLst>
        </pc:picChg>
        <pc:picChg chg="add del">
          <ac:chgData name="Mathilda Händén" userId="c86d09dc-e4d8-4bba-a0b2-6bb6c20761f9" providerId="ADAL" clId="{844BD9B8-1175-454B-B61B-96735BE701FB}" dt="2022-11-30T08:58:34.337" v="335" actId="478"/>
          <ac:picMkLst>
            <pc:docMk/>
            <pc:sldMk cId="3279521893" sldId="340"/>
            <ac:picMk id="12" creationId="{5F9901EA-0DC8-F55F-021C-51918A3663D4}"/>
          </ac:picMkLst>
        </pc:picChg>
        <pc:picChg chg="add del mod">
          <ac:chgData name="Mathilda Händén" userId="c86d09dc-e4d8-4bba-a0b2-6bb6c20761f9" providerId="ADAL" clId="{844BD9B8-1175-454B-B61B-96735BE701FB}" dt="2022-11-30T13:57:45.819" v="367" actId="478"/>
          <ac:picMkLst>
            <pc:docMk/>
            <pc:sldMk cId="3279521893" sldId="340"/>
            <ac:picMk id="13" creationId="{D5A0018C-0945-EB30-A7E3-29C70C2CDB4C}"/>
          </ac:picMkLst>
        </pc:picChg>
        <pc:picChg chg="add del mod">
          <ac:chgData name="Mathilda Händén" userId="c86d09dc-e4d8-4bba-a0b2-6bb6c20761f9" providerId="ADAL" clId="{844BD9B8-1175-454B-B61B-96735BE701FB}" dt="2022-12-06T12:24:16.986" v="1078" actId="478"/>
          <ac:picMkLst>
            <pc:docMk/>
            <pc:sldMk cId="3279521893" sldId="340"/>
            <ac:picMk id="13" creationId="{E8C1843E-255D-9422-0645-6B42DD2A1B5B}"/>
          </ac:picMkLst>
        </pc:picChg>
        <pc:picChg chg="add mod modCrop">
          <ac:chgData name="Mathilda Händén" userId="c86d09dc-e4d8-4bba-a0b2-6bb6c20761f9" providerId="ADAL" clId="{844BD9B8-1175-454B-B61B-96735BE701FB}" dt="2022-12-06T12:28:00.421" v="1143" actId="1076"/>
          <ac:picMkLst>
            <pc:docMk/>
            <pc:sldMk cId="3279521893" sldId="340"/>
            <ac:picMk id="14" creationId="{944EFE56-4F18-EBDD-9FF7-D52014127E16}"/>
          </ac:picMkLst>
        </pc:picChg>
        <pc:picChg chg="add mod modCrop">
          <ac:chgData name="Mathilda Händén" userId="c86d09dc-e4d8-4bba-a0b2-6bb6c20761f9" providerId="ADAL" clId="{844BD9B8-1175-454B-B61B-96735BE701FB}" dt="2022-12-06T12:27:10.441" v="1118" actId="1076"/>
          <ac:picMkLst>
            <pc:docMk/>
            <pc:sldMk cId="3279521893" sldId="340"/>
            <ac:picMk id="15" creationId="{34E55BE3-282D-75C8-A798-1C644E977AFF}"/>
          </ac:picMkLst>
        </pc:picChg>
        <pc:inkChg chg="add del">
          <ac:chgData name="Mathilda Händén" userId="c86d09dc-e4d8-4bba-a0b2-6bb6c20761f9" providerId="ADAL" clId="{844BD9B8-1175-454B-B61B-96735BE701FB}" dt="2022-11-30T08:57:53.186" v="320" actId="9405"/>
          <ac:inkMkLst>
            <pc:docMk/>
            <pc:sldMk cId="3279521893" sldId="340"/>
            <ac:inkMk id="8" creationId="{2086D749-46BF-2033-A781-4DC64140FA7C}"/>
          </ac:inkMkLst>
        </pc:inkChg>
        <pc:inkChg chg="add del">
          <ac:chgData name="Mathilda Händén" userId="c86d09dc-e4d8-4bba-a0b2-6bb6c20761f9" providerId="ADAL" clId="{844BD9B8-1175-454B-B61B-96735BE701FB}" dt="2022-11-30T08:57:54.288" v="322" actId="9405"/>
          <ac:inkMkLst>
            <pc:docMk/>
            <pc:sldMk cId="3279521893" sldId="340"/>
            <ac:inkMk id="9" creationId="{55BE3DA9-3E77-2C8C-AA2C-D50C098EE293}"/>
          </ac:inkMkLst>
        </pc:inkChg>
      </pc:sldChg>
      <pc:sldChg chg="addSp delSp modSp add del mod">
        <pc:chgData name="Mathilda Händén" userId="c86d09dc-e4d8-4bba-a0b2-6bb6c20761f9" providerId="ADAL" clId="{844BD9B8-1175-454B-B61B-96735BE701FB}" dt="2022-12-06T13:28:18.744" v="2057" actId="47"/>
        <pc:sldMkLst>
          <pc:docMk/>
          <pc:sldMk cId="352356368" sldId="342"/>
        </pc:sldMkLst>
        <pc:spChg chg="del mod">
          <ac:chgData name="Mathilda Händén" userId="c86d09dc-e4d8-4bba-a0b2-6bb6c20761f9" providerId="ADAL" clId="{844BD9B8-1175-454B-B61B-96735BE701FB}" dt="2022-12-01T14:25:03.380" v="974" actId="478"/>
          <ac:spMkLst>
            <pc:docMk/>
            <pc:sldMk cId="352356368" sldId="342"/>
            <ac:spMk id="2" creationId="{DD1823F6-459F-CA2D-869C-A30B58CFFE7F}"/>
          </ac:spMkLst>
        </pc:spChg>
        <pc:spChg chg="add del mod">
          <ac:chgData name="Mathilda Händén" userId="c86d09dc-e4d8-4bba-a0b2-6bb6c20761f9" providerId="ADAL" clId="{844BD9B8-1175-454B-B61B-96735BE701FB}" dt="2022-12-06T13:28:05.115" v="2053" actId="21"/>
          <ac:spMkLst>
            <pc:docMk/>
            <pc:sldMk cId="352356368" sldId="342"/>
            <ac:spMk id="6" creationId="{C482F1B7-6FCD-FA59-28B9-A1EE3513A5A6}"/>
          </ac:spMkLst>
        </pc:spChg>
      </pc:sldChg>
      <pc:sldChg chg="mod modTransition modShow addCm">
        <pc:chgData name="Mathilda Händén" userId="c86d09dc-e4d8-4bba-a0b2-6bb6c20761f9" providerId="ADAL" clId="{844BD9B8-1175-454B-B61B-96735BE701FB}" dt="2022-12-08T16:06:14.971" v="2786"/>
        <pc:sldMkLst>
          <pc:docMk/>
          <pc:sldMk cId="2351015806" sldId="343"/>
        </pc:sldMkLst>
      </pc:sldChg>
      <pc:sldChg chg="addSp modSp mod modTransition modNotesTx">
        <pc:chgData name="Mathilda Händén" userId="c86d09dc-e4d8-4bba-a0b2-6bb6c20761f9" providerId="ADAL" clId="{844BD9B8-1175-454B-B61B-96735BE701FB}" dt="2022-12-12T12:37:48.187" v="3545" actId="20577"/>
        <pc:sldMkLst>
          <pc:docMk/>
          <pc:sldMk cId="1321174350" sldId="344"/>
        </pc:sldMkLst>
        <pc:picChg chg="mod modCrop">
          <ac:chgData name="Mathilda Händén" userId="c86d09dc-e4d8-4bba-a0b2-6bb6c20761f9" providerId="ADAL" clId="{844BD9B8-1175-454B-B61B-96735BE701FB}" dt="2022-12-06T14:40:07.671" v="2625" actId="732"/>
          <ac:picMkLst>
            <pc:docMk/>
            <pc:sldMk cId="1321174350" sldId="344"/>
            <ac:picMk id="2" creationId="{0E85A8A3-B011-6048-3DF7-5FC86E78C2EE}"/>
          </ac:picMkLst>
        </pc:picChg>
        <pc:picChg chg="add mod">
          <ac:chgData name="Mathilda Händén" userId="c86d09dc-e4d8-4bba-a0b2-6bb6c20761f9" providerId="ADAL" clId="{844BD9B8-1175-454B-B61B-96735BE701FB}" dt="2022-12-06T14:40:02.560" v="2624" actId="1076"/>
          <ac:picMkLst>
            <pc:docMk/>
            <pc:sldMk cId="1321174350" sldId="344"/>
            <ac:picMk id="3" creationId="{4E10F9AA-4C5A-0F44-3E34-853D90793668}"/>
          </ac:picMkLst>
        </pc:picChg>
      </pc:sldChg>
      <pc:sldChg chg="addSp delSp modSp mod modTransition delAnim modAnim modNotesTx">
        <pc:chgData name="Mathilda Händén" userId="c86d09dc-e4d8-4bba-a0b2-6bb6c20761f9" providerId="ADAL" clId="{844BD9B8-1175-454B-B61B-96735BE701FB}" dt="2022-12-12T12:52:13.617" v="3883" actId="1076"/>
        <pc:sldMkLst>
          <pc:docMk/>
          <pc:sldMk cId="1587916218" sldId="345"/>
        </pc:sldMkLst>
        <pc:spChg chg="del mod">
          <ac:chgData name="Mathilda Händén" userId="c86d09dc-e4d8-4bba-a0b2-6bb6c20761f9" providerId="ADAL" clId="{844BD9B8-1175-454B-B61B-96735BE701FB}" dt="2022-12-06T13:25:47.001" v="2033" actId="478"/>
          <ac:spMkLst>
            <pc:docMk/>
            <pc:sldMk cId="1587916218" sldId="345"/>
            <ac:spMk id="2" creationId="{8E567955-7AF8-7A8E-FC9E-33E703A52F23}"/>
          </ac:spMkLst>
        </pc:spChg>
        <pc:spChg chg="add del mod">
          <ac:chgData name="Mathilda Händén" userId="c86d09dc-e4d8-4bba-a0b2-6bb6c20761f9" providerId="ADAL" clId="{844BD9B8-1175-454B-B61B-96735BE701FB}" dt="2022-12-12T12:52:08.103" v="3881" actId="478"/>
          <ac:spMkLst>
            <pc:docMk/>
            <pc:sldMk cId="1587916218" sldId="345"/>
            <ac:spMk id="3" creationId="{8187D50C-68E5-333B-6E5D-BAA52CC5FCF6}"/>
          </ac:spMkLst>
        </pc:spChg>
        <pc:spChg chg="mod">
          <ac:chgData name="Mathilda Händén" userId="c86d09dc-e4d8-4bba-a0b2-6bb6c20761f9" providerId="ADAL" clId="{844BD9B8-1175-454B-B61B-96735BE701FB}" dt="2022-12-06T13:24:51.448" v="1957" actId="6549"/>
          <ac:spMkLst>
            <pc:docMk/>
            <pc:sldMk cId="1587916218" sldId="345"/>
            <ac:spMk id="7" creationId="{C4BDBDD8-1CEB-4AE6-B6B9-FDF31616010A}"/>
          </ac:spMkLst>
        </pc:spChg>
        <pc:spChg chg="mod">
          <ac:chgData name="Mathilda Händén" userId="c86d09dc-e4d8-4bba-a0b2-6bb6c20761f9" providerId="ADAL" clId="{844BD9B8-1175-454B-B61B-96735BE701FB}" dt="2022-12-06T13:23:53.217" v="1923"/>
          <ac:spMkLst>
            <pc:docMk/>
            <pc:sldMk cId="1587916218" sldId="345"/>
            <ac:spMk id="10" creationId="{6ED4FBD6-EDD9-D5D1-BCE0-E9FEA3F4F327}"/>
          </ac:spMkLst>
        </pc:spChg>
        <pc:spChg chg="mod">
          <ac:chgData name="Mathilda Händén" userId="c86d09dc-e4d8-4bba-a0b2-6bb6c20761f9" providerId="ADAL" clId="{844BD9B8-1175-454B-B61B-96735BE701FB}" dt="2022-12-06T13:23:53.217" v="1923"/>
          <ac:spMkLst>
            <pc:docMk/>
            <pc:sldMk cId="1587916218" sldId="345"/>
            <ac:spMk id="13" creationId="{8B427D54-1BC4-2979-1AD5-6EA59C70BB1A}"/>
          </ac:spMkLst>
        </pc:spChg>
        <pc:spChg chg="mod">
          <ac:chgData name="Mathilda Händén" userId="c86d09dc-e4d8-4bba-a0b2-6bb6c20761f9" providerId="ADAL" clId="{844BD9B8-1175-454B-B61B-96735BE701FB}" dt="2022-12-06T13:25:27.088" v="1994" actId="20577"/>
          <ac:spMkLst>
            <pc:docMk/>
            <pc:sldMk cId="1587916218" sldId="345"/>
            <ac:spMk id="16" creationId="{B4DFDF54-17DF-B264-44F5-F0B6397234FA}"/>
          </ac:spMkLst>
        </pc:spChg>
        <pc:spChg chg="mod">
          <ac:chgData name="Mathilda Händén" userId="c86d09dc-e4d8-4bba-a0b2-6bb6c20761f9" providerId="ADAL" clId="{844BD9B8-1175-454B-B61B-96735BE701FB}" dt="2022-12-06T13:25:33.656" v="2018" actId="20577"/>
          <ac:spMkLst>
            <pc:docMk/>
            <pc:sldMk cId="1587916218" sldId="345"/>
            <ac:spMk id="19" creationId="{DB729C83-49E9-5524-7B23-D3127AF92363}"/>
          </ac:spMkLst>
        </pc:spChg>
        <pc:spChg chg="mod">
          <ac:chgData name="Mathilda Händén" userId="c86d09dc-e4d8-4bba-a0b2-6bb6c20761f9" providerId="ADAL" clId="{844BD9B8-1175-454B-B61B-96735BE701FB}" dt="2022-12-06T13:25:53.147" v="2035" actId="1076"/>
          <ac:spMkLst>
            <pc:docMk/>
            <pc:sldMk cId="1587916218" sldId="345"/>
            <ac:spMk id="22" creationId="{8FA6FB37-DBC9-BA47-88F2-6CA983D5EFCC}"/>
          </ac:spMkLst>
        </pc:spChg>
        <pc:spChg chg="add del mod ord">
          <ac:chgData name="Mathilda Händén" userId="c86d09dc-e4d8-4bba-a0b2-6bb6c20761f9" providerId="ADAL" clId="{844BD9B8-1175-454B-B61B-96735BE701FB}" dt="2022-12-06T14:45:07.190" v="2690" actId="478"/>
          <ac:spMkLst>
            <pc:docMk/>
            <pc:sldMk cId="1587916218" sldId="345"/>
            <ac:spMk id="26" creationId="{2112C662-D22B-4943-E57C-A95D0A361585}"/>
          </ac:spMkLst>
        </pc:spChg>
        <pc:spChg chg="add del mod">
          <ac:chgData name="Mathilda Händén" userId="c86d09dc-e4d8-4bba-a0b2-6bb6c20761f9" providerId="ADAL" clId="{844BD9B8-1175-454B-B61B-96735BE701FB}" dt="2022-12-12T12:45:07.614" v="3770" actId="478"/>
          <ac:spMkLst>
            <pc:docMk/>
            <pc:sldMk cId="1587916218" sldId="345"/>
            <ac:spMk id="27" creationId="{E54E17EB-C291-CDEC-90B2-7349FCBD19F1}"/>
          </ac:spMkLst>
        </pc:spChg>
        <pc:spChg chg="add del mod">
          <ac:chgData name="Mathilda Händén" userId="c86d09dc-e4d8-4bba-a0b2-6bb6c20761f9" providerId="ADAL" clId="{844BD9B8-1175-454B-B61B-96735BE701FB}" dt="2022-12-06T14:45:56.254" v="2701" actId="478"/>
          <ac:spMkLst>
            <pc:docMk/>
            <pc:sldMk cId="1587916218" sldId="345"/>
            <ac:spMk id="29" creationId="{945BB1E5-DE82-5CDE-D503-D5C7861050D7}"/>
          </ac:spMkLst>
        </pc:spChg>
        <pc:grpChg chg="add del mod">
          <ac:chgData name="Mathilda Händén" userId="c86d09dc-e4d8-4bba-a0b2-6bb6c20761f9" providerId="ADAL" clId="{844BD9B8-1175-454B-B61B-96735BE701FB}" dt="2022-12-12T12:44:59.156" v="3769" actId="478"/>
          <ac:grpSpMkLst>
            <pc:docMk/>
            <pc:sldMk cId="1587916218" sldId="345"/>
            <ac:grpSpMk id="6" creationId="{BEE5B31B-A0D1-4C2E-9D09-778DCD8F37E5}"/>
          </ac:grpSpMkLst>
        </pc:grpChg>
        <pc:grpChg chg="add del mod">
          <ac:chgData name="Mathilda Händén" userId="c86d09dc-e4d8-4bba-a0b2-6bb6c20761f9" providerId="ADAL" clId="{844BD9B8-1175-454B-B61B-96735BE701FB}" dt="2022-12-06T13:24:11.656" v="1948" actId="478"/>
          <ac:grpSpMkLst>
            <pc:docMk/>
            <pc:sldMk cId="1587916218" sldId="345"/>
            <ac:grpSpMk id="9" creationId="{ED31B00F-3071-AA6A-397D-244E20249264}"/>
          </ac:grpSpMkLst>
        </pc:grpChg>
        <pc:grpChg chg="add del mod">
          <ac:chgData name="Mathilda Händén" userId="c86d09dc-e4d8-4bba-a0b2-6bb6c20761f9" providerId="ADAL" clId="{844BD9B8-1175-454B-B61B-96735BE701FB}" dt="2022-12-06T13:24:11.656" v="1948" actId="478"/>
          <ac:grpSpMkLst>
            <pc:docMk/>
            <pc:sldMk cId="1587916218" sldId="345"/>
            <ac:grpSpMk id="12" creationId="{B268EB03-1063-88C2-F20F-1474FA2235D3}"/>
          </ac:grpSpMkLst>
        </pc:grpChg>
        <pc:grpChg chg="add del mod">
          <ac:chgData name="Mathilda Händén" userId="c86d09dc-e4d8-4bba-a0b2-6bb6c20761f9" providerId="ADAL" clId="{844BD9B8-1175-454B-B61B-96735BE701FB}" dt="2022-12-12T12:44:59.156" v="3769" actId="478"/>
          <ac:grpSpMkLst>
            <pc:docMk/>
            <pc:sldMk cId="1587916218" sldId="345"/>
            <ac:grpSpMk id="15" creationId="{82B17A26-8268-219C-B6AA-BAF92C8C768E}"/>
          </ac:grpSpMkLst>
        </pc:grpChg>
        <pc:grpChg chg="add del mod">
          <ac:chgData name="Mathilda Händén" userId="c86d09dc-e4d8-4bba-a0b2-6bb6c20761f9" providerId="ADAL" clId="{844BD9B8-1175-454B-B61B-96735BE701FB}" dt="2022-12-12T12:44:59.156" v="3769" actId="478"/>
          <ac:grpSpMkLst>
            <pc:docMk/>
            <pc:sldMk cId="1587916218" sldId="345"/>
            <ac:grpSpMk id="18" creationId="{B7A98E6A-90BF-B6D5-770D-A764728D1CD5}"/>
          </ac:grpSpMkLst>
        </pc:grpChg>
        <pc:grpChg chg="add del mod">
          <ac:chgData name="Mathilda Händén" userId="c86d09dc-e4d8-4bba-a0b2-6bb6c20761f9" providerId="ADAL" clId="{844BD9B8-1175-454B-B61B-96735BE701FB}" dt="2022-12-12T12:44:59.156" v="3769" actId="478"/>
          <ac:grpSpMkLst>
            <pc:docMk/>
            <pc:sldMk cId="1587916218" sldId="345"/>
            <ac:grpSpMk id="21" creationId="{658AAEF4-2139-D969-389F-AC2D3C4D7625}"/>
          </ac:grpSpMkLst>
        </pc:grpChg>
        <pc:picChg chg="add mod">
          <ac:chgData name="Mathilda Händén" userId="c86d09dc-e4d8-4bba-a0b2-6bb6c20761f9" providerId="ADAL" clId="{844BD9B8-1175-454B-B61B-96735BE701FB}" dt="2022-12-12T12:52:13.617" v="3883" actId="1076"/>
          <ac:picMkLst>
            <pc:docMk/>
            <pc:sldMk cId="1587916218" sldId="345"/>
            <ac:picMk id="2" creationId="{C45200AC-5C04-FDB4-AAAE-6E0F523862F4}"/>
          </ac:picMkLst>
        </pc:picChg>
        <pc:picChg chg="add del mod">
          <ac:chgData name="Mathilda Händén" userId="c86d09dc-e4d8-4bba-a0b2-6bb6c20761f9" providerId="ADAL" clId="{844BD9B8-1175-454B-B61B-96735BE701FB}" dt="2022-12-06T14:40:36.310" v="2629" actId="478"/>
          <ac:picMkLst>
            <pc:docMk/>
            <pc:sldMk cId="1587916218" sldId="345"/>
            <ac:picMk id="3" creationId="{F4B7550D-BA01-438E-A28A-E32ABB23071D}"/>
          </ac:picMkLst>
        </pc:picChg>
        <pc:picChg chg="mod">
          <ac:chgData name="Mathilda Händén" userId="c86d09dc-e4d8-4bba-a0b2-6bb6c20761f9" providerId="ADAL" clId="{844BD9B8-1175-454B-B61B-96735BE701FB}" dt="2022-12-06T13:23:59.073" v="1926" actId="20578"/>
          <ac:picMkLst>
            <pc:docMk/>
            <pc:sldMk cId="1587916218" sldId="345"/>
            <ac:picMk id="8" creationId="{C94C9913-C632-C2C5-3F34-1A0632801057}"/>
          </ac:picMkLst>
        </pc:picChg>
        <pc:picChg chg="mod">
          <ac:chgData name="Mathilda Händén" userId="c86d09dc-e4d8-4bba-a0b2-6bb6c20761f9" providerId="ADAL" clId="{844BD9B8-1175-454B-B61B-96735BE701FB}" dt="2022-12-06T13:23:53.217" v="1923"/>
          <ac:picMkLst>
            <pc:docMk/>
            <pc:sldMk cId="1587916218" sldId="345"/>
            <ac:picMk id="11" creationId="{9E020399-7AEB-73B5-3E7B-291C3C24BC36}"/>
          </ac:picMkLst>
        </pc:picChg>
        <pc:picChg chg="mod">
          <ac:chgData name="Mathilda Händén" userId="c86d09dc-e4d8-4bba-a0b2-6bb6c20761f9" providerId="ADAL" clId="{844BD9B8-1175-454B-B61B-96735BE701FB}" dt="2022-12-06T13:23:53.217" v="1923"/>
          <ac:picMkLst>
            <pc:docMk/>
            <pc:sldMk cId="1587916218" sldId="345"/>
            <ac:picMk id="14" creationId="{0EE327D7-6468-0BB2-8A9B-73F99FB00DAD}"/>
          </ac:picMkLst>
        </pc:picChg>
        <pc:picChg chg="mod">
          <ac:chgData name="Mathilda Händén" userId="c86d09dc-e4d8-4bba-a0b2-6bb6c20761f9" providerId="ADAL" clId="{844BD9B8-1175-454B-B61B-96735BE701FB}" dt="2022-12-06T13:24:54.515" v="1959"/>
          <ac:picMkLst>
            <pc:docMk/>
            <pc:sldMk cId="1587916218" sldId="345"/>
            <ac:picMk id="17" creationId="{C2A36BC4-C078-2723-E4F7-B06858CFDC3A}"/>
          </ac:picMkLst>
        </pc:picChg>
        <pc:picChg chg="mod">
          <ac:chgData name="Mathilda Händén" userId="c86d09dc-e4d8-4bba-a0b2-6bb6c20761f9" providerId="ADAL" clId="{844BD9B8-1175-454B-B61B-96735BE701FB}" dt="2022-12-06T13:24:57.644" v="1961"/>
          <ac:picMkLst>
            <pc:docMk/>
            <pc:sldMk cId="1587916218" sldId="345"/>
            <ac:picMk id="20" creationId="{3F7F8234-DC8C-B472-C5C8-55EBBF535EB2}"/>
          </ac:picMkLst>
        </pc:picChg>
        <pc:picChg chg="mod">
          <ac:chgData name="Mathilda Händén" userId="c86d09dc-e4d8-4bba-a0b2-6bb6c20761f9" providerId="ADAL" clId="{844BD9B8-1175-454B-B61B-96735BE701FB}" dt="2022-12-06T13:25:00.908" v="1963"/>
          <ac:picMkLst>
            <pc:docMk/>
            <pc:sldMk cId="1587916218" sldId="345"/>
            <ac:picMk id="23" creationId="{06BBF862-9089-40B2-1C59-24E7B6FB06AD}"/>
          </ac:picMkLst>
        </pc:picChg>
        <pc:picChg chg="add del mod ord">
          <ac:chgData name="Mathilda Händén" userId="c86d09dc-e4d8-4bba-a0b2-6bb6c20761f9" providerId="ADAL" clId="{844BD9B8-1175-454B-B61B-96735BE701FB}" dt="2022-12-06T13:27:29.745" v="2049" actId="478"/>
          <ac:picMkLst>
            <pc:docMk/>
            <pc:sldMk cId="1587916218" sldId="345"/>
            <ac:picMk id="24" creationId="{BD7809AC-C3B2-6F2E-1527-019B69A248F2}"/>
          </ac:picMkLst>
        </pc:picChg>
        <pc:picChg chg="add del mod ord modCrop">
          <ac:chgData name="Mathilda Händén" userId="c86d09dc-e4d8-4bba-a0b2-6bb6c20761f9" providerId="ADAL" clId="{844BD9B8-1175-454B-B61B-96735BE701FB}" dt="2022-12-06T14:43:10.725" v="2665" actId="478"/>
          <ac:picMkLst>
            <pc:docMk/>
            <pc:sldMk cId="1587916218" sldId="345"/>
            <ac:picMk id="25" creationId="{18F94AEC-3EC7-9E7C-7EF2-FF9E693E89D1}"/>
          </ac:picMkLst>
        </pc:picChg>
        <pc:picChg chg="add del mod ord modCrop">
          <ac:chgData name="Mathilda Händén" userId="c86d09dc-e4d8-4bba-a0b2-6bb6c20761f9" providerId="ADAL" clId="{844BD9B8-1175-454B-B61B-96735BE701FB}" dt="2022-12-06T14:44:46.238" v="2683" actId="478"/>
          <ac:picMkLst>
            <pc:docMk/>
            <pc:sldMk cId="1587916218" sldId="345"/>
            <ac:picMk id="28" creationId="{36885784-7D0A-76D3-BC11-EA2CBE263E3B}"/>
          </ac:picMkLst>
        </pc:picChg>
        <pc:picChg chg="add del mod ord">
          <ac:chgData name="Mathilda Händén" userId="c86d09dc-e4d8-4bba-a0b2-6bb6c20761f9" providerId="ADAL" clId="{844BD9B8-1175-454B-B61B-96735BE701FB}" dt="2022-12-06T14:45:54.117" v="2699" actId="478"/>
          <ac:picMkLst>
            <pc:docMk/>
            <pc:sldMk cId="1587916218" sldId="345"/>
            <ac:picMk id="30" creationId="{AA72EB37-2362-5C1F-E414-E021099C24B0}"/>
          </ac:picMkLst>
        </pc:picChg>
        <pc:picChg chg="add del mod ord modCrop">
          <ac:chgData name="Mathilda Händén" userId="c86d09dc-e4d8-4bba-a0b2-6bb6c20761f9" providerId="ADAL" clId="{844BD9B8-1175-454B-B61B-96735BE701FB}" dt="2022-12-06T14:46:48.205" v="2714" actId="478"/>
          <ac:picMkLst>
            <pc:docMk/>
            <pc:sldMk cId="1587916218" sldId="345"/>
            <ac:picMk id="31" creationId="{8AA3F450-6227-6D80-AF24-0A7BCFC9A33E}"/>
          </ac:picMkLst>
        </pc:picChg>
        <pc:picChg chg="add del mod">
          <ac:chgData name="Mathilda Händén" userId="c86d09dc-e4d8-4bba-a0b2-6bb6c20761f9" providerId="ADAL" clId="{844BD9B8-1175-454B-B61B-96735BE701FB}" dt="2022-12-06T14:46:46.823" v="2713" actId="478"/>
          <ac:picMkLst>
            <pc:docMk/>
            <pc:sldMk cId="1587916218" sldId="345"/>
            <ac:picMk id="32" creationId="{B1D6C243-12C0-2CC2-5A7A-8FA9CE6CF3B2}"/>
          </ac:picMkLst>
        </pc:picChg>
        <pc:picChg chg="add del mod">
          <ac:chgData name="Mathilda Händén" userId="c86d09dc-e4d8-4bba-a0b2-6bb6c20761f9" providerId="ADAL" clId="{844BD9B8-1175-454B-B61B-96735BE701FB}" dt="2022-12-06T14:46:53.614" v="2716"/>
          <ac:picMkLst>
            <pc:docMk/>
            <pc:sldMk cId="1587916218" sldId="345"/>
            <ac:picMk id="33" creationId="{31ECA8E5-A2A6-E19F-2548-DF7753608A33}"/>
          </ac:picMkLst>
        </pc:picChg>
        <pc:picChg chg="add mod">
          <ac:chgData name="Mathilda Händén" userId="c86d09dc-e4d8-4bba-a0b2-6bb6c20761f9" providerId="ADAL" clId="{844BD9B8-1175-454B-B61B-96735BE701FB}" dt="2022-12-06T14:46:54.940" v="2717"/>
          <ac:picMkLst>
            <pc:docMk/>
            <pc:sldMk cId="1587916218" sldId="345"/>
            <ac:picMk id="34" creationId="{A26A4949-7E4F-58BB-C8F0-ABC1D329C92B}"/>
          </ac:picMkLst>
        </pc:picChg>
      </pc:sldChg>
      <pc:sldChg chg="addSp delSp modSp del mod">
        <pc:chgData name="Mathilda Händén" userId="c86d09dc-e4d8-4bba-a0b2-6bb6c20761f9" providerId="ADAL" clId="{844BD9B8-1175-454B-B61B-96735BE701FB}" dt="2022-12-06T14:34:39.307" v="2573" actId="47"/>
        <pc:sldMkLst>
          <pc:docMk/>
          <pc:sldMk cId="3569771852" sldId="349"/>
        </pc:sldMkLst>
        <pc:spChg chg="add mod">
          <ac:chgData name="Mathilda Händén" userId="c86d09dc-e4d8-4bba-a0b2-6bb6c20761f9" providerId="ADAL" clId="{844BD9B8-1175-454B-B61B-96735BE701FB}" dt="2022-12-06T12:59:52.415" v="1385"/>
          <ac:spMkLst>
            <pc:docMk/>
            <pc:sldMk cId="3569771852" sldId="349"/>
            <ac:spMk id="2" creationId="{00F13E40-42F0-A013-5E9E-F01640F7AF05}"/>
          </ac:spMkLst>
        </pc:spChg>
        <pc:spChg chg="del">
          <ac:chgData name="Mathilda Händén" userId="c86d09dc-e4d8-4bba-a0b2-6bb6c20761f9" providerId="ADAL" clId="{844BD9B8-1175-454B-B61B-96735BE701FB}" dt="2022-12-06T12:59:52.120" v="1384" actId="478"/>
          <ac:spMkLst>
            <pc:docMk/>
            <pc:sldMk cId="3569771852" sldId="349"/>
            <ac:spMk id="3" creationId="{C46AAE56-55EB-24A5-8A34-595C27761FE8}"/>
          </ac:spMkLst>
        </pc:spChg>
        <pc:spChg chg="add del mod">
          <ac:chgData name="Mathilda Händén" userId="c86d09dc-e4d8-4bba-a0b2-6bb6c20761f9" providerId="ADAL" clId="{844BD9B8-1175-454B-B61B-96735BE701FB}" dt="2022-12-06T14:26:47.395" v="2300" actId="478"/>
          <ac:spMkLst>
            <pc:docMk/>
            <pc:sldMk cId="3569771852" sldId="349"/>
            <ac:spMk id="6" creationId="{96EB98CE-EF46-147F-66F0-0C6136B8408F}"/>
          </ac:spMkLst>
        </pc:spChg>
        <pc:spChg chg="del mod">
          <ac:chgData name="Mathilda Händén" userId="c86d09dc-e4d8-4bba-a0b2-6bb6c20761f9" providerId="ADAL" clId="{844BD9B8-1175-454B-B61B-96735BE701FB}" dt="2022-12-06T14:26:14.874" v="2297" actId="478"/>
          <ac:spMkLst>
            <pc:docMk/>
            <pc:sldMk cId="3569771852" sldId="349"/>
            <ac:spMk id="7" creationId="{17BA26F9-58C6-4254-A8A5-705CA754B828}"/>
          </ac:spMkLst>
        </pc:spChg>
        <pc:spChg chg="mod">
          <ac:chgData name="Mathilda Händén" userId="c86d09dc-e4d8-4bba-a0b2-6bb6c20761f9" providerId="ADAL" clId="{844BD9B8-1175-454B-B61B-96735BE701FB}" dt="2022-12-06T14:33:05.139" v="2521" actId="113"/>
          <ac:spMkLst>
            <pc:docMk/>
            <pc:sldMk cId="3569771852" sldId="349"/>
            <ac:spMk id="8" creationId="{8060D900-1BE6-4037-BA71-A4C9D018B044}"/>
          </ac:spMkLst>
        </pc:spChg>
        <pc:spChg chg="add mod">
          <ac:chgData name="Mathilda Händén" userId="c86d09dc-e4d8-4bba-a0b2-6bb6c20761f9" providerId="ADAL" clId="{844BD9B8-1175-454B-B61B-96735BE701FB}" dt="2022-12-06T14:27:33.514" v="2350" actId="14100"/>
          <ac:spMkLst>
            <pc:docMk/>
            <pc:sldMk cId="3569771852" sldId="349"/>
            <ac:spMk id="9" creationId="{D6677A73-F49F-93D1-AA6F-7F854AF50CDC}"/>
          </ac:spMkLst>
        </pc:spChg>
        <pc:spChg chg="add mod">
          <ac:chgData name="Mathilda Händén" userId="c86d09dc-e4d8-4bba-a0b2-6bb6c20761f9" providerId="ADAL" clId="{844BD9B8-1175-454B-B61B-96735BE701FB}" dt="2022-12-06T14:27:31.660" v="2349" actId="14100"/>
          <ac:spMkLst>
            <pc:docMk/>
            <pc:sldMk cId="3569771852" sldId="349"/>
            <ac:spMk id="10" creationId="{C1DF4DDF-0CAD-35C7-01B8-8450FAD01EF9}"/>
          </ac:spMkLst>
        </pc:spChg>
        <pc:spChg chg="mod">
          <ac:chgData name="Mathilda Händén" userId="c86d09dc-e4d8-4bba-a0b2-6bb6c20761f9" providerId="ADAL" clId="{844BD9B8-1175-454B-B61B-96735BE701FB}" dt="2022-12-06T14:28:02.613" v="2357" actId="20577"/>
          <ac:spMkLst>
            <pc:docMk/>
            <pc:sldMk cId="3569771852" sldId="349"/>
            <ac:spMk id="48" creationId="{3F4F88B0-27F8-46F2-B15F-743F1D5DE2EC}"/>
          </ac:spMkLst>
        </pc:spChg>
        <pc:picChg chg="del">
          <ac:chgData name="Mathilda Händén" userId="c86d09dc-e4d8-4bba-a0b2-6bb6c20761f9" providerId="ADAL" clId="{844BD9B8-1175-454B-B61B-96735BE701FB}" dt="2022-12-06T12:59:52.120" v="1384" actId="478"/>
          <ac:picMkLst>
            <pc:docMk/>
            <pc:sldMk cId="3569771852" sldId="349"/>
            <ac:picMk id="4" creationId="{058C76AB-80C2-8FD3-F647-D84CF2175232}"/>
          </ac:picMkLst>
        </pc:picChg>
        <pc:picChg chg="add mod">
          <ac:chgData name="Mathilda Händén" userId="c86d09dc-e4d8-4bba-a0b2-6bb6c20761f9" providerId="ADAL" clId="{844BD9B8-1175-454B-B61B-96735BE701FB}" dt="2022-12-06T12:59:52.415" v="1385"/>
          <ac:picMkLst>
            <pc:docMk/>
            <pc:sldMk cId="3569771852" sldId="349"/>
            <ac:picMk id="5" creationId="{24B88893-97F8-39FB-33BD-0F4992945589}"/>
          </ac:picMkLst>
        </pc:picChg>
      </pc:sldChg>
      <pc:sldChg chg="modSp mod modTransition addCm delCm">
        <pc:chgData name="Mathilda Händén" userId="c86d09dc-e4d8-4bba-a0b2-6bb6c20761f9" providerId="ADAL" clId="{844BD9B8-1175-454B-B61B-96735BE701FB}" dt="2022-12-08T16:06:14.971" v="2786"/>
        <pc:sldMkLst>
          <pc:docMk/>
          <pc:sldMk cId="1249180328" sldId="350"/>
        </pc:sldMkLst>
        <pc:spChg chg="mod">
          <ac:chgData name="Mathilda Händén" userId="c86d09dc-e4d8-4bba-a0b2-6bb6c20761f9" providerId="ADAL" clId="{844BD9B8-1175-454B-B61B-96735BE701FB}" dt="2022-12-06T14:47:43.042" v="2722" actId="179"/>
          <ac:spMkLst>
            <pc:docMk/>
            <pc:sldMk cId="1249180328" sldId="350"/>
            <ac:spMk id="2" creationId="{506AAB34-D395-8FA3-E641-BA6675D644DE}"/>
          </ac:spMkLst>
        </pc:spChg>
      </pc:sldChg>
      <pc:sldChg chg="modTransition addCm modCm">
        <pc:chgData name="Mathilda Händén" userId="c86d09dc-e4d8-4bba-a0b2-6bb6c20761f9" providerId="ADAL" clId="{844BD9B8-1175-454B-B61B-96735BE701FB}" dt="2022-12-08T16:06:14.971" v="2786"/>
        <pc:sldMkLst>
          <pc:docMk/>
          <pc:sldMk cId="3425734321" sldId="351"/>
        </pc:sldMkLst>
      </pc:sldChg>
      <pc:sldChg chg="modTransition">
        <pc:chgData name="Mathilda Händén" userId="c86d09dc-e4d8-4bba-a0b2-6bb6c20761f9" providerId="ADAL" clId="{844BD9B8-1175-454B-B61B-96735BE701FB}" dt="2022-12-08T16:06:14.971" v="2786"/>
        <pc:sldMkLst>
          <pc:docMk/>
          <pc:sldMk cId="3215324865" sldId="355"/>
        </pc:sldMkLst>
      </pc:sldChg>
      <pc:sldChg chg="modSp del mod">
        <pc:chgData name="Mathilda Händén" userId="c86d09dc-e4d8-4bba-a0b2-6bb6c20761f9" providerId="ADAL" clId="{844BD9B8-1175-454B-B61B-96735BE701FB}" dt="2022-12-06T13:21:02.640" v="1912" actId="47"/>
        <pc:sldMkLst>
          <pc:docMk/>
          <pc:sldMk cId="1283199182" sldId="356"/>
        </pc:sldMkLst>
        <pc:spChg chg="mod">
          <ac:chgData name="Mathilda Händén" userId="c86d09dc-e4d8-4bba-a0b2-6bb6c20761f9" providerId="ADAL" clId="{844BD9B8-1175-454B-B61B-96735BE701FB}" dt="2022-12-06T13:14:57.840" v="1750" actId="6549"/>
          <ac:spMkLst>
            <pc:docMk/>
            <pc:sldMk cId="1283199182" sldId="356"/>
            <ac:spMk id="3" creationId="{BE0F58A2-587C-4FD3-675E-D05A6B6E503E}"/>
          </ac:spMkLst>
        </pc:spChg>
      </pc:sldChg>
      <pc:sldChg chg="modSp mod modTransition modAnim">
        <pc:chgData name="Mathilda Händén" userId="c86d09dc-e4d8-4bba-a0b2-6bb6c20761f9" providerId="ADAL" clId="{844BD9B8-1175-454B-B61B-96735BE701FB}" dt="2022-12-09T13:15:29.458" v="2883"/>
        <pc:sldMkLst>
          <pc:docMk/>
          <pc:sldMk cId="1681820927" sldId="675"/>
        </pc:sldMkLst>
        <pc:spChg chg="mod">
          <ac:chgData name="Mathilda Händén" userId="c86d09dc-e4d8-4bba-a0b2-6bb6c20761f9" providerId="ADAL" clId="{844BD9B8-1175-454B-B61B-96735BE701FB}" dt="2022-12-09T13:15:08.270" v="2877" actId="34136"/>
          <ac:spMkLst>
            <pc:docMk/>
            <pc:sldMk cId="1681820927" sldId="675"/>
            <ac:spMk id="4" creationId="{34A33A08-A590-F649-A52E-870C1C4AA6B8}"/>
          </ac:spMkLst>
        </pc:spChg>
        <pc:spChg chg="mod">
          <ac:chgData name="Mathilda Händén" userId="c86d09dc-e4d8-4bba-a0b2-6bb6c20761f9" providerId="ADAL" clId="{844BD9B8-1175-454B-B61B-96735BE701FB}" dt="2022-12-09T13:15:08.270" v="2877" actId="34136"/>
          <ac:spMkLst>
            <pc:docMk/>
            <pc:sldMk cId="1681820927" sldId="675"/>
            <ac:spMk id="5" creationId="{8F5B4414-98A8-EC4C-B640-1DAB5950241D}"/>
          </ac:spMkLst>
        </pc:spChg>
        <pc:spChg chg="mod">
          <ac:chgData name="Mathilda Händén" userId="c86d09dc-e4d8-4bba-a0b2-6bb6c20761f9" providerId="ADAL" clId="{844BD9B8-1175-454B-B61B-96735BE701FB}" dt="2022-12-09T13:15:22.621" v="2880" actId="34136"/>
          <ac:spMkLst>
            <pc:docMk/>
            <pc:sldMk cId="1681820927" sldId="675"/>
            <ac:spMk id="6" creationId="{BF14568A-07CF-5A49-AF90-4FD9927BFB37}"/>
          </ac:spMkLst>
        </pc:spChg>
        <pc:spChg chg="mod">
          <ac:chgData name="Mathilda Händén" userId="c86d09dc-e4d8-4bba-a0b2-6bb6c20761f9" providerId="ADAL" clId="{844BD9B8-1175-454B-B61B-96735BE701FB}" dt="2022-12-09T13:15:08.270" v="2877" actId="34136"/>
          <ac:spMkLst>
            <pc:docMk/>
            <pc:sldMk cId="1681820927" sldId="675"/>
            <ac:spMk id="7" creationId="{7E9F54C0-0D28-FA4F-A518-2752617E9080}"/>
          </ac:spMkLst>
        </pc:spChg>
        <pc:spChg chg="mod">
          <ac:chgData name="Mathilda Händén" userId="c86d09dc-e4d8-4bba-a0b2-6bb6c20761f9" providerId="ADAL" clId="{844BD9B8-1175-454B-B61B-96735BE701FB}" dt="2022-12-09T13:15:08.270" v="2877" actId="34136"/>
          <ac:spMkLst>
            <pc:docMk/>
            <pc:sldMk cId="1681820927" sldId="675"/>
            <ac:spMk id="8" creationId="{1C1F67CF-D5C2-3249-8F29-3322C80B383E}"/>
          </ac:spMkLst>
        </pc:spChg>
        <pc:spChg chg="mod">
          <ac:chgData name="Mathilda Händén" userId="c86d09dc-e4d8-4bba-a0b2-6bb6c20761f9" providerId="ADAL" clId="{844BD9B8-1175-454B-B61B-96735BE701FB}" dt="2022-12-09T13:15:08.270" v="2877" actId="34136"/>
          <ac:spMkLst>
            <pc:docMk/>
            <pc:sldMk cId="1681820927" sldId="675"/>
            <ac:spMk id="9" creationId="{D6F330DE-DFDF-354D-8222-CE044D9F8EBA}"/>
          </ac:spMkLst>
        </pc:spChg>
        <pc:spChg chg="mod">
          <ac:chgData name="Mathilda Händén" userId="c86d09dc-e4d8-4bba-a0b2-6bb6c20761f9" providerId="ADAL" clId="{844BD9B8-1175-454B-B61B-96735BE701FB}" dt="2022-12-09T13:15:08.270" v="2877" actId="34136"/>
          <ac:spMkLst>
            <pc:docMk/>
            <pc:sldMk cId="1681820927" sldId="675"/>
            <ac:spMk id="10" creationId="{624FCCE9-6730-674E-963A-9C46EC012405}"/>
          </ac:spMkLst>
        </pc:spChg>
        <pc:spChg chg="mod">
          <ac:chgData name="Mathilda Händén" userId="c86d09dc-e4d8-4bba-a0b2-6bb6c20761f9" providerId="ADAL" clId="{844BD9B8-1175-454B-B61B-96735BE701FB}" dt="2022-12-09T13:15:08.270" v="2877" actId="34136"/>
          <ac:spMkLst>
            <pc:docMk/>
            <pc:sldMk cId="1681820927" sldId="675"/>
            <ac:spMk id="11" creationId="{D63F678C-9836-E543-AF18-5B3BAE71C008}"/>
          </ac:spMkLst>
        </pc:spChg>
        <pc:spChg chg="mod">
          <ac:chgData name="Mathilda Händén" userId="c86d09dc-e4d8-4bba-a0b2-6bb6c20761f9" providerId="ADAL" clId="{844BD9B8-1175-454B-B61B-96735BE701FB}" dt="2022-12-09T13:15:08.270" v="2877" actId="34136"/>
          <ac:spMkLst>
            <pc:docMk/>
            <pc:sldMk cId="1681820927" sldId="675"/>
            <ac:spMk id="12" creationId="{E9B84B3F-C3DF-D443-A4EC-194A367AD9B7}"/>
          </ac:spMkLst>
        </pc:spChg>
        <pc:spChg chg="mod">
          <ac:chgData name="Mathilda Händén" userId="c86d09dc-e4d8-4bba-a0b2-6bb6c20761f9" providerId="ADAL" clId="{844BD9B8-1175-454B-B61B-96735BE701FB}" dt="2022-12-09T13:15:08.270" v="2877" actId="34136"/>
          <ac:spMkLst>
            <pc:docMk/>
            <pc:sldMk cId="1681820927" sldId="675"/>
            <ac:spMk id="13" creationId="{1343E83B-84D2-8B4A-BC90-A52E76FCFDAA}"/>
          </ac:spMkLst>
        </pc:spChg>
        <pc:picChg chg="mod">
          <ac:chgData name="Mathilda Händén" userId="c86d09dc-e4d8-4bba-a0b2-6bb6c20761f9" providerId="ADAL" clId="{844BD9B8-1175-454B-B61B-96735BE701FB}" dt="2022-12-09T13:15:08.270" v="2877" actId="34136"/>
          <ac:picMkLst>
            <pc:docMk/>
            <pc:sldMk cId="1681820927" sldId="675"/>
            <ac:picMk id="2" creationId="{84EA653B-38AC-1D4E-9792-DAFBBF1F68B2}"/>
          </ac:picMkLst>
        </pc:picChg>
      </pc:sldChg>
      <pc:sldChg chg="modTransition">
        <pc:chgData name="Mathilda Händén" userId="c86d09dc-e4d8-4bba-a0b2-6bb6c20761f9" providerId="ADAL" clId="{844BD9B8-1175-454B-B61B-96735BE701FB}" dt="2022-12-08T16:06:14.971" v="2786"/>
        <pc:sldMkLst>
          <pc:docMk/>
          <pc:sldMk cId="3245753818" sldId="2638"/>
        </pc:sldMkLst>
      </pc:sldChg>
      <pc:sldChg chg="addSp delSp modSp mod">
        <pc:chgData name="Mathilda Händén" userId="c86d09dc-e4d8-4bba-a0b2-6bb6c20761f9" providerId="ADAL" clId="{844BD9B8-1175-454B-B61B-96735BE701FB}" dt="2022-11-30T08:09:37.182" v="277" actId="21"/>
        <pc:sldMkLst>
          <pc:docMk/>
          <pc:sldMk cId="383786233" sldId="2639"/>
        </pc:sldMkLst>
        <pc:picChg chg="add del mod">
          <ac:chgData name="Mathilda Händén" userId="c86d09dc-e4d8-4bba-a0b2-6bb6c20761f9" providerId="ADAL" clId="{844BD9B8-1175-454B-B61B-96735BE701FB}" dt="2022-11-30T08:09:37.182" v="277" actId="21"/>
          <ac:picMkLst>
            <pc:docMk/>
            <pc:sldMk cId="383786233" sldId="2639"/>
            <ac:picMk id="6" creationId="{57160500-E482-4BCB-7BF7-8FE14A79C4F5}"/>
          </ac:picMkLst>
        </pc:picChg>
      </pc:sldChg>
      <pc:sldChg chg="addSp delSp modSp new del mod modNotesTx">
        <pc:chgData name="Mathilda Händén" userId="c86d09dc-e4d8-4bba-a0b2-6bb6c20761f9" providerId="ADAL" clId="{844BD9B8-1175-454B-B61B-96735BE701FB}" dt="2022-12-01T10:46:54.571" v="782" actId="47"/>
        <pc:sldMkLst>
          <pc:docMk/>
          <pc:sldMk cId="2130470945" sldId="2640"/>
        </pc:sldMkLst>
        <pc:spChg chg="del">
          <ac:chgData name="Mathilda Händén" userId="c86d09dc-e4d8-4bba-a0b2-6bb6c20761f9" providerId="ADAL" clId="{844BD9B8-1175-454B-B61B-96735BE701FB}" dt="2022-11-28T11:51:13.754" v="1" actId="478"/>
          <ac:spMkLst>
            <pc:docMk/>
            <pc:sldMk cId="2130470945" sldId="2640"/>
            <ac:spMk id="2" creationId="{8DD307F7-4B66-B9EB-61DA-EF2AEF583C46}"/>
          </ac:spMkLst>
        </pc:spChg>
        <pc:spChg chg="del">
          <ac:chgData name="Mathilda Händén" userId="c86d09dc-e4d8-4bba-a0b2-6bb6c20761f9" providerId="ADAL" clId="{844BD9B8-1175-454B-B61B-96735BE701FB}" dt="2022-11-28T11:51:14.393" v="2" actId="478"/>
          <ac:spMkLst>
            <pc:docMk/>
            <pc:sldMk cId="2130470945" sldId="2640"/>
            <ac:spMk id="3" creationId="{EF487AC8-A996-A33C-9BA5-9B7EC45193D0}"/>
          </ac:spMkLst>
        </pc:spChg>
        <pc:grpChg chg="add mod">
          <ac:chgData name="Mathilda Händén" userId="c86d09dc-e4d8-4bba-a0b2-6bb6c20761f9" providerId="ADAL" clId="{844BD9B8-1175-454B-B61B-96735BE701FB}" dt="2022-12-01T10:22:48.692" v="585" actId="164"/>
          <ac:grpSpMkLst>
            <pc:docMk/>
            <pc:sldMk cId="2130470945" sldId="2640"/>
            <ac:grpSpMk id="28" creationId="{ED6AA6A3-4C9A-9F3B-395E-1B9DA175750D}"/>
          </ac:grpSpMkLst>
        </pc:grpChg>
        <pc:grpChg chg="add mod">
          <ac:chgData name="Mathilda Händén" userId="c86d09dc-e4d8-4bba-a0b2-6bb6c20761f9" providerId="ADAL" clId="{844BD9B8-1175-454B-B61B-96735BE701FB}" dt="2022-12-01T10:41:52.417" v="685" actId="1076"/>
          <ac:grpSpMkLst>
            <pc:docMk/>
            <pc:sldMk cId="2130470945" sldId="2640"/>
            <ac:grpSpMk id="29" creationId="{0713627E-2379-51FA-DFE6-3E47666E9D26}"/>
          </ac:grpSpMkLst>
        </pc:grpChg>
        <pc:picChg chg="add del mod">
          <ac:chgData name="Mathilda Händén" userId="c86d09dc-e4d8-4bba-a0b2-6bb6c20761f9" providerId="ADAL" clId="{844BD9B8-1175-454B-B61B-96735BE701FB}" dt="2022-12-01T09:23:19.815" v="382" actId="478"/>
          <ac:picMkLst>
            <pc:docMk/>
            <pc:sldMk cId="2130470945" sldId="2640"/>
            <ac:picMk id="3" creationId="{41A84DEE-8AD8-44E0-A552-E5179CC3AC5F}"/>
          </ac:picMkLst>
        </pc:picChg>
        <pc:picChg chg="add del mod">
          <ac:chgData name="Mathilda Händén" userId="c86d09dc-e4d8-4bba-a0b2-6bb6c20761f9" providerId="ADAL" clId="{844BD9B8-1175-454B-B61B-96735BE701FB}" dt="2022-11-28T11:56:38.156" v="6" actId="478"/>
          <ac:picMkLst>
            <pc:docMk/>
            <pc:sldMk cId="2130470945" sldId="2640"/>
            <ac:picMk id="5" creationId="{1F1246F0-E4A0-BFD3-3CDE-49A2A87B15E0}"/>
          </ac:picMkLst>
        </pc:picChg>
        <pc:picChg chg="add del mod">
          <ac:chgData name="Mathilda Händén" userId="c86d09dc-e4d8-4bba-a0b2-6bb6c20761f9" providerId="ADAL" clId="{844BD9B8-1175-454B-B61B-96735BE701FB}" dt="2022-12-01T09:24:23.701" v="386" actId="478"/>
          <ac:picMkLst>
            <pc:docMk/>
            <pc:sldMk cId="2130470945" sldId="2640"/>
            <ac:picMk id="5" creationId="{24EFCAF8-4F0C-2968-AB54-ACDAE1F0864B}"/>
          </ac:picMkLst>
        </pc:picChg>
        <pc:picChg chg="add del mod modCrop">
          <ac:chgData name="Mathilda Händén" userId="c86d09dc-e4d8-4bba-a0b2-6bb6c20761f9" providerId="ADAL" clId="{844BD9B8-1175-454B-B61B-96735BE701FB}" dt="2022-12-01T10:40:25.808" v="642" actId="478"/>
          <ac:picMkLst>
            <pc:docMk/>
            <pc:sldMk cId="2130470945" sldId="2640"/>
            <ac:picMk id="7" creationId="{C251D198-B691-0D40-0C02-047F539E602D}"/>
          </ac:picMkLst>
        </pc:picChg>
        <pc:picChg chg="add del mod">
          <ac:chgData name="Mathilda Händén" userId="c86d09dc-e4d8-4bba-a0b2-6bb6c20761f9" providerId="ADAL" clId="{844BD9B8-1175-454B-B61B-96735BE701FB}" dt="2022-12-01T09:24:22.005" v="385" actId="478"/>
          <ac:picMkLst>
            <pc:docMk/>
            <pc:sldMk cId="2130470945" sldId="2640"/>
            <ac:picMk id="8" creationId="{9DD6A01F-59FB-E8A6-5268-53EE611DD59E}"/>
          </ac:picMkLst>
        </pc:picChg>
        <pc:picChg chg="add del mod">
          <ac:chgData name="Mathilda Händén" userId="c86d09dc-e4d8-4bba-a0b2-6bb6c20761f9" providerId="ADAL" clId="{844BD9B8-1175-454B-B61B-96735BE701FB}" dt="2022-12-01T10:38:09.776" v="589" actId="478"/>
          <ac:picMkLst>
            <pc:docMk/>
            <pc:sldMk cId="2130470945" sldId="2640"/>
            <ac:picMk id="9" creationId="{8403FD2C-A24D-1836-9668-28FE7495E14E}"/>
          </ac:picMkLst>
        </pc:picChg>
        <pc:picChg chg="add mod ord">
          <ac:chgData name="Mathilda Händén" userId="c86d09dc-e4d8-4bba-a0b2-6bb6c20761f9" providerId="ADAL" clId="{844BD9B8-1175-454B-B61B-96735BE701FB}" dt="2022-12-01T10:41:45.883" v="680" actId="1076"/>
          <ac:picMkLst>
            <pc:docMk/>
            <pc:sldMk cId="2130470945" sldId="2640"/>
            <ac:picMk id="11" creationId="{F838B5D8-488D-212C-0B82-3C41262F53C8}"/>
          </ac:picMkLst>
        </pc:picChg>
        <pc:picChg chg="add del mod">
          <ac:chgData name="Mathilda Händén" userId="c86d09dc-e4d8-4bba-a0b2-6bb6c20761f9" providerId="ADAL" clId="{844BD9B8-1175-454B-B61B-96735BE701FB}" dt="2022-12-01T09:24:21.053" v="384" actId="478"/>
          <ac:picMkLst>
            <pc:docMk/>
            <pc:sldMk cId="2130470945" sldId="2640"/>
            <ac:picMk id="12" creationId="{1D31597E-2A6F-B83F-1208-09464131897C}"/>
          </ac:picMkLst>
        </pc:picChg>
        <pc:picChg chg="add del mod">
          <ac:chgData name="Mathilda Händén" userId="c86d09dc-e4d8-4bba-a0b2-6bb6c20761f9" providerId="ADAL" clId="{844BD9B8-1175-454B-B61B-96735BE701FB}" dt="2022-12-01T10:40:23.953" v="641" actId="478"/>
          <ac:picMkLst>
            <pc:docMk/>
            <pc:sldMk cId="2130470945" sldId="2640"/>
            <ac:picMk id="13" creationId="{67077CDC-C080-5221-8228-5D2AE37BA08C}"/>
          </ac:picMkLst>
        </pc:picChg>
        <pc:picChg chg="add mod ord modCrop">
          <ac:chgData name="Mathilda Händén" userId="c86d09dc-e4d8-4bba-a0b2-6bb6c20761f9" providerId="ADAL" clId="{844BD9B8-1175-454B-B61B-96735BE701FB}" dt="2022-12-01T10:41:20.024" v="667" actId="14100"/>
          <ac:picMkLst>
            <pc:docMk/>
            <pc:sldMk cId="2130470945" sldId="2640"/>
            <ac:picMk id="15" creationId="{A83947B6-30B1-A71F-DA1F-FBD5AB25CBEE}"/>
          </ac:picMkLst>
        </pc:picChg>
        <pc:picChg chg="add del mod ord modCrop">
          <ac:chgData name="Mathilda Händén" userId="c86d09dc-e4d8-4bba-a0b2-6bb6c20761f9" providerId="ADAL" clId="{844BD9B8-1175-454B-B61B-96735BE701FB}" dt="2022-12-01T10:41:01.238" v="660" actId="1076"/>
          <ac:picMkLst>
            <pc:docMk/>
            <pc:sldMk cId="2130470945" sldId="2640"/>
            <ac:picMk id="17" creationId="{2C7A2410-5B0C-651F-A1E3-7F58D9E8110F}"/>
          </ac:picMkLst>
        </pc:picChg>
        <pc:picChg chg="add mod modCrop">
          <ac:chgData name="Mathilda Händén" userId="c86d09dc-e4d8-4bba-a0b2-6bb6c20761f9" providerId="ADAL" clId="{844BD9B8-1175-454B-B61B-96735BE701FB}" dt="2022-12-01T10:42:13.304" v="687" actId="1076"/>
          <ac:picMkLst>
            <pc:docMk/>
            <pc:sldMk cId="2130470945" sldId="2640"/>
            <ac:picMk id="19" creationId="{107C692F-59EE-FF70-D05F-E179F7DD7281}"/>
          </ac:picMkLst>
        </pc:picChg>
        <pc:picChg chg="add mod">
          <ac:chgData name="Mathilda Händén" userId="c86d09dc-e4d8-4bba-a0b2-6bb6c20761f9" providerId="ADAL" clId="{844BD9B8-1175-454B-B61B-96735BE701FB}" dt="2022-12-01T10:41:54.194" v="686" actId="1076"/>
          <ac:picMkLst>
            <pc:docMk/>
            <pc:sldMk cId="2130470945" sldId="2640"/>
            <ac:picMk id="21" creationId="{12FC9840-2A07-379F-FFC7-C58D228F4A5A}"/>
          </ac:picMkLst>
        </pc:picChg>
        <pc:picChg chg="add mod modCrop">
          <ac:chgData name="Mathilda Händén" userId="c86d09dc-e4d8-4bba-a0b2-6bb6c20761f9" providerId="ADAL" clId="{844BD9B8-1175-454B-B61B-96735BE701FB}" dt="2022-12-01T10:22:26.211" v="573" actId="164"/>
          <ac:picMkLst>
            <pc:docMk/>
            <pc:sldMk cId="2130470945" sldId="2640"/>
            <ac:picMk id="24" creationId="{970ECDC8-7106-C9E1-CB8B-79FDE263DC03}"/>
          </ac:picMkLst>
        </pc:picChg>
        <pc:picChg chg="add mod ord modCrop">
          <ac:chgData name="Mathilda Händén" userId="c86d09dc-e4d8-4bba-a0b2-6bb6c20761f9" providerId="ADAL" clId="{844BD9B8-1175-454B-B61B-96735BE701FB}" dt="2022-12-01T10:22:26.211" v="573" actId="164"/>
          <ac:picMkLst>
            <pc:docMk/>
            <pc:sldMk cId="2130470945" sldId="2640"/>
            <ac:picMk id="25" creationId="{E20997C8-0990-0A02-5990-64666F8B8638}"/>
          </ac:picMkLst>
        </pc:picChg>
        <pc:picChg chg="add del mod">
          <ac:chgData name="Mathilda Händén" userId="c86d09dc-e4d8-4bba-a0b2-6bb6c20761f9" providerId="ADAL" clId="{844BD9B8-1175-454B-B61B-96735BE701FB}" dt="2022-12-01T10:21:57.222" v="531" actId="478"/>
          <ac:picMkLst>
            <pc:docMk/>
            <pc:sldMk cId="2130470945" sldId="2640"/>
            <ac:picMk id="26" creationId="{FE6270C0-621A-29C8-C313-BB193D431A19}"/>
          </ac:picMkLst>
        </pc:picChg>
        <pc:picChg chg="add mod modCrop">
          <ac:chgData name="Mathilda Händén" userId="c86d09dc-e4d8-4bba-a0b2-6bb6c20761f9" providerId="ADAL" clId="{844BD9B8-1175-454B-B61B-96735BE701FB}" dt="2022-12-01T10:22:26.211" v="573" actId="164"/>
          <ac:picMkLst>
            <pc:docMk/>
            <pc:sldMk cId="2130470945" sldId="2640"/>
            <ac:picMk id="27" creationId="{753AFA80-4E19-4E85-EDB4-FB2263B2CD91}"/>
          </ac:picMkLst>
        </pc:picChg>
        <pc:picChg chg="add mod modCrop">
          <ac:chgData name="Mathilda Händén" userId="c86d09dc-e4d8-4bba-a0b2-6bb6c20761f9" providerId="ADAL" clId="{844BD9B8-1175-454B-B61B-96735BE701FB}" dt="2022-12-01T10:41:20.024" v="667" actId="14100"/>
          <ac:picMkLst>
            <pc:docMk/>
            <pc:sldMk cId="2130470945" sldId="2640"/>
            <ac:picMk id="31" creationId="{A9FCF2D4-6379-8BEF-49AE-BFBD6FA230B2}"/>
          </ac:picMkLst>
        </pc:picChg>
        <pc:picChg chg="add mod modCrop">
          <ac:chgData name="Mathilda Händén" userId="c86d09dc-e4d8-4bba-a0b2-6bb6c20761f9" providerId="ADAL" clId="{844BD9B8-1175-454B-B61B-96735BE701FB}" dt="2022-12-01T10:41:30.647" v="669" actId="1076"/>
          <ac:picMkLst>
            <pc:docMk/>
            <pc:sldMk cId="2130470945" sldId="2640"/>
            <ac:picMk id="33" creationId="{77461B8C-31EA-ACB3-7F41-3A55FAC0B53A}"/>
          </ac:picMkLst>
        </pc:picChg>
        <pc:picChg chg="add mod modCrop">
          <ac:chgData name="Mathilda Händén" userId="c86d09dc-e4d8-4bba-a0b2-6bb6c20761f9" providerId="ADAL" clId="{844BD9B8-1175-454B-B61B-96735BE701FB}" dt="2022-12-01T10:41:30.647" v="669" actId="1076"/>
          <ac:picMkLst>
            <pc:docMk/>
            <pc:sldMk cId="2130470945" sldId="2640"/>
            <ac:picMk id="35" creationId="{912669DB-FA84-C56F-1B46-89DE4327B7BF}"/>
          </ac:picMkLst>
        </pc:picChg>
        <pc:picChg chg="add mod modCrop">
          <ac:chgData name="Mathilda Händén" userId="c86d09dc-e4d8-4bba-a0b2-6bb6c20761f9" providerId="ADAL" clId="{844BD9B8-1175-454B-B61B-96735BE701FB}" dt="2022-12-01T10:41:30.647" v="669" actId="1076"/>
          <ac:picMkLst>
            <pc:docMk/>
            <pc:sldMk cId="2130470945" sldId="2640"/>
            <ac:picMk id="37" creationId="{F6DBF99C-CD45-18DB-A30C-611A3CB128F3}"/>
          </ac:picMkLst>
        </pc:picChg>
        <pc:inkChg chg="add del">
          <ac:chgData name="Mathilda Händén" userId="c86d09dc-e4d8-4bba-a0b2-6bb6c20761f9" providerId="ADAL" clId="{844BD9B8-1175-454B-B61B-96735BE701FB}" dt="2022-12-01T10:16:56.473" v="433" actId="9405"/>
          <ac:inkMkLst>
            <pc:docMk/>
            <pc:sldMk cId="2130470945" sldId="2640"/>
            <ac:inkMk id="22" creationId="{4685A104-B47C-CE50-E2B8-A51A46D096C2}"/>
          </ac:inkMkLst>
        </pc:inkChg>
      </pc:sldChg>
      <pc:sldChg chg="modTransition modAnim addCm">
        <pc:chgData name="Mathilda Händén" userId="c86d09dc-e4d8-4bba-a0b2-6bb6c20761f9" providerId="ADAL" clId="{844BD9B8-1175-454B-B61B-96735BE701FB}" dt="2022-12-12T12:53:22.662" v="3885"/>
        <pc:sldMkLst>
          <pc:docMk/>
          <pc:sldMk cId="4223014831" sldId="2642"/>
        </pc:sldMkLst>
      </pc:sldChg>
      <pc:sldChg chg="addSp delSp modSp del mod">
        <pc:chgData name="Mathilda Händén" userId="c86d09dc-e4d8-4bba-a0b2-6bb6c20761f9" providerId="ADAL" clId="{844BD9B8-1175-454B-B61B-96735BE701FB}" dt="2022-12-06T13:14:13.045" v="1720" actId="47"/>
        <pc:sldMkLst>
          <pc:docMk/>
          <pc:sldMk cId="1279936070" sldId="2995"/>
        </pc:sldMkLst>
        <pc:spChg chg="del topLvl">
          <ac:chgData name="Mathilda Händén" userId="c86d09dc-e4d8-4bba-a0b2-6bb6c20761f9" providerId="ADAL" clId="{844BD9B8-1175-454B-B61B-96735BE701FB}" dt="2022-12-06T13:06:01.623" v="1489" actId="478"/>
          <ac:spMkLst>
            <pc:docMk/>
            <pc:sldMk cId="1279936070" sldId="2995"/>
            <ac:spMk id="3" creationId="{B54B24D2-CD10-A134-B371-10FA3C27C887}"/>
          </ac:spMkLst>
        </pc:spChg>
        <pc:spChg chg="del">
          <ac:chgData name="Mathilda Händén" userId="c86d09dc-e4d8-4bba-a0b2-6bb6c20761f9" providerId="ADAL" clId="{844BD9B8-1175-454B-B61B-96735BE701FB}" dt="2022-12-06T13:00:49.522" v="1386" actId="478"/>
          <ac:spMkLst>
            <pc:docMk/>
            <pc:sldMk cId="1279936070" sldId="2995"/>
            <ac:spMk id="5" creationId="{95C3FA50-2D7B-032D-39CF-912AFEBAC323}"/>
          </ac:spMkLst>
        </pc:spChg>
        <pc:spChg chg="add del mod">
          <ac:chgData name="Mathilda Händén" userId="c86d09dc-e4d8-4bba-a0b2-6bb6c20761f9" providerId="ADAL" clId="{844BD9B8-1175-454B-B61B-96735BE701FB}" dt="2022-12-06T13:01:58.103" v="1401"/>
          <ac:spMkLst>
            <pc:docMk/>
            <pc:sldMk cId="1279936070" sldId="2995"/>
            <ac:spMk id="9" creationId="{4926867A-4CCF-B3B3-AB50-019F93EF5F1F}"/>
          </ac:spMkLst>
        </pc:spChg>
        <pc:spChg chg="add del mod">
          <ac:chgData name="Mathilda Händén" userId="c86d09dc-e4d8-4bba-a0b2-6bb6c20761f9" providerId="ADAL" clId="{844BD9B8-1175-454B-B61B-96735BE701FB}" dt="2022-12-06T13:05:11.257" v="1448"/>
          <ac:spMkLst>
            <pc:docMk/>
            <pc:sldMk cId="1279936070" sldId="2995"/>
            <ac:spMk id="11" creationId="{E18D9185-89EA-E875-38FE-C752F24F119F}"/>
          </ac:spMkLst>
        </pc:spChg>
        <pc:spChg chg="add del mod">
          <ac:chgData name="Mathilda Händén" userId="c86d09dc-e4d8-4bba-a0b2-6bb6c20761f9" providerId="ADAL" clId="{844BD9B8-1175-454B-B61B-96735BE701FB}" dt="2022-12-06T13:05:16.079" v="1450" actId="478"/>
          <ac:spMkLst>
            <pc:docMk/>
            <pc:sldMk cId="1279936070" sldId="2995"/>
            <ac:spMk id="13" creationId="{1093EF61-F780-2F61-7F1E-DA7125E270BA}"/>
          </ac:spMkLst>
        </pc:spChg>
        <pc:spChg chg="add mod">
          <ac:chgData name="Mathilda Händén" userId="c86d09dc-e4d8-4bba-a0b2-6bb6c20761f9" providerId="ADAL" clId="{844BD9B8-1175-454B-B61B-96735BE701FB}" dt="2022-12-06T13:05:20.692" v="1451"/>
          <ac:spMkLst>
            <pc:docMk/>
            <pc:sldMk cId="1279936070" sldId="2995"/>
            <ac:spMk id="14" creationId="{04184A69-7651-0B07-6720-DDB742C4C955}"/>
          </ac:spMkLst>
        </pc:spChg>
        <pc:spChg chg="add mod">
          <ac:chgData name="Mathilda Händén" userId="c86d09dc-e4d8-4bba-a0b2-6bb6c20761f9" providerId="ADAL" clId="{844BD9B8-1175-454B-B61B-96735BE701FB}" dt="2022-12-06T13:12:56.550" v="1675" actId="14100"/>
          <ac:spMkLst>
            <pc:docMk/>
            <pc:sldMk cId="1279936070" sldId="2995"/>
            <ac:spMk id="18" creationId="{9E137090-739A-881E-87C6-26DDBB634DA0}"/>
          </ac:spMkLst>
        </pc:spChg>
        <pc:spChg chg="mod">
          <ac:chgData name="Mathilda Händén" userId="c86d09dc-e4d8-4bba-a0b2-6bb6c20761f9" providerId="ADAL" clId="{844BD9B8-1175-454B-B61B-96735BE701FB}" dt="2022-12-06T13:07:38.255" v="1521" actId="1076"/>
          <ac:spMkLst>
            <pc:docMk/>
            <pc:sldMk cId="1279936070" sldId="2995"/>
            <ac:spMk id="20" creationId="{8E123124-9391-2A4C-EA54-50963F0F6002}"/>
          </ac:spMkLst>
        </pc:spChg>
        <pc:spChg chg="mod">
          <ac:chgData name="Mathilda Händén" userId="c86d09dc-e4d8-4bba-a0b2-6bb6c20761f9" providerId="ADAL" clId="{844BD9B8-1175-454B-B61B-96735BE701FB}" dt="2022-12-06T13:07:34.064" v="1520" actId="1076"/>
          <ac:spMkLst>
            <pc:docMk/>
            <pc:sldMk cId="1279936070" sldId="2995"/>
            <ac:spMk id="21" creationId="{76A98BAF-6224-3C17-A786-D17831FDE698}"/>
          </ac:spMkLst>
        </pc:spChg>
        <pc:grpChg chg="del">
          <ac:chgData name="Mathilda Händén" userId="c86d09dc-e4d8-4bba-a0b2-6bb6c20761f9" providerId="ADAL" clId="{844BD9B8-1175-454B-B61B-96735BE701FB}" dt="2022-12-06T13:06:01.623" v="1489" actId="478"/>
          <ac:grpSpMkLst>
            <pc:docMk/>
            <pc:sldMk cId="1279936070" sldId="2995"/>
            <ac:grpSpMk id="2" creationId="{26143BAD-EC5A-0C41-3125-73B7F45F0E7C}"/>
          </ac:grpSpMkLst>
        </pc:grpChg>
        <pc:picChg chg="del mod topLvl">
          <ac:chgData name="Mathilda Händén" userId="c86d09dc-e4d8-4bba-a0b2-6bb6c20761f9" providerId="ADAL" clId="{844BD9B8-1175-454B-B61B-96735BE701FB}" dt="2022-12-06T13:06:50.759" v="1503" actId="478"/>
          <ac:picMkLst>
            <pc:docMk/>
            <pc:sldMk cId="1279936070" sldId="2995"/>
            <ac:picMk id="4" creationId="{26EE0481-0E9E-BD52-1AAC-B9A62E0AF8B9}"/>
          </ac:picMkLst>
        </pc:picChg>
        <pc:picChg chg="del">
          <ac:chgData name="Mathilda Händén" userId="c86d09dc-e4d8-4bba-a0b2-6bb6c20761f9" providerId="ADAL" clId="{844BD9B8-1175-454B-B61B-96735BE701FB}" dt="2022-12-06T13:00:49.522" v="1386" actId="478"/>
          <ac:picMkLst>
            <pc:docMk/>
            <pc:sldMk cId="1279936070" sldId="2995"/>
            <ac:picMk id="6" creationId="{07F62798-4A25-8421-E841-52D5CF5EE42F}"/>
          </ac:picMkLst>
        </pc:picChg>
        <pc:picChg chg="add del">
          <ac:chgData name="Mathilda Händén" userId="c86d09dc-e4d8-4bba-a0b2-6bb6c20761f9" providerId="ADAL" clId="{844BD9B8-1175-454B-B61B-96735BE701FB}" dt="2022-12-06T13:00:51.041" v="1388" actId="478"/>
          <ac:picMkLst>
            <pc:docMk/>
            <pc:sldMk cId="1279936070" sldId="2995"/>
            <ac:picMk id="8" creationId="{6D7A17B9-DEEE-1DA8-08B8-07B1A3D4F569}"/>
          </ac:picMkLst>
        </pc:picChg>
        <pc:picChg chg="add del mod">
          <ac:chgData name="Mathilda Händén" userId="c86d09dc-e4d8-4bba-a0b2-6bb6c20761f9" providerId="ADAL" clId="{844BD9B8-1175-454B-B61B-96735BE701FB}" dt="2022-12-06T13:01:58.103" v="1401"/>
          <ac:picMkLst>
            <pc:docMk/>
            <pc:sldMk cId="1279936070" sldId="2995"/>
            <ac:picMk id="10" creationId="{A86281DD-1D54-BA00-6C6E-9C46448E09C0}"/>
          </ac:picMkLst>
        </pc:picChg>
        <pc:picChg chg="add del mod">
          <ac:chgData name="Mathilda Händén" userId="c86d09dc-e4d8-4bba-a0b2-6bb6c20761f9" providerId="ADAL" clId="{844BD9B8-1175-454B-B61B-96735BE701FB}" dt="2022-12-06T13:05:11.257" v="1448"/>
          <ac:picMkLst>
            <pc:docMk/>
            <pc:sldMk cId="1279936070" sldId="2995"/>
            <ac:picMk id="12" creationId="{C4C2CBB2-D5AB-112A-033A-E98147C70B40}"/>
          </ac:picMkLst>
        </pc:picChg>
        <pc:picChg chg="mod">
          <ac:chgData name="Mathilda Händén" userId="c86d09dc-e4d8-4bba-a0b2-6bb6c20761f9" providerId="ADAL" clId="{844BD9B8-1175-454B-B61B-96735BE701FB}" dt="2022-12-06T13:07:31.482" v="1519" actId="1076"/>
          <ac:picMkLst>
            <pc:docMk/>
            <pc:sldMk cId="1279936070" sldId="2995"/>
            <ac:picMk id="15" creationId="{D7416C12-8888-8910-212A-47C2203445A0}"/>
          </ac:picMkLst>
        </pc:picChg>
        <pc:picChg chg="add mod">
          <ac:chgData name="Mathilda Händén" userId="c86d09dc-e4d8-4bba-a0b2-6bb6c20761f9" providerId="ADAL" clId="{844BD9B8-1175-454B-B61B-96735BE701FB}" dt="2022-12-06T13:05:20.692" v="1451"/>
          <ac:picMkLst>
            <pc:docMk/>
            <pc:sldMk cId="1279936070" sldId="2995"/>
            <ac:picMk id="16" creationId="{A94748BC-2AF2-3A4B-4D22-E3A8FD9E0210}"/>
          </ac:picMkLst>
        </pc:picChg>
        <pc:picChg chg="mod modCrop">
          <ac:chgData name="Mathilda Händén" userId="c86d09dc-e4d8-4bba-a0b2-6bb6c20761f9" providerId="ADAL" clId="{844BD9B8-1175-454B-B61B-96735BE701FB}" dt="2022-12-06T13:08:51.756" v="1537" actId="1076"/>
          <ac:picMkLst>
            <pc:docMk/>
            <pc:sldMk cId="1279936070" sldId="2995"/>
            <ac:picMk id="17" creationId="{FA17C910-E67C-0D6A-4DFD-737A1BC2D67F}"/>
          </ac:picMkLst>
        </pc:picChg>
        <pc:picChg chg="mod modCrop">
          <ac:chgData name="Mathilda Händén" userId="c86d09dc-e4d8-4bba-a0b2-6bb6c20761f9" providerId="ADAL" clId="{844BD9B8-1175-454B-B61B-96735BE701FB}" dt="2022-12-06T13:04:47.635" v="1446" actId="732"/>
          <ac:picMkLst>
            <pc:docMk/>
            <pc:sldMk cId="1279936070" sldId="2995"/>
            <ac:picMk id="19" creationId="{BD2784FC-500C-179D-1B2D-C3E992B7EC7C}"/>
          </ac:picMkLst>
        </pc:picChg>
        <pc:picChg chg="del mod">
          <ac:chgData name="Mathilda Händén" userId="c86d09dc-e4d8-4bba-a0b2-6bb6c20761f9" providerId="ADAL" clId="{844BD9B8-1175-454B-B61B-96735BE701FB}" dt="2022-12-06T13:08:37.713" v="1531" actId="478"/>
          <ac:picMkLst>
            <pc:docMk/>
            <pc:sldMk cId="1279936070" sldId="2995"/>
            <ac:picMk id="23" creationId="{B3C12E35-8318-5EAB-47E4-1978475FC884}"/>
          </ac:picMkLst>
        </pc:picChg>
        <pc:picChg chg="add mod modCrop">
          <ac:chgData name="Mathilda Händén" userId="c86d09dc-e4d8-4bba-a0b2-6bb6c20761f9" providerId="ADAL" clId="{844BD9B8-1175-454B-B61B-96735BE701FB}" dt="2022-12-06T13:08:50.392" v="1536" actId="1076"/>
          <ac:picMkLst>
            <pc:docMk/>
            <pc:sldMk cId="1279936070" sldId="2995"/>
            <ac:picMk id="24" creationId="{9A821FD9-3DF7-11B1-1BE0-49D0FC27269B}"/>
          </ac:picMkLst>
        </pc:picChg>
        <pc:picChg chg="add del mod">
          <ac:chgData name="Mathilda Händén" userId="c86d09dc-e4d8-4bba-a0b2-6bb6c20761f9" providerId="ADAL" clId="{844BD9B8-1175-454B-B61B-96735BE701FB}" dt="2022-12-06T13:08:24.344" v="1527" actId="478"/>
          <ac:picMkLst>
            <pc:docMk/>
            <pc:sldMk cId="1279936070" sldId="2995"/>
            <ac:picMk id="25" creationId="{533F2C99-A9D3-FD10-918F-B79E4B9D9792}"/>
          </ac:picMkLst>
        </pc:picChg>
      </pc:sldChg>
      <pc:sldChg chg="addSp delSp modSp add mod modTransition delAnim modAnim">
        <pc:chgData name="Mathilda Händén" userId="c86d09dc-e4d8-4bba-a0b2-6bb6c20761f9" providerId="ADAL" clId="{844BD9B8-1175-454B-B61B-96735BE701FB}" dt="2022-12-08T16:06:14.971" v="2786"/>
        <pc:sldMkLst>
          <pc:docMk/>
          <pc:sldMk cId="1659548597" sldId="2996"/>
        </pc:sldMkLst>
        <pc:spChg chg="del">
          <ac:chgData name="Mathilda Händén" userId="c86d09dc-e4d8-4bba-a0b2-6bb6c20761f9" providerId="ADAL" clId="{844BD9B8-1175-454B-B61B-96735BE701FB}" dt="2022-11-30T08:09:28.121" v="266" actId="478"/>
          <ac:spMkLst>
            <pc:docMk/>
            <pc:sldMk cId="1659548597" sldId="2996"/>
            <ac:spMk id="2" creationId="{42D288DF-7A3E-3FFA-E88B-4B6615F0F3F3}"/>
          </ac:spMkLst>
        </pc:spChg>
        <pc:spChg chg="del">
          <ac:chgData name="Mathilda Händén" userId="c86d09dc-e4d8-4bba-a0b2-6bb6c20761f9" providerId="ADAL" clId="{844BD9B8-1175-454B-B61B-96735BE701FB}" dt="2022-11-30T08:09:32.415" v="273" actId="478"/>
          <ac:spMkLst>
            <pc:docMk/>
            <pc:sldMk cId="1659548597" sldId="2996"/>
            <ac:spMk id="3" creationId="{B5A70EB3-63D5-B1E4-F257-66D87029956F}"/>
          </ac:spMkLst>
        </pc:spChg>
        <pc:spChg chg="del">
          <ac:chgData name="Mathilda Händén" userId="c86d09dc-e4d8-4bba-a0b2-6bb6c20761f9" providerId="ADAL" clId="{844BD9B8-1175-454B-B61B-96735BE701FB}" dt="2022-11-30T08:09:29.721" v="269" actId="478"/>
          <ac:spMkLst>
            <pc:docMk/>
            <pc:sldMk cId="1659548597" sldId="2996"/>
            <ac:spMk id="5" creationId="{81BB4519-B520-BF33-DDD0-A10D4B91491E}"/>
          </ac:spMkLst>
        </pc:spChg>
        <pc:spChg chg="del">
          <ac:chgData name="Mathilda Händén" userId="c86d09dc-e4d8-4bba-a0b2-6bb6c20761f9" providerId="ADAL" clId="{844BD9B8-1175-454B-B61B-96735BE701FB}" dt="2022-11-30T08:09:31.973" v="272" actId="478"/>
          <ac:spMkLst>
            <pc:docMk/>
            <pc:sldMk cId="1659548597" sldId="2996"/>
            <ac:spMk id="7" creationId="{99DAB9CE-9FDE-385B-3E9C-FD7B86852C1F}"/>
          </ac:spMkLst>
        </pc:spChg>
        <pc:spChg chg="add mod">
          <ac:chgData name="Mathilda Händén" userId="c86d09dc-e4d8-4bba-a0b2-6bb6c20761f9" providerId="ADAL" clId="{844BD9B8-1175-454B-B61B-96735BE701FB}" dt="2022-11-30T08:10:53.991" v="286" actId="164"/>
          <ac:spMkLst>
            <pc:docMk/>
            <pc:sldMk cId="1659548597" sldId="2996"/>
            <ac:spMk id="8" creationId="{858D8CB7-70E5-A6FB-67E9-1C5F35671C98}"/>
          </ac:spMkLst>
        </pc:spChg>
        <pc:spChg chg="del">
          <ac:chgData name="Mathilda Händén" userId="c86d09dc-e4d8-4bba-a0b2-6bb6c20761f9" providerId="ADAL" clId="{844BD9B8-1175-454B-B61B-96735BE701FB}" dt="2022-11-30T08:09:32.860" v="274" actId="478"/>
          <ac:spMkLst>
            <pc:docMk/>
            <pc:sldMk cId="1659548597" sldId="2996"/>
            <ac:spMk id="10" creationId="{55479855-64E6-4061-7646-6350BE5FB95E}"/>
          </ac:spMkLst>
        </pc:spChg>
        <pc:spChg chg="del">
          <ac:chgData name="Mathilda Händén" userId="c86d09dc-e4d8-4bba-a0b2-6bb6c20761f9" providerId="ADAL" clId="{844BD9B8-1175-454B-B61B-96735BE701FB}" dt="2022-11-30T08:09:28.543" v="267" actId="478"/>
          <ac:spMkLst>
            <pc:docMk/>
            <pc:sldMk cId="1659548597" sldId="2996"/>
            <ac:spMk id="11" creationId="{C5920A10-CEB1-16D2-69D8-73359D1A7D4F}"/>
          </ac:spMkLst>
        </pc:spChg>
        <pc:spChg chg="del">
          <ac:chgData name="Mathilda Händén" userId="c86d09dc-e4d8-4bba-a0b2-6bb6c20761f9" providerId="ADAL" clId="{844BD9B8-1175-454B-B61B-96735BE701FB}" dt="2022-11-30T08:09:33.933" v="275" actId="478"/>
          <ac:spMkLst>
            <pc:docMk/>
            <pc:sldMk cId="1659548597" sldId="2996"/>
            <ac:spMk id="12" creationId="{EFDC2BBF-4F04-F8BC-6AEA-FB35349A3671}"/>
          </ac:spMkLst>
        </pc:spChg>
        <pc:spChg chg="del">
          <ac:chgData name="Mathilda Händén" userId="c86d09dc-e4d8-4bba-a0b2-6bb6c20761f9" providerId="ADAL" clId="{844BD9B8-1175-454B-B61B-96735BE701FB}" dt="2022-11-30T08:09:27.567" v="265" actId="478"/>
          <ac:spMkLst>
            <pc:docMk/>
            <pc:sldMk cId="1659548597" sldId="2996"/>
            <ac:spMk id="13" creationId="{884E4FFF-30FE-4C7A-7218-11566F31A079}"/>
          </ac:spMkLst>
        </pc:spChg>
        <pc:spChg chg="del">
          <ac:chgData name="Mathilda Händén" userId="c86d09dc-e4d8-4bba-a0b2-6bb6c20761f9" providerId="ADAL" clId="{844BD9B8-1175-454B-B61B-96735BE701FB}" dt="2022-11-30T08:11:19.834" v="289" actId="478"/>
          <ac:spMkLst>
            <pc:docMk/>
            <pc:sldMk cId="1659548597" sldId="2996"/>
            <ac:spMk id="14" creationId="{78237E7E-47A9-0860-6D38-8D1CE8892862}"/>
          </ac:spMkLst>
        </pc:spChg>
        <pc:spChg chg="del">
          <ac:chgData name="Mathilda Händén" userId="c86d09dc-e4d8-4bba-a0b2-6bb6c20761f9" providerId="ADAL" clId="{844BD9B8-1175-454B-B61B-96735BE701FB}" dt="2022-11-30T08:09:30.894" v="270" actId="478"/>
          <ac:spMkLst>
            <pc:docMk/>
            <pc:sldMk cId="1659548597" sldId="2996"/>
            <ac:spMk id="15" creationId="{35CEAF88-59CD-AD11-B457-3731DE310111}"/>
          </ac:spMkLst>
        </pc:spChg>
        <pc:spChg chg="del">
          <ac:chgData name="Mathilda Händén" userId="c86d09dc-e4d8-4bba-a0b2-6bb6c20761f9" providerId="ADAL" clId="{844BD9B8-1175-454B-B61B-96735BE701FB}" dt="2022-11-30T08:09:25.650" v="263" actId="478"/>
          <ac:spMkLst>
            <pc:docMk/>
            <pc:sldMk cId="1659548597" sldId="2996"/>
            <ac:spMk id="17" creationId="{35CEAF88-59CD-AD11-B457-3731DE310111}"/>
          </ac:spMkLst>
        </pc:spChg>
        <pc:spChg chg="del">
          <ac:chgData name="Mathilda Händén" userId="c86d09dc-e4d8-4bba-a0b2-6bb6c20761f9" providerId="ADAL" clId="{844BD9B8-1175-454B-B61B-96735BE701FB}" dt="2022-11-30T08:09:35.045" v="276" actId="478"/>
          <ac:spMkLst>
            <pc:docMk/>
            <pc:sldMk cId="1659548597" sldId="2996"/>
            <ac:spMk id="18" creationId="{35CEAF88-59CD-AD11-B457-3731DE310111}"/>
          </ac:spMkLst>
        </pc:spChg>
        <pc:spChg chg="del mod">
          <ac:chgData name="Mathilda Händén" userId="c86d09dc-e4d8-4bba-a0b2-6bb6c20761f9" providerId="ADAL" clId="{844BD9B8-1175-454B-B61B-96735BE701FB}" dt="2022-11-30T08:09:31.277" v="271" actId="478"/>
          <ac:spMkLst>
            <pc:docMk/>
            <pc:sldMk cId="1659548597" sldId="2996"/>
            <ac:spMk id="19" creationId="{64449AD6-6C4B-1AC0-46C1-F1BE5BF34E54}"/>
          </ac:spMkLst>
        </pc:spChg>
        <pc:spChg chg="add del mod">
          <ac:chgData name="Mathilda Händén" userId="c86d09dc-e4d8-4bba-a0b2-6bb6c20761f9" providerId="ADAL" clId="{844BD9B8-1175-454B-B61B-96735BE701FB}" dt="2022-11-30T08:38:16.970" v="304" actId="478"/>
          <ac:spMkLst>
            <pc:docMk/>
            <pc:sldMk cId="1659548597" sldId="2996"/>
            <ac:spMk id="25" creationId="{E8CB115D-D803-39D7-7DEC-7E72EBA2EC4B}"/>
          </ac:spMkLst>
        </pc:spChg>
        <pc:grpChg chg="add del mod">
          <ac:chgData name="Mathilda Händén" userId="c86d09dc-e4d8-4bba-a0b2-6bb6c20761f9" providerId="ADAL" clId="{844BD9B8-1175-454B-B61B-96735BE701FB}" dt="2022-11-30T08:36:54.426" v="291" actId="478"/>
          <ac:grpSpMkLst>
            <pc:docMk/>
            <pc:sldMk cId="1659548597" sldId="2996"/>
            <ac:grpSpMk id="9" creationId="{857FC33F-90C7-99F5-F290-529465F99808}"/>
          </ac:grpSpMkLst>
        </pc:grpChg>
        <pc:picChg chg="add mod ord">
          <ac:chgData name="Mathilda Händén" userId="c86d09dc-e4d8-4bba-a0b2-6bb6c20761f9" providerId="ADAL" clId="{844BD9B8-1175-454B-B61B-96735BE701FB}" dt="2022-12-06T14:34:48.982" v="2575" actId="167"/>
          <ac:picMkLst>
            <pc:docMk/>
            <pc:sldMk cId="1659548597" sldId="2996"/>
            <ac:picMk id="2" creationId="{BE3DBE84-3E98-C443-E860-F815F494E9B7}"/>
          </ac:picMkLst>
        </pc:picChg>
        <pc:picChg chg="add del mod">
          <ac:chgData name="Mathilda Händén" userId="c86d09dc-e4d8-4bba-a0b2-6bb6c20761f9" providerId="ADAL" clId="{844BD9B8-1175-454B-B61B-96735BE701FB}" dt="2022-12-05T10:23:01.011" v="987" actId="478"/>
          <ac:picMkLst>
            <pc:docMk/>
            <pc:sldMk cId="1659548597" sldId="2996"/>
            <ac:picMk id="3" creationId="{E0DF1F7F-3937-1109-8492-7E864FF58C19}"/>
          </ac:picMkLst>
        </pc:picChg>
        <pc:picChg chg="add mod">
          <ac:chgData name="Mathilda Händén" userId="c86d09dc-e4d8-4bba-a0b2-6bb6c20761f9" providerId="ADAL" clId="{844BD9B8-1175-454B-B61B-96735BE701FB}" dt="2022-11-30T08:10:53.991" v="286" actId="164"/>
          <ac:picMkLst>
            <pc:docMk/>
            <pc:sldMk cId="1659548597" sldId="2996"/>
            <ac:picMk id="4" creationId="{5D4D1F24-E8D7-6A82-3E95-C411B65029E8}"/>
          </ac:picMkLst>
        </pc:picChg>
        <pc:picChg chg="add mod">
          <ac:chgData name="Mathilda Händén" userId="c86d09dc-e4d8-4bba-a0b2-6bb6c20761f9" providerId="ADAL" clId="{844BD9B8-1175-454B-B61B-96735BE701FB}" dt="2022-12-05T10:23:38.932" v="996" actId="1076"/>
          <ac:picMkLst>
            <pc:docMk/>
            <pc:sldMk cId="1659548597" sldId="2996"/>
            <ac:picMk id="5" creationId="{9B027342-0B42-0437-53B3-E18389C18F15}"/>
          </ac:picMkLst>
        </pc:picChg>
        <pc:picChg chg="del mod">
          <ac:chgData name="Mathilda Händén" userId="c86d09dc-e4d8-4bba-a0b2-6bb6c20761f9" providerId="ADAL" clId="{844BD9B8-1175-454B-B61B-96735BE701FB}" dt="2022-11-30T08:09:26.402" v="264" actId="478"/>
          <ac:picMkLst>
            <pc:docMk/>
            <pc:sldMk cId="1659548597" sldId="2996"/>
            <ac:picMk id="6" creationId="{57160500-E482-4BCB-7BF7-8FE14A79C4F5}"/>
          </ac:picMkLst>
        </pc:picChg>
        <pc:picChg chg="add del mod">
          <ac:chgData name="Mathilda Händén" userId="c86d09dc-e4d8-4bba-a0b2-6bb6c20761f9" providerId="ADAL" clId="{844BD9B8-1175-454B-B61B-96735BE701FB}" dt="2022-11-30T08:37:33.755" v="293" actId="931"/>
          <ac:picMkLst>
            <pc:docMk/>
            <pc:sldMk cId="1659548597" sldId="2996"/>
            <ac:picMk id="22" creationId="{AB360829-F757-6E1E-D2F7-8B1038AA61BE}"/>
          </ac:picMkLst>
        </pc:picChg>
        <pc:picChg chg="add del mod">
          <ac:chgData name="Mathilda Händén" userId="c86d09dc-e4d8-4bba-a0b2-6bb6c20761f9" providerId="ADAL" clId="{844BD9B8-1175-454B-B61B-96735BE701FB}" dt="2022-11-30T08:43:44.514" v="307" actId="478"/>
          <ac:picMkLst>
            <pc:docMk/>
            <pc:sldMk cId="1659548597" sldId="2996"/>
            <ac:picMk id="24" creationId="{897F855A-FBBE-AB7E-2C68-1B54A56CBD6E}"/>
          </ac:picMkLst>
        </pc:picChg>
        <pc:picChg chg="add del mod">
          <ac:chgData name="Mathilda Händén" userId="c86d09dc-e4d8-4bba-a0b2-6bb6c20761f9" providerId="ADAL" clId="{844BD9B8-1175-454B-B61B-96735BE701FB}" dt="2022-12-05T10:23:30.384" v="991" actId="478"/>
          <ac:picMkLst>
            <pc:docMk/>
            <pc:sldMk cId="1659548597" sldId="2996"/>
            <ac:picMk id="27" creationId="{DA6C9936-7F0C-CDA9-46A6-0DA480B172F9}"/>
          </ac:picMkLst>
        </pc:picChg>
      </pc:sldChg>
      <pc:sldChg chg="addSp delSp modSp add mod modTransition delAnim modAnim modNotesTx">
        <pc:chgData name="Mathilda Händén" userId="c86d09dc-e4d8-4bba-a0b2-6bb6c20761f9" providerId="ADAL" clId="{844BD9B8-1175-454B-B61B-96735BE701FB}" dt="2022-12-14T13:21:56.299" v="4141" actId="1076"/>
        <pc:sldMkLst>
          <pc:docMk/>
          <pc:sldMk cId="1026860767" sldId="2997"/>
        </pc:sldMkLst>
        <pc:spChg chg="add del mod">
          <ac:chgData name="Mathilda Händén" userId="c86d09dc-e4d8-4bba-a0b2-6bb6c20761f9" providerId="ADAL" clId="{844BD9B8-1175-454B-B61B-96735BE701FB}" dt="2022-12-12T14:36:45.747" v="4135" actId="478"/>
          <ac:spMkLst>
            <pc:docMk/>
            <pc:sldMk cId="1026860767" sldId="2997"/>
            <ac:spMk id="2" creationId="{6FB5CC0A-1FF2-24FD-3620-D8502BA7B474}"/>
          </ac:spMkLst>
        </pc:spChg>
        <pc:spChg chg="add del mod">
          <ac:chgData name="Mathilda Händén" userId="c86d09dc-e4d8-4bba-a0b2-6bb6c20761f9" providerId="ADAL" clId="{844BD9B8-1175-454B-B61B-96735BE701FB}" dt="2022-12-12T14:36:51.491" v="4138" actId="478"/>
          <ac:spMkLst>
            <pc:docMk/>
            <pc:sldMk cId="1026860767" sldId="2997"/>
            <ac:spMk id="12" creationId="{2B382742-79A5-49E5-3C72-E4E255C33C36}"/>
          </ac:spMkLst>
        </pc:spChg>
        <pc:spChg chg="add del mod">
          <ac:chgData name="Mathilda Händén" userId="c86d09dc-e4d8-4bba-a0b2-6bb6c20761f9" providerId="ADAL" clId="{844BD9B8-1175-454B-B61B-96735BE701FB}" dt="2022-12-12T14:36:49.787" v="4137" actId="478"/>
          <ac:spMkLst>
            <pc:docMk/>
            <pc:sldMk cId="1026860767" sldId="2997"/>
            <ac:spMk id="13" creationId="{F9B04F0E-3832-D218-A702-10BA4E78A524}"/>
          </ac:spMkLst>
        </pc:spChg>
        <pc:spChg chg="add del mod">
          <ac:chgData name="Mathilda Händén" userId="c86d09dc-e4d8-4bba-a0b2-6bb6c20761f9" providerId="ADAL" clId="{844BD9B8-1175-454B-B61B-96735BE701FB}" dt="2022-12-12T14:36:52.706" v="4139" actId="478"/>
          <ac:spMkLst>
            <pc:docMk/>
            <pc:sldMk cId="1026860767" sldId="2997"/>
            <ac:spMk id="14" creationId="{CD9D58D9-D585-2A63-B84D-04EDA284E1B3}"/>
          </ac:spMkLst>
        </pc:spChg>
        <pc:spChg chg="add del mod">
          <ac:chgData name="Mathilda Händén" userId="c86d09dc-e4d8-4bba-a0b2-6bb6c20761f9" providerId="ADAL" clId="{844BD9B8-1175-454B-B61B-96735BE701FB}" dt="2022-12-12T14:36:47.387" v="4136" actId="478"/>
          <ac:spMkLst>
            <pc:docMk/>
            <pc:sldMk cId="1026860767" sldId="2997"/>
            <ac:spMk id="17" creationId="{A5A86C87-2E2D-4948-3E18-2EB62AF94A5E}"/>
          </ac:spMkLst>
        </pc:spChg>
        <pc:spChg chg="add del mod">
          <ac:chgData name="Mathilda Händén" userId="c86d09dc-e4d8-4bba-a0b2-6bb6c20761f9" providerId="ADAL" clId="{844BD9B8-1175-454B-B61B-96735BE701FB}" dt="2022-12-12T14:36:42.395" v="4134" actId="478"/>
          <ac:spMkLst>
            <pc:docMk/>
            <pc:sldMk cId="1026860767" sldId="2997"/>
            <ac:spMk id="18" creationId="{5D7B1056-1E61-C69D-B9B8-A7E3BD102895}"/>
          </ac:spMkLst>
        </pc:spChg>
        <pc:grpChg chg="add mod">
          <ac:chgData name="Mathilda Händén" userId="c86d09dc-e4d8-4bba-a0b2-6bb6c20761f9" providerId="ADAL" clId="{844BD9B8-1175-454B-B61B-96735BE701FB}" dt="2022-12-09T13:16:49.456" v="2890" actId="1076"/>
          <ac:grpSpMkLst>
            <pc:docMk/>
            <pc:sldMk cId="1026860767" sldId="2997"/>
            <ac:grpSpMk id="3" creationId="{A95B71BF-6812-CA24-319E-C6ADDBB6EE50}"/>
          </ac:grpSpMkLst>
        </pc:grpChg>
        <pc:grpChg chg="mod">
          <ac:chgData name="Mathilda Händén" userId="c86d09dc-e4d8-4bba-a0b2-6bb6c20761f9" providerId="ADAL" clId="{844BD9B8-1175-454B-B61B-96735BE701FB}" dt="2022-12-01T10:43:37.463" v="706"/>
          <ac:grpSpMkLst>
            <pc:docMk/>
            <pc:sldMk cId="1026860767" sldId="2997"/>
            <ac:grpSpMk id="5" creationId="{43BD824D-6077-E4DE-9B15-9EB43F6604CC}"/>
          </ac:grpSpMkLst>
        </pc:grpChg>
        <pc:grpChg chg="del">
          <ac:chgData name="Mathilda Händén" userId="c86d09dc-e4d8-4bba-a0b2-6bb6c20761f9" providerId="ADAL" clId="{844BD9B8-1175-454B-B61B-96735BE701FB}" dt="2022-12-01T10:42:17.722" v="689" actId="478"/>
          <ac:grpSpMkLst>
            <pc:docMk/>
            <pc:sldMk cId="1026860767" sldId="2997"/>
            <ac:grpSpMk id="29" creationId="{0713627E-2379-51FA-DFE6-3E47666E9D26}"/>
          </ac:grpSpMkLst>
        </pc:grpChg>
        <pc:picChg chg="add del mod ord">
          <ac:chgData name="Mathilda Händén" userId="c86d09dc-e4d8-4bba-a0b2-6bb6c20761f9" providerId="ADAL" clId="{844BD9B8-1175-454B-B61B-96735BE701FB}" dt="2022-12-05T12:53:42.697" v="1010" actId="478"/>
          <ac:picMkLst>
            <pc:docMk/>
            <pc:sldMk cId="1026860767" sldId="2997"/>
            <ac:picMk id="2" creationId="{841EE7AA-19B7-4914-C9FE-841BA9F1E36D}"/>
          </ac:picMkLst>
        </pc:picChg>
        <pc:picChg chg="mod">
          <ac:chgData name="Mathilda Händén" userId="c86d09dc-e4d8-4bba-a0b2-6bb6c20761f9" providerId="ADAL" clId="{844BD9B8-1175-454B-B61B-96735BE701FB}" dt="2022-12-14T13:21:56.299" v="4141" actId="1076"/>
          <ac:picMkLst>
            <pc:docMk/>
            <pc:sldMk cId="1026860767" sldId="2997"/>
            <ac:picMk id="4" creationId="{AC38AB2B-59BE-25C2-B85D-0C9D5379356B}"/>
          </ac:picMkLst>
        </pc:picChg>
        <pc:picChg chg="mod">
          <ac:chgData name="Mathilda Händén" userId="c86d09dc-e4d8-4bba-a0b2-6bb6c20761f9" providerId="ADAL" clId="{844BD9B8-1175-454B-B61B-96735BE701FB}" dt="2022-12-01T10:43:37.463" v="706"/>
          <ac:picMkLst>
            <pc:docMk/>
            <pc:sldMk cId="1026860767" sldId="2997"/>
            <ac:picMk id="6" creationId="{3211D7EA-C03D-6230-06CF-E911F3D38AEF}"/>
          </ac:picMkLst>
        </pc:picChg>
        <pc:picChg chg="mod">
          <ac:chgData name="Mathilda Händén" userId="c86d09dc-e4d8-4bba-a0b2-6bb6c20761f9" providerId="ADAL" clId="{844BD9B8-1175-454B-B61B-96735BE701FB}" dt="2022-12-01T10:43:37.463" v="706"/>
          <ac:picMkLst>
            <pc:docMk/>
            <pc:sldMk cId="1026860767" sldId="2997"/>
            <ac:picMk id="7" creationId="{F8BF3CAC-6C9B-0098-5D15-9FFF2D763F0A}"/>
          </ac:picMkLst>
        </pc:picChg>
        <pc:picChg chg="mod">
          <ac:chgData name="Mathilda Händén" userId="c86d09dc-e4d8-4bba-a0b2-6bb6c20761f9" providerId="ADAL" clId="{844BD9B8-1175-454B-B61B-96735BE701FB}" dt="2022-12-01T10:43:37.463" v="706"/>
          <ac:picMkLst>
            <pc:docMk/>
            <pc:sldMk cId="1026860767" sldId="2997"/>
            <ac:picMk id="8" creationId="{B0240260-243E-3C58-BE90-E0061DF95D78}"/>
          </ac:picMkLst>
        </pc:picChg>
        <pc:picChg chg="add mod ord">
          <ac:chgData name="Mathilda Händén" userId="c86d09dc-e4d8-4bba-a0b2-6bb6c20761f9" providerId="ADAL" clId="{844BD9B8-1175-454B-B61B-96735BE701FB}" dt="2022-12-12T14:36:40.922" v="4133" actId="1076"/>
          <ac:picMkLst>
            <pc:docMk/>
            <pc:sldMk cId="1026860767" sldId="2997"/>
            <ac:picMk id="9" creationId="{60313790-BBA8-07AC-FBBF-A82F3109983F}"/>
          </ac:picMkLst>
        </pc:picChg>
        <pc:picChg chg="add del mod">
          <ac:chgData name="Mathilda Händén" userId="c86d09dc-e4d8-4bba-a0b2-6bb6c20761f9" providerId="ADAL" clId="{844BD9B8-1175-454B-B61B-96735BE701FB}" dt="2022-12-05T12:53:05.305" v="1001" actId="478"/>
          <ac:picMkLst>
            <pc:docMk/>
            <pc:sldMk cId="1026860767" sldId="2997"/>
            <ac:picMk id="13" creationId="{C7AAF745-E7BB-70D2-1BCE-0B567D30868C}"/>
          </ac:picMkLst>
        </pc:picChg>
        <pc:picChg chg="mod">
          <ac:chgData name="Mathilda Händén" userId="c86d09dc-e4d8-4bba-a0b2-6bb6c20761f9" providerId="ADAL" clId="{844BD9B8-1175-454B-B61B-96735BE701FB}" dt="2022-12-09T13:16:48.152" v="2889" actId="1076"/>
          <ac:picMkLst>
            <pc:docMk/>
            <pc:sldMk cId="1026860767" sldId="2997"/>
            <ac:picMk id="15" creationId="{A83947B6-30B1-A71F-DA1F-FBD5AB25CBEE}"/>
          </ac:picMkLst>
        </pc:picChg>
        <pc:picChg chg="add mod">
          <ac:chgData name="Mathilda Händén" userId="c86d09dc-e4d8-4bba-a0b2-6bb6c20761f9" providerId="ADAL" clId="{844BD9B8-1175-454B-B61B-96735BE701FB}" dt="2022-12-09T13:16:37.727" v="2886" actId="14100"/>
          <ac:picMkLst>
            <pc:docMk/>
            <pc:sldMk cId="1026860767" sldId="2997"/>
            <ac:picMk id="16" creationId="{8C192AB7-A71F-323F-7FE0-DB0C7E531AAF}"/>
          </ac:picMkLst>
        </pc:picChg>
        <pc:picChg chg="add del mod">
          <ac:chgData name="Mathilda Händén" userId="c86d09dc-e4d8-4bba-a0b2-6bb6c20761f9" providerId="ADAL" clId="{844BD9B8-1175-454B-B61B-96735BE701FB}" dt="2022-12-05T12:54:28.102" v="1021" actId="478"/>
          <ac:picMkLst>
            <pc:docMk/>
            <pc:sldMk cId="1026860767" sldId="2997"/>
            <ac:picMk id="17" creationId="{2C7A2410-5B0C-651F-A1E3-7F58D9E8110F}"/>
          </ac:picMkLst>
        </pc:picChg>
        <pc:picChg chg="del mod">
          <ac:chgData name="Mathilda Händén" userId="c86d09dc-e4d8-4bba-a0b2-6bb6c20761f9" providerId="ADAL" clId="{844BD9B8-1175-454B-B61B-96735BE701FB}" dt="2022-12-05T12:53:02.300" v="999" actId="478"/>
          <ac:picMkLst>
            <pc:docMk/>
            <pc:sldMk cId="1026860767" sldId="2997"/>
            <ac:picMk id="19" creationId="{107C692F-59EE-FF70-D05F-E179F7DD7281}"/>
          </ac:picMkLst>
        </pc:picChg>
        <pc:picChg chg="add mod modCrop">
          <ac:chgData name="Mathilda Händén" userId="c86d09dc-e4d8-4bba-a0b2-6bb6c20761f9" providerId="ADAL" clId="{844BD9B8-1175-454B-B61B-96735BE701FB}" dt="2022-12-09T13:16:55.325" v="2891" actId="1076"/>
          <ac:picMkLst>
            <pc:docMk/>
            <pc:sldMk cId="1026860767" sldId="2997"/>
            <ac:picMk id="20" creationId="{5C5A3AB8-F7DD-6F11-FC6C-44C3F2A5743E}"/>
          </ac:picMkLst>
        </pc:picChg>
        <pc:picChg chg="del">
          <ac:chgData name="Mathilda Händén" userId="c86d09dc-e4d8-4bba-a0b2-6bb6c20761f9" providerId="ADAL" clId="{844BD9B8-1175-454B-B61B-96735BE701FB}" dt="2022-12-01T10:42:17.722" v="689" actId="478"/>
          <ac:picMkLst>
            <pc:docMk/>
            <pc:sldMk cId="1026860767" sldId="2997"/>
            <ac:picMk id="21" creationId="{12FC9840-2A07-379F-FFC7-C58D228F4A5A}"/>
          </ac:picMkLst>
        </pc:picChg>
        <pc:picChg chg="add mod modCrop">
          <ac:chgData name="Mathilda Händén" userId="c86d09dc-e4d8-4bba-a0b2-6bb6c20761f9" providerId="ADAL" clId="{844BD9B8-1175-454B-B61B-96735BE701FB}" dt="2022-12-09T13:16:44.773" v="2888" actId="14100"/>
          <ac:picMkLst>
            <pc:docMk/>
            <pc:sldMk cId="1026860767" sldId="2997"/>
            <ac:picMk id="22" creationId="{ECEDDF5F-105D-2190-E994-C4C037140F31}"/>
          </ac:picMkLst>
        </pc:picChg>
        <pc:picChg chg="mod">
          <ac:chgData name="Mathilda Händén" userId="c86d09dc-e4d8-4bba-a0b2-6bb6c20761f9" providerId="ADAL" clId="{844BD9B8-1175-454B-B61B-96735BE701FB}" dt="2022-12-09T13:16:48.152" v="2889" actId="1076"/>
          <ac:picMkLst>
            <pc:docMk/>
            <pc:sldMk cId="1026860767" sldId="2997"/>
            <ac:picMk id="31" creationId="{A9FCF2D4-6379-8BEF-49AE-BFBD6FA230B2}"/>
          </ac:picMkLst>
        </pc:picChg>
        <pc:picChg chg="mod">
          <ac:chgData name="Mathilda Händén" userId="c86d09dc-e4d8-4bba-a0b2-6bb6c20761f9" providerId="ADAL" clId="{844BD9B8-1175-454B-B61B-96735BE701FB}" dt="2022-12-09T13:16:44.773" v="2888" actId="14100"/>
          <ac:picMkLst>
            <pc:docMk/>
            <pc:sldMk cId="1026860767" sldId="2997"/>
            <ac:picMk id="33" creationId="{77461B8C-31EA-ACB3-7F41-3A55FAC0B53A}"/>
          </ac:picMkLst>
        </pc:picChg>
        <pc:picChg chg="mod">
          <ac:chgData name="Mathilda Händén" userId="c86d09dc-e4d8-4bba-a0b2-6bb6c20761f9" providerId="ADAL" clId="{844BD9B8-1175-454B-B61B-96735BE701FB}" dt="2022-12-09T13:16:44.773" v="2888" actId="14100"/>
          <ac:picMkLst>
            <pc:docMk/>
            <pc:sldMk cId="1026860767" sldId="2997"/>
            <ac:picMk id="35" creationId="{912669DB-FA84-C56F-1B46-89DE4327B7BF}"/>
          </ac:picMkLst>
        </pc:picChg>
        <pc:picChg chg="mod">
          <ac:chgData name="Mathilda Händén" userId="c86d09dc-e4d8-4bba-a0b2-6bb6c20761f9" providerId="ADAL" clId="{844BD9B8-1175-454B-B61B-96735BE701FB}" dt="2022-12-09T13:16:44.773" v="2888" actId="14100"/>
          <ac:picMkLst>
            <pc:docMk/>
            <pc:sldMk cId="1026860767" sldId="2997"/>
            <ac:picMk id="37" creationId="{F6DBF99C-CD45-18DB-A30C-611A3CB128F3}"/>
          </ac:picMkLst>
        </pc:picChg>
      </pc:sldChg>
      <pc:sldChg chg="addSp delSp modSp new mod modTransition modAnim modNotesTx">
        <pc:chgData name="Mathilda Händén" userId="c86d09dc-e4d8-4bba-a0b2-6bb6c20761f9" providerId="ADAL" clId="{844BD9B8-1175-454B-B61B-96735BE701FB}" dt="2022-12-12T12:28:27.562" v="3231" actId="1076"/>
        <pc:sldMkLst>
          <pc:docMk/>
          <pc:sldMk cId="3938941142" sldId="2998"/>
        </pc:sldMkLst>
        <pc:spChg chg="del">
          <ac:chgData name="Mathilda Händén" userId="c86d09dc-e4d8-4bba-a0b2-6bb6c20761f9" providerId="ADAL" clId="{844BD9B8-1175-454B-B61B-96735BE701FB}" dt="2022-12-01T14:02:08.672" v="784" actId="478"/>
          <ac:spMkLst>
            <pc:docMk/>
            <pc:sldMk cId="3938941142" sldId="2998"/>
            <ac:spMk id="2" creationId="{827C483F-2F44-00B5-EECB-D7BAC9B4957C}"/>
          </ac:spMkLst>
        </pc:spChg>
        <pc:spChg chg="del">
          <ac:chgData name="Mathilda Händén" userId="c86d09dc-e4d8-4bba-a0b2-6bb6c20761f9" providerId="ADAL" clId="{844BD9B8-1175-454B-B61B-96735BE701FB}" dt="2022-12-01T14:02:09.671" v="785" actId="478"/>
          <ac:spMkLst>
            <pc:docMk/>
            <pc:sldMk cId="3938941142" sldId="2998"/>
            <ac:spMk id="3" creationId="{276709A0-075A-40CC-AA2E-8A363F9A2AD7}"/>
          </ac:spMkLst>
        </pc:spChg>
        <pc:spChg chg="add del mod">
          <ac:chgData name="Mathilda Händén" userId="c86d09dc-e4d8-4bba-a0b2-6bb6c20761f9" providerId="ADAL" clId="{844BD9B8-1175-454B-B61B-96735BE701FB}" dt="2022-12-01T14:05:21.430" v="859" actId="478"/>
          <ac:spMkLst>
            <pc:docMk/>
            <pc:sldMk cId="3938941142" sldId="2998"/>
            <ac:spMk id="4" creationId="{E3D265F5-D153-1D21-ECAE-CB266D64B365}"/>
          </ac:spMkLst>
        </pc:spChg>
        <pc:spChg chg="add del mod">
          <ac:chgData name="Mathilda Händén" userId="c86d09dc-e4d8-4bba-a0b2-6bb6c20761f9" providerId="ADAL" clId="{844BD9B8-1175-454B-B61B-96735BE701FB}" dt="2022-12-01T14:19:35.180" v="920" actId="478"/>
          <ac:spMkLst>
            <pc:docMk/>
            <pc:sldMk cId="3938941142" sldId="2998"/>
            <ac:spMk id="6" creationId="{0D858184-FA7D-1C78-6D70-25BE381DFC7C}"/>
          </ac:spMkLst>
        </pc:spChg>
        <pc:spChg chg="add mod">
          <ac:chgData name="Mathilda Händén" userId="c86d09dc-e4d8-4bba-a0b2-6bb6c20761f9" providerId="ADAL" clId="{844BD9B8-1175-454B-B61B-96735BE701FB}" dt="2022-12-01T14:25:12.712" v="979"/>
          <ac:spMkLst>
            <pc:docMk/>
            <pc:sldMk cId="3938941142" sldId="2998"/>
            <ac:spMk id="13" creationId="{C2EA22C7-950B-66EF-7D28-98687BC46B1E}"/>
          </ac:spMkLst>
        </pc:spChg>
        <pc:picChg chg="add mod">
          <ac:chgData name="Mathilda Händén" userId="c86d09dc-e4d8-4bba-a0b2-6bb6c20761f9" providerId="ADAL" clId="{844BD9B8-1175-454B-B61B-96735BE701FB}" dt="2022-12-12T12:28:27.562" v="3231" actId="1076"/>
          <ac:picMkLst>
            <pc:docMk/>
            <pc:sldMk cId="3938941142" sldId="2998"/>
            <ac:picMk id="2" creationId="{8E66FECB-573E-7998-968A-7EA9E58B1521}"/>
          </ac:picMkLst>
        </pc:picChg>
        <pc:picChg chg="add mod">
          <ac:chgData name="Mathilda Händén" userId="c86d09dc-e4d8-4bba-a0b2-6bb6c20761f9" providerId="ADAL" clId="{844BD9B8-1175-454B-B61B-96735BE701FB}" dt="2022-12-12T12:28:24.943" v="3230" actId="1076"/>
          <ac:picMkLst>
            <pc:docMk/>
            <pc:sldMk cId="3938941142" sldId="2998"/>
            <ac:picMk id="3" creationId="{A42B59C0-30F7-7F96-CBBE-02670D4F0150}"/>
          </ac:picMkLst>
        </pc:picChg>
        <pc:picChg chg="add del mod">
          <ac:chgData name="Mathilda Händén" userId="c86d09dc-e4d8-4bba-a0b2-6bb6c20761f9" providerId="ADAL" clId="{844BD9B8-1175-454B-B61B-96735BE701FB}" dt="2022-12-01T14:16:33.212" v="907" actId="478"/>
          <ac:picMkLst>
            <pc:docMk/>
            <pc:sldMk cId="3938941142" sldId="2998"/>
            <ac:picMk id="7" creationId="{56D5D071-1139-DC8C-170D-D05C5628C4E2}"/>
          </ac:picMkLst>
        </pc:picChg>
        <pc:picChg chg="add mod ord">
          <ac:chgData name="Mathilda Händén" userId="c86d09dc-e4d8-4bba-a0b2-6bb6c20761f9" providerId="ADAL" clId="{844BD9B8-1175-454B-B61B-96735BE701FB}" dt="2022-12-01T14:19:43.655" v="924" actId="167"/>
          <ac:picMkLst>
            <pc:docMk/>
            <pc:sldMk cId="3938941142" sldId="2998"/>
            <ac:picMk id="8" creationId="{9A9C7B40-9840-11BE-03AE-58C737941737}"/>
          </ac:picMkLst>
        </pc:picChg>
        <pc:picChg chg="add mod">
          <ac:chgData name="Mathilda Händén" userId="c86d09dc-e4d8-4bba-a0b2-6bb6c20761f9" providerId="ADAL" clId="{844BD9B8-1175-454B-B61B-96735BE701FB}" dt="2022-12-12T12:28:21.869" v="3229" actId="1076"/>
          <ac:picMkLst>
            <pc:docMk/>
            <pc:sldMk cId="3938941142" sldId="2998"/>
            <ac:picMk id="10" creationId="{E9AC4993-7060-8EF1-71C3-3FD534E24843}"/>
          </ac:picMkLst>
        </pc:picChg>
        <pc:picChg chg="add del mod">
          <ac:chgData name="Mathilda Händén" userId="c86d09dc-e4d8-4bba-a0b2-6bb6c20761f9" providerId="ADAL" clId="{844BD9B8-1175-454B-B61B-96735BE701FB}" dt="2022-12-01T14:21:02.148" v="936" actId="478"/>
          <ac:picMkLst>
            <pc:docMk/>
            <pc:sldMk cId="3938941142" sldId="2998"/>
            <ac:picMk id="12" creationId="{0E31F932-63B0-52AD-A820-35DC38A0F317}"/>
          </ac:picMkLst>
        </pc:picChg>
        <pc:picChg chg="add mod">
          <ac:chgData name="Mathilda Händén" userId="c86d09dc-e4d8-4bba-a0b2-6bb6c20761f9" providerId="ADAL" clId="{844BD9B8-1175-454B-B61B-96735BE701FB}" dt="2022-12-01T14:25:12.712" v="979"/>
          <ac:picMkLst>
            <pc:docMk/>
            <pc:sldMk cId="3938941142" sldId="2998"/>
            <ac:picMk id="14" creationId="{689E6CC1-0295-69B6-6F6D-9D52CC14EBF1}"/>
          </ac:picMkLst>
        </pc:picChg>
        <pc:picChg chg="add del mod">
          <ac:chgData name="Mathilda Händén" userId="c86d09dc-e4d8-4bba-a0b2-6bb6c20761f9" providerId="ADAL" clId="{844BD9B8-1175-454B-B61B-96735BE701FB}" dt="2022-12-01T14:16:42.147" v="910" actId="478"/>
          <ac:picMkLst>
            <pc:docMk/>
            <pc:sldMk cId="3938941142" sldId="2998"/>
            <ac:picMk id="1026" creationId="{0872B318-AB4E-91FD-D51E-A6A077635577}"/>
          </ac:picMkLst>
        </pc:picChg>
        <pc:picChg chg="add mod">
          <ac:chgData name="Mathilda Händén" userId="c86d09dc-e4d8-4bba-a0b2-6bb6c20761f9" providerId="ADAL" clId="{844BD9B8-1175-454B-B61B-96735BE701FB}" dt="2022-12-06T13:23:17.866" v="1921" actId="732"/>
          <ac:picMkLst>
            <pc:docMk/>
            <pc:sldMk cId="3938941142" sldId="2998"/>
            <ac:picMk id="1028" creationId="{DF4A85B7-94C0-76D3-AAA0-4812B70A362D}"/>
          </ac:picMkLst>
        </pc:picChg>
      </pc:sldChg>
      <pc:sldChg chg="addSp delSp modSp new del mod modAnim modNotesTx">
        <pc:chgData name="Mathilda Händén" userId="c86d09dc-e4d8-4bba-a0b2-6bb6c20761f9" providerId="ADAL" clId="{844BD9B8-1175-454B-B61B-96735BE701FB}" dt="2022-12-06T14:14:10.048" v="2227" actId="47"/>
        <pc:sldMkLst>
          <pc:docMk/>
          <pc:sldMk cId="3924215926" sldId="2999"/>
        </pc:sldMkLst>
        <pc:spChg chg="del">
          <ac:chgData name="Mathilda Händén" userId="c86d09dc-e4d8-4bba-a0b2-6bb6c20761f9" providerId="ADAL" clId="{844BD9B8-1175-454B-B61B-96735BE701FB}" dt="2022-12-01T14:05:28.774" v="862" actId="478"/>
          <ac:spMkLst>
            <pc:docMk/>
            <pc:sldMk cId="3924215926" sldId="2999"/>
            <ac:spMk id="2" creationId="{D5DDFEF3-2249-F768-6B86-3C6427BAB685}"/>
          </ac:spMkLst>
        </pc:spChg>
        <pc:spChg chg="add del mod">
          <ac:chgData name="Mathilda Händén" userId="c86d09dc-e4d8-4bba-a0b2-6bb6c20761f9" providerId="ADAL" clId="{844BD9B8-1175-454B-B61B-96735BE701FB}" dt="2022-12-06T13:56:45.411" v="2062" actId="478"/>
          <ac:spMkLst>
            <pc:docMk/>
            <pc:sldMk cId="3924215926" sldId="2999"/>
            <ac:spMk id="2" creationId="{FB25ABB1-4064-6E94-381F-B6D77AD41B1C}"/>
          </ac:spMkLst>
        </pc:spChg>
        <pc:spChg chg="del">
          <ac:chgData name="Mathilda Händén" userId="c86d09dc-e4d8-4bba-a0b2-6bb6c20761f9" providerId="ADAL" clId="{844BD9B8-1175-454B-B61B-96735BE701FB}" dt="2022-12-01T14:05:29.990" v="863" actId="478"/>
          <ac:spMkLst>
            <pc:docMk/>
            <pc:sldMk cId="3924215926" sldId="2999"/>
            <ac:spMk id="3" creationId="{BA58E08F-1170-6995-E68D-994226B31332}"/>
          </ac:spMkLst>
        </pc:spChg>
        <pc:spChg chg="add del mod">
          <ac:chgData name="Mathilda Händén" userId="c86d09dc-e4d8-4bba-a0b2-6bb6c20761f9" providerId="ADAL" clId="{844BD9B8-1175-454B-B61B-96735BE701FB}" dt="2022-12-06T13:56:50.115" v="2064" actId="478"/>
          <ac:spMkLst>
            <pc:docMk/>
            <pc:sldMk cId="3924215926" sldId="2999"/>
            <ac:spMk id="3" creationId="{CCB3F309-92B6-6EC2-0170-A9BE23303CFE}"/>
          </ac:spMkLst>
        </pc:spChg>
        <pc:spChg chg="mod">
          <ac:chgData name="Mathilda Händén" userId="c86d09dc-e4d8-4bba-a0b2-6bb6c20761f9" providerId="ADAL" clId="{844BD9B8-1175-454B-B61B-96735BE701FB}" dt="2022-12-06T13:57:08.691" v="2090" actId="20577"/>
          <ac:spMkLst>
            <pc:docMk/>
            <pc:sldMk cId="3924215926" sldId="2999"/>
            <ac:spMk id="6" creationId="{3CDB149A-48E7-C9B4-CD77-7091D7A4F07F}"/>
          </ac:spMkLst>
        </pc:spChg>
        <pc:spChg chg="mod">
          <ac:chgData name="Mathilda Händén" userId="c86d09dc-e4d8-4bba-a0b2-6bb6c20761f9" providerId="ADAL" clId="{844BD9B8-1175-454B-B61B-96735BE701FB}" dt="2022-12-06T13:57:20.284" v="2119" actId="20577"/>
          <ac:spMkLst>
            <pc:docMk/>
            <pc:sldMk cId="3924215926" sldId="2999"/>
            <ac:spMk id="10" creationId="{F848DFF2-1363-5F79-06A9-B21C0DE0576E}"/>
          </ac:spMkLst>
        </pc:spChg>
        <pc:spChg chg="add mod">
          <ac:chgData name="Mathilda Händén" userId="c86d09dc-e4d8-4bba-a0b2-6bb6c20761f9" providerId="ADAL" clId="{844BD9B8-1175-454B-B61B-96735BE701FB}" dt="2022-12-01T14:25:20.009" v="981"/>
          <ac:spMkLst>
            <pc:docMk/>
            <pc:sldMk cId="3924215926" sldId="2999"/>
            <ac:spMk id="15" creationId="{76F60AD7-7D13-2220-0E16-7B13434FF777}"/>
          </ac:spMkLst>
        </pc:spChg>
        <pc:spChg chg="mod">
          <ac:chgData name="Mathilda Händén" userId="c86d09dc-e4d8-4bba-a0b2-6bb6c20761f9" providerId="ADAL" clId="{844BD9B8-1175-454B-B61B-96735BE701FB}" dt="2022-12-06T13:57:32.139" v="2173" actId="20577"/>
          <ac:spMkLst>
            <pc:docMk/>
            <pc:sldMk cId="3924215926" sldId="2999"/>
            <ac:spMk id="17" creationId="{18463DAE-D515-C230-E5DC-8B13F3010559}"/>
          </ac:spMkLst>
        </pc:spChg>
        <pc:grpChg chg="add mod">
          <ac:chgData name="Mathilda Händén" userId="c86d09dc-e4d8-4bba-a0b2-6bb6c20761f9" providerId="ADAL" clId="{844BD9B8-1175-454B-B61B-96735BE701FB}" dt="2022-12-06T13:56:59.504" v="2066" actId="1076"/>
          <ac:grpSpMkLst>
            <pc:docMk/>
            <pc:sldMk cId="3924215926" sldId="2999"/>
            <ac:grpSpMk id="4" creationId="{FC3E0E0D-A0B5-F02D-CD7E-10162F6BDD2A}"/>
          </ac:grpSpMkLst>
        </pc:grpChg>
        <pc:grpChg chg="add mod">
          <ac:chgData name="Mathilda Händén" userId="c86d09dc-e4d8-4bba-a0b2-6bb6c20761f9" providerId="ADAL" clId="{844BD9B8-1175-454B-B61B-96735BE701FB}" dt="2022-12-06T13:56:59.504" v="2066" actId="1076"/>
          <ac:grpSpMkLst>
            <pc:docMk/>
            <pc:sldMk cId="3924215926" sldId="2999"/>
            <ac:grpSpMk id="8" creationId="{C6492C9E-C842-5996-1E2F-A6731A8C8C94}"/>
          </ac:grpSpMkLst>
        </pc:grpChg>
        <pc:grpChg chg="add mod">
          <ac:chgData name="Mathilda Händén" userId="c86d09dc-e4d8-4bba-a0b2-6bb6c20761f9" providerId="ADAL" clId="{844BD9B8-1175-454B-B61B-96735BE701FB}" dt="2022-12-06T13:56:59.504" v="2066" actId="1076"/>
          <ac:grpSpMkLst>
            <pc:docMk/>
            <pc:sldMk cId="3924215926" sldId="2999"/>
            <ac:grpSpMk id="12" creationId="{0075AB0F-C068-0891-6ED8-20CBD310BCAE}"/>
          </ac:grpSpMkLst>
        </pc:grpChg>
        <pc:picChg chg="add mod">
          <ac:chgData name="Mathilda Händén" userId="c86d09dc-e4d8-4bba-a0b2-6bb6c20761f9" providerId="ADAL" clId="{844BD9B8-1175-454B-B61B-96735BE701FB}" dt="2022-12-06T13:58:02.295" v="2181" actId="1076"/>
          <ac:picMkLst>
            <pc:docMk/>
            <pc:sldMk cId="3924215926" sldId="2999"/>
            <ac:picMk id="5" creationId="{EAF85D86-D3F0-E49D-CA62-6F20A8BC8D57}"/>
          </ac:picMkLst>
        </pc:picChg>
        <pc:picChg chg="add del mod">
          <ac:chgData name="Mathilda Händén" userId="c86d09dc-e4d8-4bba-a0b2-6bb6c20761f9" providerId="ADAL" clId="{844BD9B8-1175-454B-B61B-96735BE701FB}" dt="2022-12-01T14:06:07.045" v="868" actId="478"/>
          <ac:picMkLst>
            <pc:docMk/>
            <pc:sldMk cId="3924215926" sldId="2999"/>
            <ac:picMk id="7" creationId="{1D084CCC-72ED-6207-5C24-2803AB39DFFB}"/>
          </ac:picMkLst>
        </pc:picChg>
        <pc:picChg chg="mod">
          <ac:chgData name="Mathilda Händén" userId="c86d09dc-e4d8-4bba-a0b2-6bb6c20761f9" providerId="ADAL" clId="{844BD9B8-1175-454B-B61B-96735BE701FB}" dt="2022-12-06T13:56:56.794" v="2065"/>
          <ac:picMkLst>
            <pc:docMk/>
            <pc:sldMk cId="3924215926" sldId="2999"/>
            <ac:picMk id="7" creationId="{C271746D-1F5F-7F6D-8719-D074F380517A}"/>
          </ac:picMkLst>
        </pc:picChg>
        <pc:picChg chg="add mod modCrop">
          <ac:chgData name="Mathilda Händén" userId="c86d09dc-e4d8-4bba-a0b2-6bb6c20761f9" providerId="ADAL" clId="{844BD9B8-1175-454B-B61B-96735BE701FB}" dt="2022-12-06T13:58:03.625" v="2182" actId="1076"/>
          <ac:picMkLst>
            <pc:docMk/>
            <pc:sldMk cId="3924215926" sldId="2999"/>
            <ac:picMk id="9" creationId="{3BB639DB-900B-B37C-D9AD-9620B6160B67}"/>
          </ac:picMkLst>
        </pc:picChg>
        <pc:picChg chg="mod">
          <ac:chgData name="Mathilda Händén" userId="c86d09dc-e4d8-4bba-a0b2-6bb6c20761f9" providerId="ADAL" clId="{844BD9B8-1175-454B-B61B-96735BE701FB}" dt="2022-12-06T13:56:56.794" v="2065"/>
          <ac:picMkLst>
            <pc:docMk/>
            <pc:sldMk cId="3924215926" sldId="2999"/>
            <ac:picMk id="11" creationId="{27804FCA-6030-14C6-896B-7D253E8BE672}"/>
          </ac:picMkLst>
        </pc:picChg>
        <pc:picChg chg="add del">
          <ac:chgData name="Mathilda Händén" userId="c86d09dc-e4d8-4bba-a0b2-6bb6c20761f9" providerId="ADAL" clId="{844BD9B8-1175-454B-B61B-96735BE701FB}" dt="2022-12-01T14:06:34.757" v="875" actId="478"/>
          <ac:picMkLst>
            <pc:docMk/>
            <pc:sldMk cId="3924215926" sldId="2999"/>
            <ac:picMk id="11" creationId="{E07822ED-2215-0FB7-F6C8-B66F6605EF6C}"/>
          </ac:picMkLst>
        </pc:picChg>
        <pc:picChg chg="add mod modCrop">
          <ac:chgData name="Mathilda Händén" userId="c86d09dc-e4d8-4bba-a0b2-6bb6c20761f9" providerId="ADAL" clId="{844BD9B8-1175-454B-B61B-96735BE701FB}" dt="2022-12-06T13:57:58.418" v="2178" actId="1076"/>
          <ac:picMkLst>
            <pc:docMk/>
            <pc:sldMk cId="3924215926" sldId="2999"/>
            <ac:picMk id="13" creationId="{4FF88C6C-A8C8-8A2F-F244-59527D9984AD}"/>
          </ac:picMkLst>
        </pc:picChg>
        <pc:picChg chg="add del mod ord">
          <ac:chgData name="Mathilda Händén" userId="c86d09dc-e4d8-4bba-a0b2-6bb6c20761f9" providerId="ADAL" clId="{844BD9B8-1175-454B-B61B-96735BE701FB}" dt="2022-12-06T13:58:08.028" v="2183" actId="478"/>
          <ac:picMkLst>
            <pc:docMk/>
            <pc:sldMk cId="3924215926" sldId="2999"/>
            <ac:picMk id="14" creationId="{152D20BA-566F-02CE-86E4-7DBF5C2564F7}"/>
          </ac:picMkLst>
        </pc:picChg>
        <pc:picChg chg="add mod">
          <ac:chgData name="Mathilda Händén" userId="c86d09dc-e4d8-4bba-a0b2-6bb6c20761f9" providerId="ADAL" clId="{844BD9B8-1175-454B-B61B-96735BE701FB}" dt="2022-12-01T14:25:20.009" v="981"/>
          <ac:picMkLst>
            <pc:docMk/>
            <pc:sldMk cId="3924215926" sldId="2999"/>
            <ac:picMk id="16" creationId="{D5D8617A-BDE1-E14E-33ED-4B33D3A1048D}"/>
          </ac:picMkLst>
        </pc:picChg>
        <pc:picChg chg="mod">
          <ac:chgData name="Mathilda Händén" userId="c86d09dc-e4d8-4bba-a0b2-6bb6c20761f9" providerId="ADAL" clId="{844BD9B8-1175-454B-B61B-96735BE701FB}" dt="2022-12-06T13:56:56.794" v="2065"/>
          <ac:picMkLst>
            <pc:docMk/>
            <pc:sldMk cId="3924215926" sldId="2999"/>
            <ac:picMk id="18" creationId="{37DAB23E-2268-1B1B-7218-62C3EFBC02B8}"/>
          </ac:picMkLst>
        </pc:picChg>
      </pc:sldChg>
      <pc:sldChg chg="modSp add del mod">
        <pc:chgData name="Mathilda Händén" userId="c86d09dc-e4d8-4bba-a0b2-6bb6c20761f9" providerId="ADAL" clId="{844BD9B8-1175-454B-B61B-96735BE701FB}" dt="2022-12-01T14:11:25.240" v="901" actId="47"/>
        <pc:sldMkLst>
          <pc:docMk/>
          <pc:sldMk cId="157845568" sldId="3000"/>
        </pc:sldMkLst>
        <pc:picChg chg="mod">
          <ac:chgData name="Mathilda Händén" userId="c86d09dc-e4d8-4bba-a0b2-6bb6c20761f9" providerId="ADAL" clId="{844BD9B8-1175-454B-B61B-96735BE701FB}" dt="2022-12-01T14:11:23.532" v="900" actId="1076"/>
          <ac:picMkLst>
            <pc:docMk/>
            <pc:sldMk cId="157845568" sldId="3000"/>
            <ac:picMk id="15" creationId="{A83947B6-30B1-A71F-DA1F-FBD5AB25CBEE}"/>
          </ac:picMkLst>
        </pc:picChg>
        <pc:picChg chg="mod">
          <ac:chgData name="Mathilda Händén" userId="c86d09dc-e4d8-4bba-a0b2-6bb6c20761f9" providerId="ADAL" clId="{844BD9B8-1175-454B-B61B-96735BE701FB}" dt="2022-12-01T14:11:21.800" v="899" actId="1076"/>
          <ac:picMkLst>
            <pc:docMk/>
            <pc:sldMk cId="157845568" sldId="3000"/>
            <ac:picMk id="17" creationId="{2C7A2410-5B0C-651F-A1E3-7F58D9E8110F}"/>
          </ac:picMkLst>
        </pc:picChg>
        <pc:picChg chg="mod">
          <ac:chgData name="Mathilda Händén" userId="c86d09dc-e4d8-4bba-a0b2-6bb6c20761f9" providerId="ADAL" clId="{844BD9B8-1175-454B-B61B-96735BE701FB}" dt="2022-12-01T14:11:18.755" v="898" actId="1076"/>
          <ac:picMkLst>
            <pc:docMk/>
            <pc:sldMk cId="157845568" sldId="3000"/>
            <ac:picMk id="19" creationId="{107C692F-59EE-FF70-D05F-E179F7DD7281}"/>
          </ac:picMkLst>
        </pc:picChg>
        <pc:picChg chg="mod">
          <ac:chgData name="Mathilda Händén" userId="c86d09dc-e4d8-4bba-a0b2-6bb6c20761f9" providerId="ADAL" clId="{844BD9B8-1175-454B-B61B-96735BE701FB}" dt="2022-12-01T14:11:23.532" v="900" actId="1076"/>
          <ac:picMkLst>
            <pc:docMk/>
            <pc:sldMk cId="157845568" sldId="3000"/>
            <ac:picMk id="31" creationId="{A9FCF2D4-6379-8BEF-49AE-BFBD6FA230B2}"/>
          </ac:picMkLst>
        </pc:picChg>
        <pc:picChg chg="mod">
          <ac:chgData name="Mathilda Händén" userId="c86d09dc-e4d8-4bba-a0b2-6bb6c20761f9" providerId="ADAL" clId="{844BD9B8-1175-454B-B61B-96735BE701FB}" dt="2022-12-01T14:11:21.800" v="899" actId="1076"/>
          <ac:picMkLst>
            <pc:docMk/>
            <pc:sldMk cId="157845568" sldId="3000"/>
            <ac:picMk id="33" creationId="{77461B8C-31EA-ACB3-7F41-3A55FAC0B53A}"/>
          </ac:picMkLst>
        </pc:picChg>
        <pc:picChg chg="mod">
          <ac:chgData name="Mathilda Händén" userId="c86d09dc-e4d8-4bba-a0b2-6bb6c20761f9" providerId="ADAL" clId="{844BD9B8-1175-454B-B61B-96735BE701FB}" dt="2022-12-01T14:11:21.800" v="899" actId="1076"/>
          <ac:picMkLst>
            <pc:docMk/>
            <pc:sldMk cId="157845568" sldId="3000"/>
            <ac:picMk id="35" creationId="{912669DB-FA84-C56F-1B46-89DE4327B7BF}"/>
          </ac:picMkLst>
        </pc:picChg>
        <pc:picChg chg="mod">
          <ac:chgData name="Mathilda Händén" userId="c86d09dc-e4d8-4bba-a0b2-6bb6c20761f9" providerId="ADAL" clId="{844BD9B8-1175-454B-B61B-96735BE701FB}" dt="2022-12-01T14:11:21.800" v="899" actId="1076"/>
          <ac:picMkLst>
            <pc:docMk/>
            <pc:sldMk cId="157845568" sldId="3000"/>
            <ac:picMk id="37" creationId="{F6DBF99C-CD45-18DB-A30C-611A3CB128F3}"/>
          </ac:picMkLst>
        </pc:picChg>
      </pc:sldChg>
      <pc:sldChg chg="addSp delSp modSp add mod modTransition delAnim modAnim">
        <pc:chgData name="Mathilda Händén" userId="c86d09dc-e4d8-4bba-a0b2-6bb6c20761f9" providerId="ADAL" clId="{844BD9B8-1175-454B-B61B-96735BE701FB}" dt="2022-12-12T12:18:05.829" v="2897"/>
        <pc:sldMkLst>
          <pc:docMk/>
          <pc:sldMk cId="1003568034" sldId="3000"/>
        </pc:sldMkLst>
        <pc:spChg chg="del">
          <ac:chgData name="Mathilda Händén" userId="c86d09dc-e4d8-4bba-a0b2-6bb6c20761f9" providerId="ADAL" clId="{844BD9B8-1175-454B-B61B-96735BE701FB}" dt="2022-12-06T12:59:48.545" v="1382" actId="478"/>
          <ac:spMkLst>
            <pc:docMk/>
            <pc:sldMk cId="1003568034" sldId="3000"/>
            <ac:spMk id="4" creationId="{F31618E1-ECFC-3391-A6A6-3A0566594B62}"/>
          </ac:spMkLst>
        </pc:spChg>
        <pc:spChg chg="del mod">
          <ac:chgData name="Mathilda Händén" userId="c86d09dc-e4d8-4bba-a0b2-6bb6c20761f9" providerId="ADAL" clId="{844BD9B8-1175-454B-B61B-96735BE701FB}" dt="2022-12-06T12:34:31.037" v="1245" actId="478"/>
          <ac:spMkLst>
            <pc:docMk/>
            <pc:sldMk cId="1003568034" sldId="3000"/>
            <ac:spMk id="11" creationId="{9F0B9BC4-D58D-B645-8EC8-A95BA3E0F4AE}"/>
          </ac:spMkLst>
        </pc:spChg>
        <pc:spChg chg="del mod">
          <ac:chgData name="Mathilda Händén" userId="c86d09dc-e4d8-4bba-a0b2-6bb6c20761f9" providerId="ADAL" clId="{844BD9B8-1175-454B-B61B-96735BE701FB}" dt="2022-12-06T12:34:31.037" v="1245" actId="478"/>
          <ac:spMkLst>
            <pc:docMk/>
            <pc:sldMk cId="1003568034" sldId="3000"/>
            <ac:spMk id="12" creationId="{FDB08250-5AB0-85F7-ED1A-367B207D421F}"/>
          </ac:spMkLst>
        </pc:spChg>
        <pc:spChg chg="add del mod">
          <ac:chgData name="Mathilda Händén" userId="c86d09dc-e4d8-4bba-a0b2-6bb6c20761f9" providerId="ADAL" clId="{844BD9B8-1175-454B-B61B-96735BE701FB}" dt="2022-12-06T12:32:20.500" v="1197" actId="478"/>
          <ac:spMkLst>
            <pc:docMk/>
            <pc:sldMk cId="1003568034" sldId="3000"/>
            <ac:spMk id="16" creationId="{EF8C3692-9042-C7EC-E9A5-FACF366E3D64}"/>
          </ac:spMkLst>
        </pc:spChg>
        <pc:spChg chg="del mod">
          <ac:chgData name="Mathilda Händén" userId="c86d09dc-e4d8-4bba-a0b2-6bb6c20761f9" providerId="ADAL" clId="{844BD9B8-1175-454B-B61B-96735BE701FB}" dt="2022-12-06T12:36:32.917" v="1283" actId="478"/>
          <ac:spMkLst>
            <pc:docMk/>
            <pc:sldMk cId="1003568034" sldId="3000"/>
            <ac:spMk id="17" creationId="{16844151-DFB9-E971-F245-872328816264}"/>
          </ac:spMkLst>
        </pc:spChg>
        <pc:spChg chg="add del mod">
          <ac:chgData name="Mathilda Händén" userId="c86d09dc-e4d8-4bba-a0b2-6bb6c20761f9" providerId="ADAL" clId="{844BD9B8-1175-454B-B61B-96735BE701FB}" dt="2022-12-06T12:36:51.581" v="1290" actId="478"/>
          <ac:spMkLst>
            <pc:docMk/>
            <pc:sldMk cId="1003568034" sldId="3000"/>
            <ac:spMk id="18" creationId="{FD32A07C-C550-9D07-3AB2-963FA1DF3FBC}"/>
          </ac:spMkLst>
        </pc:spChg>
        <pc:spChg chg="add mod">
          <ac:chgData name="Mathilda Händén" userId="c86d09dc-e4d8-4bba-a0b2-6bb6c20761f9" providerId="ADAL" clId="{844BD9B8-1175-454B-B61B-96735BE701FB}" dt="2022-12-06T12:59:48.837" v="1383"/>
          <ac:spMkLst>
            <pc:docMk/>
            <pc:sldMk cId="1003568034" sldId="3000"/>
            <ac:spMk id="23" creationId="{FC068992-25D9-7C09-92A8-D0942E8B4E90}"/>
          </ac:spMkLst>
        </pc:spChg>
        <pc:picChg chg="add del mod ord">
          <ac:chgData name="Mathilda Händén" userId="c86d09dc-e4d8-4bba-a0b2-6bb6c20761f9" providerId="ADAL" clId="{844BD9B8-1175-454B-B61B-96735BE701FB}" dt="2022-12-06T12:53:29.400" v="1377" actId="34135"/>
          <ac:picMkLst>
            <pc:docMk/>
            <pc:sldMk cId="1003568034" sldId="3000"/>
            <ac:picMk id="2" creationId="{149B7CD9-4742-3F17-6064-041C8C6EBEE2}"/>
          </ac:picMkLst>
        </pc:picChg>
        <pc:picChg chg="add del mod modCrop">
          <ac:chgData name="Mathilda Händén" userId="c86d09dc-e4d8-4bba-a0b2-6bb6c20761f9" providerId="ADAL" clId="{844BD9B8-1175-454B-B61B-96735BE701FB}" dt="2022-12-06T18:47:16.647" v="2740" actId="478"/>
          <ac:picMkLst>
            <pc:docMk/>
            <pc:sldMk cId="1003568034" sldId="3000"/>
            <ac:picMk id="4" creationId="{E72FA1B5-2C88-DA85-3AA6-1B832579C802}"/>
          </ac:picMkLst>
        </pc:picChg>
        <pc:picChg chg="del">
          <ac:chgData name="Mathilda Händén" userId="c86d09dc-e4d8-4bba-a0b2-6bb6c20761f9" providerId="ADAL" clId="{844BD9B8-1175-454B-B61B-96735BE701FB}" dt="2022-12-06T12:59:48.545" v="1382" actId="478"/>
          <ac:picMkLst>
            <pc:docMk/>
            <pc:sldMk cId="1003568034" sldId="3000"/>
            <ac:picMk id="5" creationId="{EA263E41-A24E-DA55-F4C6-05F23B9F8C5E}"/>
          </ac:picMkLst>
        </pc:picChg>
        <pc:picChg chg="add del mod">
          <ac:chgData name="Mathilda Händén" userId="c86d09dc-e4d8-4bba-a0b2-6bb6c20761f9" providerId="ADAL" clId="{844BD9B8-1175-454B-B61B-96735BE701FB}" dt="2022-12-06T18:46:25.874" v="2730" actId="478"/>
          <ac:picMkLst>
            <pc:docMk/>
            <pc:sldMk cId="1003568034" sldId="3000"/>
            <ac:picMk id="6" creationId="{8F173D3E-3AD5-5C81-0FD9-B6D441CD4BE4}"/>
          </ac:picMkLst>
        </pc:picChg>
        <pc:picChg chg="add del mod ord modCrop">
          <ac:chgData name="Mathilda Händén" userId="c86d09dc-e4d8-4bba-a0b2-6bb6c20761f9" providerId="ADAL" clId="{844BD9B8-1175-454B-B61B-96735BE701FB}" dt="2022-12-06T18:47:26.051" v="2743" actId="478"/>
          <ac:picMkLst>
            <pc:docMk/>
            <pc:sldMk cId="1003568034" sldId="3000"/>
            <ac:picMk id="7" creationId="{36A65AFA-E594-8F5F-913A-1D08A68451F8}"/>
          </ac:picMkLst>
        </pc:picChg>
        <pc:picChg chg="del mod">
          <ac:chgData name="Mathilda Händén" userId="c86d09dc-e4d8-4bba-a0b2-6bb6c20761f9" providerId="ADAL" clId="{844BD9B8-1175-454B-B61B-96735BE701FB}" dt="2022-12-06T12:34:31.037" v="1245" actId="478"/>
          <ac:picMkLst>
            <pc:docMk/>
            <pc:sldMk cId="1003568034" sldId="3000"/>
            <ac:picMk id="7" creationId="{729CC8D4-83A2-3E98-079A-08539EB7C0A4}"/>
          </ac:picMkLst>
        </pc:picChg>
        <pc:picChg chg="del mod">
          <ac:chgData name="Mathilda Händén" userId="c86d09dc-e4d8-4bba-a0b2-6bb6c20761f9" providerId="ADAL" clId="{844BD9B8-1175-454B-B61B-96735BE701FB}" dt="2022-12-06T12:34:31.037" v="1245" actId="478"/>
          <ac:picMkLst>
            <pc:docMk/>
            <pc:sldMk cId="1003568034" sldId="3000"/>
            <ac:picMk id="8" creationId="{A9174138-49F6-C6E5-9D49-76A4D2FC45D6}"/>
          </ac:picMkLst>
        </pc:picChg>
        <pc:picChg chg="add mod">
          <ac:chgData name="Mathilda Händén" userId="c86d09dc-e4d8-4bba-a0b2-6bb6c20761f9" providerId="ADAL" clId="{844BD9B8-1175-454B-B61B-96735BE701FB}" dt="2022-12-12T12:17:56.432" v="2895" actId="1076"/>
          <ac:picMkLst>
            <pc:docMk/>
            <pc:sldMk cId="1003568034" sldId="3000"/>
            <ac:picMk id="9" creationId="{B78B1C15-6583-8E0F-6413-201E35F4DF38}"/>
          </ac:picMkLst>
        </pc:picChg>
        <pc:picChg chg="add del mod ord">
          <ac:chgData name="Mathilda Händén" userId="c86d09dc-e4d8-4bba-a0b2-6bb6c20761f9" providerId="ADAL" clId="{844BD9B8-1175-454B-B61B-96735BE701FB}" dt="2022-12-06T18:47:41.995" v="2749" actId="478"/>
          <ac:picMkLst>
            <pc:docMk/>
            <pc:sldMk cId="1003568034" sldId="3000"/>
            <ac:picMk id="10" creationId="{608EC6ED-A174-197B-CBC0-6C3AF3360A51}"/>
          </ac:picMkLst>
        </pc:picChg>
        <pc:picChg chg="add mod">
          <ac:chgData name="Mathilda Händén" userId="c86d09dc-e4d8-4bba-a0b2-6bb6c20761f9" providerId="ADAL" clId="{844BD9B8-1175-454B-B61B-96735BE701FB}" dt="2022-12-06T18:48:30.861" v="2762" actId="14100"/>
          <ac:picMkLst>
            <pc:docMk/>
            <pc:sldMk cId="1003568034" sldId="3000"/>
            <ac:picMk id="12" creationId="{78359047-AF55-E4F2-04A1-A3A11C3DF80A}"/>
          </ac:picMkLst>
        </pc:picChg>
        <pc:picChg chg="del mod">
          <ac:chgData name="Mathilda Händén" userId="c86d09dc-e4d8-4bba-a0b2-6bb6c20761f9" providerId="ADAL" clId="{844BD9B8-1175-454B-B61B-96735BE701FB}" dt="2022-12-06T12:35:01.980" v="1255" actId="478"/>
          <ac:picMkLst>
            <pc:docMk/>
            <pc:sldMk cId="1003568034" sldId="3000"/>
            <ac:picMk id="14" creationId="{944EFE56-4F18-EBDD-9FF7-D52014127E16}"/>
          </ac:picMkLst>
        </pc:picChg>
        <pc:picChg chg="del mod">
          <ac:chgData name="Mathilda Händén" userId="c86d09dc-e4d8-4bba-a0b2-6bb6c20761f9" providerId="ADAL" clId="{844BD9B8-1175-454B-B61B-96735BE701FB}" dt="2022-12-06T12:35:02.422" v="1256" actId="478"/>
          <ac:picMkLst>
            <pc:docMk/>
            <pc:sldMk cId="1003568034" sldId="3000"/>
            <ac:picMk id="15" creationId="{34E55BE3-282D-75C8-A798-1C644E977AFF}"/>
          </ac:picMkLst>
        </pc:picChg>
        <pc:picChg chg="add mod">
          <ac:chgData name="Mathilda Händén" userId="c86d09dc-e4d8-4bba-a0b2-6bb6c20761f9" providerId="ADAL" clId="{844BD9B8-1175-454B-B61B-96735BE701FB}" dt="2022-12-06T12:37:31.662" v="1300" actId="1076"/>
          <ac:picMkLst>
            <pc:docMk/>
            <pc:sldMk cId="1003568034" sldId="3000"/>
            <ac:picMk id="20" creationId="{D8A77BD0-BBF1-6103-6B2E-4F169C1309FB}"/>
          </ac:picMkLst>
        </pc:picChg>
        <pc:picChg chg="add mod">
          <ac:chgData name="Mathilda Händén" userId="c86d09dc-e4d8-4bba-a0b2-6bb6c20761f9" providerId="ADAL" clId="{844BD9B8-1175-454B-B61B-96735BE701FB}" dt="2022-12-06T12:39:52.050" v="1314" actId="1076"/>
          <ac:picMkLst>
            <pc:docMk/>
            <pc:sldMk cId="1003568034" sldId="3000"/>
            <ac:picMk id="22" creationId="{E9CE3EBC-39DF-C982-FBDE-D58EA67A2417}"/>
          </ac:picMkLst>
        </pc:picChg>
        <pc:picChg chg="add mod">
          <ac:chgData name="Mathilda Händén" userId="c86d09dc-e4d8-4bba-a0b2-6bb6c20761f9" providerId="ADAL" clId="{844BD9B8-1175-454B-B61B-96735BE701FB}" dt="2022-12-06T12:59:48.837" v="1383"/>
          <ac:picMkLst>
            <pc:docMk/>
            <pc:sldMk cId="1003568034" sldId="3000"/>
            <ac:picMk id="24" creationId="{54F97BA4-A4FC-2F78-912F-B2EC3193B203}"/>
          </ac:picMkLst>
        </pc:picChg>
      </pc:sldChg>
      <pc:sldChg chg="addSp delSp modSp add mod modTransition modAnim">
        <pc:chgData name="Mathilda Händén" userId="c86d09dc-e4d8-4bba-a0b2-6bb6c20761f9" providerId="ADAL" clId="{844BD9B8-1175-454B-B61B-96735BE701FB}" dt="2022-12-09T12:57:29.198" v="2809" actId="1076"/>
        <pc:sldMkLst>
          <pc:docMk/>
          <pc:sldMk cId="2540429738" sldId="3001"/>
        </pc:sldMkLst>
        <pc:spChg chg="mod">
          <ac:chgData name="Mathilda Händén" userId="c86d09dc-e4d8-4bba-a0b2-6bb6c20761f9" providerId="ADAL" clId="{844BD9B8-1175-454B-B61B-96735BE701FB}" dt="2022-12-06T12:59:35.505" v="1381" actId="20577"/>
          <ac:spMkLst>
            <pc:docMk/>
            <pc:sldMk cId="2540429738" sldId="3001"/>
            <ac:spMk id="4" creationId="{F31618E1-ECFC-3391-A6A6-3A0566594B62}"/>
          </ac:spMkLst>
        </pc:spChg>
        <pc:spChg chg="del mod">
          <ac:chgData name="Mathilda Händén" userId="c86d09dc-e4d8-4bba-a0b2-6bb6c20761f9" providerId="ADAL" clId="{844BD9B8-1175-454B-B61B-96735BE701FB}" dt="2022-12-06T12:51:12.734" v="1330" actId="478"/>
          <ac:spMkLst>
            <pc:docMk/>
            <pc:sldMk cId="2540429738" sldId="3001"/>
            <ac:spMk id="11" creationId="{9F0B9BC4-D58D-B645-8EC8-A95BA3E0F4AE}"/>
          </ac:spMkLst>
        </pc:spChg>
        <pc:spChg chg="del mod">
          <ac:chgData name="Mathilda Händén" userId="c86d09dc-e4d8-4bba-a0b2-6bb6c20761f9" providerId="ADAL" clId="{844BD9B8-1175-454B-B61B-96735BE701FB}" dt="2022-12-06T12:51:17.437" v="1333" actId="478"/>
          <ac:spMkLst>
            <pc:docMk/>
            <pc:sldMk cId="2540429738" sldId="3001"/>
            <ac:spMk id="12" creationId="{FDB08250-5AB0-85F7-ED1A-367B207D421F}"/>
          </ac:spMkLst>
        </pc:spChg>
        <pc:spChg chg="del mod">
          <ac:chgData name="Mathilda Händén" userId="c86d09dc-e4d8-4bba-a0b2-6bb6c20761f9" providerId="ADAL" clId="{844BD9B8-1175-454B-B61B-96735BE701FB}" dt="2022-12-06T12:39:31.085" v="1308" actId="478"/>
          <ac:spMkLst>
            <pc:docMk/>
            <pc:sldMk cId="2540429738" sldId="3001"/>
            <ac:spMk id="17" creationId="{16844151-DFB9-E971-F245-872328816264}"/>
          </ac:spMkLst>
        </pc:spChg>
        <pc:picChg chg="del">
          <ac:chgData name="Mathilda Händén" userId="c86d09dc-e4d8-4bba-a0b2-6bb6c20761f9" providerId="ADAL" clId="{844BD9B8-1175-454B-B61B-96735BE701FB}" dt="2022-12-06T12:39:27.959" v="1306" actId="478"/>
          <ac:picMkLst>
            <pc:docMk/>
            <pc:sldMk cId="2540429738" sldId="3001"/>
            <ac:picMk id="2" creationId="{149B7CD9-4742-3F17-6064-041C8C6EBEE2}"/>
          </ac:picMkLst>
        </pc:picChg>
        <pc:picChg chg="add del mod ord">
          <ac:chgData name="Mathilda Händén" userId="c86d09dc-e4d8-4bba-a0b2-6bb6c20761f9" providerId="ADAL" clId="{844BD9B8-1175-454B-B61B-96735BE701FB}" dt="2022-12-06T12:51:15.549" v="1332" actId="478"/>
          <ac:picMkLst>
            <pc:docMk/>
            <pc:sldMk cId="2540429738" sldId="3001"/>
            <ac:picMk id="3" creationId="{4A1F59A6-B779-D9DF-0926-C59D1D738B54}"/>
          </ac:picMkLst>
        </pc:picChg>
        <pc:picChg chg="add del mod">
          <ac:chgData name="Mathilda Händén" userId="c86d09dc-e4d8-4bba-a0b2-6bb6c20761f9" providerId="ADAL" clId="{844BD9B8-1175-454B-B61B-96735BE701FB}" dt="2022-12-06T12:40:25.406" v="1321" actId="478"/>
          <ac:picMkLst>
            <pc:docMk/>
            <pc:sldMk cId="2540429738" sldId="3001"/>
            <ac:picMk id="6" creationId="{2E722F4C-AAAD-9966-5C60-D66645227AAC}"/>
          </ac:picMkLst>
        </pc:picChg>
        <pc:picChg chg="mod ord">
          <ac:chgData name="Mathilda Händén" userId="c86d09dc-e4d8-4bba-a0b2-6bb6c20761f9" providerId="ADAL" clId="{844BD9B8-1175-454B-B61B-96735BE701FB}" dt="2022-12-09T12:57:29.198" v="2809" actId="1076"/>
          <ac:picMkLst>
            <pc:docMk/>
            <pc:sldMk cId="2540429738" sldId="3001"/>
            <ac:picMk id="7" creationId="{729CC8D4-83A2-3E98-079A-08539EB7C0A4}"/>
          </ac:picMkLst>
        </pc:picChg>
        <pc:picChg chg="mod">
          <ac:chgData name="Mathilda Händén" userId="c86d09dc-e4d8-4bba-a0b2-6bb6c20761f9" providerId="ADAL" clId="{844BD9B8-1175-454B-B61B-96735BE701FB}" dt="2022-12-09T12:57:29.198" v="2809" actId="1076"/>
          <ac:picMkLst>
            <pc:docMk/>
            <pc:sldMk cId="2540429738" sldId="3001"/>
            <ac:picMk id="8" creationId="{A9174138-49F6-C6E5-9D49-76A4D2FC45D6}"/>
          </ac:picMkLst>
        </pc:picChg>
        <pc:picChg chg="add mod modCrop">
          <ac:chgData name="Mathilda Händén" userId="c86d09dc-e4d8-4bba-a0b2-6bb6c20761f9" providerId="ADAL" clId="{844BD9B8-1175-454B-B61B-96735BE701FB}" dt="2022-12-06T12:53:43.342" v="1378" actId="1076"/>
          <ac:picMkLst>
            <pc:docMk/>
            <pc:sldMk cId="2540429738" sldId="3001"/>
            <ac:picMk id="10" creationId="{4C7012EB-9354-3ECF-9EAE-E530B223C2A1}"/>
          </ac:picMkLst>
        </pc:picChg>
        <pc:picChg chg="del">
          <ac:chgData name="Mathilda Händén" userId="c86d09dc-e4d8-4bba-a0b2-6bb6c20761f9" providerId="ADAL" clId="{844BD9B8-1175-454B-B61B-96735BE701FB}" dt="2022-12-06T12:39:25.316" v="1303" actId="478"/>
          <ac:picMkLst>
            <pc:docMk/>
            <pc:sldMk cId="2540429738" sldId="3001"/>
            <ac:picMk id="14" creationId="{944EFE56-4F18-EBDD-9FF7-D52014127E16}"/>
          </ac:picMkLst>
        </pc:picChg>
        <pc:picChg chg="del">
          <ac:chgData name="Mathilda Händén" userId="c86d09dc-e4d8-4bba-a0b2-6bb6c20761f9" providerId="ADAL" clId="{844BD9B8-1175-454B-B61B-96735BE701FB}" dt="2022-12-06T12:39:24.869" v="1302" actId="478"/>
          <ac:picMkLst>
            <pc:docMk/>
            <pc:sldMk cId="2540429738" sldId="3001"/>
            <ac:picMk id="15" creationId="{34E55BE3-282D-75C8-A798-1C644E977AFF}"/>
          </ac:picMkLst>
        </pc:picChg>
        <pc:picChg chg="add mod modCrop">
          <ac:chgData name="Mathilda Händén" userId="c86d09dc-e4d8-4bba-a0b2-6bb6c20761f9" providerId="ADAL" clId="{844BD9B8-1175-454B-B61B-96735BE701FB}" dt="2022-12-06T12:53:43.342" v="1378" actId="1076"/>
          <ac:picMkLst>
            <pc:docMk/>
            <pc:sldMk cId="2540429738" sldId="3001"/>
            <ac:picMk id="16" creationId="{362CA36A-867C-A10B-F813-6AB0067B5C9D}"/>
          </ac:picMkLst>
        </pc:picChg>
        <pc:picChg chg="add del mod">
          <ac:chgData name="Mathilda Händén" userId="c86d09dc-e4d8-4bba-a0b2-6bb6c20761f9" providerId="ADAL" clId="{844BD9B8-1175-454B-B61B-96735BE701FB}" dt="2022-12-06T12:51:43.821" v="1343" actId="478"/>
          <ac:picMkLst>
            <pc:docMk/>
            <pc:sldMk cId="2540429738" sldId="3001"/>
            <ac:picMk id="18" creationId="{117B9E87-6FC3-05A9-D974-CE5E71A1CC01}"/>
          </ac:picMkLst>
        </pc:picChg>
        <pc:picChg chg="add del mod">
          <ac:chgData name="Mathilda Händén" userId="c86d09dc-e4d8-4bba-a0b2-6bb6c20761f9" providerId="ADAL" clId="{844BD9B8-1175-454B-B61B-96735BE701FB}" dt="2022-12-06T12:52:25.542" v="1358" actId="478"/>
          <ac:picMkLst>
            <pc:docMk/>
            <pc:sldMk cId="2540429738" sldId="3001"/>
            <ac:picMk id="19" creationId="{BA00182A-4A9B-DA6B-1A01-06B084F92C2F}"/>
          </ac:picMkLst>
        </pc:picChg>
        <pc:picChg chg="add mod ord">
          <ac:chgData name="Mathilda Händén" userId="c86d09dc-e4d8-4bba-a0b2-6bb6c20761f9" providerId="ADAL" clId="{844BD9B8-1175-454B-B61B-96735BE701FB}" dt="2022-12-06T12:53:26.592" v="1376" actId="34135"/>
          <ac:picMkLst>
            <pc:docMk/>
            <pc:sldMk cId="2540429738" sldId="3001"/>
            <ac:picMk id="20" creationId="{EAEB5A72-826C-59C9-3186-843A9167207D}"/>
          </ac:picMkLst>
        </pc:picChg>
      </pc:sldChg>
      <pc:sldChg chg="addSp delSp modSp add mod modTransition modAnim modNotesTx">
        <pc:chgData name="Mathilda Händén" userId="c86d09dc-e4d8-4bba-a0b2-6bb6c20761f9" providerId="ADAL" clId="{844BD9B8-1175-454B-B61B-96735BE701FB}" dt="2022-12-12T12:41:24.745" v="3767" actId="20577"/>
        <pc:sldMkLst>
          <pc:docMk/>
          <pc:sldMk cId="2690941232" sldId="3002"/>
        </pc:sldMkLst>
        <pc:spChg chg="add mod">
          <ac:chgData name="Mathilda Händén" userId="c86d09dc-e4d8-4bba-a0b2-6bb6c20761f9" providerId="ADAL" clId="{844BD9B8-1175-454B-B61B-96735BE701FB}" dt="2022-12-06T13:14:05.730" v="1718" actId="1076"/>
          <ac:spMkLst>
            <pc:docMk/>
            <pc:sldMk cId="2690941232" sldId="3002"/>
            <ac:spMk id="3" creationId="{26707A80-4DC4-A33E-1FF5-D62874B44643}"/>
          </ac:spMkLst>
        </pc:spChg>
        <pc:spChg chg="add mod">
          <ac:chgData name="Mathilda Händén" userId="c86d09dc-e4d8-4bba-a0b2-6bb6c20761f9" providerId="ADAL" clId="{844BD9B8-1175-454B-B61B-96735BE701FB}" dt="2022-12-06T13:13:59.815" v="1715" actId="1076"/>
          <ac:spMkLst>
            <pc:docMk/>
            <pc:sldMk cId="2690941232" sldId="3002"/>
            <ac:spMk id="4" creationId="{8428BDFD-0A92-CFF2-207E-953D0E4A4AF1}"/>
          </ac:spMkLst>
        </pc:spChg>
        <pc:spChg chg="add mod">
          <ac:chgData name="Mathilda Händén" userId="c86d09dc-e4d8-4bba-a0b2-6bb6c20761f9" providerId="ADAL" clId="{844BD9B8-1175-454B-B61B-96735BE701FB}" dt="2022-12-06T13:14:03.603" v="1717" actId="1076"/>
          <ac:spMkLst>
            <pc:docMk/>
            <pc:sldMk cId="2690941232" sldId="3002"/>
            <ac:spMk id="5" creationId="{EB3FE1E0-EAE1-5C82-133D-3EF609F0AD21}"/>
          </ac:spMkLst>
        </pc:spChg>
        <pc:spChg chg="add del mod">
          <ac:chgData name="Mathilda Händén" userId="c86d09dc-e4d8-4bba-a0b2-6bb6c20761f9" providerId="ADAL" clId="{844BD9B8-1175-454B-B61B-96735BE701FB}" dt="2022-12-06T13:13:44.212" v="1710" actId="478"/>
          <ac:spMkLst>
            <pc:docMk/>
            <pc:sldMk cId="2690941232" sldId="3002"/>
            <ac:spMk id="8" creationId="{DD46FD4C-58EE-9F64-ECE1-80B307F790A1}"/>
          </ac:spMkLst>
        </pc:spChg>
        <pc:spChg chg="add mod">
          <ac:chgData name="Mathilda Händén" userId="c86d09dc-e4d8-4bba-a0b2-6bb6c20761f9" providerId="ADAL" clId="{844BD9B8-1175-454B-B61B-96735BE701FB}" dt="2022-12-06T13:14:43.864" v="1748" actId="114"/>
          <ac:spMkLst>
            <pc:docMk/>
            <pc:sldMk cId="2690941232" sldId="3002"/>
            <ac:spMk id="9" creationId="{3A5C273D-0601-CE73-04A0-4BA58E726336}"/>
          </ac:spMkLst>
        </pc:spChg>
        <pc:spChg chg="add del mod">
          <ac:chgData name="Mathilda Händén" userId="c86d09dc-e4d8-4bba-a0b2-6bb6c20761f9" providerId="ADAL" clId="{844BD9B8-1175-454B-B61B-96735BE701FB}" dt="2022-12-06T13:13:52.289" v="1712" actId="1076"/>
          <ac:spMkLst>
            <pc:docMk/>
            <pc:sldMk cId="2690941232" sldId="3002"/>
            <ac:spMk id="14" creationId="{04184A69-7651-0B07-6720-DDB742C4C955}"/>
          </ac:spMkLst>
        </pc:spChg>
        <pc:spChg chg="del mod">
          <ac:chgData name="Mathilda Händén" userId="c86d09dc-e4d8-4bba-a0b2-6bb6c20761f9" providerId="ADAL" clId="{844BD9B8-1175-454B-B61B-96735BE701FB}" dt="2022-12-06T13:11:09.723" v="1633" actId="478"/>
          <ac:spMkLst>
            <pc:docMk/>
            <pc:sldMk cId="2690941232" sldId="3002"/>
            <ac:spMk id="18" creationId="{9E137090-739A-881E-87C6-26DDBB634DA0}"/>
          </ac:spMkLst>
        </pc:spChg>
        <pc:spChg chg="del mod">
          <ac:chgData name="Mathilda Händén" userId="c86d09dc-e4d8-4bba-a0b2-6bb6c20761f9" providerId="ADAL" clId="{844BD9B8-1175-454B-B61B-96735BE701FB}" dt="2022-12-06T13:09:39.786" v="1592" actId="478"/>
          <ac:spMkLst>
            <pc:docMk/>
            <pc:sldMk cId="2690941232" sldId="3002"/>
            <ac:spMk id="20" creationId="{8E123124-9391-2A4C-EA54-50963F0F6002}"/>
          </ac:spMkLst>
        </pc:spChg>
        <pc:spChg chg="del">
          <ac:chgData name="Mathilda Händén" userId="c86d09dc-e4d8-4bba-a0b2-6bb6c20761f9" providerId="ADAL" clId="{844BD9B8-1175-454B-B61B-96735BE701FB}" dt="2022-12-06T13:10:46.730" v="1616" actId="478"/>
          <ac:spMkLst>
            <pc:docMk/>
            <pc:sldMk cId="2690941232" sldId="3002"/>
            <ac:spMk id="21" creationId="{76A98BAF-6224-3C17-A786-D17831FDE698}"/>
          </ac:spMkLst>
        </pc:spChg>
        <pc:spChg chg="del">
          <ac:chgData name="Mathilda Händén" userId="c86d09dc-e4d8-4bba-a0b2-6bb6c20761f9" providerId="ADAL" clId="{844BD9B8-1175-454B-B61B-96735BE701FB}" dt="2022-12-06T13:11:01.546" v="1628" actId="478"/>
          <ac:spMkLst>
            <pc:docMk/>
            <pc:sldMk cId="2690941232" sldId="3002"/>
            <ac:spMk id="22" creationId="{1C2EF288-0A4D-2B04-CD09-93E340E01889}"/>
          </ac:spMkLst>
        </pc:spChg>
        <pc:picChg chg="add mod ord">
          <ac:chgData name="Mathilda Händén" userId="c86d09dc-e4d8-4bba-a0b2-6bb6c20761f9" providerId="ADAL" clId="{844BD9B8-1175-454B-B61B-96735BE701FB}" dt="2022-12-06T13:12:26.045" v="1665" actId="167"/>
          <ac:picMkLst>
            <pc:docMk/>
            <pc:sldMk cId="2690941232" sldId="3002"/>
            <ac:picMk id="6" creationId="{0B68EB70-F044-7A67-7557-123F4544B35A}"/>
          </ac:picMkLst>
        </pc:picChg>
        <pc:picChg chg="add mod">
          <ac:chgData name="Mathilda Händén" userId="c86d09dc-e4d8-4bba-a0b2-6bb6c20761f9" providerId="ADAL" clId="{844BD9B8-1175-454B-B61B-96735BE701FB}" dt="2022-12-06T13:14:06.998" v="1719" actId="1076"/>
          <ac:picMkLst>
            <pc:docMk/>
            <pc:sldMk cId="2690941232" sldId="3002"/>
            <ac:picMk id="7" creationId="{3DBF60F4-9E19-3F29-A00D-6F8D18603F05}"/>
          </ac:picMkLst>
        </pc:picChg>
        <pc:picChg chg="mod">
          <ac:chgData name="Mathilda Händén" userId="c86d09dc-e4d8-4bba-a0b2-6bb6c20761f9" providerId="ADAL" clId="{844BD9B8-1175-454B-B61B-96735BE701FB}" dt="2022-12-06T13:14:01.058" v="1716" actId="1076"/>
          <ac:picMkLst>
            <pc:docMk/>
            <pc:sldMk cId="2690941232" sldId="3002"/>
            <ac:picMk id="15" creationId="{D7416C12-8888-8910-212A-47C2203445A0}"/>
          </ac:picMkLst>
        </pc:picChg>
        <pc:picChg chg="mod">
          <ac:chgData name="Mathilda Händén" userId="c86d09dc-e4d8-4bba-a0b2-6bb6c20761f9" providerId="ADAL" clId="{844BD9B8-1175-454B-B61B-96735BE701FB}" dt="2022-12-06T13:13:54.738" v="1713" actId="1076"/>
          <ac:picMkLst>
            <pc:docMk/>
            <pc:sldMk cId="2690941232" sldId="3002"/>
            <ac:picMk id="16" creationId="{A94748BC-2AF2-3A4B-4D22-E3A8FD9E0210}"/>
          </ac:picMkLst>
        </pc:picChg>
        <pc:picChg chg="mod">
          <ac:chgData name="Mathilda Händén" userId="c86d09dc-e4d8-4bba-a0b2-6bb6c20761f9" providerId="ADAL" clId="{844BD9B8-1175-454B-B61B-96735BE701FB}" dt="2022-12-06T13:14:05.730" v="1718" actId="1076"/>
          <ac:picMkLst>
            <pc:docMk/>
            <pc:sldMk cId="2690941232" sldId="3002"/>
            <ac:picMk id="17" creationId="{FA17C910-E67C-0D6A-4DFD-737A1BC2D67F}"/>
          </ac:picMkLst>
        </pc:picChg>
        <pc:picChg chg="mod">
          <ac:chgData name="Mathilda Händén" userId="c86d09dc-e4d8-4bba-a0b2-6bb6c20761f9" providerId="ADAL" clId="{844BD9B8-1175-454B-B61B-96735BE701FB}" dt="2022-12-06T13:14:03.603" v="1717" actId="1076"/>
          <ac:picMkLst>
            <pc:docMk/>
            <pc:sldMk cId="2690941232" sldId="3002"/>
            <ac:picMk id="19" creationId="{BD2784FC-500C-179D-1B2D-C3E992B7EC7C}"/>
          </ac:picMkLst>
        </pc:picChg>
        <pc:picChg chg="del mod">
          <ac:chgData name="Mathilda Händén" userId="c86d09dc-e4d8-4bba-a0b2-6bb6c20761f9" providerId="ADAL" clId="{844BD9B8-1175-454B-B61B-96735BE701FB}" dt="2022-12-06T13:11:08.562" v="1632" actId="478"/>
          <ac:picMkLst>
            <pc:docMk/>
            <pc:sldMk cId="2690941232" sldId="3002"/>
            <ac:picMk id="24" creationId="{9A821FD9-3DF7-11B1-1BE0-49D0FC27269B}"/>
          </ac:picMkLst>
        </pc:picChg>
      </pc:sldChg>
      <pc:sldChg chg="addSp delSp modSp add mod modTransition modAnim addCm delCm">
        <pc:chgData name="Mathilda Händén" userId="c86d09dc-e4d8-4bba-a0b2-6bb6c20761f9" providerId="ADAL" clId="{844BD9B8-1175-454B-B61B-96735BE701FB}" dt="2022-12-08T16:06:14.971" v="2786"/>
        <pc:sldMkLst>
          <pc:docMk/>
          <pc:sldMk cId="4149818940" sldId="3003"/>
        </pc:sldMkLst>
        <pc:spChg chg="add mod">
          <ac:chgData name="Mathilda Händén" userId="c86d09dc-e4d8-4bba-a0b2-6bb6c20761f9" providerId="ADAL" clId="{844BD9B8-1175-454B-B61B-96735BE701FB}" dt="2022-12-08T16:00:27.090" v="2766" actId="14100"/>
          <ac:spMkLst>
            <pc:docMk/>
            <pc:sldMk cId="4149818940" sldId="3003"/>
            <ac:spMk id="2" creationId="{AF54ED76-033E-F7A4-91F2-EAFAC11508CF}"/>
          </ac:spMkLst>
        </pc:spChg>
        <pc:spChg chg="mod">
          <ac:chgData name="Mathilda Händén" userId="c86d09dc-e4d8-4bba-a0b2-6bb6c20761f9" providerId="ADAL" clId="{844BD9B8-1175-454B-B61B-96735BE701FB}" dt="2022-12-06T13:16:39.167" v="1790" actId="404"/>
          <ac:spMkLst>
            <pc:docMk/>
            <pc:sldMk cId="4149818940" sldId="3003"/>
            <ac:spMk id="3" creationId="{BE0F58A2-587C-4FD3-675E-D05A6B6E503E}"/>
          </ac:spMkLst>
        </pc:spChg>
        <pc:spChg chg="mod">
          <ac:chgData name="Mathilda Händén" userId="c86d09dc-e4d8-4bba-a0b2-6bb6c20761f9" providerId="ADAL" clId="{844BD9B8-1175-454B-B61B-96735BE701FB}" dt="2022-12-06T13:20:42.303" v="1907" actId="20577"/>
          <ac:spMkLst>
            <pc:docMk/>
            <pc:sldMk cId="4149818940" sldId="3003"/>
            <ac:spMk id="4" creationId="{C27008EF-0A39-2979-2F3E-405DBFF4401F}"/>
          </ac:spMkLst>
        </pc:spChg>
        <pc:spChg chg="mod">
          <ac:chgData name="Mathilda Händén" userId="c86d09dc-e4d8-4bba-a0b2-6bb6c20761f9" providerId="ADAL" clId="{844BD9B8-1175-454B-B61B-96735BE701FB}" dt="2022-12-06T13:20:53.242" v="1909" actId="1076"/>
          <ac:spMkLst>
            <pc:docMk/>
            <pc:sldMk cId="4149818940" sldId="3003"/>
            <ac:spMk id="5" creationId="{C3CE99D9-021B-1A25-020E-82E6EF10EF1B}"/>
          </ac:spMkLst>
        </pc:spChg>
        <pc:spChg chg="mod">
          <ac:chgData name="Mathilda Händén" userId="c86d09dc-e4d8-4bba-a0b2-6bb6c20761f9" providerId="ADAL" clId="{844BD9B8-1175-454B-B61B-96735BE701FB}" dt="2022-12-08T16:03:31.742" v="2775" actId="6549"/>
          <ac:spMkLst>
            <pc:docMk/>
            <pc:sldMk cId="4149818940" sldId="3003"/>
            <ac:spMk id="6" creationId="{9B74A2E1-89D9-2222-474D-435A0BC688AD}"/>
          </ac:spMkLst>
        </pc:spChg>
        <pc:spChg chg="mod">
          <ac:chgData name="Mathilda Händén" userId="c86d09dc-e4d8-4bba-a0b2-6bb6c20761f9" providerId="ADAL" clId="{844BD9B8-1175-454B-B61B-96735BE701FB}" dt="2022-12-06T13:20:53.242" v="1909" actId="1076"/>
          <ac:spMkLst>
            <pc:docMk/>
            <pc:sldMk cId="4149818940" sldId="3003"/>
            <ac:spMk id="7" creationId="{333C1F23-E5ED-04D7-11AF-149E1CE4452B}"/>
          </ac:spMkLst>
        </pc:spChg>
        <pc:spChg chg="add del mod">
          <ac:chgData name="Mathilda Händén" userId="c86d09dc-e4d8-4bba-a0b2-6bb6c20761f9" providerId="ADAL" clId="{844BD9B8-1175-454B-B61B-96735BE701FB}" dt="2022-12-06T13:19:55.575" v="1892" actId="478"/>
          <ac:spMkLst>
            <pc:docMk/>
            <pc:sldMk cId="4149818940" sldId="3003"/>
            <ac:spMk id="10" creationId="{D21C79E6-027C-CAC0-94B8-9C8F4C7CF8F1}"/>
          </ac:spMkLst>
        </pc:spChg>
        <pc:spChg chg="add del mod">
          <ac:chgData name="Mathilda Händén" userId="c86d09dc-e4d8-4bba-a0b2-6bb6c20761f9" providerId="ADAL" clId="{844BD9B8-1175-454B-B61B-96735BE701FB}" dt="2022-12-06T13:20:24.766" v="1902" actId="478"/>
          <ac:spMkLst>
            <pc:docMk/>
            <pc:sldMk cId="4149818940" sldId="3003"/>
            <ac:spMk id="11" creationId="{87A554F2-A55E-23B4-D424-B91EA20DB520}"/>
          </ac:spMkLst>
        </pc:spChg>
        <pc:spChg chg="add del mod">
          <ac:chgData name="Mathilda Händén" userId="c86d09dc-e4d8-4bba-a0b2-6bb6c20761f9" providerId="ADAL" clId="{844BD9B8-1175-454B-B61B-96735BE701FB}" dt="2022-12-06T13:20:10.214" v="1897" actId="478"/>
          <ac:spMkLst>
            <pc:docMk/>
            <pc:sldMk cId="4149818940" sldId="3003"/>
            <ac:spMk id="12" creationId="{653B8EED-B011-DB36-6094-0803D9FC29BC}"/>
          </ac:spMkLst>
        </pc:spChg>
        <pc:spChg chg="add del mod ord">
          <ac:chgData name="Mathilda Händén" userId="c86d09dc-e4d8-4bba-a0b2-6bb6c20761f9" providerId="ADAL" clId="{844BD9B8-1175-454B-B61B-96735BE701FB}" dt="2022-12-06T13:19:40.271" v="1885" actId="478"/>
          <ac:spMkLst>
            <pc:docMk/>
            <pc:sldMk cId="4149818940" sldId="3003"/>
            <ac:spMk id="13" creationId="{73FAE6E1-2622-C359-9544-DDC61192073F}"/>
          </ac:spMkLst>
        </pc:spChg>
        <pc:spChg chg="add del mod">
          <ac:chgData name="Mathilda Händén" userId="c86d09dc-e4d8-4bba-a0b2-6bb6c20761f9" providerId="ADAL" clId="{844BD9B8-1175-454B-B61B-96735BE701FB}" dt="2022-12-06T13:19:17.535" v="1874" actId="478"/>
          <ac:spMkLst>
            <pc:docMk/>
            <pc:sldMk cId="4149818940" sldId="3003"/>
            <ac:spMk id="14" creationId="{7F953501-14D1-E643-B2AD-5AA33C138DE0}"/>
          </ac:spMkLst>
        </pc:spChg>
        <pc:spChg chg="add del mod ord">
          <ac:chgData name="Mathilda Händén" userId="c86d09dc-e4d8-4bba-a0b2-6bb6c20761f9" providerId="ADAL" clId="{844BD9B8-1175-454B-B61B-96735BE701FB}" dt="2022-12-08T16:00:36.243" v="2768" actId="14100"/>
          <ac:spMkLst>
            <pc:docMk/>
            <pc:sldMk cId="4149818940" sldId="3003"/>
            <ac:spMk id="15" creationId="{99BC546C-37CA-80F0-0F04-C146CD61D436}"/>
          </ac:spMkLst>
        </pc:spChg>
        <pc:spChg chg="add mod ord">
          <ac:chgData name="Mathilda Händén" userId="c86d09dc-e4d8-4bba-a0b2-6bb6c20761f9" providerId="ADAL" clId="{844BD9B8-1175-454B-B61B-96735BE701FB}" dt="2022-12-08T16:00:40.074" v="2769" actId="14100"/>
          <ac:spMkLst>
            <pc:docMk/>
            <pc:sldMk cId="4149818940" sldId="3003"/>
            <ac:spMk id="16" creationId="{7AA41B8D-7DD5-DE5B-FE78-16DC91FA6BFD}"/>
          </ac:spMkLst>
        </pc:spChg>
        <pc:spChg chg="add mod ord">
          <ac:chgData name="Mathilda Händén" userId="c86d09dc-e4d8-4bba-a0b2-6bb6c20761f9" providerId="ADAL" clId="{844BD9B8-1175-454B-B61B-96735BE701FB}" dt="2022-12-08T16:00:31.605" v="2767" actId="14100"/>
          <ac:spMkLst>
            <pc:docMk/>
            <pc:sldMk cId="4149818940" sldId="3003"/>
            <ac:spMk id="17" creationId="{D74D8C60-2536-9195-35BB-D3319A548991}"/>
          </ac:spMkLst>
        </pc:spChg>
        <pc:picChg chg="add mod ord">
          <ac:chgData name="Mathilda Händén" userId="c86d09dc-e4d8-4bba-a0b2-6bb6c20761f9" providerId="ADAL" clId="{844BD9B8-1175-454B-B61B-96735BE701FB}" dt="2022-12-06T13:20:59.092" v="1911" actId="167"/>
          <ac:picMkLst>
            <pc:docMk/>
            <pc:sldMk cId="4149818940" sldId="3003"/>
            <ac:picMk id="18" creationId="{CE7B4A25-541E-CB0B-06EA-F35CB9F1A062}"/>
          </ac:picMkLst>
        </pc:picChg>
      </pc:sldChg>
      <pc:sldChg chg="addSp modSp add mod modTransition modAnim modNotesTx">
        <pc:chgData name="Mathilda Händén" userId="c86d09dc-e4d8-4bba-a0b2-6bb6c20761f9" providerId="ADAL" clId="{844BD9B8-1175-454B-B61B-96735BE701FB}" dt="2022-12-12T12:29:59.941" v="3385" actId="20577"/>
        <pc:sldMkLst>
          <pc:docMk/>
          <pc:sldMk cId="1765559980" sldId="3004"/>
        </pc:sldMkLst>
        <pc:spChg chg="mod">
          <ac:chgData name="Mathilda Händén" userId="c86d09dc-e4d8-4bba-a0b2-6bb6c20761f9" providerId="ADAL" clId="{844BD9B8-1175-454B-B61B-96735BE701FB}" dt="2022-12-06T13:59:13.317" v="2205" actId="1035"/>
          <ac:spMkLst>
            <pc:docMk/>
            <pc:sldMk cId="1765559980" sldId="3004"/>
            <ac:spMk id="17" creationId="{18463DAE-D515-C230-E5DC-8B13F3010559}"/>
          </ac:spMkLst>
        </pc:spChg>
        <pc:grpChg chg="mod">
          <ac:chgData name="Mathilda Händén" userId="c86d09dc-e4d8-4bba-a0b2-6bb6c20761f9" providerId="ADAL" clId="{844BD9B8-1175-454B-B61B-96735BE701FB}" dt="2022-12-12T12:28:54.767" v="3233" actId="1076"/>
          <ac:grpSpMkLst>
            <pc:docMk/>
            <pc:sldMk cId="1765559980" sldId="3004"/>
            <ac:grpSpMk id="4" creationId="{FC3E0E0D-A0B5-F02D-CD7E-10162F6BDD2A}"/>
          </ac:grpSpMkLst>
        </pc:grpChg>
        <pc:grpChg chg="mod">
          <ac:chgData name="Mathilda Händén" userId="c86d09dc-e4d8-4bba-a0b2-6bb6c20761f9" providerId="ADAL" clId="{844BD9B8-1175-454B-B61B-96735BE701FB}" dt="2022-12-12T12:28:54.767" v="3233" actId="1076"/>
          <ac:grpSpMkLst>
            <pc:docMk/>
            <pc:sldMk cId="1765559980" sldId="3004"/>
            <ac:grpSpMk id="8" creationId="{C6492C9E-C842-5996-1E2F-A6731A8C8C94}"/>
          </ac:grpSpMkLst>
        </pc:grpChg>
        <pc:grpChg chg="mod">
          <ac:chgData name="Mathilda Händén" userId="c86d09dc-e4d8-4bba-a0b2-6bb6c20761f9" providerId="ADAL" clId="{844BD9B8-1175-454B-B61B-96735BE701FB}" dt="2022-12-06T14:03:12.498" v="2223" actId="1076"/>
          <ac:grpSpMkLst>
            <pc:docMk/>
            <pc:sldMk cId="1765559980" sldId="3004"/>
            <ac:grpSpMk id="12" creationId="{0075AB0F-C068-0891-6ED8-20CBD310BCAE}"/>
          </ac:grpSpMkLst>
        </pc:grpChg>
        <pc:picChg chg="add mod ord">
          <ac:chgData name="Mathilda Händén" userId="c86d09dc-e4d8-4bba-a0b2-6bb6c20761f9" providerId="ADAL" clId="{844BD9B8-1175-454B-B61B-96735BE701FB}" dt="2022-12-06T14:03:21.878" v="2226" actId="167"/>
          <ac:picMkLst>
            <pc:docMk/>
            <pc:sldMk cId="1765559980" sldId="3004"/>
            <ac:picMk id="2" creationId="{FD58457A-60E5-8914-E4E3-030F09EF3B48}"/>
          </ac:picMkLst>
        </pc:picChg>
        <pc:picChg chg="mod">
          <ac:chgData name="Mathilda Händén" userId="c86d09dc-e4d8-4bba-a0b2-6bb6c20761f9" providerId="ADAL" clId="{844BD9B8-1175-454B-B61B-96735BE701FB}" dt="2022-12-06T13:58:58.777" v="2199" actId="1076"/>
          <ac:picMkLst>
            <pc:docMk/>
            <pc:sldMk cId="1765559980" sldId="3004"/>
            <ac:picMk id="5" creationId="{EAF85D86-D3F0-E49D-CA62-6F20A8BC8D57}"/>
          </ac:picMkLst>
        </pc:picChg>
        <pc:picChg chg="mod">
          <ac:chgData name="Mathilda Händén" userId="c86d09dc-e4d8-4bba-a0b2-6bb6c20761f9" providerId="ADAL" clId="{844BD9B8-1175-454B-B61B-96735BE701FB}" dt="2022-12-06T14:02:29.363" v="2222" actId="1035"/>
          <ac:picMkLst>
            <pc:docMk/>
            <pc:sldMk cId="1765559980" sldId="3004"/>
            <ac:picMk id="9" creationId="{3BB639DB-900B-B37C-D9AD-9620B6160B67}"/>
          </ac:picMkLst>
        </pc:picChg>
        <pc:picChg chg="mod">
          <ac:chgData name="Mathilda Händén" userId="c86d09dc-e4d8-4bba-a0b2-6bb6c20761f9" providerId="ADAL" clId="{844BD9B8-1175-454B-B61B-96735BE701FB}" dt="2022-12-06T13:58:38.697" v="2195" actId="14100"/>
          <ac:picMkLst>
            <pc:docMk/>
            <pc:sldMk cId="1765559980" sldId="3004"/>
            <ac:picMk id="13" creationId="{4FF88C6C-A8C8-8A2F-F244-59527D9984AD}"/>
          </ac:picMkLst>
        </pc:picChg>
      </pc:sldChg>
      <pc:sldChg chg="addSp delSp modSp add mod modTransition delAnim modAnim addCm delCm modCm">
        <pc:chgData name="Mathilda Händén" userId="c86d09dc-e4d8-4bba-a0b2-6bb6c20761f9" providerId="ADAL" clId="{844BD9B8-1175-454B-B61B-96735BE701FB}" dt="2022-12-09T12:58:00.600" v="2813"/>
        <pc:sldMkLst>
          <pc:docMk/>
          <pc:sldMk cId="3414618431" sldId="3005"/>
        </pc:sldMkLst>
        <pc:spChg chg="mod">
          <ac:chgData name="Mathilda Händén" userId="c86d09dc-e4d8-4bba-a0b2-6bb6c20761f9" providerId="ADAL" clId="{844BD9B8-1175-454B-B61B-96735BE701FB}" dt="2022-12-09T12:55:17.128" v="2789" actId="20577"/>
          <ac:spMkLst>
            <pc:docMk/>
            <pc:sldMk cId="3414618431" sldId="3005"/>
            <ac:spMk id="4" creationId="{DE487097-C160-1684-D849-7FF202E69769}"/>
          </ac:spMkLst>
        </pc:spChg>
        <pc:spChg chg="del">
          <ac:chgData name="Mathilda Händén" userId="c86d09dc-e4d8-4bba-a0b2-6bb6c20761f9" providerId="ADAL" clId="{844BD9B8-1175-454B-B61B-96735BE701FB}" dt="2022-12-06T14:28:23.923" v="2363" actId="478"/>
          <ac:spMkLst>
            <pc:docMk/>
            <pc:sldMk cId="3414618431" sldId="3005"/>
            <ac:spMk id="8" creationId="{8060D900-1BE6-4037-BA71-A4C9D018B044}"/>
          </ac:spMkLst>
        </pc:spChg>
        <pc:spChg chg="mod">
          <ac:chgData name="Mathilda Händén" userId="c86d09dc-e4d8-4bba-a0b2-6bb6c20761f9" providerId="ADAL" clId="{844BD9B8-1175-454B-B61B-96735BE701FB}" dt="2022-12-06T14:32:42.246" v="2516" actId="1076"/>
          <ac:spMkLst>
            <pc:docMk/>
            <pc:sldMk cId="3414618431" sldId="3005"/>
            <ac:spMk id="9" creationId="{D6677A73-F49F-93D1-AA6F-7F854AF50CDC}"/>
          </ac:spMkLst>
        </pc:spChg>
        <pc:spChg chg="mod">
          <ac:chgData name="Mathilda Händén" userId="c86d09dc-e4d8-4bba-a0b2-6bb6c20761f9" providerId="ADAL" clId="{844BD9B8-1175-454B-B61B-96735BE701FB}" dt="2022-12-06T14:32:46.454" v="2517" actId="1076"/>
          <ac:spMkLst>
            <pc:docMk/>
            <pc:sldMk cId="3414618431" sldId="3005"/>
            <ac:spMk id="10" creationId="{C1DF4DDF-0CAD-35C7-01B8-8450FAD01EF9}"/>
          </ac:spMkLst>
        </pc:spChg>
        <pc:spChg chg="mod">
          <ac:chgData name="Mathilda Händén" userId="c86d09dc-e4d8-4bba-a0b2-6bb6c20761f9" providerId="ADAL" clId="{844BD9B8-1175-454B-B61B-96735BE701FB}" dt="2022-12-06T14:32:19.856" v="2512" actId="14100"/>
          <ac:spMkLst>
            <pc:docMk/>
            <pc:sldMk cId="3414618431" sldId="3005"/>
            <ac:spMk id="11" creationId="{B84FB7A5-8F3C-DFB3-82AB-CE9146972647}"/>
          </ac:spMkLst>
        </pc:spChg>
        <pc:spChg chg="mod">
          <ac:chgData name="Mathilda Händén" userId="c86d09dc-e4d8-4bba-a0b2-6bb6c20761f9" providerId="ADAL" clId="{844BD9B8-1175-454B-B61B-96735BE701FB}" dt="2022-12-06T14:29:11.271" v="2390" actId="790"/>
          <ac:spMkLst>
            <pc:docMk/>
            <pc:sldMk cId="3414618431" sldId="3005"/>
            <ac:spMk id="14" creationId="{FE82542B-C4AC-EBD1-08E9-7CF6DBB890A3}"/>
          </ac:spMkLst>
        </pc:spChg>
        <pc:spChg chg="mod">
          <ac:chgData name="Mathilda Händén" userId="c86d09dc-e4d8-4bba-a0b2-6bb6c20761f9" providerId="ADAL" clId="{844BD9B8-1175-454B-B61B-96735BE701FB}" dt="2022-12-06T14:30:52.252" v="2461" actId="20577"/>
          <ac:spMkLst>
            <pc:docMk/>
            <pc:sldMk cId="3414618431" sldId="3005"/>
            <ac:spMk id="17" creationId="{C5CE72B3-7D8E-1900-A495-0AC10B1F1A64}"/>
          </ac:spMkLst>
        </pc:spChg>
        <pc:spChg chg="add mod">
          <ac:chgData name="Mathilda Händén" userId="c86d09dc-e4d8-4bba-a0b2-6bb6c20761f9" providerId="ADAL" clId="{844BD9B8-1175-454B-B61B-96735BE701FB}" dt="2022-12-09T12:56:03.470" v="2807" actId="114"/>
          <ac:spMkLst>
            <pc:docMk/>
            <pc:sldMk cId="3414618431" sldId="3005"/>
            <ac:spMk id="20" creationId="{496C181C-A6E0-AF31-D02F-21B52DFE0D11}"/>
          </ac:spMkLst>
        </pc:spChg>
        <pc:spChg chg="add mod">
          <ac:chgData name="Mathilda Händén" userId="c86d09dc-e4d8-4bba-a0b2-6bb6c20761f9" providerId="ADAL" clId="{844BD9B8-1175-454B-B61B-96735BE701FB}" dt="2022-12-09T12:56:04.849" v="2808" actId="114"/>
          <ac:spMkLst>
            <pc:docMk/>
            <pc:sldMk cId="3414618431" sldId="3005"/>
            <ac:spMk id="22" creationId="{3DECC5FF-60B7-2F4A-AC26-EB1DBBD8FAF8}"/>
          </ac:spMkLst>
        </pc:spChg>
        <pc:spChg chg="del mod topLvl">
          <ac:chgData name="Mathilda Händén" userId="c86d09dc-e4d8-4bba-a0b2-6bb6c20761f9" providerId="ADAL" clId="{844BD9B8-1175-454B-B61B-96735BE701FB}" dt="2022-12-09T12:55:29.086" v="2791" actId="478"/>
          <ac:spMkLst>
            <pc:docMk/>
            <pc:sldMk cId="3414618431" sldId="3005"/>
            <ac:spMk id="24" creationId="{309C3D18-FE60-C90B-A4BD-30B2F0857A13}"/>
          </ac:spMkLst>
        </pc:spChg>
        <pc:spChg chg="mod">
          <ac:chgData name="Mathilda Händén" userId="c86d09dc-e4d8-4bba-a0b2-6bb6c20761f9" providerId="ADAL" clId="{844BD9B8-1175-454B-B61B-96735BE701FB}" dt="2022-12-06T14:33:33.205" v="2536" actId="6549"/>
          <ac:spMkLst>
            <pc:docMk/>
            <pc:sldMk cId="3414618431" sldId="3005"/>
            <ac:spMk id="27" creationId="{CC35DF7B-DC3A-DDA9-9203-F67DDF88F95C}"/>
          </ac:spMkLst>
        </pc:spChg>
        <pc:spChg chg="mod">
          <ac:chgData name="Mathilda Händén" userId="c86d09dc-e4d8-4bba-a0b2-6bb6c20761f9" providerId="ADAL" clId="{844BD9B8-1175-454B-B61B-96735BE701FB}" dt="2022-12-06T14:33:39.541" v="2539" actId="6549"/>
          <ac:spMkLst>
            <pc:docMk/>
            <pc:sldMk cId="3414618431" sldId="3005"/>
            <ac:spMk id="30" creationId="{375B7D65-3311-B6A7-B10A-D6C581882F09}"/>
          </ac:spMkLst>
        </pc:spChg>
        <pc:spChg chg="mod">
          <ac:chgData name="Mathilda Händén" userId="c86d09dc-e4d8-4bba-a0b2-6bb6c20761f9" providerId="ADAL" clId="{844BD9B8-1175-454B-B61B-96735BE701FB}" dt="2022-12-09T12:55:41.143" v="2801" actId="20577"/>
          <ac:spMkLst>
            <pc:docMk/>
            <pc:sldMk cId="3414618431" sldId="3005"/>
            <ac:spMk id="33" creationId="{E39CC49F-CC0A-10B3-634F-69CE1C4AC7C1}"/>
          </ac:spMkLst>
        </pc:spChg>
        <pc:spChg chg="add del mod">
          <ac:chgData name="Mathilda Händén" userId="c86d09dc-e4d8-4bba-a0b2-6bb6c20761f9" providerId="ADAL" clId="{844BD9B8-1175-454B-B61B-96735BE701FB}" dt="2022-12-06T14:34:02.605" v="2549" actId="478"/>
          <ac:spMkLst>
            <pc:docMk/>
            <pc:sldMk cId="3414618431" sldId="3005"/>
            <ac:spMk id="35" creationId="{F0E30064-D5CD-060C-D9DB-A97A33B29713}"/>
          </ac:spMkLst>
        </pc:spChg>
        <pc:spChg chg="mod">
          <ac:chgData name="Mathilda Händén" userId="c86d09dc-e4d8-4bba-a0b2-6bb6c20761f9" providerId="ADAL" clId="{844BD9B8-1175-454B-B61B-96735BE701FB}" dt="2022-12-06T14:34:18.630" v="2556" actId="1035"/>
          <ac:spMkLst>
            <pc:docMk/>
            <pc:sldMk cId="3414618431" sldId="3005"/>
            <ac:spMk id="37" creationId="{DD3E7C9F-C983-D287-7059-1122E9EDC417}"/>
          </ac:spMkLst>
        </pc:spChg>
        <pc:spChg chg="del mod">
          <ac:chgData name="Mathilda Händén" userId="c86d09dc-e4d8-4bba-a0b2-6bb6c20761f9" providerId="ADAL" clId="{844BD9B8-1175-454B-B61B-96735BE701FB}" dt="2022-12-06T14:32:48.444" v="2518" actId="478"/>
          <ac:spMkLst>
            <pc:docMk/>
            <pc:sldMk cId="3414618431" sldId="3005"/>
            <ac:spMk id="48" creationId="{3F4F88B0-27F8-46F2-B15F-743F1D5DE2EC}"/>
          </ac:spMkLst>
        </pc:spChg>
        <pc:grpChg chg="add mod">
          <ac:chgData name="Mathilda Händén" userId="c86d09dc-e4d8-4bba-a0b2-6bb6c20761f9" providerId="ADAL" clId="{844BD9B8-1175-454B-B61B-96735BE701FB}" dt="2022-12-06T14:32:36.568" v="2515" actId="1076"/>
          <ac:grpSpMkLst>
            <pc:docMk/>
            <pc:sldMk cId="3414618431" sldId="3005"/>
            <ac:grpSpMk id="3" creationId="{C782B4F8-C592-AF8E-45A2-6C6B90741150}"/>
          </ac:grpSpMkLst>
        </pc:grpChg>
        <pc:grpChg chg="add mod">
          <ac:chgData name="Mathilda Händén" userId="c86d09dc-e4d8-4bba-a0b2-6bb6c20761f9" providerId="ADAL" clId="{844BD9B8-1175-454B-B61B-96735BE701FB}" dt="2022-12-06T14:32:36.568" v="2515" actId="1076"/>
          <ac:grpSpMkLst>
            <pc:docMk/>
            <pc:sldMk cId="3414618431" sldId="3005"/>
            <ac:grpSpMk id="7" creationId="{07AB890F-9A17-5F10-231E-3503E66264BF}"/>
          </ac:grpSpMkLst>
        </pc:grpChg>
        <pc:grpChg chg="add mod">
          <ac:chgData name="Mathilda Händén" userId="c86d09dc-e4d8-4bba-a0b2-6bb6c20761f9" providerId="ADAL" clId="{844BD9B8-1175-454B-B61B-96735BE701FB}" dt="2022-12-06T14:32:36.568" v="2515" actId="1076"/>
          <ac:grpSpMkLst>
            <pc:docMk/>
            <pc:sldMk cId="3414618431" sldId="3005"/>
            <ac:grpSpMk id="13" creationId="{C515C54B-7FA5-0F91-F154-68FFD107796C}"/>
          </ac:grpSpMkLst>
        </pc:grpChg>
        <pc:grpChg chg="add mod">
          <ac:chgData name="Mathilda Händén" userId="c86d09dc-e4d8-4bba-a0b2-6bb6c20761f9" providerId="ADAL" clId="{844BD9B8-1175-454B-B61B-96735BE701FB}" dt="2022-12-06T14:32:36.568" v="2515" actId="1076"/>
          <ac:grpSpMkLst>
            <pc:docMk/>
            <pc:sldMk cId="3414618431" sldId="3005"/>
            <ac:grpSpMk id="16" creationId="{DB729F91-1C27-28C8-BA83-5E953A013CAC}"/>
          </ac:grpSpMkLst>
        </pc:grpChg>
        <pc:grpChg chg="add del mod">
          <ac:chgData name="Mathilda Händén" userId="c86d09dc-e4d8-4bba-a0b2-6bb6c20761f9" providerId="ADAL" clId="{844BD9B8-1175-454B-B61B-96735BE701FB}" dt="2022-12-09T12:55:29.086" v="2791" actId="478"/>
          <ac:grpSpMkLst>
            <pc:docMk/>
            <pc:sldMk cId="3414618431" sldId="3005"/>
            <ac:grpSpMk id="23" creationId="{4E062200-26EE-3F85-49D7-CC9237B2784D}"/>
          </ac:grpSpMkLst>
        </pc:grpChg>
        <pc:grpChg chg="add mod">
          <ac:chgData name="Mathilda Händén" userId="c86d09dc-e4d8-4bba-a0b2-6bb6c20761f9" providerId="ADAL" clId="{844BD9B8-1175-454B-B61B-96735BE701FB}" dt="2022-12-09T12:55:51.881" v="2804" actId="1076"/>
          <ac:grpSpMkLst>
            <pc:docMk/>
            <pc:sldMk cId="3414618431" sldId="3005"/>
            <ac:grpSpMk id="26" creationId="{77B3C717-CBE5-0167-DEAC-22565E3A7803}"/>
          </ac:grpSpMkLst>
        </pc:grpChg>
        <pc:grpChg chg="add mod">
          <ac:chgData name="Mathilda Händén" userId="c86d09dc-e4d8-4bba-a0b2-6bb6c20761f9" providerId="ADAL" clId="{844BD9B8-1175-454B-B61B-96735BE701FB}" dt="2022-12-09T12:55:51.881" v="2804" actId="1076"/>
          <ac:grpSpMkLst>
            <pc:docMk/>
            <pc:sldMk cId="3414618431" sldId="3005"/>
            <ac:grpSpMk id="29" creationId="{29161FF5-CB19-3DC0-3196-9F441D1FD2A2}"/>
          </ac:grpSpMkLst>
        </pc:grpChg>
        <pc:grpChg chg="add mod">
          <ac:chgData name="Mathilda Händén" userId="c86d09dc-e4d8-4bba-a0b2-6bb6c20761f9" providerId="ADAL" clId="{844BD9B8-1175-454B-B61B-96735BE701FB}" dt="2022-12-09T12:55:51.881" v="2804" actId="1076"/>
          <ac:grpSpMkLst>
            <pc:docMk/>
            <pc:sldMk cId="3414618431" sldId="3005"/>
            <ac:grpSpMk id="32" creationId="{1A363B39-803D-A049-18BB-15BE7BEFE32B}"/>
          </ac:grpSpMkLst>
        </pc:grpChg>
        <pc:grpChg chg="add mod">
          <ac:chgData name="Mathilda Händén" userId="c86d09dc-e4d8-4bba-a0b2-6bb6c20761f9" providerId="ADAL" clId="{844BD9B8-1175-454B-B61B-96735BE701FB}" dt="2022-12-09T12:55:51.881" v="2804" actId="1076"/>
          <ac:grpSpMkLst>
            <pc:docMk/>
            <pc:sldMk cId="3414618431" sldId="3005"/>
            <ac:grpSpMk id="36" creationId="{22F08470-5521-E0F5-E46E-7C0C45752E9B}"/>
          </ac:grpSpMkLst>
        </pc:grpChg>
        <pc:picChg chg="mod">
          <ac:chgData name="Mathilda Händén" userId="c86d09dc-e4d8-4bba-a0b2-6bb6c20761f9" providerId="ADAL" clId="{844BD9B8-1175-454B-B61B-96735BE701FB}" dt="2022-12-06T14:28:26.434" v="2365"/>
          <ac:picMkLst>
            <pc:docMk/>
            <pc:sldMk cId="3414618431" sldId="3005"/>
            <ac:picMk id="6" creationId="{ADE7F085-54C7-6525-4BB0-177F7F7289C9}"/>
          </ac:picMkLst>
        </pc:picChg>
        <pc:picChg chg="add del mod ord">
          <ac:chgData name="Mathilda Händén" userId="c86d09dc-e4d8-4bba-a0b2-6bb6c20761f9" providerId="ADAL" clId="{844BD9B8-1175-454B-B61B-96735BE701FB}" dt="2022-12-09T12:58:00.600" v="2813"/>
          <ac:picMkLst>
            <pc:docMk/>
            <pc:sldMk cId="3414618431" sldId="3005"/>
            <ac:picMk id="8" creationId="{BDD252CC-D88C-4102-B5DD-9CD2D83044DA}"/>
          </ac:picMkLst>
        </pc:picChg>
        <pc:picChg chg="mod">
          <ac:chgData name="Mathilda Händén" userId="c86d09dc-e4d8-4bba-a0b2-6bb6c20761f9" providerId="ADAL" clId="{844BD9B8-1175-454B-B61B-96735BE701FB}" dt="2022-12-06T14:28:26.434" v="2365"/>
          <ac:picMkLst>
            <pc:docMk/>
            <pc:sldMk cId="3414618431" sldId="3005"/>
            <ac:picMk id="12" creationId="{3CEEE979-EA3F-60BF-E130-9BF66F86B885}"/>
          </ac:picMkLst>
        </pc:picChg>
        <pc:picChg chg="mod">
          <ac:chgData name="Mathilda Händén" userId="c86d09dc-e4d8-4bba-a0b2-6bb6c20761f9" providerId="ADAL" clId="{844BD9B8-1175-454B-B61B-96735BE701FB}" dt="2022-12-06T14:28:26.434" v="2365"/>
          <ac:picMkLst>
            <pc:docMk/>
            <pc:sldMk cId="3414618431" sldId="3005"/>
            <ac:picMk id="15" creationId="{06C73612-99ED-7226-5FE5-322A03FF8398}"/>
          </ac:picMkLst>
        </pc:picChg>
        <pc:picChg chg="mod">
          <ac:chgData name="Mathilda Händén" userId="c86d09dc-e4d8-4bba-a0b2-6bb6c20761f9" providerId="ADAL" clId="{844BD9B8-1175-454B-B61B-96735BE701FB}" dt="2022-12-06T14:28:26.434" v="2365"/>
          <ac:picMkLst>
            <pc:docMk/>
            <pc:sldMk cId="3414618431" sldId="3005"/>
            <ac:picMk id="18" creationId="{26E0F141-5B11-E431-1ACC-072838A937BC}"/>
          </ac:picMkLst>
        </pc:picChg>
        <pc:picChg chg="del mod topLvl">
          <ac:chgData name="Mathilda Händén" userId="c86d09dc-e4d8-4bba-a0b2-6bb6c20761f9" providerId="ADAL" clId="{844BD9B8-1175-454B-B61B-96735BE701FB}" dt="2022-12-09T12:55:30.406" v="2793" actId="478"/>
          <ac:picMkLst>
            <pc:docMk/>
            <pc:sldMk cId="3414618431" sldId="3005"/>
            <ac:picMk id="25" creationId="{88A1FF6A-2F7A-4DCE-EDA2-487367062D5B}"/>
          </ac:picMkLst>
        </pc:picChg>
        <pc:picChg chg="mod">
          <ac:chgData name="Mathilda Händén" userId="c86d09dc-e4d8-4bba-a0b2-6bb6c20761f9" providerId="ADAL" clId="{844BD9B8-1175-454B-B61B-96735BE701FB}" dt="2022-12-06T14:32:57.484" v="2519"/>
          <ac:picMkLst>
            <pc:docMk/>
            <pc:sldMk cId="3414618431" sldId="3005"/>
            <ac:picMk id="28" creationId="{5576FD0A-13B3-3FE1-3856-194EC1C6B341}"/>
          </ac:picMkLst>
        </pc:picChg>
        <pc:picChg chg="mod">
          <ac:chgData name="Mathilda Händén" userId="c86d09dc-e4d8-4bba-a0b2-6bb6c20761f9" providerId="ADAL" clId="{844BD9B8-1175-454B-B61B-96735BE701FB}" dt="2022-12-06T14:32:57.484" v="2519"/>
          <ac:picMkLst>
            <pc:docMk/>
            <pc:sldMk cId="3414618431" sldId="3005"/>
            <ac:picMk id="31" creationId="{6265EC7E-66B6-2A65-7D65-1CDE579EE07D}"/>
          </ac:picMkLst>
        </pc:picChg>
        <pc:picChg chg="mod">
          <ac:chgData name="Mathilda Händén" userId="c86d09dc-e4d8-4bba-a0b2-6bb6c20761f9" providerId="ADAL" clId="{844BD9B8-1175-454B-B61B-96735BE701FB}" dt="2022-12-06T14:32:57.484" v="2519"/>
          <ac:picMkLst>
            <pc:docMk/>
            <pc:sldMk cId="3414618431" sldId="3005"/>
            <ac:picMk id="34" creationId="{201187DE-F2E7-FF1F-A200-DF60EEE3939C}"/>
          </ac:picMkLst>
        </pc:picChg>
        <pc:picChg chg="mod">
          <ac:chgData name="Mathilda Händén" userId="c86d09dc-e4d8-4bba-a0b2-6bb6c20761f9" providerId="ADAL" clId="{844BD9B8-1175-454B-B61B-96735BE701FB}" dt="2022-12-06T14:33:50.410" v="2543"/>
          <ac:picMkLst>
            <pc:docMk/>
            <pc:sldMk cId="3414618431" sldId="3005"/>
            <ac:picMk id="38" creationId="{03AEB59C-5C07-6B72-7571-0C8F0444ED09}"/>
          </ac:picMkLst>
        </pc:picChg>
        <pc:picChg chg="add del mod ord">
          <ac:chgData name="Mathilda Händén" userId="c86d09dc-e4d8-4bba-a0b2-6bb6c20761f9" providerId="ADAL" clId="{844BD9B8-1175-454B-B61B-96735BE701FB}" dt="2022-12-06T14:34:59.468" v="2578" actId="478"/>
          <ac:picMkLst>
            <pc:docMk/>
            <pc:sldMk cId="3414618431" sldId="3005"/>
            <ac:picMk id="39" creationId="{736C618C-2663-501D-CCE3-8331723A9B4C}"/>
          </ac:picMkLst>
        </pc:picChg>
      </pc:sldChg>
      <pc:sldChg chg="addSp delSp modSp mod delAnim modAnim">
        <pc:chgData name="Mathilda Händén" userId="c86d09dc-e4d8-4bba-a0b2-6bb6c20761f9" providerId="ADAL" clId="{844BD9B8-1175-454B-B61B-96735BE701FB}" dt="2022-12-12T12:17:42.075" v="2893" actId="478"/>
        <pc:sldMkLst>
          <pc:docMk/>
          <pc:sldMk cId="14922809" sldId="3006"/>
        </pc:sldMkLst>
        <pc:spChg chg="mod">
          <ac:chgData name="Mathilda Händén" userId="c86d09dc-e4d8-4bba-a0b2-6bb6c20761f9" providerId="ADAL" clId="{844BD9B8-1175-454B-B61B-96735BE701FB}" dt="2022-12-09T13:00:58.606" v="2865" actId="1076"/>
          <ac:spMkLst>
            <pc:docMk/>
            <pc:sldMk cId="14922809" sldId="3006"/>
            <ac:spMk id="2" creationId="{C27D2234-10FC-2463-38E0-7DB58ACF4E67}"/>
          </ac:spMkLst>
        </pc:spChg>
        <pc:spChg chg="add del mod">
          <ac:chgData name="Mathilda Händén" userId="c86d09dc-e4d8-4bba-a0b2-6bb6c20761f9" providerId="ADAL" clId="{844BD9B8-1175-454B-B61B-96735BE701FB}" dt="2022-12-09T13:00:45.120" v="2863" actId="478"/>
          <ac:spMkLst>
            <pc:docMk/>
            <pc:sldMk cId="14922809" sldId="3006"/>
            <ac:spMk id="3" creationId="{096E5235-69AC-9835-E199-3E3AFD30C266}"/>
          </ac:spMkLst>
        </pc:spChg>
        <pc:spChg chg="add mod">
          <ac:chgData name="Mathilda Händén" userId="c86d09dc-e4d8-4bba-a0b2-6bb6c20761f9" providerId="ADAL" clId="{844BD9B8-1175-454B-B61B-96735BE701FB}" dt="2022-12-09T13:00:58.606" v="2865" actId="1076"/>
          <ac:spMkLst>
            <pc:docMk/>
            <pc:sldMk cId="14922809" sldId="3006"/>
            <ac:spMk id="4" creationId="{677E47EE-8938-00FE-289E-60EE01085AAB}"/>
          </ac:spMkLst>
        </pc:spChg>
        <pc:spChg chg="add mod">
          <ac:chgData name="Mathilda Händén" userId="c86d09dc-e4d8-4bba-a0b2-6bb6c20761f9" providerId="ADAL" clId="{844BD9B8-1175-454B-B61B-96735BE701FB}" dt="2022-12-09T13:00:58.606" v="2865" actId="1076"/>
          <ac:spMkLst>
            <pc:docMk/>
            <pc:sldMk cId="14922809" sldId="3006"/>
            <ac:spMk id="5" creationId="{48A0F74E-1BAD-296F-83C1-022D18BE5610}"/>
          </ac:spMkLst>
        </pc:spChg>
        <pc:picChg chg="add del mod ord">
          <ac:chgData name="Mathilda Händén" userId="c86d09dc-e4d8-4bba-a0b2-6bb6c20761f9" providerId="ADAL" clId="{844BD9B8-1175-454B-B61B-96735BE701FB}" dt="2022-12-09T13:02:08.632" v="2874" actId="478"/>
          <ac:picMkLst>
            <pc:docMk/>
            <pc:sldMk cId="14922809" sldId="3006"/>
            <ac:picMk id="6" creationId="{2F7F9859-C0EA-4E89-8661-A3348A7AA953}"/>
          </ac:picMkLst>
        </pc:picChg>
        <pc:picChg chg="add del mod ord">
          <ac:chgData name="Mathilda Händén" userId="c86d09dc-e4d8-4bba-a0b2-6bb6c20761f9" providerId="ADAL" clId="{844BD9B8-1175-454B-B61B-96735BE701FB}" dt="2022-12-12T12:17:42.075" v="2893" actId="478"/>
          <ac:picMkLst>
            <pc:docMk/>
            <pc:sldMk cId="14922809" sldId="3006"/>
            <ac:picMk id="7" creationId="{B1395639-C15F-3FCF-DDEA-3406A6D5E24E}"/>
          </ac:picMkLst>
        </pc:picChg>
      </pc:sldChg>
      <pc:sldChg chg="addSp delSp modSp add del mod delAnim">
        <pc:chgData name="Mathilda Händén" userId="c86d09dc-e4d8-4bba-a0b2-6bb6c20761f9" providerId="ADAL" clId="{844BD9B8-1175-454B-B61B-96735BE701FB}" dt="2022-12-12T12:52:05.895" v="3880" actId="47"/>
        <pc:sldMkLst>
          <pc:docMk/>
          <pc:sldMk cId="4161217847" sldId="3008"/>
        </pc:sldMkLst>
        <pc:spChg chg="add del">
          <ac:chgData name="Mathilda Händén" userId="c86d09dc-e4d8-4bba-a0b2-6bb6c20761f9" providerId="ADAL" clId="{844BD9B8-1175-454B-B61B-96735BE701FB}" dt="2022-12-12T12:47:40.041" v="3796" actId="478"/>
          <ac:spMkLst>
            <pc:docMk/>
            <pc:sldMk cId="4161217847" sldId="3008"/>
            <ac:spMk id="10" creationId="{9E717E3F-2507-88FF-1569-055AEA733765}"/>
          </ac:spMkLst>
        </pc:spChg>
        <pc:spChg chg="add del mod">
          <ac:chgData name="Mathilda Händén" userId="c86d09dc-e4d8-4bba-a0b2-6bb6c20761f9" providerId="ADAL" clId="{844BD9B8-1175-454B-B61B-96735BE701FB}" dt="2022-12-12T12:51:09.729" v="3865" actId="21"/>
          <ac:spMkLst>
            <pc:docMk/>
            <pc:sldMk cId="4161217847" sldId="3008"/>
            <ac:spMk id="11" creationId="{D15223CF-D4C5-C431-7372-A40410FD9A14}"/>
          </ac:spMkLst>
        </pc:spChg>
        <pc:spChg chg="add mod">
          <ac:chgData name="Mathilda Händén" userId="c86d09dc-e4d8-4bba-a0b2-6bb6c20761f9" providerId="ADAL" clId="{844BD9B8-1175-454B-B61B-96735BE701FB}" dt="2022-12-12T12:51:55.633" v="3879" actId="1076"/>
          <ac:spMkLst>
            <pc:docMk/>
            <pc:sldMk cId="4161217847" sldId="3008"/>
            <ac:spMk id="13" creationId="{1286216B-4055-B3C9-78EC-A8A0AE267FBE}"/>
          </ac:spMkLst>
        </pc:spChg>
        <pc:spChg chg="add mod">
          <ac:chgData name="Mathilda Händén" userId="c86d09dc-e4d8-4bba-a0b2-6bb6c20761f9" providerId="ADAL" clId="{844BD9B8-1175-454B-B61B-96735BE701FB}" dt="2022-12-12T12:51:18.493" v="3869" actId="1076"/>
          <ac:spMkLst>
            <pc:docMk/>
            <pc:sldMk cId="4161217847" sldId="3008"/>
            <ac:spMk id="14" creationId="{4A05B592-1137-C3E3-D9E0-F2E6572E8CFA}"/>
          </ac:spMkLst>
        </pc:spChg>
        <pc:spChg chg="add mod">
          <ac:chgData name="Mathilda Händén" userId="c86d09dc-e4d8-4bba-a0b2-6bb6c20761f9" providerId="ADAL" clId="{844BD9B8-1175-454B-B61B-96735BE701FB}" dt="2022-12-12T12:51:24.984" v="3872" actId="1076"/>
          <ac:spMkLst>
            <pc:docMk/>
            <pc:sldMk cId="4161217847" sldId="3008"/>
            <ac:spMk id="15" creationId="{8416652E-DD68-5E8F-8C6C-A1F5DDBDC28B}"/>
          </ac:spMkLst>
        </pc:spChg>
        <pc:spChg chg="add mod">
          <ac:chgData name="Mathilda Händén" userId="c86d09dc-e4d8-4bba-a0b2-6bb6c20761f9" providerId="ADAL" clId="{844BD9B8-1175-454B-B61B-96735BE701FB}" dt="2022-12-12T12:51:32.573" v="3874" actId="1076"/>
          <ac:spMkLst>
            <pc:docMk/>
            <pc:sldMk cId="4161217847" sldId="3008"/>
            <ac:spMk id="18" creationId="{ABCA3515-9188-081C-C4F9-29E435E35D91}"/>
          </ac:spMkLst>
        </pc:spChg>
        <pc:spChg chg="add mod ord">
          <ac:chgData name="Mathilda Händén" userId="c86d09dc-e4d8-4bba-a0b2-6bb6c20761f9" providerId="ADAL" clId="{844BD9B8-1175-454B-B61B-96735BE701FB}" dt="2022-12-12T12:51:50.044" v="3878" actId="167"/>
          <ac:spMkLst>
            <pc:docMk/>
            <pc:sldMk cId="4161217847" sldId="3008"/>
            <ac:spMk id="20" creationId="{EADA3FE3-44E2-8A1E-4379-1FAFB6914903}"/>
          </ac:spMkLst>
        </pc:spChg>
        <pc:picChg chg="del">
          <ac:chgData name="Mathilda Händén" userId="c86d09dc-e4d8-4bba-a0b2-6bb6c20761f9" providerId="ADAL" clId="{844BD9B8-1175-454B-B61B-96735BE701FB}" dt="2022-12-12T12:45:55.785" v="3773" actId="478"/>
          <ac:picMkLst>
            <pc:docMk/>
            <pc:sldMk cId="4161217847" sldId="3008"/>
            <ac:picMk id="2" creationId="{C45200AC-5C04-FDB4-AAAE-6E0F523862F4}"/>
          </ac:picMkLst>
        </pc:picChg>
        <pc:picChg chg="add del mod">
          <ac:chgData name="Mathilda Händén" userId="c86d09dc-e4d8-4bba-a0b2-6bb6c20761f9" providerId="ADAL" clId="{844BD9B8-1175-454B-B61B-96735BE701FB}" dt="2022-12-12T12:50:41.459" v="3857" actId="21"/>
          <ac:picMkLst>
            <pc:docMk/>
            <pc:sldMk cId="4161217847" sldId="3008"/>
            <ac:picMk id="3" creationId="{2D2AB066-F501-4DB0-D1A9-7D18B74111AC}"/>
          </ac:picMkLst>
        </pc:picChg>
        <pc:picChg chg="add del mod">
          <ac:chgData name="Mathilda Händén" userId="c86d09dc-e4d8-4bba-a0b2-6bb6c20761f9" providerId="ADAL" clId="{844BD9B8-1175-454B-B61B-96735BE701FB}" dt="2022-12-12T12:49:42.261" v="3825" actId="21"/>
          <ac:picMkLst>
            <pc:docMk/>
            <pc:sldMk cId="4161217847" sldId="3008"/>
            <ac:picMk id="6" creationId="{86070B02-7E36-A494-8CE7-10DD74D5AC98}"/>
          </ac:picMkLst>
        </pc:picChg>
        <pc:picChg chg="add del mod">
          <ac:chgData name="Mathilda Händén" userId="c86d09dc-e4d8-4bba-a0b2-6bb6c20761f9" providerId="ADAL" clId="{844BD9B8-1175-454B-B61B-96735BE701FB}" dt="2022-12-12T12:48:52.957" v="3808" actId="21"/>
          <ac:picMkLst>
            <pc:docMk/>
            <pc:sldMk cId="4161217847" sldId="3008"/>
            <ac:picMk id="7" creationId="{F416B600-66B4-B0DA-B2FC-DC2C1AC8B9D5}"/>
          </ac:picMkLst>
        </pc:picChg>
        <pc:picChg chg="add del mod">
          <ac:chgData name="Mathilda Händén" userId="c86d09dc-e4d8-4bba-a0b2-6bb6c20761f9" providerId="ADAL" clId="{844BD9B8-1175-454B-B61B-96735BE701FB}" dt="2022-12-12T12:50:56.817" v="3860" actId="21"/>
          <ac:picMkLst>
            <pc:docMk/>
            <pc:sldMk cId="4161217847" sldId="3008"/>
            <ac:picMk id="8" creationId="{19FFD542-938D-E30E-45D4-BFB04E4BCAEF}"/>
          </ac:picMkLst>
        </pc:picChg>
        <pc:picChg chg="add del mod">
          <ac:chgData name="Mathilda Händén" userId="c86d09dc-e4d8-4bba-a0b2-6bb6c20761f9" providerId="ADAL" clId="{844BD9B8-1175-454B-B61B-96735BE701FB}" dt="2022-12-12T12:48:01.086" v="3801" actId="21"/>
          <ac:picMkLst>
            <pc:docMk/>
            <pc:sldMk cId="4161217847" sldId="3008"/>
            <ac:picMk id="9" creationId="{FC89E773-62F3-19B1-71E0-EFF3AAF89AC9}"/>
          </ac:picMkLst>
        </pc:picChg>
        <pc:picChg chg="add del mod">
          <ac:chgData name="Mathilda Händén" userId="c86d09dc-e4d8-4bba-a0b2-6bb6c20761f9" providerId="ADAL" clId="{844BD9B8-1175-454B-B61B-96735BE701FB}" dt="2022-12-12T12:48:33.628" v="3804"/>
          <ac:picMkLst>
            <pc:docMk/>
            <pc:sldMk cId="4161217847" sldId="3008"/>
            <ac:picMk id="12" creationId="{32CA2113-95BA-0900-0360-D2547E25CFE7}"/>
          </ac:picMkLst>
        </pc:picChg>
        <pc:picChg chg="add del">
          <ac:chgData name="Mathilda Händén" userId="c86d09dc-e4d8-4bba-a0b2-6bb6c20761f9" providerId="ADAL" clId="{844BD9B8-1175-454B-B61B-96735BE701FB}" dt="2022-12-12T12:49:25.726" v="3821" actId="21"/>
          <ac:picMkLst>
            <pc:docMk/>
            <pc:sldMk cId="4161217847" sldId="3008"/>
            <ac:picMk id="16" creationId="{C97249AD-A937-D3B4-F80C-F79C28CE20EC}"/>
          </ac:picMkLst>
        </pc:picChg>
        <pc:picChg chg="add del mod">
          <ac:chgData name="Mathilda Händén" userId="c86d09dc-e4d8-4bba-a0b2-6bb6c20761f9" providerId="ADAL" clId="{844BD9B8-1175-454B-B61B-96735BE701FB}" dt="2022-12-12T12:50:16.414" v="3844" actId="21"/>
          <ac:picMkLst>
            <pc:docMk/>
            <pc:sldMk cId="4161217847" sldId="3008"/>
            <ac:picMk id="17" creationId="{73BD016B-A538-8471-5707-FB6094781727}"/>
          </ac:picMkLst>
        </pc:picChg>
        <pc:picChg chg="add del mod">
          <ac:chgData name="Mathilda Händén" userId="c86d09dc-e4d8-4bba-a0b2-6bb6c20761f9" providerId="ADAL" clId="{844BD9B8-1175-454B-B61B-96735BE701FB}" dt="2022-12-12T12:49:55.836" v="3833" actId="478"/>
          <ac:picMkLst>
            <pc:docMk/>
            <pc:sldMk cId="4161217847" sldId="3008"/>
            <ac:picMk id="19" creationId="{6DC64529-5A23-864C-DC18-AD788F472B0B}"/>
          </ac:picMkLst>
        </pc:picChg>
        <pc:picChg chg="mod">
          <ac:chgData name="Mathilda Händén" userId="c86d09dc-e4d8-4bba-a0b2-6bb6c20761f9" providerId="ADAL" clId="{844BD9B8-1175-454B-B61B-96735BE701FB}" dt="2022-12-12T12:51:20.210" v="3871" actId="1076"/>
          <ac:picMkLst>
            <pc:docMk/>
            <pc:sldMk cId="4161217847" sldId="3008"/>
            <ac:picMk id="34" creationId="{A26A4949-7E4F-58BB-C8F0-ABC1D329C92B}"/>
          </ac:picMkLst>
        </pc:picChg>
      </pc:sldChg>
    </pc:docChg>
  </pc:docChgLst>
</pc:chgInfo>
</file>

<file path=ppt/comments/modernComment_C2B_7D41BB99.xml><?xml version="1.0" encoding="utf-8"?>
<p188:cmLst xmlns:a="http://schemas.openxmlformats.org/drawingml/2006/main" xmlns:r="http://schemas.openxmlformats.org/officeDocument/2006/relationships" xmlns:p188="http://schemas.microsoft.com/office/powerpoint/2018/8/main">
  <p188:cm id="{994C8EE1-CC95-4B31-BFA5-B98604E65499}" authorId="{0C288842-70B0-1328-071B-D18282E0BC37}" created="2023-04-24T14:10:57.014">
    <ac:deMkLst xmlns:ac="http://schemas.microsoft.com/office/drawing/2013/main/command">
      <pc:docMk xmlns:pc="http://schemas.microsoft.com/office/powerpoint/2013/main/command"/>
      <pc:sldMk xmlns:pc="http://schemas.microsoft.com/office/powerpoint/2013/main/command" cId="2101459865" sldId="3115"/>
      <ac:spMk id="9" creationId="{D8C8B8D0-16DB-A75C-6041-E0E430F8C74B}"/>
    </ac:deMkLst>
    <p188:txBody>
      <a:bodyPr/>
      <a:lstStyle/>
      <a:p>
        <a:r>
          <a:rPr lang="sv-SE"/>
          <a:t>Då är denna slide klar [@Danijel Goga]  ☺️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84151C92-F046-4063-95D6-34F313B71B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80C49530-FFC5-4A87-8A80-9E07CFDCD8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928FD5-ADE3-4500-B26B-A2A9F8A80EC7}" type="datetimeFigureOut">
              <a:rPr lang="sv-SE" smtClean="0"/>
              <a:t>2023-09-13</a:t>
            </a:fld>
            <a:endParaRPr lang="sv-SE"/>
          </a:p>
        </p:txBody>
      </p:sp>
      <p:sp>
        <p:nvSpPr>
          <p:cNvPr id="4" name="Platshållare för sidfot 3">
            <a:extLst>
              <a:ext uri="{FF2B5EF4-FFF2-40B4-BE49-F238E27FC236}">
                <a16:creationId xmlns:a16="http://schemas.microsoft.com/office/drawing/2014/main" id="{65F37A9E-58BD-4230-A644-2873F4169E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DD70A781-7C2A-4919-88E7-524D00CF3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D08D6-92A4-4339-BA8F-1B9EF5A27C68}" type="slidenum">
              <a:rPr lang="sv-SE" smtClean="0"/>
              <a:t>‹#›</a:t>
            </a:fld>
            <a:endParaRPr lang="sv-SE"/>
          </a:p>
        </p:txBody>
      </p:sp>
    </p:spTree>
    <p:extLst>
      <p:ext uri="{BB962C8B-B14F-4D97-AF65-F5344CB8AC3E}">
        <p14:creationId xmlns:p14="http://schemas.microsoft.com/office/powerpoint/2010/main" val="29277662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B7EF7-4ECE-4692-87F9-570CFAB505AA}" type="datetimeFigureOut">
              <a:rPr lang="sv-SE" smtClean="0"/>
              <a:t>2023-09-13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ED929-20BD-403B-B1D5-2BA0E04EB407}" type="slidenum">
              <a:rPr lang="sv-SE" smtClean="0"/>
              <a:t>‹#›</a:t>
            </a:fld>
            <a:endParaRPr lang="sv-SE"/>
          </a:p>
        </p:txBody>
      </p:sp>
    </p:spTree>
    <p:extLst>
      <p:ext uri="{BB962C8B-B14F-4D97-AF65-F5344CB8AC3E}">
        <p14:creationId xmlns:p14="http://schemas.microsoft.com/office/powerpoint/2010/main" val="18700089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health-topics/health-workforce#tab=tab_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ho.int/news/item/06-05-2022-who-launches-first-ever-global-report-on-infection-prevention-and-contro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ihi.org/Topics/PressureInjuryPrevention/Pages/default.aspx"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ader.elsevier.com/reader/sd/pii/S0020748922000207?token=EE9E6F77238E1ED17E1E98ACB0FFE1F1A25E8F1F61BEB08D0F11AFDE8A02FB8F8ED091B701D982E7F75C2566714DBB6C&amp;originRegion=eu-west-1&amp;originCreation=2023022408195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hqsc.govt.nz/assets/Our-work/System-safety/Reducing-harm/Pressure-injury/Publications-resources/KPMG-pressure-injury-report-Jan-2016.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Occupational_therapis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a:t>
            </a:fld>
            <a:endParaRPr lang="sv-SE"/>
          </a:p>
        </p:txBody>
      </p:sp>
    </p:spTree>
    <p:extLst>
      <p:ext uri="{BB962C8B-B14F-4D97-AF65-F5344CB8AC3E}">
        <p14:creationId xmlns:p14="http://schemas.microsoft.com/office/powerpoint/2010/main" val="4174532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noProof="0" dirty="0">
                <a:effectLst/>
                <a:latin typeface="Segoe UI Web (West European)"/>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50" noProof="0" dirty="0">
                <a:effectLst/>
                <a:latin typeface="Segoe UI Web (West European)"/>
              </a:rPr>
              <a:t>In a laboratory study performed at the University of Southampton, the Pulsating mode was compared with both the traditional alternating mode and the constant low pressure mode.</a:t>
            </a:r>
          </a:p>
          <a:p>
            <a:endParaRPr lang="en-AU" sz="200" noProof="0" dirty="0"/>
          </a:p>
          <a:p>
            <a:r>
              <a:rPr lang="en-AU" sz="200" b="1" noProof="0" dirty="0"/>
              <a:t>Method:</a:t>
            </a:r>
          </a:p>
          <a:p>
            <a:r>
              <a:rPr lang="en-AU" sz="200" b="0" noProof="0" dirty="0"/>
              <a:t>The study included 12 volunteer participants who took various positions where transcutaneous tissue pressure, oxygen and carbon dioxide pressure were measured, </a:t>
            </a:r>
            <a:r>
              <a:rPr lang="en-US" sz="200" b="0" noProof="0" dirty="0"/>
              <a:t>while the volunteer was lying on a </a:t>
            </a:r>
            <a:r>
              <a:rPr lang="en-US" sz="800" b="0" dirty="0"/>
              <a:t>support surface</a:t>
            </a:r>
            <a:r>
              <a:rPr lang="en-US" sz="200" b="0" noProof="0" dirty="0"/>
              <a:t> using pulsating mode, alternating mode and constant low pressure. </a:t>
            </a:r>
            <a:endParaRPr lang="en-AU" sz="200" b="0" noProof="0" dirty="0"/>
          </a:p>
          <a:p>
            <a:endParaRPr lang="en-AU" sz="200" b="0" noProof="0" dirty="0"/>
          </a:p>
          <a:p>
            <a:r>
              <a:rPr lang="en-AU" sz="200" b="1" noProof="0" dirty="0"/>
              <a:t>Result:</a:t>
            </a:r>
            <a:endParaRPr lang="en-AU" sz="200" b="0" noProof="0" dirty="0"/>
          </a:p>
          <a:p>
            <a:pPr fontAlgn="base">
              <a:defRPr/>
            </a:pPr>
            <a:r>
              <a:rPr lang="en-AU" sz="700" b="0" noProof="0" dirty="0"/>
              <a:t>The result of the study showed that the most effective way to maintain good blood flow in tissues, was the pulsating mode</a:t>
            </a:r>
            <a:r>
              <a:rPr lang="en-AU" sz="700" b="0" baseline="30000" noProof="0" dirty="0"/>
              <a:t>(13)</a:t>
            </a:r>
            <a:r>
              <a:rPr lang="en-AU" sz="700" b="0" baseline="0" noProof="0" dirty="0"/>
              <a:t>, </a:t>
            </a:r>
            <a:r>
              <a:rPr lang="en-US" sz="700" b="0" baseline="0" noProof="0" dirty="0"/>
              <a:t>as small changes were shown in tissue pressure.</a:t>
            </a:r>
            <a:r>
              <a:rPr lang="en-US" sz="700" dirty="0"/>
              <a:t> 
</a:t>
            </a:r>
            <a:endParaRPr lang="en-AU" sz="7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AU" sz="700" b="1" noProof="0" dirty="0"/>
              <a:t>The results of the study are relevant for CuroCell</a:t>
            </a:r>
            <a:r>
              <a:rPr lang="sv-SE" sz="800" b="0" i="0" u="none" strike="noStrike" baseline="0" noProof="0" dirty="0">
                <a:sym typeface="Wingdings" panose="05000000000000000000" pitchFamily="2" charset="2"/>
              </a:rPr>
              <a:t>®</a:t>
            </a:r>
            <a:r>
              <a:rPr lang="en-AU" sz="700" b="1" noProof="0" dirty="0"/>
              <a:t> A4 and CuroCell</a:t>
            </a:r>
            <a:r>
              <a:rPr lang="sv-SE" sz="800" b="0" i="0" u="none" strike="noStrike" baseline="0" noProof="0" dirty="0">
                <a:sym typeface="Wingdings" panose="05000000000000000000" pitchFamily="2" charset="2"/>
              </a:rPr>
              <a:t>®</a:t>
            </a:r>
            <a:r>
              <a:rPr lang="en-AU" sz="700" b="1" noProof="0" dirty="0"/>
              <a:t> IQ, as the products are equivalent defined in the Medical </a:t>
            </a:r>
            <a:r>
              <a:rPr lang="en-AU" sz="700" b="1" dirty="0"/>
              <a:t>Device</a:t>
            </a:r>
            <a:r>
              <a:rPr lang="en-AU" sz="700" b="1" noProof="0" dirty="0"/>
              <a:t> Regulation (MDR).</a:t>
            </a:r>
            <a:r>
              <a:rPr lang="en-AU" sz="700" b="1" dirty="0"/>
              <a:t> </a:t>
            </a:r>
            <a:endParaRPr lang="en-AU" sz="700" b="1" noProof="0" dirty="0"/>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Technical: </a:t>
            </a:r>
            <a:r>
              <a:rPr lang="en-AU" sz="1800" b="0" i="0" u="none" strike="noStrike" baseline="0" dirty="0">
                <a:solidFill>
                  <a:srgbClr val="000000"/>
                </a:solidFill>
                <a:latin typeface="Calibri" panose="020F0502020204030204" pitchFamily="34" charset="0"/>
              </a:rPr>
              <a:t>the same software-controlled automation incl. pulsating mode.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Biological: </a:t>
            </a:r>
            <a:r>
              <a:rPr lang="en-AU" sz="1800" b="0" i="0" u="none" strike="noStrike" baseline="0" dirty="0">
                <a:solidFill>
                  <a:srgbClr val="000000"/>
                </a:solidFill>
                <a:latin typeface="Calibri" panose="020F0502020204030204" pitchFamily="34" charset="0"/>
              </a:rPr>
              <a:t>the same material in the </a:t>
            </a:r>
            <a:r>
              <a:rPr lang="en-US" sz="1800" b="0" dirty="0"/>
              <a:t>support surface</a:t>
            </a:r>
            <a:r>
              <a:rPr lang="en-AU" sz="1800" b="0" i="0" u="none" strike="noStrike" baseline="0" dirty="0">
                <a:solidFill>
                  <a:srgbClr val="000000"/>
                </a:solidFill>
                <a:latin typeface="Calibri" panose="020F0502020204030204" pitchFamily="34" charset="0"/>
              </a:rPr>
              <a:t> in contact with the patient's skin.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Clinical:</a:t>
            </a:r>
            <a:r>
              <a:rPr lang="en-AU" sz="1800" b="0" i="0" u="none" strike="noStrike" baseline="0" dirty="0">
                <a:solidFill>
                  <a:srgbClr val="000000"/>
                </a:solidFill>
                <a:latin typeface="Calibri" panose="020F0502020204030204" pitchFamily="34" charset="0"/>
              </a:rPr>
              <a:t> the products are intended for the same clinical indication, as an aid in the prevention and treatment of pressure ulcers up to category II-IV.</a:t>
            </a:r>
            <a:endParaRPr lang="en-AU" sz="700" b="0" noProof="0" dirty="0"/>
          </a:p>
          <a:p>
            <a:pPr algn="l"/>
            <a:endParaRPr lang="en-AU" sz="1800" b="0" i="0" u="none" strike="noStrike" baseline="0" dirty="0">
              <a:solidFill>
                <a:srgbClr val="000000"/>
              </a:solidFill>
              <a:latin typeface="Circular Std"/>
            </a:endParaRPr>
          </a:p>
          <a:p>
            <a:r>
              <a:rPr lang="en-AU" sz="1800" b="0" i="0" u="none" strike="noStrike" baseline="30000" dirty="0">
                <a:solidFill>
                  <a:srgbClr val="393B3E"/>
                </a:solidFill>
                <a:latin typeface="Circular Std"/>
              </a:rPr>
              <a:t>(12) </a:t>
            </a:r>
            <a:r>
              <a:rPr lang="en-AU" sz="1800" b="0" i="1" u="none" strike="noStrike" baseline="0" dirty="0">
                <a:solidFill>
                  <a:srgbClr val="393B3E"/>
                </a:solidFill>
                <a:latin typeface="Circular Std"/>
              </a:rPr>
              <a:t>Worsley P, Dr </a:t>
            </a:r>
            <a:r>
              <a:rPr lang="en-AU" sz="1800" b="0" i="1" u="none" strike="noStrike" baseline="0" dirty="0" err="1">
                <a:solidFill>
                  <a:srgbClr val="393B3E"/>
                </a:solidFill>
                <a:latin typeface="Circular Std"/>
              </a:rPr>
              <a:t>Bostan</a:t>
            </a:r>
            <a:r>
              <a:rPr lang="en-AU" sz="1800" b="0" i="1" u="none" strike="noStrike" baseline="0" dirty="0">
                <a:solidFill>
                  <a:srgbClr val="393B3E"/>
                </a:solidFill>
                <a:latin typeface="Circular Std"/>
              </a:rPr>
              <a:t> L., Bader D. Investigation of the biomechanical and physiological responses to prolonged lying postures during three mattress modes. Report from University of Southampton, 2018.</a:t>
            </a:r>
            <a:r>
              <a:rPr lang="en-AU" sz="1800" i="1" dirty="0">
                <a:solidFill>
                  <a:srgbClr val="393B3E"/>
                </a:solidFill>
                <a:latin typeface="Circular Std"/>
              </a:rPr>
              <a:t> </a:t>
            </a:r>
            <a:endParaRPr lang="en-AU" sz="1800" b="0" i="1" u="none" strike="noStrike" baseline="0" dirty="0">
              <a:solidFill>
                <a:srgbClr val="393B3E"/>
              </a:solidFill>
              <a:latin typeface="Circular Std"/>
            </a:endParaRPr>
          </a:p>
          <a:p>
            <a:endParaRPr lang="en-AU" sz="1800" b="0" i="1" u="none" strike="noStrike" baseline="0" noProof="0" dirty="0">
              <a:solidFill>
                <a:srgbClr val="393B3E"/>
              </a:solidFill>
              <a:latin typeface="Circular Std"/>
            </a:endParaRP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10</a:t>
            </a:fld>
            <a:endParaRPr lang="sv-SE"/>
          </a:p>
        </p:txBody>
      </p:sp>
    </p:spTree>
    <p:extLst>
      <p:ext uri="{BB962C8B-B14F-4D97-AF65-F5344CB8AC3E}">
        <p14:creationId xmlns:p14="http://schemas.microsoft.com/office/powerpoint/2010/main" val="26347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fontAlgn="base">
              <a:lnSpc>
                <a:spcPct val="200000"/>
              </a:lnSpc>
              <a:buFont typeface="Arial" panose="020B0604020202020204" pitchFamily="34" charset="0"/>
              <a:buNone/>
            </a:pPr>
            <a:r>
              <a:rPr lang="en-AU" sz="1200" b="1" noProof="0" dirty="0">
                <a:latin typeface="Arial" panose="020B0604020202020204" pitchFamily="34" charset="0"/>
                <a:cs typeface="Arial" panose="020B0604020202020204" pitchFamily="34" charset="0"/>
              </a:rPr>
              <a:t>Background</a:t>
            </a:r>
          </a:p>
          <a:p>
            <a:pPr marL="0" indent="0" fontAlgn="base">
              <a:lnSpc>
                <a:spcPct val="200000"/>
              </a:lnSpc>
              <a:buFont typeface="Arial" panose="020B0604020202020204" pitchFamily="34" charset="0"/>
              <a:buNone/>
            </a:pPr>
            <a:r>
              <a:rPr lang="en-AU" sz="1200" b="0" noProof="0" dirty="0">
                <a:latin typeface="Arial" panose="020B0604020202020204" pitchFamily="34" charset="0"/>
                <a:cs typeface="Arial" panose="020B0604020202020204" pitchFamily="34" charset="0"/>
              </a:rPr>
              <a:t>The clinical effect of the pulsating mode has been investigated in a clinical study, performed at Ghent University.</a:t>
            </a:r>
          </a:p>
          <a:p>
            <a:pPr>
              <a:lnSpc>
                <a:spcPct val="107000"/>
              </a:lnSpc>
              <a:spcBef>
                <a:spcPts val="1200"/>
              </a:spcBef>
              <a:spcAft>
                <a:spcPts val="800"/>
              </a:spcAft>
            </a:pPr>
            <a:r>
              <a:rPr lang="en-AU" sz="1800" noProof="0" dirty="0">
                <a:effectLst/>
                <a:latin typeface="Calibri" panose="020F0502020204030204" pitchFamily="34" charset="0"/>
                <a:ea typeface="Calibri" panose="020F0502020204030204" pitchFamily="34" charset="0"/>
                <a:cs typeface="Arial" panose="020B0604020202020204" pitchFamily="34" charset="0"/>
              </a:rPr>
              <a:t>The primary scientific objectives in this clinical study was to measure: </a:t>
            </a:r>
          </a:p>
          <a:p>
            <a:pPr marL="342900" lvl="0" indent="-342900">
              <a:lnSpc>
                <a:spcPct val="107000"/>
              </a:lnSpc>
              <a:buFont typeface="Symbol" panose="05050102010706020507" pitchFamily="18" charset="2"/>
              <a:buChar char=""/>
            </a:pPr>
            <a:r>
              <a:rPr lang="en-AU" sz="1800" b="0" i="0" u="none" strike="noStrike" baseline="0" noProof="0" dirty="0">
                <a:solidFill>
                  <a:srgbClr val="000000"/>
                </a:solidFill>
                <a:latin typeface="Calibri" panose="020F0502020204030204" pitchFamily="34" charset="0"/>
              </a:rPr>
              <a:t>Cumulative incidence of pressure ulcers, categories II-IV, when using an automatic pulsating system (CuroCell</a:t>
            </a:r>
            <a:r>
              <a:rPr lang="sv-SE" sz="1800" b="0" i="0" u="none" strike="noStrike" baseline="0" noProof="0" dirty="0">
                <a:sym typeface="Wingdings" panose="05000000000000000000" pitchFamily="2" charset="2"/>
              </a:rPr>
              <a:t>®</a:t>
            </a:r>
            <a:r>
              <a:rPr lang="en-AU" sz="1800" b="0" i="0" u="none" strike="noStrike" baseline="0" noProof="0" dirty="0">
                <a:solidFill>
                  <a:srgbClr val="000000"/>
                </a:solidFill>
                <a:latin typeface="Calibri" panose="020F0502020204030204" pitchFamily="34" charset="0"/>
              </a:rPr>
              <a:t> A4 CX20).</a:t>
            </a:r>
          </a:p>
          <a:p>
            <a:pPr marL="342900" lvl="0" indent="-342900">
              <a:lnSpc>
                <a:spcPct val="107000"/>
              </a:lnSpc>
              <a:buFont typeface="Symbol" panose="05050102010706020507" pitchFamily="18" charset="2"/>
              <a:buChar char=""/>
            </a:pPr>
            <a:r>
              <a:rPr lang="en-AU" sz="1800" b="0" i="0" u="none" strike="noStrike" baseline="0" noProof="0" dirty="0">
                <a:solidFill>
                  <a:srgbClr val="000000"/>
                </a:solidFill>
                <a:latin typeface="Calibri" panose="020F0502020204030204" pitchFamily="34" charset="0"/>
              </a:rPr>
              <a:t>Healing/development of pressure ulcers category III-IV in the pelvic area, for care recipients living in nursing homes and who already had pressure ulcers by the start of the study.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fontAlgn="base">
              <a:lnSpc>
                <a:spcPct val="200000"/>
              </a:lnSpc>
              <a:buFont typeface="Arial" panose="020B0604020202020204" pitchFamily="34" charset="0"/>
              <a:buNone/>
            </a:pPr>
            <a:endParaRPr lang="en-AU" sz="1200" b="1"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r>
              <a:rPr lang="en-AU" sz="1200" b="1" dirty="0">
                <a:latin typeface="Arial" panose="020B0604020202020204" pitchFamily="34" charset="0"/>
                <a:cs typeface="Arial" panose="020B0604020202020204" pitchFamily="34" charset="0"/>
              </a:rPr>
              <a:t>Method:</a:t>
            </a:r>
          </a:p>
          <a:p>
            <a:pPr marL="171450" indent="-171450" fontAlgn="base">
              <a:lnSpc>
                <a:spcPct val="200000"/>
              </a:lnSpc>
              <a:buFont typeface="Arial" panose="020B0604020202020204" pitchFamily="34" charset="0"/>
              <a:buChar char="•"/>
            </a:pPr>
            <a:r>
              <a:rPr lang="en-AU" sz="1200" b="0" dirty="0">
                <a:latin typeface="Arial" panose="020B0604020202020204" pitchFamily="34" charset="0"/>
                <a:cs typeface="Arial" panose="020B0604020202020204" pitchFamily="34" charset="0"/>
              </a:rPr>
              <a:t>The study included 40 care recipients living in 10 different nursing homes in Belgium.</a:t>
            </a:r>
          </a:p>
          <a:p>
            <a:pPr marL="171450" indent="-171450" fontAlgn="base">
              <a:lnSpc>
                <a:spcPct val="200000"/>
              </a:lnSpc>
              <a:buFont typeface="Arial" panose="020B0604020202020204" pitchFamily="34" charset="0"/>
              <a:buChar char="•"/>
            </a:pPr>
            <a:r>
              <a:rPr lang="en-AU" sz="1200" b="0" dirty="0">
                <a:latin typeface="Arial" panose="020B0604020202020204" pitchFamily="34" charset="0"/>
                <a:cs typeface="Arial" panose="020B0604020202020204" pitchFamily="34" charset="0"/>
              </a:rPr>
              <a:t>The </a:t>
            </a:r>
            <a:r>
              <a:rPr lang="en-US" sz="1800" b="0" i="0" u="none" strike="noStrike" baseline="0" dirty="0">
                <a:solidFill>
                  <a:srgbClr val="000000"/>
                </a:solidFill>
                <a:latin typeface="Calibri" panose="020F0502020204030204" pitchFamily="34" charset="0"/>
              </a:rPr>
              <a:t>care recipients included in the study were fragile elderly persons </a:t>
            </a:r>
            <a:r>
              <a:rPr lang="en-AU" sz="1800" b="0" dirty="0">
                <a:latin typeface="Arial" panose="020B0604020202020204" pitchFamily="34" charset="0"/>
                <a:cs typeface="Arial" panose="020B0604020202020204" pitchFamily="34" charset="0"/>
              </a:rPr>
              <a:t>(65≥) </a:t>
            </a:r>
            <a:r>
              <a:rPr lang="en-US" sz="1800" b="0" i="0" u="none" strike="noStrike" baseline="0" dirty="0">
                <a:solidFill>
                  <a:srgbClr val="000000"/>
                </a:solidFill>
                <a:latin typeface="Calibri" panose="020F0502020204030204" pitchFamily="34" charset="0"/>
              </a:rPr>
              <a:t>at high risk of developing pressure ulcers, and those who already had pressure ulcers. </a:t>
            </a:r>
          </a:p>
          <a:p>
            <a:pPr marL="171450" indent="-171450" fontAlgn="base">
              <a:lnSpc>
                <a:spcPct val="200000"/>
              </a:lnSpc>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care recipients were risk assessed using the Braden Scale, with a median value of 12 on the Braden scale, which is classified as a high risk of developing pressure ulcers. </a:t>
            </a:r>
            <a:endParaRPr lang="en-AU" sz="1200" b="0" dirty="0">
              <a:latin typeface="Arial" panose="020B0604020202020204" pitchFamily="34" charset="0"/>
              <a:cs typeface="Arial" panose="020B0604020202020204" pitchFamily="34" charset="0"/>
            </a:endParaRPr>
          </a:p>
          <a:p>
            <a:pPr marL="171450" indent="-171450" fontAlgn="base">
              <a:lnSpc>
                <a:spcPct val="200000"/>
              </a:lnSpc>
              <a:buFont typeface="Arial" panose="020B0604020202020204" pitchFamily="34" charset="0"/>
              <a:buChar char="•"/>
            </a:pPr>
            <a:r>
              <a:rPr lang="en-AU" sz="1800" b="0" i="0" u="none" strike="noStrike" baseline="0" dirty="0">
                <a:solidFill>
                  <a:srgbClr val="000000"/>
                </a:solidFill>
                <a:latin typeface="Calibri" panose="020F0502020204030204" pitchFamily="34" charset="0"/>
              </a:rPr>
              <a:t>The care recipients were divided into two groups, one preventative group </a:t>
            </a:r>
            <a:r>
              <a:rPr lang="en-AU" sz="1200" b="0" dirty="0">
                <a:latin typeface="Arial" panose="020B0604020202020204" pitchFamily="34" charset="0"/>
                <a:cs typeface="Arial" panose="020B0604020202020204" pitchFamily="34" charset="0"/>
              </a:rPr>
              <a:t>(n=22) and one treatment group (n=18). </a:t>
            </a:r>
          </a:p>
          <a:p>
            <a:pPr marL="171450" indent="-171450" fontAlgn="base">
              <a:lnSpc>
                <a:spcPct val="200000"/>
              </a:lnSpc>
              <a:buFont typeface="Arial" panose="020B0604020202020204" pitchFamily="34" charset="0"/>
              <a:buChar char="•"/>
            </a:pPr>
            <a:r>
              <a:rPr lang="en-AU" sz="1200" b="0" dirty="0">
                <a:latin typeface="Arial" panose="020B0604020202020204" pitchFamily="34" charset="0"/>
                <a:cs typeface="Arial" panose="020B0604020202020204" pitchFamily="34" charset="0"/>
              </a:rPr>
              <a:t>The follow-up period was 30 days.  </a:t>
            </a:r>
          </a:p>
          <a:p>
            <a:pPr marL="0" indent="0" fontAlgn="base">
              <a:lnSpc>
                <a:spcPct val="200000"/>
              </a:lnSpc>
              <a:buFont typeface="Arial" panose="020B0604020202020204" pitchFamily="34" charset="0"/>
              <a:buNone/>
            </a:pPr>
            <a:endParaRPr lang="en-AU" sz="1200" b="0" baseline="30000"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r>
              <a:rPr lang="en-AU" sz="1200" b="0" baseline="0" dirty="0">
                <a:latin typeface="Arial" panose="020B0604020202020204" pitchFamily="34" charset="0"/>
                <a:cs typeface="Arial" panose="020B0604020202020204" pitchFamily="34" charset="0"/>
              </a:rPr>
              <a:t>The study was published in 2021, in ”Journal of Wound, Ostomy and Continence Nursing”. </a:t>
            </a:r>
          </a:p>
          <a:p>
            <a:pPr marL="0" indent="0" fontAlgn="base">
              <a:lnSpc>
                <a:spcPct val="200000"/>
              </a:lnSpc>
              <a:buFont typeface="Arial" panose="020B0604020202020204" pitchFamily="34" charset="0"/>
              <a:buNone/>
            </a:pPr>
            <a:endParaRPr lang="en-AU" sz="1200" b="0" baseline="0"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r>
              <a:rPr lang="en-AU" sz="1200" b="1" baseline="0" dirty="0">
                <a:latin typeface="Arial" panose="020B0604020202020204" pitchFamily="34" charset="0"/>
                <a:cs typeface="Arial" panose="020B0604020202020204" pitchFamily="34" charset="0"/>
              </a:rPr>
              <a:t>Glossary:</a:t>
            </a:r>
          </a:p>
          <a:p>
            <a:pPr algn="l"/>
            <a:r>
              <a:rPr lang="en-US" sz="1200" b="1" baseline="0" dirty="0">
                <a:latin typeface="Arial" panose="020B0604020202020204" pitchFamily="34" charset="0"/>
                <a:cs typeface="Arial" panose="020B0604020202020204" pitchFamily="34" charset="0"/>
              </a:rPr>
              <a:t>Cumulative incidence = </a:t>
            </a:r>
            <a:r>
              <a:rPr lang="en-US" sz="1200" b="0" baseline="0" dirty="0">
                <a:latin typeface="Arial" panose="020B0604020202020204" pitchFamily="34" charset="0"/>
                <a:cs typeface="Arial" panose="020B0604020202020204" pitchFamily="34" charset="0"/>
              </a:rPr>
              <a:t>the proportion of people who fall ill in a given period of time. Cumulative incidence rises as the observation time progresses (over time, more and more people fall ill). To calculate cumulative incidence, the population must be </a:t>
            </a:r>
            <a:r>
              <a:rPr lang="en-US" sz="1200" b="1" baseline="0" dirty="0">
                <a:latin typeface="Arial" panose="020B0604020202020204" pitchFamily="34" charset="0"/>
                <a:cs typeface="Arial" panose="020B0604020202020204" pitchFamily="34" charset="0"/>
              </a:rPr>
              <a:t>closed, </a:t>
            </a:r>
            <a:r>
              <a:rPr lang="en-US" sz="1200" b="0" baseline="0" dirty="0">
                <a:latin typeface="Arial" panose="020B0604020202020204" pitchFamily="34" charset="0"/>
                <a:cs typeface="Arial" panose="020B0604020202020204" pitchFamily="34" charset="0"/>
              </a:rPr>
              <a:t>which means that new members may not be added.</a:t>
            </a:r>
          </a:p>
          <a:p>
            <a:pPr algn="l"/>
            <a:r>
              <a:rPr lang="en-US" sz="1200" b="0" baseline="0" dirty="0">
                <a:latin typeface="Arial" panose="020B0604020202020204" pitchFamily="34" charset="0"/>
                <a:cs typeface="Arial" panose="020B0604020202020204" pitchFamily="34" charset="0"/>
              </a:rPr>
              <a:t>Cumulative incidence is calculated as follows: Cumulative incidence = number of sick people / number of healthy at start</a:t>
            </a:r>
            <a:r>
              <a:rPr lang="en-US" sz="1200" b="1" baseline="0" dirty="0">
                <a:latin typeface="Arial" panose="020B0604020202020204" pitchFamily="34" charset="0"/>
                <a:cs typeface="Arial" panose="020B0604020202020204" pitchFamily="34" charset="0"/>
              </a:rPr>
              <a:t>
</a:t>
            </a:r>
            <a:r>
              <a:rPr lang="en-AU" sz="1200" b="1" baseline="0" dirty="0">
                <a:latin typeface="Arial" panose="020B0604020202020204" pitchFamily="34" charset="0"/>
                <a:cs typeface="Arial" panose="020B0604020202020204" pitchFamily="34" charset="0"/>
              </a:rPr>
              <a:t> </a:t>
            </a:r>
            <a:endParaRPr lang="en-AU" sz="1200" b="0" baseline="0"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endParaRPr lang="en-AU" sz="1200" b="0" baseline="300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200000"/>
              </a:lnSpc>
              <a:spcBef>
                <a:spcPts val="0"/>
              </a:spcBef>
              <a:spcAft>
                <a:spcPts val="0"/>
              </a:spcAft>
              <a:buClrTx/>
              <a:buSzTx/>
              <a:buFont typeface="Arial" panose="020B0604020202020204" pitchFamily="34" charset="0"/>
              <a:buNone/>
              <a:tabLst/>
              <a:defRPr/>
            </a:pPr>
            <a:r>
              <a:rPr lang="en-AU" sz="1800" b="0" i="0" baseline="30000" dirty="0">
                <a:effectLst/>
              </a:rPr>
              <a:t>(10)</a:t>
            </a:r>
            <a:r>
              <a:rPr lang="en-AU" sz="1800" b="0" i="0" dirty="0">
                <a:effectLst/>
              </a:rPr>
              <a:t> </a:t>
            </a:r>
            <a:r>
              <a:rPr lang="en-AU" sz="1800" b="0" i="0" dirty="0" err="1">
                <a:effectLst/>
              </a:rPr>
              <a:t>Raepsaet</a:t>
            </a:r>
            <a:r>
              <a:rPr lang="en-AU" sz="1800" b="0" i="0" dirty="0">
                <a:effectLst/>
              </a:rPr>
              <a:t>, C., </a:t>
            </a:r>
            <a:r>
              <a:rPr lang="en-AU" sz="1800" b="0" i="0" dirty="0" err="1">
                <a:effectLst/>
              </a:rPr>
              <a:t>Zwaenepoel</a:t>
            </a:r>
            <a:r>
              <a:rPr lang="en-AU" sz="1800" b="0" i="0" dirty="0">
                <a:effectLst/>
              </a:rPr>
              <a:t>, E., </a:t>
            </a:r>
            <a:r>
              <a:rPr lang="en-AU" sz="1800" b="0" i="0" dirty="0" err="1">
                <a:effectLst/>
              </a:rPr>
              <a:t>Manderlier</a:t>
            </a:r>
            <a:r>
              <a:rPr lang="en-AU" sz="1800" b="0" i="0" dirty="0">
                <a:effectLst/>
              </a:rPr>
              <a:t>, B., Van Damme, N., Verhaeghe, S., Van Hecke, A., &amp; Beeckman, D. (2021). A Fully Automated Pulsating Support System for Pressure Injury Prevention and Treatment in 10 Belgium Nursing Homes: An Observational Study. </a:t>
            </a:r>
            <a:r>
              <a:rPr lang="en-AU" sz="1800" b="0" i="1" dirty="0">
                <a:effectLst/>
              </a:rPr>
              <a:t>Journal of wound, ostomy, and continence nursing : official publication of The Wound, Ostomy and Continence Nurses Society</a:t>
            </a:r>
            <a:r>
              <a:rPr lang="en-AU" sz="1800" b="0" i="0" dirty="0">
                <a:effectLst/>
              </a:rPr>
              <a:t>, </a:t>
            </a:r>
            <a:r>
              <a:rPr lang="en-AU" sz="1800" b="0" i="1" dirty="0">
                <a:effectLst/>
              </a:rPr>
              <a:t>48</a:t>
            </a:r>
            <a:r>
              <a:rPr lang="en-AU" sz="1800" b="0" i="0" dirty="0">
                <a:effectLst/>
              </a:rPr>
              <a:t>(2), 115–123. https://doi.org/10.1097/WON.0000000000000746</a:t>
            </a:r>
          </a:p>
          <a:p>
            <a:pPr marL="0" marR="0" lvl="0" indent="0" algn="l" defTabSz="914400" rtl="0" eaLnBrk="1" fontAlgn="base" latinLnBrk="0" hangingPunct="1">
              <a:lnSpc>
                <a:spcPct val="200000"/>
              </a:lnSpc>
              <a:spcBef>
                <a:spcPts val="0"/>
              </a:spcBef>
              <a:spcAft>
                <a:spcPts val="0"/>
              </a:spcAft>
              <a:buClrTx/>
              <a:buSzTx/>
              <a:buFont typeface="Arial" panose="020B0604020202020204" pitchFamily="34" charset="0"/>
              <a:buNone/>
              <a:tabLst/>
              <a:defRPr/>
            </a:pPr>
            <a:endParaRPr lang="en-AU" sz="1800" b="0" i="0" dirty="0">
              <a:effectLst/>
            </a:endParaRPr>
          </a:p>
          <a:p>
            <a:pPr marL="0" marR="0" lvl="0" indent="0" algn="l" defTabSz="914400" rtl="0" eaLnBrk="1" fontAlgn="base" latinLnBrk="0" hangingPunct="1">
              <a:lnSpc>
                <a:spcPct val="200000"/>
              </a:lnSpc>
              <a:spcBef>
                <a:spcPts val="0"/>
              </a:spcBef>
              <a:spcAft>
                <a:spcPts val="0"/>
              </a:spcAft>
              <a:buClrTx/>
              <a:buSzTx/>
              <a:buFont typeface="Arial" panose="020B0604020202020204" pitchFamily="34" charset="0"/>
              <a:buNone/>
              <a:tabLst/>
              <a:defRPr/>
            </a:pPr>
            <a:endParaRPr lang="en-AU" sz="1800" b="0" i="0" dirty="0">
              <a:effectLst/>
            </a:endParaRPr>
          </a:p>
          <a:p>
            <a:pPr marL="0" indent="0" fontAlgn="base">
              <a:lnSpc>
                <a:spcPct val="200000"/>
              </a:lnSpc>
              <a:buFont typeface="Arial" panose="020B0604020202020204" pitchFamily="34" charset="0"/>
              <a:buNone/>
            </a:pPr>
            <a:r>
              <a:rPr lang="en-AU" sz="1800" b="1" noProof="0" dirty="0"/>
              <a:t>Low pressure ulcer incidence in the preventive group.</a:t>
            </a:r>
            <a:endParaRPr lang="en-AU" sz="1800" b="0" noProof="0" dirty="0"/>
          </a:p>
          <a:p>
            <a:pPr marL="171450" indent="-171450" fontAlgn="base">
              <a:lnSpc>
                <a:spcPct val="200000"/>
              </a:lnSpc>
              <a:buFont typeface="Arial" panose="020B0604020202020204" pitchFamily="34" charset="0"/>
              <a:buChar char="•"/>
            </a:pPr>
            <a:r>
              <a:rPr lang="en-AU" sz="1800" noProof="0" dirty="0">
                <a:latin typeface="Arial"/>
                <a:cs typeface="Arial"/>
              </a:rPr>
              <a:t>The study showed good clinical effect of the pulsating mode, as an aid in the prevention and treatment of pressure ulcers/pressure injuries. 
Only </a:t>
            </a:r>
            <a:r>
              <a:rPr lang="en-AU" sz="1800" b="1" noProof="0" dirty="0">
                <a:latin typeface="Arial"/>
                <a:cs typeface="Arial"/>
              </a:rPr>
              <a:t>one </a:t>
            </a:r>
            <a:r>
              <a:rPr lang="en-AU" sz="1800" b="0" noProof="0" dirty="0">
                <a:latin typeface="Arial"/>
                <a:cs typeface="Arial"/>
              </a:rPr>
              <a:t>pressure ulcer (category </a:t>
            </a:r>
            <a:r>
              <a:rPr lang="en-AU" sz="1800" noProof="0" dirty="0">
                <a:latin typeface="Arial"/>
                <a:cs typeface="Arial"/>
              </a:rPr>
              <a:t>II) was developed during the follow-up period which gives a low total pressure ulcer incidence of 4,5% (for category II–IV, deep tissue injury och unstageable PIs).</a:t>
            </a:r>
          </a:p>
          <a:p>
            <a:pPr marL="171450" indent="-171450" fontAlgn="base">
              <a:lnSpc>
                <a:spcPct val="200000"/>
              </a:lnSpc>
              <a:buFont typeface="Arial" panose="020B0604020202020204" pitchFamily="34" charset="0"/>
              <a:buChar char="•"/>
            </a:pPr>
            <a:r>
              <a:rPr lang="en-US" sz="1800" noProof="0" dirty="0">
                <a:latin typeface="Arial"/>
                <a:cs typeface="Arial"/>
              </a:rPr>
              <a:t>This can be compared to comparable studies where the pressure ulcer incidence has been 28%. 
The pressure ulcer that occurred developed into a Category III the following week, and then healed in the last two weeks.</a:t>
            </a:r>
          </a:p>
          <a:p>
            <a:pPr fontAlgn="base">
              <a:lnSpc>
                <a:spcPct val="200000"/>
              </a:lnSpc>
            </a:pPr>
            <a:r>
              <a:rPr lang="en-US" sz="1800" b="1" noProof="0" dirty="0">
                <a:latin typeface="Arial"/>
                <a:cs typeface="Arial"/>
              </a:rPr>
              <a:t>
Pressure ulcers improved and healed completely in the treating group</a:t>
            </a:r>
            <a:r>
              <a:rPr lang="en-US" sz="1800" b="1" dirty="0">
                <a:latin typeface="Arial"/>
                <a:cs typeface="Arial"/>
              </a:rPr>
              <a:t> </a:t>
            </a:r>
            <a:endParaRPr lang="en-US" sz="1800" b="1" noProof="0" dirty="0">
              <a:latin typeface="Arial" panose="020B0604020202020204" pitchFamily="34" charset="0"/>
              <a:cs typeface="Arial" panose="020B0604020202020204" pitchFamily="34" charset="0"/>
            </a:endParaRPr>
          </a:p>
          <a:p>
            <a:pPr marL="171450" indent="-171450" fontAlgn="base">
              <a:lnSpc>
                <a:spcPct val="200000"/>
              </a:lnSpc>
              <a:buFont typeface="Arial" panose="020B0604020202020204" pitchFamily="34" charset="0"/>
              <a:buChar char="•"/>
            </a:pPr>
            <a:r>
              <a:rPr lang="en-AU" sz="1800" noProof="0" dirty="0">
                <a:latin typeface="Arial" panose="020B0604020202020204" pitchFamily="34" charset="0"/>
                <a:cs typeface="Arial" panose="020B0604020202020204" pitchFamily="34" charset="0"/>
              </a:rPr>
              <a:t>In the treatment group, including care recipients with existing pressure ulcers (category III och IV), </a:t>
            </a:r>
            <a:r>
              <a:rPr lang="en-US" sz="1800" noProof="0" dirty="0">
                <a:latin typeface="Arial" panose="020B0604020202020204" pitchFamily="34" charset="0"/>
                <a:cs typeface="Arial" panose="020B0604020202020204" pitchFamily="34" charset="0"/>
              </a:rPr>
              <a:t>healing was followed up daily and after 30 days, all but one pressure injury had improved, and four wounds had healed completely (one pressure ulcer worsened for one patient with MRSA infection). </a:t>
            </a:r>
            <a:endParaRPr lang="en-AU" sz="1800" b="0" u="none" noProof="0" dirty="0">
              <a:latin typeface="Arial" panose="020B0604020202020204" pitchFamily="34" charset="0"/>
              <a:cs typeface="Arial" panose="020B0604020202020204" pitchFamily="34" charset="0"/>
            </a:endParaRPr>
          </a:p>
          <a:p>
            <a:pPr marL="171450" indent="-171450" fontAlgn="base">
              <a:lnSpc>
                <a:spcPct val="200000"/>
              </a:lnSpc>
              <a:buFont typeface="Arial" panose="020B0604020202020204" pitchFamily="34" charset="0"/>
              <a:buChar char="•"/>
            </a:pPr>
            <a:r>
              <a:rPr lang="en-US" sz="1800" u="none" noProof="0" dirty="0">
                <a:latin typeface="Arial" panose="020B0604020202020204" pitchFamily="34" charset="0"/>
                <a:cs typeface="Arial" panose="020B0604020202020204" pitchFamily="34" charset="0"/>
              </a:rPr>
              <a:t>This result is </a:t>
            </a:r>
            <a:r>
              <a:rPr lang="en-US" sz="1800" b="1" u="none" noProof="0" dirty="0">
                <a:latin typeface="Arial" panose="020B0604020202020204" pitchFamily="34" charset="0"/>
                <a:cs typeface="Arial" panose="020B0604020202020204" pitchFamily="34" charset="0"/>
              </a:rPr>
              <a:t>very relevant </a:t>
            </a:r>
            <a:r>
              <a:rPr lang="en-US" sz="1800" u="none" noProof="0" dirty="0">
                <a:latin typeface="Arial" panose="020B0604020202020204" pitchFamily="34" charset="0"/>
                <a:cs typeface="Arial" panose="020B0604020202020204" pitchFamily="34" charset="0"/>
              </a:rPr>
              <a:t>since the study is only conducted over a period of 30 days. This can be compared to the fact that the expected healing time for a category III pressure ulcer is 127 days, and a category IV pressure ulcer has an expected healing time of 155 days</a:t>
            </a:r>
            <a:r>
              <a:rPr lang="en-US" sz="1800" u="none" baseline="30000" noProof="0" dirty="0">
                <a:latin typeface="Arial" panose="020B0604020202020204" pitchFamily="34" charset="0"/>
                <a:cs typeface="Arial" panose="020B0604020202020204" pitchFamily="34" charset="0"/>
              </a:rPr>
              <a:t>(11)</a:t>
            </a:r>
            <a:r>
              <a:rPr lang="en-US" sz="1800" u="none" noProof="0" dirty="0">
                <a:latin typeface="Arial" panose="020B0604020202020204" pitchFamily="34" charset="0"/>
                <a:cs typeface="Arial" panose="020B0604020202020204" pitchFamily="34" charset="0"/>
              </a:rPr>
              <a:t>.</a:t>
            </a:r>
            <a:endParaRPr lang="en-AU" sz="1800" b="0" u="none" noProof="0" dirty="0">
              <a:latin typeface="+mn-lt"/>
              <a:cs typeface="+mn-cs"/>
            </a:endParaRPr>
          </a:p>
          <a:p>
            <a:pPr marL="0" indent="0" fontAlgn="base">
              <a:lnSpc>
                <a:spcPct val="200000"/>
              </a:lnSpc>
              <a:buFont typeface="Arial" panose="020B0604020202020204" pitchFamily="34" charset="0"/>
              <a:buNone/>
            </a:pPr>
            <a:endParaRPr lang="en-AU" sz="1800" b="1" noProof="0"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r>
              <a:rPr lang="en-AU" sz="1800" b="1" noProof="0" dirty="0">
                <a:latin typeface="Arial" panose="020B0604020202020204" pitchFamily="34" charset="0"/>
                <a:cs typeface="Arial" panose="020B0604020202020204" pitchFamily="34" charset="0"/>
              </a:rPr>
              <a:t>Good comfort</a:t>
            </a:r>
          </a:p>
          <a:p>
            <a:pPr marL="171450" indent="-171450" fontAlgn="base">
              <a:lnSpc>
                <a:spcPct val="200000"/>
              </a:lnSpc>
              <a:buFont typeface="Arial" panose="020B0604020202020204" pitchFamily="34" charset="0"/>
              <a:buChar char="•"/>
            </a:pPr>
            <a:r>
              <a:rPr lang="en-US" sz="1800" noProof="0" dirty="0">
                <a:latin typeface="Arial"/>
                <a:cs typeface="Arial"/>
              </a:rPr>
              <a:t>The system was perceived by users (caregivers, family members and </a:t>
            </a:r>
            <a:r>
              <a:rPr lang="en-AU" sz="1800" dirty="0">
                <a:cs typeface="Arial"/>
              </a:rPr>
              <a:t>patients</a:t>
            </a:r>
            <a:r>
              <a:rPr lang="en-US" sz="1800" noProof="0" dirty="0">
                <a:latin typeface="Arial"/>
                <a:cs typeface="Arial"/>
              </a:rPr>
              <a:t>) to be both quiet and comfortable. 
</a:t>
            </a:r>
            <a:r>
              <a:rPr lang="en-AU" sz="1800" noProof="0" dirty="0"/>
              <a:t>82,7 % preferred the study </a:t>
            </a:r>
            <a:r>
              <a:rPr lang="sv-SE" sz="1800" b="0" dirty="0" err="1"/>
              <a:t>mattress</a:t>
            </a:r>
            <a:r>
              <a:rPr lang="sv-SE" sz="1800" b="0" dirty="0"/>
              <a:t> </a:t>
            </a:r>
            <a:r>
              <a:rPr lang="en-AU" sz="1800" noProof="0" dirty="0"/>
              <a:t>above the mattress of the facility.</a:t>
            </a:r>
          </a:p>
          <a:p>
            <a:pPr marL="171450" indent="-171450" fontAlgn="base">
              <a:lnSpc>
                <a:spcPct val="200000"/>
              </a:lnSpc>
              <a:buFont typeface="Arial" panose="020B0604020202020204" pitchFamily="34" charset="0"/>
              <a:buChar char="•"/>
            </a:pPr>
            <a:endParaRPr lang="en-AU" sz="1800" noProof="0" dirty="0">
              <a:latin typeface="Arial" panose="020B0604020202020204" pitchFamily="34" charset="0"/>
              <a:cs typeface="Arial" panose="020B0604020202020204" pitchFamily="34" charset="0"/>
            </a:endParaRPr>
          </a:p>
          <a:p>
            <a:pPr fontAlgn="base">
              <a:defRPr/>
            </a:pPr>
            <a:r>
              <a:rPr lang="en-AU" sz="700" b="1" noProof="0" dirty="0"/>
              <a:t>The results of the study are relevant for CuroCell</a:t>
            </a:r>
            <a:r>
              <a:rPr lang="sv-SE" sz="800" b="0" i="0" u="none" strike="noStrike" baseline="0" noProof="0" dirty="0">
                <a:sym typeface="Wingdings" panose="05000000000000000000" pitchFamily="2" charset="2"/>
              </a:rPr>
              <a:t>®</a:t>
            </a:r>
            <a:r>
              <a:rPr lang="en-AU" sz="700" b="1" noProof="0" dirty="0"/>
              <a:t> A4 and CuroCell</a:t>
            </a:r>
            <a:r>
              <a:rPr lang="sv-SE" sz="800" b="0" i="0" u="none" strike="noStrike" baseline="0" noProof="0" dirty="0">
                <a:sym typeface="Wingdings" panose="05000000000000000000" pitchFamily="2" charset="2"/>
              </a:rPr>
              <a:t>®</a:t>
            </a:r>
            <a:r>
              <a:rPr lang="en-AU" sz="700" b="1" noProof="0" dirty="0"/>
              <a:t> IQ, as the products are equivalent defined in the Medical </a:t>
            </a:r>
            <a:r>
              <a:rPr lang="en-AU" sz="700" b="1" dirty="0"/>
              <a:t>Device </a:t>
            </a:r>
            <a:r>
              <a:rPr lang="en-AU" sz="700" b="1" noProof="0" dirty="0"/>
              <a:t>Regulation (MDR).</a:t>
            </a:r>
            <a:r>
              <a:rPr lang="en-AU" sz="700" b="1" dirty="0"/>
              <a:t> </a:t>
            </a:r>
            <a:endParaRPr lang="en-AU" sz="700" b="1" noProof="0" dirty="0"/>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Technical: </a:t>
            </a:r>
            <a:r>
              <a:rPr lang="en-AU" sz="1800" b="0" i="0" u="none" strike="noStrike" baseline="0" dirty="0">
                <a:solidFill>
                  <a:srgbClr val="000000"/>
                </a:solidFill>
                <a:latin typeface="Calibri" panose="020F0502020204030204" pitchFamily="34" charset="0"/>
              </a:rPr>
              <a:t>the same software-controlled automation incl. pulsating mode.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Biological: </a:t>
            </a:r>
            <a:r>
              <a:rPr lang="en-AU" sz="1800" b="0" i="0" u="none" strike="noStrike" baseline="0" dirty="0">
                <a:solidFill>
                  <a:srgbClr val="000000"/>
                </a:solidFill>
                <a:latin typeface="Calibri" panose="020F0502020204030204" pitchFamily="34" charset="0"/>
              </a:rPr>
              <a:t>the same material in the mattress in contact with the patient's skin.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1" i="0" u="none" strike="noStrike" baseline="0" dirty="0">
                <a:solidFill>
                  <a:srgbClr val="000000"/>
                </a:solidFill>
                <a:latin typeface="Calibri" panose="020F0502020204030204" pitchFamily="34" charset="0"/>
              </a:rPr>
              <a:t>Clinical:</a:t>
            </a:r>
            <a:r>
              <a:rPr lang="en-AU" sz="1800" b="0" i="0" u="none" strike="noStrike" baseline="0" dirty="0">
                <a:solidFill>
                  <a:srgbClr val="000000"/>
                </a:solidFill>
                <a:latin typeface="Calibri" panose="020F0502020204030204" pitchFamily="34" charset="0"/>
              </a:rPr>
              <a:t> the products are intended for the same clinical indication, as an aid in the prevention and treatment of pressure ulcers up to category II-IV.</a:t>
            </a:r>
            <a:endParaRPr lang="en-AU" sz="1800" noProof="0" dirty="0">
              <a:latin typeface="Arial" panose="020B0604020202020204" pitchFamily="34" charset="0"/>
              <a:cs typeface="Arial" panose="020B0604020202020204" pitchFamily="34" charset="0"/>
            </a:endParaRPr>
          </a:p>
          <a:p>
            <a:pPr marL="0" indent="0" fontAlgn="base">
              <a:lnSpc>
                <a:spcPct val="200000"/>
              </a:lnSpc>
              <a:buFont typeface="Arial" panose="020B0604020202020204" pitchFamily="34" charset="0"/>
              <a:buNone/>
            </a:pPr>
            <a:endParaRPr lang="en-AU" sz="1800" noProof="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200000"/>
              </a:lnSpc>
              <a:spcBef>
                <a:spcPts val="0"/>
              </a:spcBef>
              <a:spcAft>
                <a:spcPts val="0"/>
              </a:spcAft>
              <a:buClrTx/>
              <a:buSzTx/>
              <a:buFont typeface="Arial" panose="020B0604020202020204" pitchFamily="34" charset="0"/>
              <a:buNone/>
              <a:tabLst/>
              <a:defRPr/>
            </a:pPr>
            <a:r>
              <a:rPr lang="en-AU" sz="1800" b="0" i="0" baseline="30000" noProof="0" dirty="0">
                <a:effectLst/>
                <a:latin typeface="BlinkMacSystemFont"/>
              </a:rPr>
              <a:t>(10)</a:t>
            </a:r>
            <a:r>
              <a:rPr lang="en-AU" sz="1800" b="0" i="0" noProof="0" dirty="0">
                <a:effectLst/>
                <a:latin typeface="BlinkMacSystemFont"/>
              </a:rPr>
              <a:t> </a:t>
            </a:r>
            <a:r>
              <a:rPr lang="en-AU" sz="1800" b="0" i="0" noProof="0" dirty="0" err="1">
                <a:effectLst/>
                <a:latin typeface="BlinkMacSystemFont"/>
              </a:rPr>
              <a:t>Raepsaet</a:t>
            </a:r>
            <a:r>
              <a:rPr lang="en-AU" sz="1800" b="0" i="0" noProof="0" dirty="0">
                <a:effectLst/>
                <a:latin typeface="BlinkMacSystemFont"/>
              </a:rPr>
              <a:t>, C., </a:t>
            </a:r>
            <a:r>
              <a:rPr lang="en-AU" sz="1800" b="0" i="0" noProof="0" dirty="0" err="1">
                <a:effectLst/>
                <a:latin typeface="BlinkMacSystemFont"/>
              </a:rPr>
              <a:t>Zwaenepoel</a:t>
            </a:r>
            <a:r>
              <a:rPr lang="en-AU" sz="1800" b="0" i="0" noProof="0" dirty="0">
                <a:effectLst/>
                <a:latin typeface="BlinkMacSystemFont"/>
              </a:rPr>
              <a:t>, E., </a:t>
            </a:r>
            <a:r>
              <a:rPr lang="en-AU" sz="1800" b="0" i="0" noProof="0" dirty="0" err="1">
                <a:effectLst/>
                <a:latin typeface="BlinkMacSystemFont"/>
              </a:rPr>
              <a:t>Manderlier</a:t>
            </a:r>
            <a:r>
              <a:rPr lang="en-AU" sz="1800" b="0" i="0" noProof="0" dirty="0">
                <a:effectLst/>
                <a:latin typeface="BlinkMacSystemFont"/>
              </a:rPr>
              <a:t>, B., Van Damme, N., Verhaeghe, S., Van Hecke, A., &amp; Beeckman, D. (2021). A Fully Automated Pulsating Support System for Pressure Injury Prevention and Treatment in 10 Belgium Nursing Homes: An Observational Study. </a:t>
            </a:r>
            <a:r>
              <a:rPr lang="en-AU" sz="1800" b="0" i="1" noProof="0" dirty="0">
                <a:effectLst/>
                <a:latin typeface="BlinkMacSystemFont"/>
              </a:rPr>
              <a:t>Journal of wound, ostomy, and continence nursing : official publication of The Wound, Ostomy and Continence Nurses Society</a:t>
            </a:r>
            <a:r>
              <a:rPr lang="en-AU" sz="1800" b="0" i="0" noProof="0" dirty="0">
                <a:effectLst/>
                <a:latin typeface="BlinkMacSystemFont"/>
              </a:rPr>
              <a:t>, </a:t>
            </a:r>
            <a:r>
              <a:rPr lang="en-AU" sz="1800" b="0" i="1" noProof="0" dirty="0">
                <a:effectLst/>
                <a:latin typeface="BlinkMacSystemFont"/>
              </a:rPr>
              <a:t>48</a:t>
            </a:r>
            <a:r>
              <a:rPr lang="en-AU" sz="1800" b="0" i="0" noProof="0" dirty="0">
                <a:effectLst/>
                <a:latin typeface="BlinkMacSystemFont"/>
              </a:rPr>
              <a:t>(2), 115–123. https://doi.org/10.1097/WON.0000000000000746</a:t>
            </a:r>
            <a:endParaRPr lang="en-AU" sz="1200" i="1" noProof="0" dirty="0">
              <a:ea typeface="Calibri"/>
              <a:cs typeface="Calibri"/>
            </a:endParaRPr>
          </a:p>
          <a:p>
            <a:r>
              <a:rPr lang="en-AU" sz="2800" baseline="30000" noProof="0" dirty="0">
                <a:effectLst/>
                <a:latin typeface="Segoe UI"/>
                <a:cs typeface="Segoe UI"/>
              </a:rPr>
              <a:t>(11)</a:t>
            </a:r>
            <a:r>
              <a:rPr lang="en-AU" sz="2800" noProof="0" dirty="0">
                <a:effectLst/>
                <a:latin typeface="Segoe UI"/>
                <a:cs typeface="Segoe UI"/>
              </a:rPr>
              <a:t> Dealey, C., </a:t>
            </a:r>
            <a:r>
              <a:rPr lang="en-AU" sz="2800" noProof="0" dirty="0" err="1">
                <a:effectLst/>
                <a:latin typeface="Segoe UI"/>
                <a:cs typeface="Segoe UI"/>
              </a:rPr>
              <a:t>Posnett</a:t>
            </a:r>
            <a:r>
              <a:rPr lang="en-AU" sz="2800" noProof="0" dirty="0">
                <a:effectLst/>
                <a:latin typeface="Segoe UI"/>
                <a:cs typeface="Segoe UI"/>
              </a:rPr>
              <a:t>, J., &amp; Walker, A. (2012). The cost of pressure ulcers in the United Kingdom. Journal of wound care, 21(6), 261–266. https://doi.org/10.12968/jowc.2012.21.6.261</a:t>
            </a:r>
          </a:p>
          <a:p>
            <a:pPr marL="0" marR="0" lvl="0" indent="0" algn="l" defTabSz="914400" rtl="0" eaLnBrk="1" fontAlgn="base" latinLnBrk="0" hangingPunct="1">
              <a:lnSpc>
                <a:spcPct val="200000"/>
              </a:lnSpc>
              <a:spcBef>
                <a:spcPts val="0"/>
              </a:spcBef>
              <a:spcAft>
                <a:spcPts val="0"/>
              </a:spcAft>
              <a:buClrTx/>
              <a:buSzTx/>
              <a:buFont typeface="Arial" panose="020B0604020202020204" pitchFamily="34" charset="0"/>
              <a:buNone/>
              <a:tabLst/>
              <a:defRPr/>
            </a:pPr>
            <a:endParaRPr lang="en-AU" sz="1800" b="0" i="0" dirty="0">
              <a:effectLst/>
            </a:endParaRPr>
          </a:p>
          <a:p>
            <a:pPr marL="0" indent="0">
              <a:lnSpc>
                <a:spcPct val="107000"/>
              </a:lnSpc>
              <a:spcAft>
                <a:spcPts val="800"/>
              </a:spcAft>
              <a:buFont typeface="Arial" panose="020B0604020202020204" pitchFamily="34" charset="0"/>
              <a:buNone/>
            </a:pPr>
            <a:endParaRPr lang="sv-SE" sz="1800" b="0" dirty="0">
              <a:effectLst/>
              <a:latin typeface="Calibri"/>
              <a:ea typeface="Calibri" panose="020F0502020204030204" pitchFamily="34" charset="0"/>
              <a:cs typeface="Calibri"/>
            </a:endParaRPr>
          </a:p>
          <a:p>
            <a:endParaRPr lang="en-AU" sz="1800" b="0" i="1" u="none" strike="noStrike" baseline="0" noProof="0" dirty="0">
              <a:solidFill>
                <a:srgbClr val="393B3E"/>
              </a:solidFill>
              <a:latin typeface="Circular Std"/>
            </a:endParaRP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11</a:t>
            </a:fld>
            <a:endParaRPr lang="sv-SE"/>
          </a:p>
        </p:txBody>
      </p:sp>
    </p:spTree>
    <p:extLst>
      <p:ext uri="{BB962C8B-B14F-4D97-AF65-F5344CB8AC3E}">
        <p14:creationId xmlns:p14="http://schemas.microsoft.com/office/powerpoint/2010/main" val="284365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800" b="1" dirty="0"/>
              <a:t>5a.</a:t>
            </a:r>
          </a:p>
          <a:p>
            <a:pPr marL="285750" indent="-285750">
              <a:lnSpc>
                <a:spcPct val="107000"/>
              </a:lnSpc>
              <a:spcAft>
                <a:spcPts val="800"/>
              </a:spcAft>
              <a:buFont typeface="Arial"/>
              <a:buChar char="•"/>
            </a:pPr>
            <a:r>
              <a:rPr lang="en-US" sz="1800" dirty="0">
                <a:effectLst/>
                <a:latin typeface="Calibri"/>
                <a:ea typeface="Calibri" panose="020F0502020204030204" pitchFamily="34" charset="0"/>
                <a:cs typeface="Calibri"/>
              </a:rPr>
              <a:t>To understand the opportunity in this market we need to understand the etiology and that there are two conflicting causes of pressure injuries. As </a:t>
            </a:r>
            <a:r>
              <a:rPr lang="en-US" sz="1800" dirty="0" err="1">
                <a:latin typeface="Calibri"/>
                <a:ea typeface="Calibri" panose="020F0502020204030204" pitchFamily="34" charset="0"/>
                <a:cs typeface="Calibri"/>
              </a:rPr>
              <a:t>mentioend</a:t>
            </a:r>
            <a:r>
              <a:rPr lang="en-US" sz="1800" dirty="0">
                <a:effectLst/>
                <a:latin typeface="Calibri"/>
                <a:ea typeface="Calibri" panose="020F0502020204030204" pitchFamily="34" charset="0"/>
                <a:cs typeface="Calibri"/>
              </a:rPr>
              <a:t> earlier there are two reasons for PI’s. </a:t>
            </a:r>
            <a:r>
              <a:rPr lang="en-US" sz="1800" dirty="0" err="1">
                <a:effectLst/>
                <a:latin typeface="Calibri"/>
                <a:ea typeface="Calibri" panose="020F0502020204030204" pitchFamily="34" charset="0"/>
                <a:cs typeface="Calibri"/>
              </a:rPr>
              <a:t>Ichemia</a:t>
            </a:r>
            <a:r>
              <a:rPr lang="en-US" sz="1800" dirty="0">
                <a:effectLst/>
                <a:latin typeface="Calibri"/>
                <a:ea typeface="Calibri" panose="020F0502020204030204" pitchFamily="34" charset="0"/>
                <a:cs typeface="Calibri"/>
              </a:rPr>
              <a:t> and cell deformation.</a:t>
            </a:r>
            <a:r>
              <a:rPr lang="en-US" sz="1800" dirty="0">
                <a:latin typeface="Calibri"/>
                <a:ea typeface="Calibri" panose="020F0502020204030204" pitchFamily="34" charset="0"/>
                <a:cs typeface="Calibri"/>
              </a:rPr>
              <a:t>  </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AU" sz="1800" dirty="0">
                <a:effectLst/>
                <a:latin typeface="Calibri"/>
                <a:ea typeface="Calibri" panose="020F0502020204030204" pitchFamily="34" charset="0"/>
                <a:cs typeface="Calibri"/>
              </a:rPr>
              <a:t>Alternating mattrasses are designed to create tissue perfusion by alternating the pressure, simulating micro movements and therefore stimulating the tissue. Alternating products are designed to fight ISCHEMIA.</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AU" sz="1800" dirty="0">
                <a:effectLst/>
                <a:latin typeface="Calibri"/>
                <a:ea typeface="Calibri" panose="020F0502020204030204" pitchFamily="34" charset="0"/>
                <a:cs typeface="Calibri"/>
              </a:rPr>
              <a:t>Constant low pressure mattrasses are designed to be immersive and therefore distribute pressure over a greater area – Hence they are very effective in avoiding direct cell deformation from pressure.</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AU" sz="1800" dirty="0">
                <a:effectLst/>
                <a:latin typeface="Calibri"/>
                <a:ea typeface="Calibri" panose="020F0502020204030204" pitchFamily="34" charset="0"/>
                <a:cs typeface="Calibri"/>
              </a:rPr>
              <a:t>There is a conflict in fighting Ischemia and cell deformation. If a patient lies on an alternating mattress, the problem of PI’s due to ischemia is solved. </a:t>
            </a:r>
            <a:r>
              <a:rPr lang="en-AU" sz="1800" dirty="0">
                <a:latin typeface="Calibri"/>
                <a:ea typeface="Calibri" panose="020F0502020204030204" pitchFamily="34" charset="0"/>
                <a:cs typeface="Calibri"/>
              </a:rPr>
              <a:t>However</a:t>
            </a:r>
            <a:r>
              <a:rPr lang="en-AU" sz="1800" dirty="0">
                <a:effectLst/>
                <a:latin typeface="Calibri"/>
                <a:ea typeface="Calibri" panose="020F0502020204030204" pitchFamily="34" charset="0"/>
                <a:cs typeface="Calibri"/>
              </a:rPr>
              <a:t>, the high peak pressures in an alternating mattress can cause PI’s through cell deformation. It is also true the other way around. A patient lying on a CLP mattress will not suffer from PI’s due to cell deformation but due to Ischemia.</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AU" sz="1800" dirty="0">
                <a:effectLst/>
                <a:latin typeface="Calibri"/>
                <a:ea typeface="Calibri" panose="020F0502020204030204" pitchFamily="34" charset="0"/>
                <a:cs typeface="Calibri"/>
              </a:rPr>
              <a:t>It is very hard, or I would say</a:t>
            </a:r>
            <a:r>
              <a:rPr lang="en-AU" sz="1800" dirty="0">
                <a:latin typeface="Calibri"/>
                <a:ea typeface="Calibri" panose="020F0502020204030204" pitchFamily="34" charset="0"/>
                <a:cs typeface="Calibri"/>
              </a:rPr>
              <a:t> </a:t>
            </a:r>
            <a:r>
              <a:rPr lang="en-AU" sz="1800" dirty="0">
                <a:effectLst/>
                <a:latin typeface="Calibri"/>
                <a:ea typeface="Calibri" panose="020F0502020204030204" pitchFamily="34" charset="0"/>
                <a:cs typeface="Calibri"/>
              </a:rPr>
              <a:t> even impossible for health care staff to decide if a patient is prone to develop pressure injuries due to Ischemia or due to cell deformation.</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AU" sz="1800" dirty="0">
                <a:effectLst/>
                <a:latin typeface="Calibri"/>
                <a:ea typeface="Calibri" panose="020F0502020204030204" pitchFamily="34" charset="0"/>
                <a:cs typeface="Calibri"/>
              </a:rPr>
              <a:t>CoS believe that traditional alternating mattresses is a product of the past, because they fight only Ischemia. </a:t>
            </a:r>
            <a:r>
              <a:rPr lang="en-US" sz="1800" dirty="0">
                <a:effectLst/>
                <a:latin typeface="Calibri"/>
                <a:ea typeface="Calibri" panose="020F0502020204030204" pitchFamily="34" charset="0"/>
                <a:cs typeface="Calibri"/>
              </a:rPr>
              <a:t>Our belief is that both these causes must be addressed to really fight PI’s.</a:t>
            </a:r>
            <a:endParaRPr lang="sv-SE" sz="1800" dirty="0">
              <a:latin typeface="Calibri"/>
              <a:ea typeface="Calibri" panose="020F0502020204030204" pitchFamily="34" charset="0"/>
              <a:cs typeface="Calibri"/>
            </a:endParaRPr>
          </a:p>
          <a:p>
            <a:pPr marL="285750" indent="-285750">
              <a:lnSpc>
                <a:spcPct val="107000"/>
              </a:lnSpc>
              <a:spcAft>
                <a:spcPts val="800"/>
              </a:spcAft>
              <a:buFont typeface="Arial"/>
              <a:buChar char="•"/>
            </a:pPr>
            <a:r>
              <a:rPr lang="en-US" sz="1800" dirty="0">
                <a:effectLst/>
                <a:latin typeface="Calibri"/>
                <a:ea typeface="Calibri" panose="020F0502020204030204" pitchFamily="34" charset="0"/>
                <a:cs typeface="Calibri"/>
              </a:rPr>
              <a:t>Because of Magnus vision to eliminate PI’s- he and CoS has spent a lot of time and money to solve this. And this is solved in what se know as pulsation. (We will talk more about this later on today)</a:t>
            </a:r>
          </a:p>
          <a:p>
            <a:pPr marL="285750" indent="-285750">
              <a:lnSpc>
                <a:spcPct val="107000"/>
              </a:lnSpc>
              <a:spcAft>
                <a:spcPts val="800"/>
              </a:spcAft>
              <a:buFont typeface="Arial"/>
              <a:buChar char="•"/>
            </a:pPr>
            <a:endParaRPr lang="en-US" sz="1800" dirty="0">
              <a:effectLst/>
              <a:latin typeface="Calibri"/>
              <a:ea typeface="Calibri" panose="020F0502020204030204" pitchFamily="34" charset="0"/>
              <a:cs typeface="Calibri"/>
            </a:endParaRPr>
          </a:p>
          <a:p>
            <a:pPr marL="285750" indent="-285750">
              <a:lnSpc>
                <a:spcPct val="107000"/>
              </a:lnSpc>
              <a:spcAft>
                <a:spcPts val="800"/>
              </a:spcAft>
              <a:buFont typeface="Arial"/>
              <a:buChar char="•"/>
            </a:pPr>
            <a:endParaRPr lang="en-US" sz="1800" dirty="0">
              <a:effectLst/>
              <a:latin typeface="Calibri"/>
              <a:ea typeface="Calibri" panose="020F0502020204030204" pitchFamily="34" charset="0"/>
              <a:cs typeface="Calibri"/>
            </a:endParaRPr>
          </a:p>
          <a:p>
            <a:pPr marL="285750" indent="-285750">
              <a:lnSpc>
                <a:spcPct val="107000"/>
              </a:lnSpc>
              <a:spcAft>
                <a:spcPts val="800"/>
              </a:spcAft>
              <a:buFont typeface="Arial"/>
              <a:buChar char="•"/>
            </a:pPr>
            <a:r>
              <a:rPr lang="en-US" sz="1800" dirty="0">
                <a:effectLst/>
                <a:latin typeface="Calibri"/>
                <a:ea typeface="Calibri" panose="020F0502020204030204" pitchFamily="34" charset="0"/>
                <a:cs typeface="Calibri"/>
              </a:rPr>
              <a:t>We offer a unique solution to the market that nobody else can offer.</a:t>
            </a:r>
          </a:p>
          <a:p>
            <a:endParaRPr lang="en-AU" sz="1800" b="0" i="1" u="none" strike="noStrike" baseline="0" noProof="0" dirty="0">
              <a:solidFill>
                <a:srgbClr val="393B3E"/>
              </a:solidFill>
              <a:latin typeface="Circular Std"/>
            </a:endParaRP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12</a:t>
            </a:fld>
            <a:endParaRPr lang="sv-SE"/>
          </a:p>
        </p:txBody>
      </p:sp>
    </p:spTree>
    <p:extLst>
      <p:ext uri="{BB962C8B-B14F-4D97-AF65-F5344CB8AC3E}">
        <p14:creationId xmlns:p14="http://schemas.microsoft.com/office/powerpoint/2010/main" val="133284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a:t>
            </a:r>
            <a:r>
              <a:rPr lang="sv-SE" dirty="0" err="1"/>
              <a:t>slide</a:t>
            </a:r>
            <a:r>
              <a:rPr lang="sv-SE" dirty="0"/>
              <a:t> förklarar metodiken och hur samtalet kan byggas upp gentemot kund – sliden ska inte vara synlig för kunden. </a:t>
            </a:r>
          </a:p>
          <a:p>
            <a:endParaRPr lang="sv-SE" dirty="0"/>
          </a:p>
          <a:p>
            <a:r>
              <a:rPr lang="sv-SE" dirty="0"/>
              <a:t>Varför har vi Artificiell Intelligens i våra produkter? Det kan kännas avancerat att gå dit, den enkla lösningen borde väl vara att göra som vi tidigare har gjort med våra traditionella produkter?</a:t>
            </a:r>
          </a:p>
          <a:p>
            <a:endParaRPr lang="sv-SE" dirty="0"/>
          </a:p>
          <a:p>
            <a:pPr algn="l"/>
            <a:r>
              <a:rPr lang="sv-SE" b="1" dirty="0">
                <a:solidFill>
                  <a:schemeClr val="tx1"/>
                </a:solidFill>
                <a:latin typeface="+mj-lt"/>
              </a:rPr>
              <a:t>Personal:</a:t>
            </a:r>
          </a:p>
          <a:p>
            <a:pPr algn="l"/>
            <a:r>
              <a:rPr lang="sv-SE" dirty="0">
                <a:latin typeface="+mj-lt"/>
              </a:rPr>
              <a:t>Att erbjuda något annat var målet, vi anser fortfarande att omvårdnad sker genom mänsklig kontakt. I en situation där det råder brist på utbildad sjukvårdspersonal ska personalen vara trygga med att våra lösningar adresserar både </a:t>
            </a:r>
            <a:r>
              <a:rPr lang="sv-SE" dirty="0" err="1">
                <a:latin typeface="+mj-lt"/>
              </a:rPr>
              <a:t>ischemi</a:t>
            </a:r>
            <a:r>
              <a:rPr lang="sv-SE" dirty="0">
                <a:latin typeface="+mj-lt"/>
              </a:rPr>
              <a:t> och direkt cell deformation så att dom kan lägga sin tid i mänsklig kontakt. Det är omtanke för oss och hur vi tillsammans med vården kan hjälpa till att eliminera trycksår. </a:t>
            </a:r>
            <a:endParaRPr lang="sv-SE" dirty="0">
              <a:solidFill>
                <a:schemeClr val="tx1"/>
              </a:solidFill>
              <a:latin typeface="+mj-lt"/>
            </a:endParaRPr>
          </a:p>
          <a:p>
            <a:endParaRPr lang="sv-SE" dirty="0"/>
          </a:p>
          <a:p>
            <a:endParaRPr lang="sv-SE" dirty="0"/>
          </a:p>
          <a:p>
            <a:pPr algn="l"/>
            <a:r>
              <a:rPr lang="sv-SE" b="1" dirty="0">
                <a:solidFill>
                  <a:schemeClr val="tx1"/>
                </a:solidFill>
                <a:latin typeface="+mj-lt"/>
              </a:rPr>
              <a:t>Patient: </a:t>
            </a:r>
          </a:p>
          <a:p>
            <a:pPr algn="l"/>
            <a:r>
              <a:rPr lang="sv-SE" dirty="0">
                <a:latin typeface="+mj-lt"/>
              </a:rPr>
              <a:t>Pga. trycksårsetiologi, uppkomsten av sår. På Care of Sweden ville vi säkerställa effektfullheten i behandlingen oaktat orsaken. Det krävde något annat och det krävde </a:t>
            </a:r>
            <a:r>
              <a:rPr lang="sv-SE" dirty="0" err="1">
                <a:latin typeface="+mj-lt"/>
              </a:rPr>
              <a:t>nytänk</a:t>
            </a:r>
            <a:r>
              <a:rPr lang="sv-SE" dirty="0">
                <a:latin typeface="+mj-lt"/>
              </a:rPr>
              <a:t>. Genom </a:t>
            </a:r>
            <a:r>
              <a:rPr lang="sv-SE" dirty="0" err="1">
                <a:latin typeface="+mj-lt"/>
              </a:rPr>
              <a:t>pulsation</a:t>
            </a:r>
            <a:r>
              <a:rPr lang="sv-SE" dirty="0">
                <a:latin typeface="+mj-lt"/>
              </a:rPr>
              <a:t> adresserar våra produkter båda primära orsakerna till trycksår. Det anser vi är nödvändigt sett till lidande för patienten och belastningen på sjukvården från onödiga </a:t>
            </a:r>
            <a:r>
              <a:rPr lang="sv-SE" dirty="0" err="1">
                <a:latin typeface="+mj-lt"/>
              </a:rPr>
              <a:t>vårdskador</a:t>
            </a:r>
            <a:r>
              <a:rPr lang="sv-SE" dirty="0">
                <a:latin typeface="+mj-lt"/>
              </a:rPr>
              <a:t>. Vi undviker höga topptryck som förekommer i traditionellt </a:t>
            </a:r>
            <a:r>
              <a:rPr lang="sv-SE" dirty="0" err="1">
                <a:latin typeface="+mj-lt"/>
              </a:rPr>
              <a:t>altenerande</a:t>
            </a:r>
            <a:r>
              <a:rPr lang="sv-SE" dirty="0">
                <a:latin typeface="+mj-lt"/>
              </a:rPr>
              <a:t> produkter och skapar på så förutsättningar för patienten att sjunka in i madrassen vilket i sin tur skapar en behagligare madrass. </a:t>
            </a:r>
          </a:p>
          <a:p>
            <a:pPr algn="l"/>
            <a:endParaRPr lang="sv-SE" dirty="0">
              <a:latin typeface="+mj-lt"/>
            </a:endParaRPr>
          </a:p>
          <a:p>
            <a:pPr algn="l"/>
            <a:r>
              <a:rPr lang="sv-SE" b="1" dirty="0">
                <a:solidFill>
                  <a:schemeClr val="tx1"/>
                </a:solidFill>
                <a:latin typeface="+mj-lt"/>
              </a:rPr>
              <a:t>Pengarna:</a:t>
            </a:r>
          </a:p>
          <a:p>
            <a:pPr algn="l"/>
            <a:r>
              <a:rPr lang="sv-SE" dirty="0">
                <a:latin typeface="+mj-lt"/>
              </a:rPr>
              <a:t>Genom </a:t>
            </a:r>
            <a:r>
              <a:rPr lang="sv-SE" dirty="0" err="1">
                <a:latin typeface="+mj-lt"/>
              </a:rPr>
              <a:t>pulsation</a:t>
            </a:r>
            <a:r>
              <a:rPr lang="sv-SE" dirty="0">
                <a:latin typeface="+mj-lt"/>
              </a:rPr>
              <a:t> adresserar vi fler orsaker av trycksår en produkt som har en hälsoekonomisk fördel. </a:t>
            </a:r>
          </a:p>
          <a:p>
            <a:pPr algn="l"/>
            <a:r>
              <a:rPr lang="sv-SE" dirty="0">
                <a:latin typeface="+mj-lt"/>
              </a:rPr>
              <a:t>En exponentiell besparing för vården baserat på den studie som är gjord där läkningen av trycksår kunde ses redan efter 30 dagar jämfört med 155 i liknande studier. </a:t>
            </a:r>
            <a:endParaRPr lang="sv-SE" dirty="0">
              <a:solidFill>
                <a:schemeClr val="tx1"/>
              </a:solidFill>
              <a:latin typeface="+mj-lt"/>
            </a:endParaRPr>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13</a:t>
            </a:fld>
            <a:endParaRPr lang="sv-SE"/>
          </a:p>
        </p:txBody>
      </p:sp>
    </p:spTree>
    <p:extLst>
      <p:ext uri="{BB962C8B-B14F-4D97-AF65-F5344CB8AC3E}">
        <p14:creationId xmlns:p14="http://schemas.microsoft.com/office/powerpoint/2010/main" val="3930961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a:t>
            </a:r>
            <a:r>
              <a:rPr lang="sv-SE" dirty="0" err="1"/>
              <a:t>slide</a:t>
            </a:r>
            <a:r>
              <a:rPr lang="sv-SE" dirty="0"/>
              <a:t> förklarar metodiken och hur samtalet kan byggas upp gentemot kund – sliden ska inte vara synlig för kunden. </a:t>
            </a:r>
          </a:p>
          <a:p>
            <a:endParaRPr lang="sv-SE" dirty="0"/>
          </a:p>
          <a:p>
            <a:r>
              <a:rPr lang="sv-SE" dirty="0"/>
              <a:t>Varför har vi Artificiell Intelligens i våra produkter? Det kan kännas avancerat att gå dit, den enkla lösningen borde väl vara att göra som vi tidigare har gjort med våra traditionella produkter?</a:t>
            </a:r>
          </a:p>
          <a:p>
            <a:endParaRPr lang="sv-SE" dirty="0"/>
          </a:p>
          <a:p>
            <a:endParaRPr lang="sv-SE" dirty="0"/>
          </a:p>
          <a:p>
            <a:pPr algn="l"/>
            <a:r>
              <a:rPr lang="sv-SE" b="1" dirty="0">
                <a:solidFill>
                  <a:schemeClr val="tx1"/>
                </a:solidFill>
                <a:latin typeface="+mj-lt"/>
              </a:rPr>
              <a:t>Personal:</a:t>
            </a:r>
          </a:p>
          <a:p>
            <a:pPr algn="l"/>
            <a:r>
              <a:rPr lang="sv-SE" dirty="0">
                <a:latin typeface="+mj-lt"/>
              </a:rPr>
              <a:t>AI har aldrig varit målet, vi anser att omvårdnad sker genom mänsklig kontakt. I en situation där det råder brist på utbildad sjukvårdspersonal ska inte personalen lägga sin tid på justering av hjälpmedel – de skall lägga sin tid i mänsklig kontakt, AI sköter inställningarna. Det är omtanke för oss.</a:t>
            </a:r>
            <a:endParaRPr lang="sv-SE" dirty="0">
              <a:solidFill>
                <a:schemeClr val="tx1"/>
              </a:solidFill>
              <a:latin typeface="+mj-lt"/>
            </a:endParaRPr>
          </a:p>
          <a:p>
            <a:endParaRPr lang="sv-SE" dirty="0"/>
          </a:p>
          <a:p>
            <a:endParaRPr lang="sv-SE" dirty="0"/>
          </a:p>
          <a:p>
            <a:pPr algn="l"/>
            <a:r>
              <a:rPr lang="sv-SE" b="1" dirty="0">
                <a:solidFill>
                  <a:schemeClr val="tx1"/>
                </a:solidFill>
                <a:latin typeface="+mj-lt"/>
              </a:rPr>
              <a:t>Patient: </a:t>
            </a:r>
          </a:p>
          <a:p>
            <a:pPr algn="l"/>
            <a:r>
              <a:rPr lang="sv-SE" dirty="0">
                <a:latin typeface="+mj-lt"/>
              </a:rPr>
              <a:t>Pga. trycksårsetiologi, uppkomsten av sår. På Care of Sweden ville vi säkerställa effektfullheten i behandlingen oaktat orsaken. Det krävde något annat och det krävde AI. Genom AI adresserar våra produkter båda primära orsakerna till trycksår. Det anser vi är nödvändigt sett till lidande för patienten och belastningen på sjukvården från onödiga </a:t>
            </a:r>
            <a:r>
              <a:rPr lang="sv-SE" dirty="0" err="1">
                <a:latin typeface="+mj-lt"/>
              </a:rPr>
              <a:t>vårdskador</a:t>
            </a:r>
            <a:r>
              <a:rPr lang="sv-SE" dirty="0">
                <a:latin typeface="+mj-lt"/>
              </a:rPr>
              <a:t>.</a:t>
            </a:r>
          </a:p>
          <a:p>
            <a:pPr algn="l"/>
            <a:endParaRPr lang="sv-SE" dirty="0">
              <a:latin typeface="+mj-lt"/>
            </a:endParaRPr>
          </a:p>
          <a:p>
            <a:pPr algn="l"/>
            <a:r>
              <a:rPr lang="sv-SE" b="1" dirty="0">
                <a:solidFill>
                  <a:schemeClr val="tx1"/>
                </a:solidFill>
                <a:latin typeface="+mj-lt"/>
              </a:rPr>
              <a:t>Pengarna:</a:t>
            </a:r>
          </a:p>
          <a:p>
            <a:pPr algn="l"/>
            <a:r>
              <a:rPr lang="sv-SE" dirty="0" err="1">
                <a:latin typeface="+mj-lt"/>
              </a:rPr>
              <a:t>Ai</a:t>
            </a:r>
            <a:r>
              <a:rPr lang="sv-SE" dirty="0">
                <a:latin typeface="+mj-lt"/>
              </a:rPr>
              <a:t> möjliggör att en styrenhet kan hantera madrasser av olika funktion. Det minskar kapitalbindning, förenklar service och underhåll samt genom att adressera fler orsaker av trycksår en produkt som har en hälsoekonomisk fördel. En exponentiell besparing.</a:t>
            </a:r>
            <a:endParaRPr lang="sv-SE" dirty="0">
              <a:solidFill>
                <a:schemeClr val="tx1"/>
              </a:solidFill>
              <a:latin typeface="+mj-lt"/>
            </a:endParaRPr>
          </a:p>
          <a:p>
            <a:pPr algn="l"/>
            <a:endParaRPr lang="sv-SE" dirty="0">
              <a:latin typeface="+mj-lt"/>
            </a:endParaRPr>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14</a:t>
            </a:fld>
            <a:endParaRPr lang="sv-SE"/>
          </a:p>
        </p:txBody>
      </p:sp>
    </p:spTree>
    <p:extLst>
      <p:ext uri="{BB962C8B-B14F-4D97-AF65-F5344CB8AC3E}">
        <p14:creationId xmlns:p14="http://schemas.microsoft.com/office/powerpoint/2010/main" val="223909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a:t>
            </a:r>
            <a:r>
              <a:rPr lang="sv-SE" dirty="0" err="1"/>
              <a:t>slide</a:t>
            </a:r>
            <a:r>
              <a:rPr lang="sv-SE" dirty="0"/>
              <a:t> förklarar metodiken och hur samtalet kan byggas upp gentemot kund – sliden ska inte vara synlig för kunden. </a:t>
            </a:r>
          </a:p>
          <a:p>
            <a:endParaRPr lang="sv-SE" dirty="0"/>
          </a:p>
          <a:p>
            <a:r>
              <a:rPr lang="sv-SE" dirty="0"/>
              <a:t>Varför har vi Artificiell Intelligens i våra produkter? Det kan kännas avancerat att gå dit, den enkla lösningen borde väl vara att göra som vi tidigare har gjort med våra traditionella produkter?</a:t>
            </a:r>
          </a:p>
          <a:p>
            <a:endParaRPr lang="sv-SE" dirty="0"/>
          </a:p>
          <a:p>
            <a:pPr algn="l"/>
            <a:r>
              <a:rPr lang="sv-SE" b="1" dirty="0">
                <a:solidFill>
                  <a:schemeClr val="tx1"/>
                </a:solidFill>
                <a:latin typeface="+mj-lt"/>
              </a:rPr>
              <a:t>Personal:</a:t>
            </a:r>
          </a:p>
          <a:p>
            <a:pPr algn="l"/>
            <a:r>
              <a:rPr lang="sv-SE" dirty="0">
                <a:latin typeface="+mj-lt"/>
              </a:rPr>
              <a:t>AI har aldrig varit målet, vi anser att omvårdnad sker genom mänsklig kontakt. I en situation där det råder brist på utbildad sjukvårdspersonal ska inte personalen lägga sin tid på justering av hjälpmedel – de skall lägga sin tid i mänsklig kontakt, AI sköter inställningarna. Det är omtanke för oss.</a:t>
            </a:r>
            <a:endParaRPr lang="sv-SE" dirty="0">
              <a:solidFill>
                <a:schemeClr val="tx1"/>
              </a:solidFill>
              <a:latin typeface="+mj-lt"/>
            </a:endParaRPr>
          </a:p>
          <a:p>
            <a:endParaRPr lang="sv-SE" dirty="0"/>
          </a:p>
          <a:p>
            <a:endParaRPr lang="sv-SE" dirty="0"/>
          </a:p>
          <a:p>
            <a:pPr algn="l"/>
            <a:r>
              <a:rPr lang="sv-SE" b="1" dirty="0">
                <a:solidFill>
                  <a:schemeClr val="tx1"/>
                </a:solidFill>
                <a:latin typeface="+mj-lt"/>
              </a:rPr>
              <a:t>Patient: </a:t>
            </a:r>
          </a:p>
          <a:p>
            <a:pPr algn="l"/>
            <a:r>
              <a:rPr lang="sv-SE" dirty="0">
                <a:latin typeface="+mj-lt"/>
              </a:rPr>
              <a:t>Pga. trycksårsetiologi, uppkomsten av sår. På Care of Sweden ville vi säkerställa effektfullheten i behandlingen oaktat orsaken. Det krävde något annat och det krävde AI. Genom AI adresserar våra produkter båda primära orsakerna till trycksår. Det anser vi är nödvändigt sett till lidande för patienten och belastningen på sjukvården från onödiga </a:t>
            </a:r>
            <a:r>
              <a:rPr lang="sv-SE" dirty="0" err="1">
                <a:latin typeface="+mj-lt"/>
              </a:rPr>
              <a:t>vårdskador</a:t>
            </a:r>
            <a:r>
              <a:rPr lang="sv-SE" dirty="0">
                <a:latin typeface="+mj-lt"/>
              </a:rPr>
              <a:t>.</a:t>
            </a:r>
          </a:p>
          <a:p>
            <a:pPr algn="l"/>
            <a:endParaRPr lang="sv-SE" dirty="0">
              <a:latin typeface="+mj-lt"/>
            </a:endParaRPr>
          </a:p>
          <a:p>
            <a:pPr algn="l"/>
            <a:r>
              <a:rPr lang="sv-SE" b="1" dirty="0">
                <a:solidFill>
                  <a:schemeClr val="tx1"/>
                </a:solidFill>
                <a:latin typeface="+mj-lt"/>
              </a:rPr>
              <a:t>Pengarna:</a:t>
            </a:r>
          </a:p>
          <a:p>
            <a:pPr algn="l"/>
            <a:r>
              <a:rPr lang="sv-SE" dirty="0" err="1">
                <a:latin typeface="+mj-lt"/>
              </a:rPr>
              <a:t>Ai</a:t>
            </a:r>
            <a:r>
              <a:rPr lang="sv-SE" dirty="0">
                <a:latin typeface="+mj-lt"/>
              </a:rPr>
              <a:t> möjliggör att en styrenhet kan hantera madrasser av olika funktion. Det minskar kapitalbindning, förenklar service och underhåll samt genom att adressera fler orsaker av trycksår en produkt som har en hälsoekonomisk fördel. En exponentiell besparing.</a:t>
            </a:r>
            <a:endParaRPr lang="sv-SE" dirty="0">
              <a:solidFill>
                <a:schemeClr val="tx1"/>
              </a:solidFill>
              <a:latin typeface="+mj-lt"/>
            </a:endParaRPr>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15</a:t>
            </a:fld>
            <a:endParaRPr lang="sv-SE"/>
          </a:p>
        </p:txBody>
      </p:sp>
    </p:spTree>
    <p:extLst>
      <p:ext uri="{BB962C8B-B14F-4D97-AF65-F5344CB8AC3E}">
        <p14:creationId xmlns:p14="http://schemas.microsoft.com/office/powerpoint/2010/main" val="322361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My </a:t>
            </a:r>
            <a:r>
              <a:rPr lang="sv-SE" dirty="0" err="1"/>
              <a:t>name</a:t>
            </a:r>
            <a:r>
              <a:rPr lang="sv-SE" dirty="0"/>
              <a:t> is Danijel Goga and i </a:t>
            </a:r>
            <a:r>
              <a:rPr lang="sv-SE" dirty="0" err="1"/>
              <a:t>would</a:t>
            </a:r>
            <a:r>
              <a:rPr lang="sv-SE" dirty="0"/>
              <a:t> like to </a:t>
            </a:r>
            <a:r>
              <a:rPr lang="sv-SE" dirty="0" err="1"/>
              <a:t>thank</a:t>
            </a:r>
            <a:r>
              <a:rPr lang="sv-SE" dirty="0"/>
              <a:t> </a:t>
            </a:r>
            <a:r>
              <a:rPr lang="sv-SE" dirty="0" err="1"/>
              <a:t>you</a:t>
            </a:r>
            <a:r>
              <a:rPr lang="sv-SE" dirty="0"/>
              <a:t> for </a:t>
            </a:r>
            <a:r>
              <a:rPr lang="sv-SE" dirty="0" err="1"/>
              <a:t>your</a:t>
            </a:r>
            <a:r>
              <a:rPr lang="sv-SE" dirty="0"/>
              <a:t> </a:t>
            </a:r>
            <a:r>
              <a:rPr lang="sv-SE" dirty="0" err="1"/>
              <a:t>time</a:t>
            </a:r>
            <a:r>
              <a:rPr lang="sv-SE" dirty="0"/>
              <a:t> and </a:t>
            </a:r>
            <a:r>
              <a:rPr lang="sv-SE" dirty="0" err="1"/>
              <a:t>listening</a:t>
            </a:r>
            <a:r>
              <a:rPr lang="sv-SE" dirty="0"/>
              <a:t> to </a:t>
            </a:r>
            <a:r>
              <a:rPr lang="sv-SE" dirty="0" err="1"/>
              <a:t>me.</a:t>
            </a:r>
            <a:r>
              <a:rPr lang="sv-SE" dirty="0"/>
              <a:t> </a:t>
            </a:r>
          </a:p>
          <a:p>
            <a:endParaRPr lang="sv-SE" dirty="0"/>
          </a:p>
          <a:p>
            <a:r>
              <a:rPr lang="sv-SE" dirty="0"/>
              <a:t>If </a:t>
            </a:r>
            <a:r>
              <a:rPr lang="sv-SE" dirty="0" err="1"/>
              <a:t>you</a:t>
            </a:r>
            <a:r>
              <a:rPr lang="sv-SE" dirty="0"/>
              <a:t> </a:t>
            </a:r>
            <a:r>
              <a:rPr lang="sv-SE" dirty="0" err="1"/>
              <a:t>have</a:t>
            </a:r>
            <a:r>
              <a:rPr lang="sv-SE" dirty="0"/>
              <a:t> </a:t>
            </a:r>
            <a:r>
              <a:rPr lang="sv-SE" dirty="0" err="1"/>
              <a:t>any</a:t>
            </a:r>
            <a:r>
              <a:rPr lang="sv-SE" dirty="0"/>
              <a:t> </a:t>
            </a:r>
            <a:r>
              <a:rPr lang="sv-SE" dirty="0" err="1"/>
              <a:t>questions</a:t>
            </a:r>
            <a:r>
              <a:rPr lang="sv-SE" dirty="0"/>
              <a:t> </a:t>
            </a:r>
            <a:r>
              <a:rPr lang="sv-SE" dirty="0" err="1"/>
              <a:t>please</a:t>
            </a:r>
            <a:r>
              <a:rPr lang="sv-SE" dirty="0"/>
              <a:t> </a:t>
            </a:r>
            <a:r>
              <a:rPr lang="sv-SE" dirty="0" err="1"/>
              <a:t>let</a:t>
            </a:r>
            <a:r>
              <a:rPr lang="sv-SE" dirty="0"/>
              <a:t> </a:t>
            </a:r>
            <a:r>
              <a:rPr lang="sv-SE" dirty="0" err="1"/>
              <a:t>me</a:t>
            </a:r>
            <a:r>
              <a:rPr lang="sv-SE" dirty="0"/>
              <a:t> </a:t>
            </a:r>
            <a:r>
              <a:rPr lang="sv-SE" dirty="0" err="1"/>
              <a:t>know</a:t>
            </a:r>
            <a:r>
              <a:rPr lang="sv-SE" dirty="0"/>
              <a:t>, I </a:t>
            </a:r>
            <a:r>
              <a:rPr lang="sv-SE" dirty="0" err="1"/>
              <a:t>am</a:t>
            </a:r>
            <a:r>
              <a:rPr lang="sv-SE" dirty="0"/>
              <a:t> </a:t>
            </a:r>
            <a:r>
              <a:rPr lang="sv-SE" dirty="0" err="1"/>
              <a:t>here</a:t>
            </a:r>
            <a:r>
              <a:rPr lang="sv-SE" dirty="0"/>
              <a:t> </a:t>
            </a:r>
            <a:r>
              <a:rPr lang="sv-SE" dirty="0" err="1"/>
              <a:t>together</a:t>
            </a:r>
            <a:r>
              <a:rPr lang="sv-SE" dirty="0"/>
              <a:t> </a:t>
            </a:r>
            <a:r>
              <a:rPr lang="sv-SE" dirty="0" err="1"/>
              <a:t>with</a:t>
            </a:r>
            <a:r>
              <a:rPr lang="sv-SE" dirty="0"/>
              <a:t> </a:t>
            </a:r>
            <a:r>
              <a:rPr lang="sv-SE" dirty="0" err="1"/>
              <a:t>our</a:t>
            </a:r>
            <a:r>
              <a:rPr lang="sv-SE" dirty="0"/>
              <a:t> </a:t>
            </a:r>
            <a:r>
              <a:rPr lang="sv-SE" dirty="0" err="1"/>
              <a:t>distributor</a:t>
            </a:r>
            <a:r>
              <a:rPr lang="sv-SE" dirty="0"/>
              <a:t> Stamed </a:t>
            </a:r>
            <a:r>
              <a:rPr lang="sv-SE" dirty="0" err="1"/>
              <a:t>who</a:t>
            </a:r>
            <a:r>
              <a:rPr lang="sv-SE" dirty="0"/>
              <a:t> </a:t>
            </a:r>
            <a:r>
              <a:rPr lang="sv-SE" dirty="0" err="1"/>
              <a:t>handles</a:t>
            </a:r>
            <a:r>
              <a:rPr lang="sv-SE" dirty="0"/>
              <a:t> the market in </a:t>
            </a:r>
            <a:r>
              <a:rPr lang="sv-SE" dirty="0" err="1"/>
              <a:t>Czech</a:t>
            </a:r>
            <a:r>
              <a:rPr lang="sv-SE" dirty="0"/>
              <a:t> </a:t>
            </a:r>
            <a:r>
              <a:rPr lang="sv-SE" dirty="0" err="1"/>
              <a:t>Republic</a:t>
            </a:r>
            <a:r>
              <a:rPr lang="sv-SE" dirty="0"/>
              <a:t>. </a:t>
            </a:r>
          </a:p>
          <a:p>
            <a:endParaRPr lang="sv-SE" dirty="0"/>
          </a:p>
          <a:p>
            <a:r>
              <a:rPr lang="sv-SE" dirty="0" err="1"/>
              <a:t>Stand</a:t>
            </a:r>
            <a:r>
              <a:rPr lang="sv-SE" dirty="0"/>
              <a:t>: </a:t>
            </a: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16</a:t>
            </a:fld>
            <a:endParaRPr lang="sv-SE"/>
          </a:p>
        </p:txBody>
      </p:sp>
    </p:spTree>
    <p:extLst>
      <p:ext uri="{BB962C8B-B14F-4D97-AF65-F5344CB8AC3E}">
        <p14:creationId xmlns:p14="http://schemas.microsoft.com/office/powerpoint/2010/main" val="8922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i="0" noProof="0" dirty="0"/>
              <a:t>Purpose of the slide: </a:t>
            </a:r>
            <a:r>
              <a:rPr lang="en-AU" sz="2800" i="0" noProof="0" dirty="0"/>
              <a:t>To stage the feeling of stability, grounded know-how and business understanding.</a:t>
            </a:r>
            <a:endParaRPr lang="en-AU" sz="2800" i="0" dirty="0"/>
          </a:p>
          <a:p>
            <a:endParaRPr lang="en-AU" sz="2800" noProof="0" dirty="0"/>
          </a:p>
          <a:p>
            <a:pPr marL="457200" indent="-457200">
              <a:buFont typeface="Arial" panose="020B0604020202020204" pitchFamily="34" charset="0"/>
              <a:buChar char="•"/>
            </a:pPr>
            <a:r>
              <a:rPr lang="en-AU" sz="2800" noProof="0" dirty="0"/>
              <a:t>Our origin is important, and we are proud of it.</a:t>
            </a:r>
            <a:r>
              <a:rPr lang="en-AU" sz="2800" dirty="0"/>
              <a:t> </a:t>
            </a:r>
            <a:r>
              <a:rPr lang="en-AU" sz="2800" dirty="0">
                <a:cs typeface="Calibri"/>
              </a:rPr>
              <a:t> </a:t>
            </a:r>
            <a:r>
              <a:rPr lang="en-AU" sz="2800" noProof="0" dirty="0"/>
              <a:t>Magnus Högberg started the business 21 years ago with the vision ”to eliminate pressure ulcers together with caregivers”.</a:t>
            </a:r>
            <a:r>
              <a:rPr lang="en-AU" sz="2800" dirty="0"/>
              <a:t> </a:t>
            </a:r>
            <a:endParaRPr lang="en-AU" sz="2800" noProof="0" dirty="0">
              <a:cs typeface="Calibri"/>
            </a:endParaRPr>
          </a:p>
          <a:p>
            <a:pPr marL="457200" indent="-457200">
              <a:buFont typeface="Arial" panose="020B0604020202020204" pitchFamily="34" charset="0"/>
              <a:buChar char="•"/>
            </a:pPr>
            <a:r>
              <a:rPr lang="en-AU" sz="2800" noProof="0" dirty="0"/>
              <a:t>His work was the start that has led to where we are today, with world class products and a prosperous business and this vision…. is still our guiding star into the future!</a:t>
            </a:r>
            <a:endParaRPr lang="en-AU" sz="2800" noProof="0" dirty="0">
              <a:cs typeface="Calibri"/>
            </a:endParaRPr>
          </a:p>
          <a:p>
            <a:pPr marL="457200" indent="-457200">
              <a:buFont typeface="Arial" panose="020B0604020202020204" pitchFamily="34" charset="0"/>
              <a:buChar char="•"/>
            </a:pPr>
            <a:r>
              <a:rPr lang="en-AU" sz="2800" dirty="0"/>
              <a:t>Since Care of Sweden started in 1999, our vision has been to eliminate pressure ulcers and our brand has been built on a foundation of innovation, dedicated team members and a deep commitment to improving people’s lives.  </a:t>
            </a:r>
            <a:endParaRPr lang="en-AU" sz="2800" dirty="0">
              <a:cs typeface="Calibri" panose="020F0502020204030204"/>
            </a:endParaRPr>
          </a:p>
          <a:p>
            <a:pPr marL="457200" indent="-457200">
              <a:buFont typeface="Arial" panose="020B0604020202020204" pitchFamily="34" charset="0"/>
              <a:buChar char="•"/>
            </a:pPr>
            <a:r>
              <a:rPr lang="en-AU" sz="2800" dirty="0"/>
              <a:t>We continue to take steps towards this vision with the aim to develop sustainable medical aids for healthcare. </a:t>
            </a:r>
            <a:endParaRPr lang="en-AU" sz="2800" dirty="0">
              <a:cs typeface="Calibri"/>
            </a:endParaRPr>
          </a:p>
          <a:p>
            <a:pPr marL="457200" indent="-457200">
              <a:buFont typeface="Arial" panose="020B0604020202020204" pitchFamily="34" charset="0"/>
              <a:buChar char="•"/>
            </a:pPr>
            <a:r>
              <a:rPr lang="en-AU" sz="2800" dirty="0"/>
              <a:t>Our products enable an individualised care for the users, and improved workload for caregivers and contributes to a good health economy. </a:t>
            </a:r>
            <a:endParaRPr lang="en-AU" sz="2800" dirty="0">
              <a:cs typeface="Calibri"/>
            </a:endParaRPr>
          </a:p>
          <a:p>
            <a:pPr marL="457200" indent="-457200">
              <a:buFont typeface="Arial" panose="020B0604020202020204" pitchFamily="34" charset="0"/>
              <a:buChar char="•"/>
            </a:pPr>
            <a:r>
              <a:rPr lang="en-AU" sz="2800" dirty="0"/>
              <a:t>Together we make it possible.</a:t>
            </a: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2</a:t>
            </a:fld>
            <a:endParaRPr lang="sv-SE"/>
          </a:p>
        </p:txBody>
      </p:sp>
    </p:spTree>
    <p:extLst>
      <p:ext uri="{BB962C8B-B14F-4D97-AF65-F5344CB8AC3E}">
        <p14:creationId xmlns:p14="http://schemas.microsoft.com/office/powerpoint/2010/main" val="309576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AU" sz="1800" b="1" noProof="0" dirty="0">
                <a:solidFill>
                  <a:srgbClr val="FF0000"/>
                </a:solidFill>
                <a:effectLst/>
                <a:latin typeface="Calibri"/>
                <a:ea typeface="Calibri" panose="020F0502020204030204" pitchFamily="34" charset="0"/>
                <a:cs typeface="Calibri"/>
              </a:rPr>
              <a:t>Globally:</a:t>
            </a:r>
            <a:endParaRPr lang="en-AU" sz="1800" b="1" i="0" noProof="0" dirty="0">
              <a:solidFill>
                <a:srgbClr val="FF0000"/>
              </a:solidFill>
              <a:effectLst/>
              <a:latin typeface="Calibri"/>
              <a:ea typeface="Calibri" panose="020F0502020204030204" pitchFamily="34" charset="0"/>
              <a:cs typeface="Calibri"/>
            </a:endParaRPr>
          </a:p>
          <a:p>
            <a:pPr>
              <a:defRPr/>
            </a:pPr>
            <a:r>
              <a:rPr lang="en-AU" sz="1800" dirty="0"/>
              <a:t>According to the World Health Organization (WHO), the number of people over the age of 80 is expected to triple from 2020 to 2050. This trend is also reflected in (x country x), where the population aged 85 and above is projected to increase by 140% from </a:t>
            </a:r>
            <a:r>
              <a:rPr lang="en-AU" sz="1800" dirty="0" err="1"/>
              <a:t>xxx,xxx</a:t>
            </a:r>
            <a:r>
              <a:rPr lang="en-AU" sz="1800" dirty="0"/>
              <a:t> in </a:t>
            </a:r>
            <a:r>
              <a:rPr lang="en-AU" sz="1800" dirty="0" err="1"/>
              <a:t>xyearx</a:t>
            </a:r>
            <a:r>
              <a:rPr lang="en-AU" sz="1800" dirty="0"/>
              <a:t>, to </a:t>
            </a:r>
            <a:r>
              <a:rPr lang="en-AU" sz="1800" dirty="0" err="1"/>
              <a:t>x.xx</a:t>
            </a:r>
            <a:r>
              <a:rPr lang="en-AU" sz="1800" dirty="0"/>
              <a:t> million by </a:t>
            </a:r>
            <a:r>
              <a:rPr lang="en-AU" sz="1800" dirty="0" err="1"/>
              <a:t>xyear</a:t>
            </a:r>
            <a:r>
              <a:rPr lang="en-AU" sz="1800" dirty="0"/>
              <a:t>.</a:t>
            </a:r>
            <a:endParaRPr lang="en-AU" sz="1800" dirty="0">
              <a:cs typeface="Calibri"/>
            </a:endParaRPr>
          </a:p>
          <a:p>
            <a:pPr>
              <a:spcBef>
                <a:spcPts val="600"/>
              </a:spcBef>
              <a:defRPr/>
            </a:pPr>
            <a:endParaRPr lang="en-AU" sz="1800" dirty="0">
              <a:latin typeface="Calibri"/>
              <a:cs typeface="Calibr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AU" sz="1800" dirty="0"/>
              <a:t>With this increase in the elderly population, there has been a corresponding increase in the demand for home care, with the number of people using such services having increased more than threefold from 2011 to 2021.With elderly people having a greater need for healthcare, there is corresponding increased demand for long-term care, with focus on person-centred care. To ensure a good quality of care for the elderly, the strategy needs to focus on maintaining the autonomy and dignity of these individuals. Older people often require more care, whether in hospitals or nursing homes, and are more likely to have chronic illnesses or need care for conditions such as dementia. </a:t>
            </a:r>
            <a:endParaRPr lang="en-AU" sz="1800" dirty="0">
              <a:cs typeface="Calibri"/>
            </a:endParaRPr>
          </a:p>
          <a:p>
            <a:pPr>
              <a:spcBef>
                <a:spcPts val="600"/>
              </a:spcBef>
              <a:defRPr/>
            </a:pPr>
            <a:endParaRPr lang="en-AU" sz="1800" dirty="0">
              <a:latin typeface="Calibri"/>
              <a:cs typeface="Calibri"/>
            </a:endParaRPr>
          </a:p>
          <a:p>
            <a:pPr>
              <a:spcBef>
                <a:spcPts val="600"/>
              </a:spcBef>
              <a:defRPr/>
            </a:pPr>
            <a:endParaRPr lang="en-AU" sz="1800" dirty="0">
              <a:latin typeface="Calibri"/>
              <a:cs typeface="Calibri"/>
            </a:endParaRPr>
          </a:p>
          <a:p>
            <a:pPr>
              <a:spcBef>
                <a:spcPts val="600"/>
              </a:spcBef>
              <a:defRPr/>
            </a:pPr>
            <a:r>
              <a:rPr lang="en-AU" sz="1800" dirty="0">
                <a:latin typeface="Calibri"/>
                <a:cs typeface="Calibri"/>
              </a:rPr>
              <a:t>Questions that we need to consider is going forward is:  </a:t>
            </a:r>
          </a:p>
          <a:p>
            <a:pPr marL="285750" indent="-285750">
              <a:buFont typeface="Arial,Sans-Serif"/>
              <a:buChar char="•"/>
              <a:defRPr/>
            </a:pPr>
            <a:r>
              <a:rPr lang="en-US" b="1" dirty="0"/>
              <a:t>What consequences might this have in my local market? </a:t>
            </a:r>
            <a:endParaRPr lang="en-US" dirty="0"/>
          </a:p>
          <a:p>
            <a:pPr marL="285750" indent="-285750">
              <a:buFont typeface="Arial,Sans-Serif"/>
              <a:buChar char="•"/>
              <a:defRPr/>
            </a:pPr>
            <a:r>
              <a:rPr lang="en-US" b="1" dirty="0"/>
              <a:t>What impact will this have on procurement? </a:t>
            </a:r>
            <a:endParaRPr lang="en-US" dirty="0"/>
          </a:p>
          <a:p>
            <a:pPr marL="285750" indent="-285750">
              <a:spcAft>
                <a:spcPts val="800"/>
              </a:spcAft>
              <a:buFont typeface="Arial,Sans-Serif"/>
              <a:buChar char="•"/>
              <a:defRPr/>
            </a:pPr>
            <a:r>
              <a:rPr lang="en-AU" b="1" dirty="0"/>
              <a:t>How can we address this in terms of sales and marketing activities? </a:t>
            </a:r>
            <a:endParaRPr lang="en-AU" dirty="0"/>
          </a:p>
          <a:p>
            <a:pPr>
              <a:spcBef>
                <a:spcPts val="600"/>
              </a:spcBef>
              <a:defRPr/>
            </a:pPr>
            <a:endParaRPr lang="en-AU" sz="1800" dirty="0">
              <a:latin typeface="Calibri"/>
              <a:cs typeface="Calibri"/>
            </a:endParaRPr>
          </a:p>
        </p:txBody>
      </p:sp>
      <p:sp>
        <p:nvSpPr>
          <p:cNvPr id="4" name="Platshållare för bildnummer 3"/>
          <p:cNvSpPr>
            <a:spLocks noGrp="1"/>
          </p:cNvSpPr>
          <p:nvPr>
            <p:ph type="sldNum" sz="quarter" idx="5"/>
          </p:nvPr>
        </p:nvSpPr>
        <p:spPr/>
        <p:txBody>
          <a:bodyPr/>
          <a:lstStyle/>
          <a:p>
            <a:fld id="{8B43C082-6F06-3645-AAED-EC802892ED53}" type="slidenum">
              <a:rPr lang="en-GB" smtClean="0"/>
              <a:t>3</a:t>
            </a:fld>
            <a:endParaRPr lang="en-GB"/>
          </a:p>
        </p:txBody>
      </p:sp>
    </p:spTree>
    <p:extLst>
      <p:ext uri="{BB962C8B-B14F-4D97-AF65-F5344CB8AC3E}">
        <p14:creationId xmlns:p14="http://schemas.microsoft.com/office/powerpoint/2010/main" val="259223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600"/>
              </a:spcBef>
              <a:buFont typeface="Arial" panose="020B0604020202020204" pitchFamily="34" charset="0"/>
            </a:pPr>
            <a:r>
              <a:rPr lang="en-AU" sz="1800" b="1" dirty="0">
                <a:effectLst/>
                <a:latin typeface="Calibri"/>
                <a:ea typeface="Calibri" panose="020F0502020204030204" pitchFamily="34" charset="0"/>
                <a:cs typeface="Calibri"/>
              </a:rPr>
              <a:t>Globally:</a:t>
            </a:r>
            <a:endParaRPr lang="sv-SE" sz="1800" dirty="0">
              <a:effectLst/>
              <a:latin typeface="Calibri"/>
              <a:ea typeface="Calibri" panose="020F0502020204030204" pitchFamily="34" charset="0"/>
              <a:cs typeface="Calibri"/>
            </a:endParaRPr>
          </a:p>
          <a:p>
            <a:pPr>
              <a:lnSpc>
                <a:spcPct val="107000"/>
              </a:lnSpc>
              <a:spcAft>
                <a:spcPts val="800"/>
              </a:spcAft>
            </a:pPr>
            <a:r>
              <a:rPr lang="en-AU" sz="1800" u="none" dirty="0">
                <a:effectLst/>
                <a:latin typeface="Calibri" panose="020F0502020204030204" pitchFamily="34" charset="0"/>
                <a:ea typeface="Calibri" panose="020F0502020204030204" pitchFamily="34" charset="0"/>
                <a:cs typeface="Arial" panose="020B0604020202020204" pitchFamily="34" charset="0"/>
              </a:rPr>
              <a:t>T</a:t>
            </a:r>
            <a:r>
              <a:rPr lang="en-AU" sz="1800" u="none" dirty="0">
                <a:solidFill>
                  <a:srgbClr val="0563C1"/>
                </a:solidFill>
                <a:effectLst/>
                <a:latin typeface="Calibri" panose="020F0502020204030204" pitchFamily="34" charset="0"/>
                <a:ea typeface="Calibri" panose="020F0502020204030204" pitchFamily="34" charset="0"/>
                <a:cs typeface="Arial" panose="020B0604020202020204" pitchFamily="34" charset="0"/>
              </a:rPr>
              <a:t>he World Health Organization (WHO) estimates that the world will face a projected shortfall of 10 million health workers by 2030, </a:t>
            </a:r>
            <a:r>
              <a:rPr lang="sv-SE" sz="1800" u="none" dirty="0">
                <a:effectLst/>
                <a:latin typeface="Calibri" panose="020F0502020204030204" pitchFamily="34" charset="0"/>
                <a:ea typeface="Calibri" panose="020F0502020204030204" pitchFamily="34" charset="0"/>
                <a:cs typeface="Arial" panose="020B0604020202020204" pitchFamily="34" charset="0"/>
              </a:rPr>
              <a:t> </a:t>
            </a:r>
            <a:r>
              <a:rPr lang="en-AU" sz="1800" dirty="0">
                <a:effectLst/>
                <a:latin typeface="Calibri" panose="020F0502020204030204" pitchFamily="34" charset="0"/>
                <a:ea typeface="Calibri" panose="020F0502020204030204" pitchFamily="34" charset="0"/>
                <a:cs typeface="Arial" panose="020B0604020202020204" pitchFamily="34" charset="0"/>
              </a:rPr>
              <a:t>highlighting the urgent need for innovative solutions to address this critical issue. As healthcare demands continue to rise, especially in the face of global pandemics and chronic diseases, the availability of trained health workers is becoming increasingly scarce.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To address this challenge, there is a pressing need for technological solutions that can support health workers and improve their efficiency</a:t>
            </a:r>
            <a:r>
              <a:rPr lang="en-AU" sz="1800" baseline="30000" dirty="0">
                <a:effectLst/>
                <a:latin typeface="Calibri" panose="020F0502020204030204" pitchFamily="34" charset="0"/>
                <a:ea typeface="Calibri" panose="020F0502020204030204" pitchFamily="34" charset="0"/>
                <a:cs typeface="Arial" panose="020B0604020202020204" pitchFamily="34" charset="0"/>
              </a:rPr>
              <a:t>(1)</a:t>
            </a:r>
            <a:r>
              <a:rPr lang="en-AU" sz="1800" dirty="0">
                <a:effectLst/>
                <a:latin typeface="Calibri" panose="020F0502020204030204" pitchFamily="34" charset="0"/>
                <a:ea typeface="Calibri" panose="020F0502020204030204" pitchFamily="34" charset="0"/>
                <a:cs typeface="Arial" panose="020B0604020202020204" pitchFamily="34" charset="0"/>
              </a:rPr>
              <a: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sv-SE" sz="1800" u="none"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Font typeface="Arial" panose="020B0604020202020204" pitchFamily="34" charset="0"/>
              <a:buNone/>
            </a:pPr>
            <a:r>
              <a:rPr lang="en-AU" sz="1800" baseline="30000" dirty="0">
                <a:effectLst/>
                <a:latin typeface="Calibri"/>
                <a:ea typeface="Calibri" panose="020F0502020204030204" pitchFamily="34" charset="0"/>
                <a:cs typeface="Calibri"/>
              </a:rPr>
              <a:t>(1)</a:t>
            </a:r>
            <a:r>
              <a:rPr lang="en-AU" sz="1800" dirty="0">
                <a:effectLst/>
                <a:latin typeface="Calibri"/>
                <a:ea typeface="Calibri" panose="020F0502020204030204" pitchFamily="34" charset="0"/>
                <a:cs typeface="Calibri"/>
              </a:rPr>
              <a:t> </a:t>
            </a:r>
            <a:r>
              <a:rPr lang="sv-SE" dirty="0">
                <a:hlinkClick r:id="rId3"/>
              </a:rPr>
              <a:t>Health workforce (who.int)</a:t>
            </a:r>
            <a:r>
              <a:rPr lang="sv-SE" dirty="0"/>
              <a:t> https://www.who.int/health-topics/health-workforce#tab=tab_1</a:t>
            </a:r>
          </a:p>
        </p:txBody>
      </p:sp>
      <p:sp>
        <p:nvSpPr>
          <p:cNvPr id="4" name="Platshållare för bildnummer 3"/>
          <p:cNvSpPr>
            <a:spLocks noGrp="1"/>
          </p:cNvSpPr>
          <p:nvPr>
            <p:ph type="sldNum" sz="quarter" idx="5"/>
          </p:nvPr>
        </p:nvSpPr>
        <p:spPr/>
        <p:txBody>
          <a:bodyPr/>
          <a:lstStyle/>
          <a:p>
            <a:fld id="{8B43C082-6F06-3645-AAED-EC802892ED53}" type="slidenum">
              <a:rPr lang="en-GB" smtClean="0"/>
              <a:t>4</a:t>
            </a:fld>
            <a:endParaRPr lang="en-GB"/>
          </a:p>
        </p:txBody>
      </p:sp>
    </p:spTree>
    <p:extLst>
      <p:ext uri="{BB962C8B-B14F-4D97-AF65-F5344CB8AC3E}">
        <p14:creationId xmlns:p14="http://schemas.microsoft.com/office/powerpoint/2010/main" val="417891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1" dirty="0" err="1"/>
              <a:t>Globally</a:t>
            </a:r>
            <a:r>
              <a:rPr lang="sv-SE"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4245"/>
                </a:solidFill>
                <a:effectLst/>
                <a:latin typeface="Noto Sans" panose="020B0502040504020204" pitchFamily="34" charset="0"/>
              </a:rPr>
              <a:t>Today, out of every 100 patients in acute-care hospitals, seven patients in high-income countries and 15 patients in low- and middle-income countries will acquire at least one health care-associated infection (HAI) during their hospital stay. On average, 1 in every 10 affected patients will die from their HAI (1) </a:t>
            </a:r>
            <a:endParaRPr lang="sv-SE" dirty="0">
              <a:cs typeface="Calibri"/>
            </a:endParaRPr>
          </a:p>
          <a:p>
            <a:pPr>
              <a:defRPr/>
            </a:pPr>
            <a:endParaRPr lang="en-US" dirty="0"/>
          </a:p>
          <a:p>
            <a:pPr>
              <a:defRPr/>
            </a:pPr>
            <a:r>
              <a:rPr lang="sv-SE" dirty="0"/>
              <a:t>•Healthcare associated infections (</a:t>
            </a:r>
            <a:r>
              <a:rPr lang="sv-SE" dirty="0" err="1"/>
              <a:t>HAIs</a:t>
            </a:r>
            <a:r>
              <a:rPr lang="sv-SE" dirty="0"/>
              <a:t>) </a:t>
            </a:r>
            <a:r>
              <a:rPr lang="sv-SE" dirty="0" err="1"/>
              <a:t>can</a:t>
            </a:r>
            <a:r>
              <a:rPr lang="sv-SE" dirty="0"/>
              <a:t> </a:t>
            </a:r>
            <a:r>
              <a:rPr lang="sv-SE" dirty="0" err="1"/>
              <a:t>have</a:t>
            </a:r>
            <a:r>
              <a:rPr lang="sv-SE" dirty="0"/>
              <a:t> significant </a:t>
            </a:r>
            <a:r>
              <a:rPr lang="sv-SE" dirty="0" err="1"/>
              <a:t>impacts</a:t>
            </a:r>
            <a:r>
              <a:rPr lang="sv-SE" dirty="0"/>
              <a:t> on the </a:t>
            </a:r>
            <a:r>
              <a:rPr lang="sv-SE" dirty="0" err="1"/>
              <a:t>healthcare</a:t>
            </a:r>
            <a:r>
              <a:rPr lang="sv-SE" dirty="0"/>
              <a:t> system. The World Health Organisation (WHO) </a:t>
            </a:r>
            <a:r>
              <a:rPr lang="sv-SE" dirty="0" err="1"/>
              <a:t>recently</a:t>
            </a:r>
            <a:r>
              <a:rPr lang="sv-SE" dirty="0"/>
              <a:t> </a:t>
            </a:r>
            <a:r>
              <a:rPr lang="sv-SE" dirty="0" err="1"/>
              <a:t>released</a:t>
            </a:r>
            <a:r>
              <a:rPr lang="sv-SE" dirty="0"/>
              <a:t> a global report on infection prevention and </a:t>
            </a:r>
            <a:r>
              <a:rPr lang="sv-SE" dirty="0" err="1"/>
              <a:t>control</a:t>
            </a:r>
            <a:r>
              <a:rPr lang="sv-SE" dirty="0"/>
              <a:t>, and the </a:t>
            </a:r>
            <a:r>
              <a:rPr lang="sv-SE" dirty="0" err="1"/>
              <a:t>finding</a:t>
            </a:r>
            <a:r>
              <a:rPr lang="sv-SE" dirty="0"/>
              <a:t> </a:t>
            </a:r>
            <a:r>
              <a:rPr lang="sv-SE" dirty="0" err="1"/>
              <a:t>are</a:t>
            </a:r>
            <a:r>
              <a:rPr lang="sv-SE" dirty="0"/>
              <a:t> </a:t>
            </a:r>
            <a:r>
              <a:rPr lang="sv-SE" dirty="0" err="1"/>
              <a:t>quite</a:t>
            </a:r>
            <a:r>
              <a:rPr lang="sv-SE" dirty="0"/>
              <a:t> </a:t>
            </a:r>
            <a:r>
              <a:rPr lang="sv-SE" dirty="0" err="1"/>
              <a:t>alarming</a:t>
            </a:r>
            <a:r>
              <a:rPr lang="sv-SE" dirty="0"/>
              <a:t>(1). Healthcare associated infections (</a:t>
            </a:r>
            <a:r>
              <a:rPr lang="sv-SE" dirty="0" err="1"/>
              <a:t>HAIs</a:t>
            </a:r>
            <a:r>
              <a:rPr lang="sv-SE" dirty="0"/>
              <a:t>) </a:t>
            </a:r>
            <a:r>
              <a:rPr lang="sv-SE" dirty="0" err="1"/>
              <a:t>are</a:t>
            </a:r>
            <a:r>
              <a:rPr lang="sv-SE" dirty="0"/>
              <a:t> a significant </a:t>
            </a:r>
            <a:r>
              <a:rPr lang="sv-SE" dirty="0" err="1"/>
              <a:t>concern</a:t>
            </a:r>
            <a:r>
              <a:rPr lang="sv-SE" dirty="0"/>
              <a:t> in </a:t>
            </a:r>
            <a:r>
              <a:rPr lang="sv-SE" dirty="0" err="1"/>
              <a:t>healthcare</a:t>
            </a:r>
            <a:r>
              <a:rPr lang="sv-SE" dirty="0"/>
              <a:t> </a:t>
            </a:r>
            <a:r>
              <a:rPr lang="sv-SE" dirty="0" err="1"/>
              <a:t>settings</a:t>
            </a:r>
            <a:r>
              <a:rPr lang="sv-SE" dirty="0"/>
              <a:t>, as </a:t>
            </a:r>
            <a:r>
              <a:rPr lang="sv-SE" dirty="0" err="1"/>
              <a:t>they</a:t>
            </a:r>
            <a:r>
              <a:rPr lang="sv-SE" dirty="0"/>
              <a:t> </a:t>
            </a:r>
            <a:r>
              <a:rPr lang="sv-SE" dirty="0" err="1"/>
              <a:t>can</a:t>
            </a:r>
            <a:r>
              <a:rPr lang="sv-SE" dirty="0"/>
              <a:t> </a:t>
            </a:r>
            <a:r>
              <a:rPr lang="sv-SE" dirty="0" err="1"/>
              <a:t>lead</a:t>
            </a:r>
            <a:r>
              <a:rPr lang="sv-SE" dirty="0"/>
              <a:t> to </a:t>
            </a:r>
            <a:r>
              <a:rPr lang="sv-SE" dirty="0" err="1"/>
              <a:t>longer</a:t>
            </a:r>
            <a:r>
              <a:rPr lang="sv-SE" dirty="0"/>
              <a:t> hospital </a:t>
            </a:r>
            <a:r>
              <a:rPr lang="sv-SE" dirty="0" err="1"/>
              <a:t>stays</a:t>
            </a:r>
            <a:r>
              <a:rPr lang="sv-SE" dirty="0"/>
              <a:t>, </a:t>
            </a:r>
            <a:r>
              <a:rPr lang="sv-SE" dirty="0" err="1"/>
              <a:t>increased</a:t>
            </a:r>
            <a:r>
              <a:rPr lang="sv-SE" dirty="0"/>
              <a:t> </a:t>
            </a:r>
            <a:r>
              <a:rPr lang="sv-SE" dirty="0" err="1"/>
              <a:t>healthcare</a:t>
            </a:r>
            <a:r>
              <a:rPr lang="sv-SE" dirty="0"/>
              <a:t> </a:t>
            </a:r>
            <a:r>
              <a:rPr lang="sv-SE" dirty="0" err="1"/>
              <a:t>cost</a:t>
            </a:r>
            <a:r>
              <a:rPr lang="sv-SE" dirty="0"/>
              <a:t> and </a:t>
            </a:r>
            <a:r>
              <a:rPr lang="sv-SE" dirty="0" err="1"/>
              <a:t>even</a:t>
            </a:r>
            <a:r>
              <a:rPr lang="sv-SE" dirty="0"/>
              <a:t> </a:t>
            </a:r>
            <a:r>
              <a:rPr lang="sv-SE" dirty="0" err="1"/>
              <a:t>mortality</a:t>
            </a:r>
            <a:r>
              <a:rPr lang="sv-SE" dirty="0"/>
              <a:t> in </a:t>
            </a:r>
            <a:r>
              <a:rPr lang="sv-SE" dirty="0" err="1"/>
              <a:t>some</a:t>
            </a:r>
            <a:r>
              <a:rPr lang="sv-SE" dirty="0"/>
              <a:t> </a:t>
            </a:r>
            <a:r>
              <a:rPr lang="sv-SE" dirty="0" err="1"/>
              <a:t>cases</a:t>
            </a:r>
            <a:r>
              <a:rPr lang="sv-SE" dirty="0"/>
              <a:t>(2). </a:t>
            </a:r>
            <a:endParaRPr lang="sv-SE" dirty="0">
              <a:cs typeface="Calibri"/>
            </a:endParaRPr>
          </a:p>
          <a:p>
            <a:pPr>
              <a:defRPr/>
            </a:pPr>
            <a:r>
              <a:rPr lang="sv-SE" dirty="0"/>
              <a:t> </a:t>
            </a:r>
            <a:endParaRPr lang="sv-SE" dirty="0">
              <a:cs typeface="Calibri"/>
            </a:endParaRPr>
          </a:p>
          <a:p>
            <a:pPr>
              <a:defRPr/>
            </a:pPr>
            <a:r>
              <a:rPr lang="sv-SE" dirty="0"/>
              <a:t>•Patients with pressure injuries </a:t>
            </a:r>
            <a:r>
              <a:rPr lang="sv-SE" dirty="0" err="1"/>
              <a:t>are</a:t>
            </a:r>
            <a:r>
              <a:rPr lang="sv-SE" dirty="0"/>
              <a:t> </a:t>
            </a:r>
            <a:r>
              <a:rPr lang="sv-SE" dirty="0" err="1"/>
              <a:t>particularly</a:t>
            </a:r>
            <a:r>
              <a:rPr lang="sv-SE" dirty="0"/>
              <a:t> vulnerable to </a:t>
            </a:r>
            <a:r>
              <a:rPr lang="sv-SE" dirty="0" err="1"/>
              <a:t>HAIs</a:t>
            </a:r>
            <a:r>
              <a:rPr lang="sv-SE" dirty="0"/>
              <a:t>, as the damage skin </a:t>
            </a:r>
            <a:r>
              <a:rPr lang="sv-SE" dirty="0" err="1"/>
              <a:t>provides</a:t>
            </a:r>
            <a:r>
              <a:rPr lang="sv-SE" dirty="0"/>
              <a:t> a </a:t>
            </a:r>
            <a:r>
              <a:rPr lang="sv-SE" dirty="0" err="1"/>
              <a:t>pathway</a:t>
            </a:r>
            <a:r>
              <a:rPr lang="sv-SE" dirty="0"/>
              <a:t> for </a:t>
            </a:r>
            <a:r>
              <a:rPr lang="sv-SE" dirty="0" err="1"/>
              <a:t>microorganisms</a:t>
            </a:r>
            <a:r>
              <a:rPr lang="sv-SE" dirty="0"/>
              <a:t> to </a:t>
            </a:r>
            <a:r>
              <a:rPr lang="sv-SE" dirty="0" err="1"/>
              <a:t>enter</a:t>
            </a:r>
            <a:r>
              <a:rPr lang="sv-SE" dirty="0"/>
              <a:t> the </a:t>
            </a:r>
            <a:r>
              <a:rPr lang="sv-SE" dirty="0" err="1"/>
              <a:t>body</a:t>
            </a:r>
            <a:r>
              <a:rPr lang="sv-SE" dirty="0"/>
              <a:t> . These patients </a:t>
            </a:r>
            <a:r>
              <a:rPr lang="sv-SE" dirty="0" err="1"/>
              <a:t>may</a:t>
            </a:r>
            <a:r>
              <a:rPr lang="sv-SE" dirty="0"/>
              <a:t> </a:t>
            </a:r>
            <a:r>
              <a:rPr lang="sv-SE" dirty="0" err="1"/>
              <a:t>have</a:t>
            </a:r>
            <a:r>
              <a:rPr lang="sv-SE" dirty="0"/>
              <a:t> </a:t>
            </a:r>
            <a:r>
              <a:rPr lang="sv-SE" dirty="0" err="1"/>
              <a:t>open</a:t>
            </a:r>
            <a:r>
              <a:rPr lang="sv-SE" dirty="0"/>
              <a:t> </a:t>
            </a:r>
            <a:r>
              <a:rPr lang="sv-SE" dirty="0" err="1"/>
              <a:t>wounds</a:t>
            </a:r>
            <a:r>
              <a:rPr lang="sv-SE" dirty="0"/>
              <a:t>, </a:t>
            </a:r>
            <a:r>
              <a:rPr lang="sv-SE" dirty="0" err="1"/>
              <a:t>making</a:t>
            </a:r>
            <a:r>
              <a:rPr lang="sv-SE" dirty="0"/>
              <a:t> </a:t>
            </a:r>
            <a:r>
              <a:rPr lang="sv-SE" dirty="0" err="1"/>
              <a:t>them</a:t>
            </a:r>
            <a:r>
              <a:rPr lang="sv-SE" dirty="0"/>
              <a:t> more vulnerable to infections that </a:t>
            </a:r>
            <a:r>
              <a:rPr lang="sv-SE" dirty="0" err="1"/>
              <a:t>can</a:t>
            </a:r>
            <a:r>
              <a:rPr lang="sv-SE" dirty="0"/>
              <a:t> be </a:t>
            </a:r>
            <a:r>
              <a:rPr lang="sv-SE" dirty="0" err="1"/>
              <a:t>transmitted</a:t>
            </a:r>
            <a:r>
              <a:rPr lang="sv-SE" dirty="0"/>
              <a:t> </a:t>
            </a:r>
            <a:r>
              <a:rPr lang="sv-SE" dirty="0" err="1"/>
              <a:t>through</a:t>
            </a:r>
            <a:r>
              <a:rPr lang="sv-SE" dirty="0"/>
              <a:t> direct </a:t>
            </a:r>
            <a:r>
              <a:rPr lang="sv-SE" dirty="0" err="1"/>
              <a:t>contact</a:t>
            </a:r>
            <a:r>
              <a:rPr lang="sv-SE" dirty="0"/>
              <a:t>, </a:t>
            </a:r>
            <a:r>
              <a:rPr lang="sv-SE" dirty="0" err="1"/>
              <a:t>contaminated</a:t>
            </a:r>
            <a:r>
              <a:rPr lang="sv-SE" dirty="0"/>
              <a:t> </a:t>
            </a:r>
            <a:r>
              <a:rPr lang="sv-SE" dirty="0" err="1"/>
              <a:t>surfaces</a:t>
            </a:r>
            <a:r>
              <a:rPr lang="sv-SE" dirty="0"/>
              <a:t>, or </a:t>
            </a:r>
            <a:r>
              <a:rPr lang="sv-SE" dirty="0" err="1"/>
              <a:t>medical</a:t>
            </a:r>
            <a:r>
              <a:rPr lang="sv-SE" dirty="0"/>
              <a:t> </a:t>
            </a:r>
            <a:r>
              <a:rPr lang="sv-SE" dirty="0" err="1"/>
              <a:t>devices</a:t>
            </a:r>
            <a:r>
              <a:rPr lang="sv-SE" dirty="0"/>
              <a:t>(3). </a:t>
            </a:r>
          </a:p>
          <a:p>
            <a:pPr>
              <a:defRPr/>
            </a:pPr>
            <a:endParaRPr lang="sv-SE" dirty="0"/>
          </a:p>
          <a:p>
            <a:pPr>
              <a:defRPr/>
            </a:pPr>
            <a:r>
              <a:rPr lang="sv-SE" dirty="0"/>
              <a:t>(1)</a:t>
            </a:r>
            <a:r>
              <a:rPr lang="sv-SE" dirty="0">
                <a:hlinkClick r:id="rId3"/>
              </a:rPr>
              <a:t>WHO </a:t>
            </a:r>
            <a:r>
              <a:rPr lang="sv-SE" dirty="0" err="1">
                <a:hlinkClick r:id="rId3"/>
              </a:rPr>
              <a:t>launches</a:t>
            </a:r>
            <a:r>
              <a:rPr lang="sv-SE" dirty="0">
                <a:hlinkClick r:id="rId3"/>
              </a:rPr>
              <a:t> </a:t>
            </a:r>
            <a:r>
              <a:rPr lang="sv-SE" dirty="0" err="1">
                <a:hlinkClick r:id="rId3"/>
              </a:rPr>
              <a:t>first</a:t>
            </a:r>
            <a:r>
              <a:rPr lang="sv-SE" dirty="0">
                <a:hlinkClick r:id="rId3"/>
              </a:rPr>
              <a:t> </a:t>
            </a:r>
            <a:r>
              <a:rPr lang="sv-SE" dirty="0" err="1">
                <a:hlinkClick r:id="rId3"/>
              </a:rPr>
              <a:t>ever</a:t>
            </a:r>
            <a:r>
              <a:rPr lang="sv-SE" dirty="0">
                <a:hlinkClick r:id="rId3"/>
              </a:rPr>
              <a:t> global report on infection prevention and </a:t>
            </a:r>
            <a:r>
              <a:rPr lang="sv-SE" dirty="0" err="1">
                <a:hlinkClick r:id="rId3"/>
              </a:rPr>
              <a:t>control</a:t>
            </a:r>
            <a:r>
              <a:rPr lang="sv-SE" dirty="0"/>
              <a:t> </a:t>
            </a:r>
            <a:r>
              <a:rPr lang="sv-SE" dirty="0">
                <a:hlinkClick r:id="rId3"/>
              </a:rPr>
              <a:t>https://www.who.int/news/item/06-05-2022-who-launches-first-ever-global-report-on-infection-prevention-and-control</a:t>
            </a:r>
            <a:endParaRPr lang="sv-SE" dirty="0"/>
          </a:p>
          <a:p>
            <a:pPr>
              <a:defRPr/>
            </a:pPr>
            <a:r>
              <a:rPr lang="sv-SE" dirty="0"/>
              <a:t>(2)National Pressure </a:t>
            </a:r>
            <a:r>
              <a:rPr lang="sv-SE" dirty="0" err="1"/>
              <a:t>Ulcer</a:t>
            </a:r>
            <a:r>
              <a:rPr lang="sv-SE" dirty="0"/>
              <a:t> Advisory Panel, European Pressure </a:t>
            </a:r>
            <a:r>
              <a:rPr lang="sv-SE" dirty="0" err="1"/>
              <a:t>Ulcer</a:t>
            </a:r>
            <a:r>
              <a:rPr lang="sv-SE" dirty="0"/>
              <a:t> Advisory Panel, &amp; Pan Pacific Pressure Injury Alliance. (2019). Prevention and </a:t>
            </a:r>
            <a:r>
              <a:rPr lang="sv-SE" dirty="0" err="1"/>
              <a:t>treatment</a:t>
            </a:r>
            <a:r>
              <a:rPr lang="sv-SE" dirty="0"/>
              <a:t> of pressure ulcers: Clinical </a:t>
            </a:r>
            <a:r>
              <a:rPr lang="sv-SE" dirty="0" err="1"/>
              <a:t>practice</a:t>
            </a:r>
            <a:r>
              <a:rPr lang="sv-SE" dirty="0"/>
              <a:t> </a:t>
            </a:r>
            <a:r>
              <a:rPr lang="sv-SE" dirty="0" err="1"/>
              <a:t>guideline</a:t>
            </a:r>
            <a:r>
              <a:rPr lang="sv-SE" dirty="0"/>
              <a:t>. Emily Haesler (Ed.). EPUAP/NPUAP/PPPIA: Perth, Australia.</a:t>
            </a:r>
          </a:p>
          <a:p>
            <a:pPr>
              <a:defRPr/>
            </a:pPr>
            <a:r>
              <a:rPr lang="sv-SE" dirty="0"/>
              <a:t>(3)</a:t>
            </a:r>
            <a:r>
              <a:rPr lang="sv-SE" dirty="0" err="1"/>
              <a:t>Institute</a:t>
            </a:r>
            <a:r>
              <a:rPr lang="sv-SE" dirty="0"/>
              <a:t> for Healthcare </a:t>
            </a:r>
            <a:r>
              <a:rPr lang="sv-SE" dirty="0" err="1"/>
              <a:t>Improvement</a:t>
            </a:r>
            <a:r>
              <a:rPr lang="sv-SE" dirty="0"/>
              <a:t>. (2019). Pressure injury prevention: </a:t>
            </a:r>
            <a:r>
              <a:rPr lang="sv-SE" dirty="0" err="1"/>
              <a:t>Protecting</a:t>
            </a:r>
            <a:r>
              <a:rPr lang="sv-SE" dirty="0"/>
              <a:t> patients from harm. Retrieved from </a:t>
            </a:r>
            <a:r>
              <a:rPr lang="sv-SE" dirty="0">
                <a:hlinkClick r:id="rId4"/>
              </a:rPr>
              <a:t>https://www</a:t>
            </a:r>
            <a:r>
              <a:rPr lang="sv-SE" b="0" i="0" dirty="0">
                <a:effectLst/>
                <a:hlinkClick r:id="rId4"/>
              </a:rPr>
              <a:t>.</a:t>
            </a:r>
            <a:r>
              <a:rPr lang="sv-SE" dirty="0">
                <a:hlinkClick r:id="rId4"/>
              </a:rPr>
              <a:t>ihi.org/Topics/PressureInjuryPrevention/Pages/default.aspx</a:t>
            </a:r>
            <a:endParaRPr lang="sv-SE" dirty="0"/>
          </a:p>
          <a:p>
            <a:pPr marR="0" lvl="0" algn="l" defTabSz="914400">
              <a:lnSpc>
                <a:spcPct val="100000"/>
              </a:lnSpc>
              <a:spcAft>
                <a:spcPts val="0"/>
              </a:spcAft>
              <a:buClrTx/>
              <a:buSzTx/>
              <a:tabLst/>
              <a:defRPr/>
            </a:pPr>
            <a:endParaRPr lang="sv-SE" b="1" i="0" dirty="0">
              <a:solidFill>
                <a:srgbClr val="000000"/>
              </a:solidFill>
              <a:effectLst/>
              <a:latin typeface="Calibri"/>
              <a:cs typeface="Calibri"/>
            </a:endParaRPr>
          </a:p>
        </p:txBody>
      </p:sp>
      <p:sp>
        <p:nvSpPr>
          <p:cNvPr id="4" name="Platshållare för bildnummer 3"/>
          <p:cNvSpPr>
            <a:spLocks noGrp="1"/>
          </p:cNvSpPr>
          <p:nvPr>
            <p:ph type="sldNum" sz="quarter" idx="5"/>
          </p:nvPr>
        </p:nvSpPr>
        <p:spPr/>
        <p:txBody>
          <a:bodyPr/>
          <a:lstStyle/>
          <a:p>
            <a:fld id="{8B43C082-6F06-3645-AAED-EC802892ED53}" type="slidenum">
              <a:rPr lang="en-GB" smtClean="0"/>
              <a:t>5</a:t>
            </a:fld>
            <a:endParaRPr lang="en-GB"/>
          </a:p>
        </p:txBody>
      </p:sp>
    </p:spTree>
    <p:extLst>
      <p:ext uri="{BB962C8B-B14F-4D97-AF65-F5344CB8AC3E}">
        <p14:creationId xmlns:p14="http://schemas.microsoft.com/office/powerpoint/2010/main" val="320293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lgn="l" defTabSz="914400">
              <a:lnSpc>
                <a:spcPct val="100000"/>
              </a:lnSpc>
              <a:spcAft>
                <a:spcPts val="0"/>
              </a:spcAft>
              <a:buNone/>
              <a:tabLst/>
              <a:defRPr/>
            </a:pPr>
            <a:r>
              <a:rPr lang="sv-SE" dirty="0"/>
              <a:t>•</a:t>
            </a:r>
            <a:r>
              <a:rPr lang="sv-SE" dirty="0" err="1">
                <a:effectLst/>
              </a:rPr>
              <a:t>Pressure</a:t>
            </a:r>
            <a:r>
              <a:rPr lang="sv-SE" dirty="0">
                <a:effectLst/>
              </a:rPr>
              <a:t> injuries</a:t>
            </a:r>
            <a:r>
              <a:rPr lang="sv-SE" dirty="0"/>
              <a:t>, </a:t>
            </a:r>
            <a:r>
              <a:rPr lang="sv-SE" dirty="0" err="1"/>
              <a:t>are</a:t>
            </a:r>
            <a:r>
              <a:rPr lang="sv-SE" dirty="0"/>
              <a:t> a </a:t>
            </a:r>
            <a:r>
              <a:rPr lang="sv-SE" dirty="0" err="1"/>
              <a:t>significant</a:t>
            </a:r>
            <a:r>
              <a:rPr lang="sv-SE" dirty="0"/>
              <a:t> problem in </a:t>
            </a:r>
            <a:r>
              <a:rPr lang="sv-SE" dirty="0" err="1"/>
              <a:t>healthcare</a:t>
            </a:r>
            <a:r>
              <a:rPr lang="sv-SE" dirty="0"/>
              <a:t>, </a:t>
            </a:r>
            <a:r>
              <a:rPr lang="sv-SE" dirty="0" err="1"/>
              <a:t>affecting</a:t>
            </a:r>
            <a:r>
              <a:rPr lang="sv-SE" dirty="0"/>
              <a:t> millions of </a:t>
            </a:r>
            <a:r>
              <a:rPr lang="sv-SE" dirty="0" err="1"/>
              <a:t>people</a:t>
            </a:r>
            <a:r>
              <a:rPr lang="sv-SE" dirty="0"/>
              <a:t> </a:t>
            </a:r>
            <a:r>
              <a:rPr lang="sv-SE" dirty="0" err="1"/>
              <a:t>worldwide</a:t>
            </a:r>
            <a:r>
              <a:rPr lang="sv-SE" dirty="0"/>
              <a:t>. </a:t>
            </a:r>
            <a:r>
              <a:rPr lang="sv-SE" dirty="0" err="1"/>
              <a:t>These</a:t>
            </a:r>
            <a:r>
              <a:rPr lang="sv-SE" dirty="0"/>
              <a:t> injuries </a:t>
            </a:r>
            <a:r>
              <a:rPr lang="sv-SE" dirty="0" err="1"/>
              <a:t>are</a:t>
            </a:r>
            <a:r>
              <a:rPr lang="sv-SE" dirty="0"/>
              <a:t> </a:t>
            </a:r>
            <a:r>
              <a:rPr lang="sv-SE" dirty="0" err="1"/>
              <a:t>often</a:t>
            </a:r>
            <a:r>
              <a:rPr lang="sv-SE" dirty="0"/>
              <a:t> the </a:t>
            </a:r>
            <a:r>
              <a:rPr lang="sv-SE" dirty="0" err="1"/>
              <a:t>result</a:t>
            </a:r>
            <a:r>
              <a:rPr lang="sv-SE" dirty="0"/>
              <a:t> of </a:t>
            </a:r>
            <a:r>
              <a:rPr lang="sv-SE" dirty="0" err="1"/>
              <a:t>prolonged</a:t>
            </a:r>
            <a:r>
              <a:rPr lang="sv-SE" dirty="0"/>
              <a:t> </a:t>
            </a:r>
            <a:r>
              <a:rPr lang="sv-SE" dirty="0" err="1"/>
              <a:t>pressure</a:t>
            </a:r>
            <a:r>
              <a:rPr lang="sv-SE" dirty="0"/>
              <a:t> on the skin, </a:t>
            </a:r>
            <a:r>
              <a:rPr lang="sv-SE" dirty="0" err="1"/>
              <a:t>which</a:t>
            </a:r>
            <a:r>
              <a:rPr lang="sv-SE" dirty="0"/>
              <a:t> </a:t>
            </a:r>
            <a:r>
              <a:rPr lang="sv-SE" dirty="0" err="1"/>
              <a:t>leads</a:t>
            </a:r>
            <a:r>
              <a:rPr lang="sv-SE" dirty="0"/>
              <a:t> to </a:t>
            </a:r>
            <a:r>
              <a:rPr lang="sv-SE" dirty="0" err="1"/>
              <a:t>tissue</a:t>
            </a:r>
            <a:r>
              <a:rPr lang="sv-SE" dirty="0"/>
              <a:t> </a:t>
            </a:r>
            <a:r>
              <a:rPr lang="sv-SE" dirty="0" err="1"/>
              <a:t>damage</a:t>
            </a:r>
            <a:r>
              <a:rPr lang="sv-SE" dirty="0"/>
              <a:t> and </a:t>
            </a:r>
            <a:r>
              <a:rPr lang="sv-SE" dirty="0" err="1"/>
              <a:t>can</a:t>
            </a:r>
            <a:r>
              <a:rPr lang="sv-SE" dirty="0"/>
              <a:t> be </a:t>
            </a:r>
            <a:r>
              <a:rPr lang="sv-SE" dirty="0" err="1"/>
              <a:t>difficult</a:t>
            </a:r>
            <a:r>
              <a:rPr lang="sv-SE" dirty="0"/>
              <a:t> to </a:t>
            </a:r>
            <a:r>
              <a:rPr lang="sv-SE" dirty="0" err="1"/>
              <a:t>treat</a:t>
            </a:r>
            <a:r>
              <a:rPr lang="sv-SE" dirty="0"/>
              <a:t>. The </a:t>
            </a:r>
            <a:r>
              <a:rPr lang="sv-SE" dirty="0" err="1"/>
              <a:t>impact</a:t>
            </a:r>
            <a:r>
              <a:rPr lang="sv-SE" dirty="0"/>
              <a:t> of </a:t>
            </a:r>
            <a:r>
              <a:rPr lang="sv-SE" dirty="0" err="1"/>
              <a:t>pressure</a:t>
            </a:r>
            <a:r>
              <a:rPr lang="sv-SE" dirty="0"/>
              <a:t> </a:t>
            </a:r>
            <a:r>
              <a:rPr lang="sv-SE" dirty="0" err="1"/>
              <a:t>ulcers</a:t>
            </a:r>
            <a:r>
              <a:rPr lang="sv-SE" dirty="0"/>
              <a:t> on </a:t>
            </a:r>
            <a:r>
              <a:rPr lang="sv-SE" dirty="0" err="1"/>
              <a:t>both</a:t>
            </a:r>
            <a:r>
              <a:rPr lang="sv-SE" dirty="0"/>
              <a:t> </a:t>
            </a:r>
            <a:r>
              <a:rPr lang="sv-SE" dirty="0" err="1"/>
              <a:t>individual</a:t>
            </a:r>
            <a:r>
              <a:rPr lang="sv-SE" dirty="0"/>
              <a:t> patients and the </a:t>
            </a:r>
            <a:r>
              <a:rPr lang="sv-SE" dirty="0" err="1"/>
              <a:t>broader</a:t>
            </a:r>
            <a:r>
              <a:rPr lang="sv-SE" dirty="0"/>
              <a:t> </a:t>
            </a:r>
            <a:r>
              <a:rPr lang="sv-SE" dirty="0" err="1"/>
              <a:t>healthcare</a:t>
            </a:r>
            <a:r>
              <a:rPr lang="sv-SE" dirty="0"/>
              <a:t> system is </a:t>
            </a:r>
            <a:r>
              <a:rPr lang="sv-SE" dirty="0" err="1"/>
              <a:t>significant</a:t>
            </a:r>
            <a:r>
              <a:rPr lang="sv-SE" dirty="0"/>
              <a:t>, </a:t>
            </a:r>
            <a:r>
              <a:rPr lang="sv-SE" dirty="0" err="1"/>
              <a:t>with</a:t>
            </a:r>
            <a:r>
              <a:rPr lang="sv-SE" dirty="0"/>
              <a:t> </a:t>
            </a:r>
            <a:r>
              <a:rPr lang="sv-SE" dirty="0" err="1"/>
              <a:t>increased</a:t>
            </a:r>
            <a:r>
              <a:rPr lang="sv-SE" dirty="0"/>
              <a:t> </a:t>
            </a:r>
            <a:r>
              <a:rPr lang="sv-SE" dirty="0" err="1"/>
              <a:t>costs</a:t>
            </a:r>
            <a:r>
              <a:rPr lang="sv-SE" dirty="0"/>
              <a:t> and </a:t>
            </a:r>
            <a:r>
              <a:rPr lang="sv-SE" dirty="0" err="1"/>
              <a:t>decreased</a:t>
            </a:r>
            <a:r>
              <a:rPr lang="sv-SE" dirty="0"/>
              <a:t> </a:t>
            </a:r>
            <a:r>
              <a:rPr lang="sv-SE" dirty="0" err="1"/>
              <a:t>quality</a:t>
            </a:r>
            <a:r>
              <a:rPr lang="sv-SE" dirty="0"/>
              <a:t> of </a:t>
            </a:r>
            <a:r>
              <a:rPr lang="sv-SE" dirty="0" err="1"/>
              <a:t>life</a:t>
            </a:r>
            <a:r>
              <a:rPr lang="sv-SE" dirty="0"/>
              <a:t>.</a:t>
            </a:r>
            <a:endParaRPr lang="en-AU" dirty="0"/>
          </a:p>
          <a:p>
            <a:pPr>
              <a:defRPr/>
            </a:pPr>
            <a:r>
              <a:rPr lang="sv-SE" dirty="0"/>
              <a:t>•</a:t>
            </a:r>
            <a:r>
              <a:rPr lang="sv-SE" dirty="0" err="1"/>
              <a:t>These</a:t>
            </a:r>
            <a:r>
              <a:rPr lang="sv-SE" dirty="0"/>
              <a:t> injuries </a:t>
            </a:r>
            <a:r>
              <a:rPr lang="sv-SE" dirty="0" err="1"/>
              <a:t>are</a:t>
            </a:r>
            <a:r>
              <a:rPr lang="sv-SE" dirty="0"/>
              <a:t> </a:t>
            </a:r>
            <a:r>
              <a:rPr lang="sv-SE" dirty="0" err="1"/>
              <a:t>particularly</a:t>
            </a:r>
            <a:r>
              <a:rPr lang="sv-SE" dirty="0"/>
              <a:t> common </a:t>
            </a:r>
            <a:r>
              <a:rPr lang="sv-SE" dirty="0" err="1"/>
              <a:t>among</a:t>
            </a:r>
            <a:r>
              <a:rPr lang="sv-SE" dirty="0"/>
              <a:t> </a:t>
            </a:r>
            <a:r>
              <a:rPr lang="sv-SE" dirty="0" err="1"/>
              <a:t>elderly</a:t>
            </a:r>
            <a:r>
              <a:rPr lang="sv-SE" dirty="0"/>
              <a:t> patients, </a:t>
            </a:r>
            <a:r>
              <a:rPr lang="sv-SE" dirty="0" err="1"/>
              <a:t>those</a:t>
            </a:r>
            <a:r>
              <a:rPr lang="sv-SE" dirty="0"/>
              <a:t> </a:t>
            </a:r>
            <a:r>
              <a:rPr lang="sv-SE" dirty="0" err="1"/>
              <a:t>with</a:t>
            </a:r>
            <a:r>
              <a:rPr lang="sv-SE" dirty="0"/>
              <a:t> </a:t>
            </a:r>
            <a:r>
              <a:rPr lang="sv-SE" dirty="0" err="1"/>
              <a:t>mobility</a:t>
            </a:r>
            <a:r>
              <a:rPr lang="sv-SE" dirty="0"/>
              <a:t> </a:t>
            </a:r>
            <a:r>
              <a:rPr lang="sv-SE" dirty="0" err="1"/>
              <a:t>issues</a:t>
            </a:r>
            <a:r>
              <a:rPr lang="sv-SE" dirty="0"/>
              <a:t>, and </a:t>
            </a:r>
            <a:r>
              <a:rPr lang="sv-SE" dirty="0" err="1"/>
              <a:t>those</a:t>
            </a:r>
            <a:r>
              <a:rPr lang="sv-SE" dirty="0"/>
              <a:t> </a:t>
            </a:r>
            <a:r>
              <a:rPr lang="sv-SE" dirty="0" err="1"/>
              <a:t>who</a:t>
            </a:r>
            <a:r>
              <a:rPr lang="sv-SE" dirty="0"/>
              <a:t> </a:t>
            </a:r>
            <a:r>
              <a:rPr lang="sv-SE" dirty="0" err="1"/>
              <a:t>are</a:t>
            </a:r>
            <a:r>
              <a:rPr lang="sv-SE" dirty="0"/>
              <a:t> </a:t>
            </a:r>
            <a:r>
              <a:rPr lang="sv-SE" dirty="0" err="1"/>
              <a:t>bedridden</a:t>
            </a:r>
            <a:r>
              <a:rPr lang="sv-SE" dirty="0"/>
              <a:t> or in </a:t>
            </a:r>
            <a:r>
              <a:rPr lang="sv-SE" dirty="0" err="1"/>
              <a:t>wheelchairs</a:t>
            </a:r>
            <a:r>
              <a:rPr lang="sv-SE" dirty="0"/>
              <a:t>. </a:t>
            </a:r>
            <a:r>
              <a:rPr lang="sv-SE" dirty="0" err="1"/>
              <a:t>Pressure</a:t>
            </a:r>
            <a:r>
              <a:rPr lang="sv-SE" dirty="0"/>
              <a:t> </a:t>
            </a:r>
            <a:r>
              <a:rPr lang="sv-SE" dirty="0" err="1"/>
              <a:t>ulcers</a:t>
            </a:r>
            <a:r>
              <a:rPr lang="sv-SE" dirty="0"/>
              <a:t> </a:t>
            </a:r>
            <a:r>
              <a:rPr lang="sv-SE" dirty="0" err="1"/>
              <a:t>are</a:t>
            </a:r>
            <a:r>
              <a:rPr lang="sv-SE" dirty="0"/>
              <a:t> </a:t>
            </a:r>
            <a:r>
              <a:rPr lang="sv-SE" dirty="0" err="1"/>
              <a:t>painful</a:t>
            </a:r>
            <a:r>
              <a:rPr lang="sv-SE" dirty="0"/>
              <a:t> and </a:t>
            </a:r>
            <a:r>
              <a:rPr lang="sv-SE" dirty="0" err="1"/>
              <a:t>can</a:t>
            </a:r>
            <a:r>
              <a:rPr lang="sv-SE" dirty="0"/>
              <a:t> </a:t>
            </a:r>
            <a:r>
              <a:rPr lang="sv-SE" dirty="0" err="1"/>
              <a:t>lead</a:t>
            </a:r>
            <a:r>
              <a:rPr lang="sv-SE" dirty="0"/>
              <a:t> to </a:t>
            </a:r>
            <a:r>
              <a:rPr lang="sv-SE" dirty="0" err="1"/>
              <a:t>serious</a:t>
            </a:r>
            <a:r>
              <a:rPr lang="sv-SE" dirty="0"/>
              <a:t> </a:t>
            </a:r>
            <a:r>
              <a:rPr lang="sv-SE" dirty="0" err="1"/>
              <a:t>complications</a:t>
            </a:r>
            <a:r>
              <a:rPr lang="sv-SE" dirty="0"/>
              <a:t>, </a:t>
            </a:r>
            <a:r>
              <a:rPr lang="sv-SE" dirty="0" err="1"/>
              <a:t>such</a:t>
            </a:r>
            <a:r>
              <a:rPr lang="sv-SE" dirty="0"/>
              <a:t> as </a:t>
            </a:r>
            <a:r>
              <a:rPr lang="sv-SE" dirty="0" err="1"/>
              <a:t>reduced</a:t>
            </a:r>
            <a:r>
              <a:rPr lang="sv-SE" dirty="0"/>
              <a:t> </a:t>
            </a:r>
            <a:r>
              <a:rPr lang="sv-SE" dirty="0" err="1"/>
              <a:t>mobility</a:t>
            </a:r>
            <a:r>
              <a:rPr lang="sv-SE" dirty="0"/>
              <a:t>, depression, </a:t>
            </a:r>
            <a:r>
              <a:rPr lang="sv-SE" dirty="0" err="1"/>
              <a:t>infection</a:t>
            </a:r>
            <a:r>
              <a:rPr lang="sv-SE" dirty="0"/>
              <a:t>, sepsis, and </a:t>
            </a:r>
            <a:r>
              <a:rPr lang="sv-SE" dirty="0" err="1"/>
              <a:t>even</a:t>
            </a:r>
            <a:r>
              <a:rPr lang="sv-SE" dirty="0"/>
              <a:t> </a:t>
            </a:r>
            <a:r>
              <a:rPr lang="sv-SE" dirty="0" err="1"/>
              <a:t>death</a:t>
            </a:r>
            <a:r>
              <a:rPr lang="sv-SE" dirty="0"/>
              <a:t>.</a:t>
            </a:r>
            <a:endParaRPr lang="en-AU" dirty="0"/>
          </a:p>
          <a:p>
            <a:pPr>
              <a:defRPr/>
            </a:pPr>
            <a:r>
              <a:rPr lang="sv-SE" b="1" dirty="0"/>
              <a:t>In Australia/New Zealand: </a:t>
            </a:r>
            <a:endParaRPr lang="en-GB" dirty="0"/>
          </a:p>
          <a:p>
            <a:pPr>
              <a:defRPr/>
            </a:pPr>
            <a:r>
              <a:rPr lang="sv-SE" dirty="0"/>
              <a:t>•The </a:t>
            </a:r>
            <a:r>
              <a:rPr lang="sv-SE" dirty="0" err="1"/>
              <a:t>cost</a:t>
            </a:r>
            <a:r>
              <a:rPr lang="sv-SE" dirty="0"/>
              <a:t> of treating </a:t>
            </a:r>
            <a:r>
              <a:rPr lang="sv-SE" dirty="0" err="1"/>
              <a:t>pressure</a:t>
            </a:r>
            <a:r>
              <a:rPr lang="sv-SE" dirty="0"/>
              <a:t> injuries is </a:t>
            </a:r>
            <a:r>
              <a:rPr lang="sv-SE" dirty="0" err="1"/>
              <a:t>also</a:t>
            </a:r>
            <a:r>
              <a:rPr lang="sv-SE" dirty="0"/>
              <a:t> </a:t>
            </a:r>
            <a:r>
              <a:rPr lang="sv-SE" dirty="0" err="1"/>
              <a:t>significant</a:t>
            </a:r>
            <a:r>
              <a:rPr lang="sv-SE" dirty="0"/>
              <a:t>. </a:t>
            </a:r>
            <a:r>
              <a:rPr lang="sv-SE" dirty="0" err="1"/>
              <a:t>Pressure</a:t>
            </a:r>
            <a:r>
              <a:rPr lang="sv-SE" dirty="0"/>
              <a:t> injuries </a:t>
            </a:r>
            <a:r>
              <a:rPr lang="sv-SE" dirty="0" err="1"/>
              <a:t>are</a:t>
            </a:r>
            <a:r>
              <a:rPr lang="sv-SE" dirty="0"/>
              <a:t> a </a:t>
            </a:r>
            <a:r>
              <a:rPr lang="sv-SE" dirty="0" err="1"/>
              <a:t>significant</a:t>
            </a:r>
            <a:r>
              <a:rPr lang="sv-SE" dirty="0"/>
              <a:t> </a:t>
            </a:r>
            <a:r>
              <a:rPr lang="sv-SE" dirty="0" err="1"/>
              <a:t>burden</a:t>
            </a:r>
            <a:r>
              <a:rPr lang="sv-SE" dirty="0"/>
              <a:t> </a:t>
            </a:r>
            <a:r>
              <a:rPr lang="sv-SE" b="0" i="0" dirty="0">
                <a:effectLst/>
              </a:rPr>
              <a:t>on </a:t>
            </a:r>
            <a:r>
              <a:rPr lang="sv-SE" dirty="0"/>
              <a:t>the </a:t>
            </a:r>
            <a:r>
              <a:rPr lang="sv-SE" dirty="0" err="1"/>
              <a:t>healthcare</a:t>
            </a:r>
            <a:r>
              <a:rPr lang="sv-SE" dirty="0"/>
              <a:t> system in Australia, and </a:t>
            </a:r>
            <a:r>
              <a:rPr lang="sv-SE" dirty="0" err="1"/>
              <a:t>they</a:t>
            </a:r>
            <a:r>
              <a:rPr lang="sv-SE" dirty="0"/>
              <a:t> </a:t>
            </a:r>
            <a:r>
              <a:rPr lang="sv-SE" dirty="0" err="1"/>
              <a:t>result</a:t>
            </a:r>
            <a:r>
              <a:rPr lang="sv-SE" dirty="0"/>
              <a:t> in </a:t>
            </a:r>
            <a:r>
              <a:rPr lang="sv-SE" dirty="0" err="1"/>
              <a:t>considerable</a:t>
            </a:r>
            <a:r>
              <a:rPr lang="sv-SE" dirty="0"/>
              <a:t> </a:t>
            </a:r>
            <a:r>
              <a:rPr lang="sv-SE" dirty="0" err="1"/>
              <a:t>healthcare</a:t>
            </a:r>
            <a:r>
              <a:rPr lang="sv-SE" dirty="0"/>
              <a:t> </a:t>
            </a:r>
            <a:r>
              <a:rPr lang="sv-SE" dirty="0" err="1"/>
              <a:t>costs</a:t>
            </a:r>
            <a:r>
              <a:rPr lang="sv-SE" dirty="0"/>
              <a:t>. </a:t>
            </a:r>
            <a:r>
              <a:rPr lang="sv-SE" dirty="0" err="1"/>
              <a:t>According</a:t>
            </a:r>
            <a:r>
              <a:rPr lang="sv-SE" dirty="0"/>
              <a:t> to </a:t>
            </a:r>
            <a:r>
              <a:rPr lang="sv-SE" b="0" i="0" dirty="0">
                <a:effectLst/>
              </a:rPr>
              <a:t>a </a:t>
            </a:r>
            <a:r>
              <a:rPr lang="sv-SE" dirty="0" err="1"/>
              <a:t>report</a:t>
            </a:r>
            <a:r>
              <a:rPr lang="sv-SE" dirty="0"/>
              <a:t> </a:t>
            </a:r>
            <a:r>
              <a:rPr lang="sv-SE" dirty="0" err="1"/>
              <a:t>published</a:t>
            </a:r>
            <a:r>
              <a:rPr lang="sv-SE" dirty="0"/>
              <a:t> in the International Journal </a:t>
            </a:r>
            <a:r>
              <a:rPr lang="sv-SE" b="0" i="0" dirty="0">
                <a:effectLst/>
              </a:rPr>
              <a:t>of </a:t>
            </a:r>
            <a:r>
              <a:rPr lang="sv-SE" dirty="0" err="1"/>
              <a:t>Nursing</a:t>
            </a:r>
            <a:r>
              <a:rPr lang="sv-SE" dirty="0"/>
              <a:t> Studies, </a:t>
            </a:r>
            <a:r>
              <a:rPr lang="sv-SE" dirty="0" err="1"/>
              <a:t>reports</a:t>
            </a:r>
            <a:r>
              <a:rPr lang="sv-SE" dirty="0"/>
              <a:t> </a:t>
            </a:r>
            <a:r>
              <a:rPr lang="sv-SE" dirty="0" err="1"/>
              <a:t>that</a:t>
            </a:r>
            <a:r>
              <a:rPr lang="sv-SE" dirty="0"/>
              <a:t> </a:t>
            </a:r>
            <a:r>
              <a:rPr lang="sv-SE" b="0" i="0" dirty="0">
                <a:effectLst/>
              </a:rPr>
              <a:t>the total </a:t>
            </a:r>
            <a:r>
              <a:rPr lang="sv-SE" b="0" i="0" dirty="0" err="1">
                <a:effectLst/>
              </a:rPr>
              <a:t>cost</a:t>
            </a:r>
            <a:r>
              <a:rPr lang="sv-SE" b="0" i="0" dirty="0">
                <a:effectLst/>
              </a:rPr>
              <a:t> </a:t>
            </a:r>
            <a:r>
              <a:rPr lang="sv-SE" dirty="0"/>
              <a:t>for </a:t>
            </a:r>
            <a:r>
              <a:rPr lang="sv-SE" b="0" i="0" dirty="0" err="1">
                <a:effectLst/>
              </a:rPr>
              <a:t>pressure</a:t>
            </a:r>
            <a:r>
              <a:rPr lang="sv-SE" b="0" i="0" dirty="0">
                <a:effectLst/>
              </a:rPr>
              <a:t> injuries in </a:t>
            </a:r>
            <a:r>
              <a:rPr lang="sv-SE" b="0" i="0" dirty="0" err="1">
                <a:effectLst/>
              </a:rPr>
              <a:t>Australian</a:t>
            </a:r>
            <a:r>
              <a:rPr lang="sv-SE" b="0" i="0" dirty="0">
                <a:effectLst/>
              </a:rPr>
              <a:t> public hospitals </a:t>
            </a:r>
            <a:r>
              <a:rPr lang="sv-SE" b="0" i="0" dirty="0" err="1">
                <a:effectLst/>
              </a:rPr>
              <a:t>was</a:t>
            </a:r>
            <a:r>
              <a:rPr lang="sv-SE" b="0" i="0" dirty="0">
                <a:effectLst/>
              </a:rPr>
              <a:t> $</a:t>
            </a:r>
            <a:r>
              <a:rPr lang="sv-SE" dirty="0"/>
              <a:t>9 .11 </a:t>
            </a:r>
            <a:r>
              <a:rPr lang="sv-SE" b="0" i="0" dirty="0">
                <a:effectLst/>
              </a:rPr>
              <a:t>billion(</a:t>
            </a:r>
            <a:r>
              <a:rPr lang="sv-SE" dirty="0"/>
              <a:t>1</a:t>
            </a:r>
            <a:r>
              <a:rPr lang="sv-SE" b="0" i="0" dirty="0">
                <a:effectLst/>
              </a:rPr>
              <a:t>).</a:t>
            </a:r>
            <a:endParaRPr lang="sv-SE" dirty="0">
              <a:cs typeface="Calibri"/>
            </a:endParaRPr>
          </a:p>
          <a:p>
            <a:pPr lvl="0" algn="l" defTabSz="914400">
              <a:lnSpc>
                <a:spcPct val="100000"/>
              </a:lnSpc>
              <a:spcAft>
                <a:spcPts val="0"/>
              </a:spcAft>
              <a:buNone/>
              <a:tabLst/>
              <a:defRPr/>
            </a:pPr>
            <a:r>
              <a:rPr lang="sv-SE" dirty="0"/>
              <a:t>•</a:t>
            </a:r>
            <a:endParaRPr lang="sv-SE" dirty="0">
              <a:cs typeface="Calibri"/>
            </a:endParaRPr>
          </a:p>
          <a:p>
            <a:pPr>
              <a:defRPr/>
            </a:pPr>
            <a:r>
              <a:rPr lang="sv-SE" dirty="0"/>
              <a:t>•The </a:t>
            </a:r>
            <a:r>
              <a:rPr lang="sv-SE" dirty="0" err="1"/>
              <a:t>report</a:t>
            </a:r>
            <a:r>
              <a:rPr lang="sv-SE" dirty="0"/>
              <a:t> </a:t>
            </a:r>
            <a:r>
              <a:rPr lang="sv-SE" dirty="0" err="1"/>
              <a:t>also</a:t>
            </a:r>
            <a:r>
              <a:rPr lang="sv-SE" dirty="0"/>
              <a:t> </a:t>
            </a:r>
            <a:r>
              <a:rPr lang="sv-SE" dirty="0" err="1"/>
              <a:t>notes</a:t>
            </a:r>
            <a:r>
              <a:rPr lang="sv-SE" dirty="0"/>
              <a:t> </a:t>
            </a:r>
            <a:r>
              <a:rPr lang="sv-SE" dirty="0" err="1"/>
              <a:t>that</a:t>
            </a:r>
            <a:r>
              <a:rPr lang="sv-SE" dirty="0"/>
              <a:t> the </a:t>
            </a:r>
            <a:r>
              <a:rPr lang="sv-SE" dirty="0" err="1"/>
              <a:t>cost</a:t>
            </a:r>
            <a:r>
              <a:rPr lang="sv-SE" dirty="0"/>
              <a:t> for </a:t>
            </a:r>
            <a:r>
              <a:rPr lang="sv-SE" dirty="0" err="1"/>
              <a:t>pressure</a:t>
            </a:r>
            <a:r>
              <a:rPr lang="sv-SE" dirty="0"/>
              <a:t> injuries </a:t>
            </a:r>
            <a:r>
              <a:rPr lang="sv-SE" dirty="0" err="1"/>
              <a:t>are</a:t>
            </a:r>
            <a:r>
              <a:rPr lang="sv-SE" dirty="0"/>
              <a:t> </a:t>
            </a:r>
            <a:r>
              <a:rPr lang="sv-SE" dirty="0" err="1"/>
              <a:t>associated</a:t>
            </a:r>
            <a:r>
              <a:rPr lang="sv-SE" dirty="0"/>
              <a:t> </a:t>
            </a:r>
            <a:r>
              <a:rPr lang="sv-SE" dirty="0" err="1"/>
              <a:t>with</a:t>
            </a:r>
            <a:r>
              <a:rPr lang="sv-SE" dirty="0"/>
              <a:t> </a:t>
            </a:r>
            <a:r>
              <a:rPr lang="sv-SE" dirty="0" err="1"/>
              <a:t>longer</a:t>
            </a:r>
            <a:r>
              <a:rPr lang="sv-SE" dirty="0"/>
              <a:t> hospital </a:t>
            </a:r>
            <a:r>
              <a:rPr lang="sv-SE" dirty="0" err="1"/>
              <a:t>stays</a:t>
            </a:r>
            <a:r>
              <a:rPr lang="sv-SE" dirty="0"/>
              <a:t> and </a:t>
            </a:r>
            <a:r>
              <a:rPr lang="sv-SE" dirty="0" err="1"/>
              <a:t>treatment</a:t>
            </a:r>
            <a:r>
              <a:rPr lang="sv-SE" dirty="0"/>
              <a:t> </a:t>
            </a:r>
            <a:r>
              <a:rPr lang="sv-SE" dirty="0" err="1"/>
              <a:t>costs</a:t>
            </a:r>
            <a:r>
              <a:rPr lang="sv-SE" dirty="0"/>
              <a:t>. </a:t>
            </a:r>
            <a:r>
              <a:rPr lang="sv-SE" dirty="0" err="1"/>
              <a:t>Reducing</a:t>
            </a:r>
            <a:r>
              <a:rPr lang="sv-SE" dirty="0"/>
              <a:t> preventable </a:t>
            </a:r>
            <a:r>
              <a:rPr lang="sv-SE" dirty="0" err="1"/>
              <a:t>pressure</a:t>
            </a:r>
            <a:r>
              <a:rPr lang="sv-SE" dirty="0"/>
              <a:t> injuries and </a:t>
            </a:r>
            <a:r>
              <a:rPr lang="sv-SE" dirty="0" err="1"/>
              <a:t>stopping</a:t>
            </a:r>
            <a:r>
              <a:rPr lang="sv-SE" dirty="0"/>
              <a:t> the progression of </a:t>
            </a:r>
            <a:r>
              <a:rPr lang="sv-SE" dirty="0" err="1"/>
              <a:t>Stage</a:t>
            </a:r>
            <a:r>
              <a:rPr lang="sv-SE" dirty="0"/>
              <a:t> 1 </a:t>
            </a:r>
            <a:r>
              <a:rPr lang="sv-SE" dirty="0" err="1"/>
              <a:t>pressure</a:t>
            </a:r>
            <a:r>
              <a:rPr lang="sv-SE" dirty="0"/>
              <a:t> injuries </a:t>
            </a:r>
            <a:r>
              <a:rPr lang="sv-SE" dirty="0" err="1"/>
              <a:t>will</a:t>
            </a:r>
            <a:r>
              <a:rPr lang="sv-SE" dirty="0"/>
              <a:t> </a:t>
            </a:r>
            <a:r>
              <a:rPr lang="sv-SE" dirty="0" err="1"/>
              <a:t>likely</a:t>
            </a:r>
            <a:r>
              <a:rPr lang="sv-SE" dirty="0"/>
              <a:t> </a:t>
            </a:r>
            <a:r>
              <a:rPr lang="sv-SE" dirty="0" err="1"/>
              <a:t>result</a:t>
            </a:r>
            <a:r>
              <a:rPr lang="sv-SE" dirty="0"/>
              <a:t> in an </a:t>
            </a:r>
            <a:r>
              <a:rPr lang="sv-SE" dirty="0" err="1"/>
              <a:t>immense</a:t>
            </a:r>
            <a:r>
              <a:rPr lang="sv-SE" dirty="0"/>
              <a:t> </a:t>
            </a:r>
            <a:r>
              <a:rPr lang="sv-SE" dirty="0" err="1"/>
              <a:t>cost-saving</a:t>
            </a:r>
            <a:r>
              <a:rPr lang="sv-SE" dirty="0"/>
              <a:t> for Australia(1). </a:t>
            </a:r>
            <a:endParaRPr lang="en-US" dirty="0"/>
          </a:p>
          <a:p>
            <a:pPr>
              <a:defRPr/>
            </a:pPr>
            <a:r>
              <a:rPr lang="sv-SE" dirty="0"/>
              <a:t>•The </a:t>
            </a:r>
            <a:r>
              <a:rPr lang="sv-SE" dirty="0" err="1"/>
              <a:t>estimated</a:t>
            </a:r>
            <a:r>
              <a:rPr lang="sv-SE" dirty="0"/>
              <a:t> </a:t>
            </a:r>
            <a:r>
              <a:rPr lang="sv-SE" dirty="0" err="1"/>
              <a:t>cost</a:t>
            </a:r>
            <a:r>
              <a:rPr lang="sv-SE" dirty="0"/>
              <a:t> of </a:t>
            </a:r>
            <a:r>
              <a:rPr lang="sv-SE" dirty="0" err="1"/>
              <a:t>pressure</a:t>
            </a:r>
            <a:r>
              <a:rPr lang="sv-SE" dirty="0"/>
              <a:t> injuries in New Zealand is </a:t>
            </a:r>
            <a:r>
              <a:rPr lang="sv-SE" dirty="0" err="1"/>
              <a:t>approximately</a:t>
            </a:r>
            <a:r>
              <a:rPr lang="sv-SE" dirty="0"/>
              <a:t> NZD 694 million </a:t>
            </a:r>
            <a:r>
              <a:rPr lang="sv-SE" dirty="0" err="1"/>
              <a:t>each</a:t>
            </a:r>
            <a:r>
              <a:rPr lang="sv-SE" dirty="0"/>
              <a:t> </a:t>
            </a:r>
            <a:r>
              <a:rPr lang="sv-SE" dirty="0" err="1"/>
              <a:t>year</a:t>
            </a:r>
            <a:r>
              <a:rPr lang="sv-SE" dirty="0"/>
              <a:t> and </a:t>
            </a:r>
            <a:r>
              <a:rPr lang="sv-SE" dirty="0" err="1"/>
              <a:t>approximately</a:t>
            </a:r>
            <a:r>
              <a:rPr lang="sv-SE" dirty="0"/>
              <a:t> 55,000 </a:t>
            </a:r>
            <a:r>
              <a:rPr lang="sv-SE" dirty="0" err="1"/>
              <a:t>people</a:t>
            </a:r>
            <a:r>
              <a:rPr lang="sv-SE" dirty="0"/>
              <a:t> </a:t>
            </a:r>
            <a:r>
              <a:rPr lang="sv-SE" dirty="0" err="1"/>
              <a:t>suffer</a:t>
            </a:r>
            <a:r>
              <a:rPr lang="sv-SE" dirty="0"/>
              <a:t> from a PI in New Zealand </a:t>
            </a:r>
            <a:r>
              <a:rPr lang="sv-SE" dirty="0" err="1"/>
              <a:t>every</a:t>
            </a:r>
            <a:r>
              <a:rPr lang="sv-SE" dirty="0"/>
              <a:t> </a:t>
            </a:r>
            <a:r>
              <a:rPr lang="sv-SE" dirty="0" err="1"/>
              <a:t>year</a:t>
            </a:r>
            <a:r>
              <a:rPr lang="sv-SE" dirty="0"/>
              <a:t>(2).</a:t>
            </a:r>
            <a:endParaRPr lang="sv-SE" dirty="0">
              <a:cs typeface="Calibri"/>
            </a:endParaRPr>
          </a:p>
          <a:p>
            <a:r>
              <a:rPr lang="sv-SE" dirty="0"/>
              <a:t>(1)</a:t>
            </a:r>
            <a:r>
              <a:rPr lang="sv-SE" dirty="0" err="1"/>
              <a:t>Pressure</a:t>
            </a:r>
            <a:r>
              <a:rPr lang="sv-SE" dirty="0"/>
              <a:t> injuries in </a:t>
            </a:r>
            <a:r>
              <a:rPr lang="sv-SE" dirty="0" err="1"/>
              <a:t>Australian</a:t>
            </a:r>
            <a:r>
              <a:rPr lang="sv-SE" dirty="0"/>
              <a:t> public hospitals: A </a:t>
            </a:r>
            <a:r>
              <a:rPr lang="sv-SE" dirty="0" err="1"/>
              <a:t>cost</a:t>
            </a:r>
            <a:r>
              <a:rPr lang="sv-SE" dirty="0"/>
              <a:t> of </a:t>
            </a:r>
            <a:r>
              <a:rPr lang="sv-SE" dirty="0" err="1"/>
              <a:t>illness</a:t>
            </a:r>
            <a:r>
              <a:rPr lang="sv-SE" dirty="0"/>
              <a:t> </a:t>
            </a:r>
            <a:r>
              <a:rPr lang="sv-SE" dirty="0" err="1"/>
              <a:t>study</a:t>
            </a:r>
            <a:r>
              <a:rPr lang="sv-SE" dirty="0"/>
              <a:t>. </a:t>
            </a:r>
            <a:r>
              <a:rPr lang="sv-SE" dirty="0">
                <a:effectLst/>
                <a:hlinkClick r:id="rId3"/>
              </a:rPr>
              <a:t>https://</a:t>
            </a:r>
            <a:r>
              <a:rPr lang="sv-SE" dirty="0">
                <a:hlinkClick r:id="rId3"/>
              </a:rPr>
              <a:t>reader</a:t>
            </a:r>
            <a:r>
              <a:rPr lang="sv-SE" dirty="0">
                <a:effectLst/>
                <a:hlinkClick r:id="rId3"/>
              </a:rPr>
              <a:t>.</a:t>
            </a:r>
            <a:r>
              <a:rPr lang="sv-SE" dirty="0">
                <a:hlinkClick r:id="rId3"/>
              </a:rPr>
              <a:t>elsevier</a:t>
            </a:r>
            <a:r>
              <a:rPr lang="sv-SE" dirty="0">
                <a:effectLst/>
                <a:hlinkClick r:id="rId3"/>
              </a:rPr>
              <a:t>.</a:t>
            </a:r>
            <a:r>
              <a:rPr lang="sv-SE" dirty="0">
                <a:hlinkClick r:id="rId3"/>
              </a:rPr>
              <a:t>com</a:t>
            </a:r>
            <a:r>
              <a:rPr lang="sv-SE" dirty="0">
                <a:effectLst/>
                <a:hlinkClick r:id="rId3"/>
              </a:rPr>
              <a:t>/</a:t>
            </a:r>
            <a:r>
              <a:rPr lang="sv-SE" dirty="0">
                <a:hlinkClick r:id="rId3"/>
              </a:rPr>
              <a:t>reader</a:t>
            </a:r>
            <a:r>
              <a:rPr lang="sv-SE" dirty="0">
                <a:effectLst/>
                <a:hlinkClick r:id="rId3"/>
              </a:rPr>
              <a:t>/</a:t>
            </a:r>
            <a:r>
              <a:rPr lang="sv-SE" dirty="0">
                <a:hlinkClick r:id="rId3"/>
              </a:rPr>
              <a:t>sd</a:t>
            </a:r>
            <a:r>
              <a:rPr lang="sv-SE" dirty="0">
                <a:effectLst/>
                <a:hlinkClick r:id="rId3"/>
              </a:rPr>
              <a:t>/</a:t>
            </a:r>
            <a:r>
              <a:rPr lang="sv-SE" dirty="0">
                <a:hlinkClick r:id="rId3"/>
              </a:rPr>
              <a:t>pii</a:t>
            </a:r>
            <a:r>
              <a:rPr lang="sv-SE" dirty="0">
                <a:effectLst/>
                <a:hlinkClick r:id="rId3"/>
              </a:rPr>
              <a:t>/</a:t>
            </a:r>
            <a:r>
              <a:rPr lang="sv-SE" dirty="0">
                <a:hlinkClick r:id="rId3"/>
              </a:rPr>
              <a:t>S0020748922000207?token=EE9E6F77238E1ED17E1E98ACB0FFE1F1A25E8F1F61BEB08D0F11AFDE8A02FB8F8ED091B701D982E7F75C2566714DBB6C&amp;originRegion=eu-west-1&amp;originCreation=20230224081951</a:t>
            </a:r>
            <a:endParaRPr lang="sv-SE" dirty="0"/>
          </a:p>
          <a:p>
            <a:r>
              <a:rPr lang="sv-SE" dirty="0"/>
              <a:t>(2)</a:t>
            </a:r>
            <a:r>
              <a:rPr lang="sv-SE" dirty="0">
                <a:hlinkClick r:id="rId4"/>
              </a:rPr>
              <a:t>KPMG-pressure-injury-report-Jan-2016</a:t>
            </a:r>
            <a:r>
              <a:rPr lang="sv-SE" dirty="0">
                <a:effectLst/>
                <a:hlinkClick r:id="rId4"/>
              </a:rPr>
              <a:t>.pdf (</a:t>
            </a:r>
            <a:r>
              <a:rPr lang="sv-SE" dirty="0">
                <a:hlinkClick r:id="rId4"/>
              </a:rPr>
              <a:t>hqsc</a:t>
            </a:r>
            <a:r>
              <a:rPr lang="sv-SE" dirty="0">
                <a:effectLst/>
                <a:hlinkClick r:id="rId4"/>
              </a:rPr>
              <a:t>.</a:t>
            </a:r>
            <a:r>
              <a:rPr lang="sv-SE" dirty="0">
                <a:hlinkClick r:id="rId4"/>
              </a:rPr>
              <a:t>govt</a:t>
            </a:r>
            <a:r>
              <a:rPr lang="sv-SE" dirty="0">
                <a:effectLst/>
                <a:hlinkClick r:id="rId4"/>
              </a:rPr>
              <a:t>.nz)</a:t>
            </a:r>
            <a:r>
              <a:rPr lang="sv-SE" dirty="0">
                <a:effectLst/>
              </a:rPr>
              <a:t> </a:t>
            </a:r>
            <a:r>
              <a:rPr lang="sv-SE" dirty="0">
                <a:effectLst/>
                <a:hlinkClick r:id="rId4"/>
              </a:rPr>
              <a:t>https://www.</a:t>
            </a:r>
            <a:r>
              <a:rPr lang="sv-SE" dirty="0">
                <a:hlinkClick r:id="rId4"/>
              </a:rPr>
              <a:t>hqsc</a:t>
            </a:r>
            <a:r>
              <a:rPr lang="sv-SE" dirty="0">
                <a:effectLst/>
                <a:hlinkClick r:id="rId4"/>
              </a:rPr>
              <a:t>.</a:t>
            </a:r>
            <a:r>
              <a:rPr lang="sv-SE" dirty="0">
                <a:hlinkClick r:id="rId4"/>
              </a:rPr>
              <a:t>govt</a:t>
            </a:r>
            <a:r>
              <a:rPr lang="sv-SE" dirty="0">
                <a:effectLst/>
                <a:hlinkClick r:id="rId4"/>
              </a:rPr>
              <a:t>.nz/</a:t>
            </a:r>
            <a:r>
              <a:rPr lang="sv-SE" dirty="0">
                <a:hlinkClick r:id="rId4"/>
              </a:rPr>
              <a:t>assets</a:t>
            </a:r>
            <a:r>
              <a:rPr lang="sv-SE" dirty="0">
                <a:effectLst/>
                <a:hlinkClick r:id="rId4"/>
              </a:rPr>
              <a:t>/</a:t>
            </a:r>
            <a:r>
              <a:rPr lang="sv-SE" dirty="0">
                <a:hlinkClick r:id="rId4"/>
              </a:rPr>
              <a:t>Our-work</a:t>
            </a:r>
            <a:r>
              <a:rPr lang="sv-SE" dirty="0">
                <a:effectLst/>
                <a:hlinkClick r:id="rId4"/>
              </a:rPr>
              <a:t>/</a:t>
            </a:r>
            <a:r>
              <a:rPr lang="sv-SE" dirty="0">
                <a:hlinkClick r:id="rId4"/>
              </a:rPr>
              <a:t>System-safety</a:t>
            </a:r>
            <a:r>
              <a:rPr lang="sv-SE" dirty="0">
                <a:effectLst/>
                <a:hlinkClick r:id="rId4"/>
              </a:rPr>
              <a:t>/</a:t>
            </a:r>
            <a:r>
              <a:rPr lang="sv-SE" dirty="0">
                <a:hlinkClick r:id="rId4"/>
              </a:rPr>
              <a:t>Reducing-harm</a:t>
            </a:r>
            <a:r>
              <a:rPr lang="sv-SE" dirty="0">
                <a:effectLst/>
                <a:hlinkClick r:id="rId4"/>
              </a:rPr>
              <a:t>/</a:t>
            </a:r>
            <a:r>
              <a:rPr lang="sv-SE" dirty="0">
                <a:hlinkClick r:id="rId4"/>
              </a:rPr>
              <a:t>Pressure-injury</a:t>
            </a:r>
            <a:r>
              <a:rPr lang="sv-SE" dirty="0">
                <a:effectLst/>
                <a:hlinkClick r:id="rId4"/>
              </a:rPr>
              <a:t>/</a:t>
            </a:r>
            <a:r>
              <a:rPr lang="sv-SE" dirty="0">
                <a:hlinkClick r:id="rId4"/>
              </a:rPr>
              <a:t>Publications-resources</a:t>
            </a:r>
            <a:r>
              <a:rPr lang="sv-SE" dirty="0">
                <a:effectLst/>
                <a:hlinkClick r:id="rId4"/>
              </a:rPr>
              <a:t>/</a:t>
            </a:r>
            <a:r>
              <a:rPr lang="sv-SE" dirty="0">
                <a:hlinkClick r:id="rId4"/>
              </a:rPr>
              <a:t>KPMG-pressure-injury-report-Jan-2016.pdf</a:t>
            </a:r>
            <a:endParaRPr lang="sv-SE" dirty="0"/>
          </a:p>
          <a:p>
            <a:pPr>
              <a:defRPr/>
            </a:pPr>
            <a:r>
              <a:rPr lang="sv-SE" dirty="0" err="1"/>
              <a:t>These</a:t>
            </a:r>
            <a:r>
              <a:rPr lang="sv-SE" dirty="0"/>
              <a:t> </a:t>
            </a:r>
            <a:r>
              <a:rPr lang="sv-SE" dirty="0" err="1"/>
              <a:t>challenges</a:t>
            </a:r>
            <a:r>
              <a:rPr lang="sv-SE" dirty="0"/>
              <a:t> in the market </a:t>
            </a:r>
            <a:r>
              <a:rPr lang="sv-SE" dirty="0" err="1"/>
              <a:t>are</a:t>
            </a:r>
            <a:r>
              <a:rPr lang="sv-SE" dirty="0"/>
              <a:t> </a:t>
            </a:r>
            <a:r>
              <a:rPr lang="sv-SE" dirty="0" err="1"/>
              <a:t>important</a:t>
            </a:r>
            <a:r>
              <a:rPr lang="sv-SE" dirty="0"/>
              <a:t> to </a:t>
            </a:r>
            <a:r>
              <a:rPr lang="sv-SE" dirty="0" err="1"/>
              <a:t>address</a:t>
            </a:r>
            <a:r>
              <a:rPr lang="sv-SE" dirty="0"/>
              <a:t> </a:t>
            </a:r>
            <a:r>
              <a:rPr lang="sv-SE" dirty="0" err="1"/>
              <a:t>while</a:t>
            </a:r>
            <a:r>
              <a:rPr lang="sv-SE" dirty="0"/>
              <a:t> at the same </a:t>
            </a:r>
            <a:r>
              <a:rPr lang="sv-SE" dirty="0" err="1"/>
              <a:t>time</a:t>
            </a:r>
            <a:r>
              <a:rPr lang="sv-SE" dirty="0"/>
              <a:t>, </a:t>
            </a:r>
            <a:r>
              <a:rPr lang="sv-SE" dirty="0" err="1"/>
              <a:t>they</a:t>
            </a:r>
            <a:r>
              <a:rPr lang="sv-SE" dirty="0"/>
              <a:t> </a:t>
            </a:r>
            <a:r>
              <a:rPr lang="sv-SE" dirty="0" err="1"/>
              <a:t>are</a:t>
            </a:r>
            <a:r>
              <a:rPr lang="sv-SE" dirty="0"/>
              <a:t> </a:t>
            </a:r>
            <a:r>
              <a:rPr lang="sv-SE" dirty="0" err="1"/>
              <a:t>making</a:t>
            </a:r>
            <a:r>
              <a:rPr lang="sv-SE" dirty="0"/>
              <a:t> an </a:t>
            </a:r>
            <a:r>
              <a:rPr lang="sv-SE" dirty="0" err="1"/>
              <a:t>opportunity</a:t>
            </a:r>
            <a:r>
              <a:rPr lang="sv-SE" dirty="0"/>
              <a:t> in the market. </a:t>
            </a:r>
            <a:endParaRPr lang="en-US" dirty="0"/>
          </a:p>
          <a:p>
            <a:pPr>
              <a:defRPr/>
            </a:pPr>
            <a:r>
              <a:rPr lang="sv-SE" dirty="0" err="1"/>
              <a:t>Would</a:t>
            </a:r>
            <a:r>
              <a:rPr lang="sv-SE" dirty="0"/>
              <a:t> </a:t>
            </a:r>
            <a:r>
              <a:rPr lang="sv-SE" dirty="0" err="1"/>
              <a:t>you</a:t>
            </a:r>
            <a:r>
              <a:rPr lang="sv-SE" dirty="0"/>
              <a:t> like to </a:t>
            </a:r>
            <a:r>
              <a:rPr lang="sv-SE" dirty="0" err="1"/>
              <a:t>explain</a:t>
            </a:r>
            <a:r>
              <a:rPr lang="sv-SE" dirty="0"/>
              <a:t> </a:t>
            </a:r>
            <a:r>
              <a:rPr lang="sv-SE" dirty="0" err="1"/>
              <a:t>that</a:t>
            </a:r>
            <a:r>
              <a:rPr lang="sv-SE" dirty="0"/>
              <a:t> </a:t>
            </a:r>
            <a:r>
              <a:rPr lang="sv-SE" dirty="0" err="1"/>
              <a:t>opportunity</a:t>
            </a:r>
            <a:r>
              <a:rPr lang="sv-SE" dirty="0"/>
              <a:t> Sara? </a:t>
            </a:r>
            <a:endParaRPr lang="en-US" dirty="0"/>
          </a:p>
          <a:p>
            <a:endParaRPr lang="en-US" dirty="0">
              <a:effectLst/>
            </a:endParaRPr>
          </a:p>
          <a:p>
            <a:endParaRPr lang="en-US" dirty="0">
              <a:effectLst/>
            </a:endParaRPr>
          </a:p>
          <a:p>
            <a:endParaRPr lang="en-US" dirty="0">
              <a:effectLst/>
            </a:endParaRPr>
          </a:p>
          <a:p>
            <a:r>
              <a:rPr lang="en-US" dirty="0">
                <a:effectLst/>
              </a:rPr>
              <a:t>Pressure </a:t>
            </a:r>
            <a:r>
              <a:rPr lang="en-US" dirty="0"/>
              <a:t>ulcers are not only involved with unnecessary suffering, they </a:t>
            </a:r>
            <a:r>
              <a:rPr lang="en-US" dirty="0">
                <a:effectLst/>
              </a:rPr>
              <a:t>are a significant burden on the healthcare system </a:t>
            </a:r>
            <a:r>
              <a:rPr lang="en-US" dirty="0"/>
              <a:t>across the world </a:t>
            </a:r>
            <a:r>
              <a:rPr lang="en-US" dirty="0">
                <a:effectLst/>
              </a:rPr>
              <a:t>in </a:t>
            </a:r>
            <a:r>
              <a:rPr lang="en-US" dirty="0"/>
              <a:t>terms of cost. </a:t>
            </a:r>
          </a:p>
          <a:p>
            <a:r>
              <a:rPr lang="en-US" dirty="0"/>
              <a:t>Below you can see extracts from different markets </a:t>
            </a:r>
            <a:r>
              <a:rPr lang="en-US" dirty="0">
                <a:effectLst/>
              </a:rPr>
              <a:t>and </a:t>
            </a:r>
            <a:r>
              <a:rPr lang="en-US" dirty="0"/>
              <a:t>the annual cost of these within different care settings</a:t>
            </a:r>
            <a:r>
              <a:rPr lang="en-US" dirty="0">
                <a:effectLst/>
              </a:rPr>
              <a:t>.</a:t>
            </a:r>
            <a:r>
              <a:rPr lang="en-US" dirty="0"/>
              <a:t> </a:t>
            </a:r>
            <a:endParaRPr lang="en-US" dirty="0">
              <a:cs typeface="Calibri" panose="020F0502020204030204"/>
            </a:endParaRPr>
          </a:p>
          <a:p>
            <a:endParaRPr lang="en-US" dirty="0">
              <a:cs typeface="Calibri" panose="020F0502020204030204"/>
            </a:endParaRPr>
          </a:p>
          <a:p>
            <a:pPr marL="285750" indent="-285750">
              <a:buFont typeface="Arial"/>
              <a:buChar char="•"/>
            </a:pPr>
            <a:r>
              <a:rPr lang="en-US" dirty="0">
                <a:effectLst/>
              </a:rPr>
              <a:t>According to a report published in the International Journal of Nursing Studies, reports that the total cost for pressure injuries in Australian public hospitals was $9 .11 billion(1).</a:t>
            </a:r>
            <a:r>
              <a:rPr lang="en-US" dirty="0"/>
              <a:t>  </a:t>
            </a:r>
            <a:endParaRPr lang="en-AU" dirty="0">
              <a:cs typeface="Calibri"/>
            </a:endParaRPr>
          </a:p>
          <a:p>
            <a:r>
              <a:rPr lang="en-US" dirty="0"/>
              <a:t> </a:t>
            </a:r>
            <a:endParaRPr lang="en-AU" dirty="0"/>
          </a:p>
          <a:p>
            <a:pPr marL="285750" indent="-285750">
              <a:buFont typeface="Arial"/>
              <a:buChar char="•"/>
            </a:pPr>
            <a:r>
              <a:rPr lang="en-US" dirty="0"/>
              <a:t>the National Board of Social Affairs and Health</a:t>
            </a:r>
            <a:endParaRPr lang="en-AU" dirty="0"/>
          </a:p>
          <a:p>
            <a:r>
              <a:rPr lang="en-AU" dirty="0"/>
              <a:t> </a:t>
            </a:r>
            <a:endParaRPr lang="en-AU" dirty="0">
              <a:cs typeface="Calibri"/>
            </a:endParaRPr>
          </a:p>
          <a:p>
            <a:pPr marL="285750" indent="-285750">
              <a:buFont typeface="Arial"/>
              <a:buChar char="•"/>
            </a:pPr>
            <a:r>
              <a:rPr lang="en-US" dirty="0"/>
              <a:t>study published in the national library of </a:t>
            </a:r>
            <a:r>
              <a:rPr lang="en-US" dirty="0" err="1"/>
              <a:t>medicin</a:t>
            </a:r>
            <a:r>
              <a:rPr lang="en-US" dirty="0"/>
              <a:t>, the </a:t>
            </a:r>
            <a:r>
              <a:rPr lang="en-US" u="none" dirty="0">
                <a:effectLst/>
              </a:rPr>
              <a:t>cost of pressure </a:t>
            </a:r>
            <a:r>
              <a:rPr lang="en-US" dirty="0"/>
              <a:t>ulcers </a:t>
            </a:r>
            <a:r>
              <a:rPr lang="en-US" u="none" dirty="0">
                <a:effectLst/>
              </a:rPr>
              <a:t>in </a:t>
            </a:r>
            <a:r>
              <a:rPr lang="en-US" dirty="0"/>
              <a:t>UK. </a:t>
            </a:r>
            <a:endParaRPr lang="sv-SE" dirty="0"/>
          </a:p>
          <a:p>
            <a:pPr>
              <a:lnSpc>
                <a:spcPct val="107000"/>
              </a:lnSpc>
              <a:spcAft>
                <a:spcPts val="800"/>
              </a:spcAft>
            </a:pPr>
            <a:endParaRPr lang="en-US" sz="1800" b="1" dirty="0">
              <a:effectLst/>
              <a:latin typeface="Calibri"/>
              <a:cs typeface="Calibri"/>
            </a:endParaRPr>
          </a:p>
          <a:p>
            <a:pPr marL="0" indent="0">
              <a:spcBef>
                <a:spcPts val="600"/>
              </a:spcBef>
              <a:buFontTx/>
              <a:buNone/>
            </a:pPr>
            <a:endParaRPr lang="en-US" sz="1800" dirty="0">
              <a:solidFill>
                <a:srgbClr val="374151"/>
              </a:solidFill>
              <a:effectLst/>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600"/>
              </a:spcBef>
              <a:spcAft>
                <a:spcPts val="0"/>
              </a:spcAft>
              <a:buClrTx/>
              <a:buSzTx/>
              <a:buFont typeface="Arial" panose="020B0604020202020204" pitchFamily="34" charset="0"/>
              <a:tabLst/>
              <a:defRPr/>
            </a:pPr>
            <a:endParaRPr lang="en-US" sz="1800" dirty="0">
              <a:solidFill>
                <a:srgbClr val="374151"/>
              </a:solidFill>
              <a:effectLst/>
              <a:latin typeface="Segoe UI" panose="020B0502040204020203" pitchFamily="34" charset="0"/>
              <a:cs typeface="Segoe UI" panose="020B0502040204020203" pitchFamily="34" charset="0"/>
            </a:endParaRPr>
          </a:p>
          <a:p>
            <a:pPr>
              <a:spcBef>
                <a:spcPts val="600"/>
              </a:spcBef>
            </a:pPr>
            <a:r>
              <a:rPr lang="en-US" sz="1800" dirty="0">
                <a:solidFill>
                  <a:srgbClr val="374151"/>
                </a:solidFill>
                <a:effectLst/>
                <a:latin typeface="Segoe UI"/>
                <a:cs typeface="Segoe UI"/>
              </a:rPr>
              <a:t>These challenges in the market are important to address while at the same time, they are making an opportunity in the market</a:t>
            </a:r>
            <a:r>
              <a:rPr lang="en-US" sz="1800" dirty="0">
                <a:solidFill>
                  <a:srgbClr val="374151"/>
                </a:solidFill>
                <a:latin typeface="Segoe UI"/>
                <a:cs typeface="Segoe UI"/>
              </a:rPr>
              <a:t> for the companies bold enough to address them.  </a:t>
            </a:r>
            <a:endParaRPr lang="en-US" sz="1800" dirty="0">
              <a:solidFill>
                <a:srgbClr val="374151"/>
              </a:solidFill>
              <a:effectLst/>
              <a:latin typeface="Segoe UI" panose="020B0502040204020203" pitchFamily="34" charset="0"/>
              <a:cs typeface="Segoe UI"/>
            </a:endParaRPr>
          </a:p>
          <a:p>
            <a:pPr>
              <a:spcBef>
                <a:spcPts val="600"/>
              </a:spcBef>
            </a:pPr>
            <a:r>
              <a:rPr lang="en-US" sz="1800" dirty="0">
                <a:solidFill>
                  <a:srgbClr val="374151"/>
                </a:solidFill>
                <a:effectLst/>
                <a:latin typeface="Segoe UI"/>
                <a:cs typeface="Segoe UI"/>
              </a:rPr>
              <a:t>Would you like to explain that opportunity Sara?</a:t>
            </a:r>
            <a:r>
              <a:rPr lang="en-US" sz="1800" dirty="0">
                <a:solidFill>
                  <a:srgbClr val="374151"/>
                </a:solidFill>
                <a:latin typeface="Segoe UI"/>
                <a:cs typeface="Segoe UI"/>
              </a:rPr>
              <a:t> </a:t>
            </a:r>
          </a:p>
          <a:p>
            <a:pPr>
              <a:spcBef>
                <a:spcPts val="600"/>
              </a:spcBef>
            </a:pPr>
            <a:endParaRPr lang="en-US" sz="1800" dirty="0">
              <a:solidFill>
                <a:srgbClr val="374151"/>
              </a:solidFill>
              <a:effectLst/>
              <a:latin typeface="Segoe UI"/>
              <a:cs typeface="Segoe UI"/>
            </a:endParaRPr>
          </a:p>
        </p:txBody>
      </p:sp>
      <p:sp>
        <p:nvSpPr>
          <p:cNvPr id="4" name="Platshållare för bildnummer 3"/>
          <p:cNvSpPr>
            <a:spLocks noGrp="1"/>
          </p:cNvSpPr>
          <p:nvPr>
            <p:ph type="sldNum" sz="quarter" idx="5"/>
          </p:nvPr>
        </p:nvSpPr>
        <p:spPr/>
        <p:txBody>
          <a:bodyPr/>
          <a:lstStyle/>
          <a:p>
            <a:fld id="{8B43C082-6F06-3645-AAED-EC802892ED53}" type="slidenum">
              <a:rPr lang="en-GB" smtClean="0"/>
              <a:t>6</a:t>
            </a:fld>
            <a:endParaRPr lang="en-GB"/>
          </a:p>
        </p:txBody>
      </p:sp>
    </p:spTree>
    <p:extLst>
      <p:ext uri="{BB962C8B-B14F-4D97-AF65-F5344CB8AC3E}">
        <p14:creationId xmlns:p14="http://schemas.microsoft.com/office/powerpoint/2010/main" val="130461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noProof="0">
                <a:solidFill>
                  <a:srgbClr val="FF0000"/>
                </a:solidFill>
                <a:effectLst/>
                <a:latin typeface="Calibri"/>
                <a:cs typeface="Calibri"/>
              </a:rPr>
              <a:t>When a cause of a disease is determined this is called </a:t>
            </a:r>
            <a:r>
              <a:rPr lang="en-GB" sz="2400" b="1" noProof="0" err="1">
                <a:solidFill>
                  <a:srgbClr val="FF0000"/>
                </a:solidFill>
                <a:effectLst/>
                <a:latin typeface="Calibri"/>
                <a:cs typeface="Calibri"/>
              </a:rPr>
              <a:t>etiology</a:t>
            </a:r>
            <a:r>
              <a:rPr lang="en-GB" sz="2400" b="1" noProof="0">
                <a:solidFill>
                  <a:srgbClr val="FF0000"/>
                </a:solidFill>
                <a:effectLst/>
                <a:latin typeface="Calibri"/>
                <a:cs typeface="Calibri"/>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400" b="1" noProof="0">
              <a:solidFill>
                <a:srgbClr val="FF0000"/>
              </a:solidFill>
              <a:effectLst/>
              <a:latin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noProof="0">
                <a:solidFill>
                  <a:srgbClr val="FF0000"/>
                </a:solidFill>
                <a:effectLst/>
                <a:latin typeface="Calibri"/>
                <a:cs typeface="Calibri"/>
              </a:rPr>
              <a:t>Importance of sunlight in the </a:t>
            </a:r>
            <a:r>
              <a:rPr lang="en-GB" sz="2400" b="1" noProof="0" err="1">
                <a:solidFill>
                  <a:srgbClr val="FF0000"/>
                </a:solidFill>
                <a:effectLst/>
                <a:latin typeface="Calibri"/>
                <a:cs typeface="Calibri"/>
              </a:rPr>
              <a:t>etiology</a:t>
            </a:r>
            <a:r>
              <a:rPr lang="en-GB" sz="2400" b="1" noProof="0">
                <a:solidFill>
                  <a:srgbClr val="FF0000"/>
                </a:solidFill>
                <a:effectLst/>
                <a:latin typeface="Calibri"/>
                <a:cs typeface="Calibri"/>
              </a:rPr>
              <a:t> of melanoma. </a:t>
            </a:r>
          </a:p>
          <a:p>
            <a:pPr>
              <a:lnSpc>
                <a:spcPct val="107000"/>
              </a:lnSpc>
              <a:spcAft>
                <a:spcPts val="800"/>
              </a:spcAft>
            </a:pPr>
            <a:endParaRPr lang="sv-SE" sz="1800" b="1">
              <a:solidFill>
                <a:srgbClr val="FF0000"/>
              </a:solidFill>
              <a:latin typeface="Calibri"/>
              <a:ea typeface="Calibri" panose="020F0502020204030204" pitchFamily="34" charset="0"/>
              <a:cs typeface="Calibri"/>
            </a:endParaRPr>
          </a:p>
          <a:p>
            <a:pPr>
              <a:lnSpc>
                <a:spcPct val="107000"/>
              </a:lnSpc>
              <a:spcAft>
                <a:spcPts val="800"/>
              </a:spcAft>
            </a:pPr>
            <a:endParaRPr lang="sv-SE" sz="1800" b="1">
              <a:solidFill>
                <a:srgbClr val="FF0000"/>
              </a:solidFill>
              <a:latin typeface="Calibri"/>
              <a:ea typeface="Calibri" panose="020F0502020204030204" pitchFamily="34" charset="0"/>
              <a:cs typeface="Calibri"/>
            </a:endParaRPr>
          </a:p>
          <a:p>
            <a:pPr>
              <a:lnSpc>
                <a:spcPct val="107000"/>
              </a:lnSpc>
              <a:spcAft>
                <a:spcPts val="800"/>
              </a:spcAft>
            </a:pPr>
            <a:endParaRPr lang="sv-SE" sz="1800" b="1">
              <a:solidFill>
                <a:srgbClr val="FF0000"/>
              </a:solidFill>
              <a:latin typeface="Calibri"/>
              <a:ea typeface="Calibri" panose="020F0502020204030204" pitchFamily="34" charset="0"/>
              <a:cs typeface="Calibri"/>
            </a:endParaRPr>
          </a:p>
          <a:p>
            <a:pPr>
              <a:lnSpc>
                <a:spcPct val="107000"/>
              </a:lnSpc>
              <a:spcAft>
                <a:spcPts val="800"/>
              </a:spcAft>
            </a:pPr>
            <a:endParaRPr lang="sv-SE" sz="1800" b="1">
              <a:solidFill>
                <a:srgbClr val="FF0000"/>
              </a:solidFill>
              <a:latin typeface="Calibri"/>
              <a:ea typeface="Calibri" panose="020F0502020204030204" pitchFamily="34" charset="0"/>
              <a:cs typeface="Calibri"/>
            </a:endParaRPr>
          </a:p>
          <a:p>
            <a:pPr>
              <a:lnSpc>
                <a:spcPct val="107000"/>
              </a:lnSpc>
              <a:spcAft>
                <a:spcPts val="800"/>
              </a:spcAft>
            </a:pPr>
            <a:endParaRPr lang="sv-SE" sz="1800" b="1">
              <a:solidFill>
                <a:srgbClr val="FF0000"/>
              </a:solidFill>
              <a:latin typeface="Calibri"/>
              <a:ea typeface="Calibri" panose="020F0502020204030204" pitchFamily="34" charset="0"/>
              <a:cs typeface="Calibri"/>
            </a:endParaRPr>
          </a:p>
          <a:p>
            <a:pPr>
              <a:lnSpc>
                <a:spcPct val="107000"/>
              </a:lnSpc>
              <a:spcAft>
                <a:spcPts val="800"/>
              </a:spcAft>
            </a:pPr>
            <a:r>
              <a:rPr lang="sv-SE" sz="1800" b="1">
                <a:solidFill>
                  <a:srgbClr val="FF0000"/>
                </a:solidFill>
                <a:latin typeface="Calibri"/>
                <a:ea typeface="Calibri" panose="020F0502020204030204" pitchFamily="34" charset="0"/>
                <a:cs typeface="Calibri"/>
              </a:rPr>
              <a:t>3. </a:t>
            </a:r>
            <a:endParaRPr lang="en-US"/>
          </a:p>
          <a:p>
            <a:pPr>
              <a:lnSpc>
                <a:spcPct val="107000"/>
              </a:lnSpc>
              <a:spcAft>
                <a:spcPts val="800"/>
              </a:spcAft>
            </a:pPr>
            <a:r>
              <a:rPr lang="sv-SE" sz="1800" b="1">
                <a:solidFill>
                  <a:srgbClr val="FF0000"/>
                </a:solidFill>
                <a:latin typeface="Calibri"/>
                <a:ea typeface="Calibri" panose="020F0502020204030204" pitchFamily="34" charset="0"/>
                <a:cs typeface="Calibri"/>
              </a:rPr>
              <a:t>Syfte</a:t>
            </a:r>
            <a:r>
              <a:rPr lang="sv-SE" sz="1800" b="1" noProof="0">
                <a:solidFill>
                  <a:srgbClr val="FF0000"/>
                </a:solidFill>
                <a:effectLst/>
                <a:latin typeface="Calibri"/>
                <a:ea typeface="Calibri" panose="020F0502020204030204" pitchFamily="34" charset="0"/>
                <a:cs typeface="Calibri"/>
              </a:rPr>
              <a:t>: </a:t>
            </a:r>
            <a:r>
              <a:rPr lang="sv-SE" sz="1800" b="0" noProof="0">
                <a:solidFill>
                  <a:srgbClr val="FF0000"/>
                </a:solidFill>
                <a:effectLst/>
                <a:latin typeface="Calibri"/>
                <a:ea typeface="Calibri" panose="020F0502020204030204" pitchFamily="34" charset="0"/>
                <a:cs typeface="Calibri"/>
              </a:rPr>
              <a:t>Denna </a:t>
            </a:r>
            <a:r>
              <a:rPr lang="sv-SE" sz="1800" b="0" noProof="0" err="1">
                <a:solidFill>
                  <a:srgbClr val="FF0000"/>
                </a:solidFill>
                <a:effectLst/>
                <a:latin typeface="Calibri"/>
                <a:ea typeface="Calibri" panose="020F0502020204030204" pitchFamily="34" charset="0"/>
                <a:cs typeface="Calibri"/>
              </a:rPr>
              <a:t>slide</a:t>
            </a:r>
            <a:r>
              <a:rPr lang="sv-SE" sz="1800" b="0" noProof="0">
                <a:solidFill>
                  <a:srgbClr val="FF0000"/>
                </a:solidFill>
                <a:effectLst/>
                <a:latin typeface="Calibri"/>
                <a:ea typeface="Calibri" panose="020F0502020204030204" pitchFamily="34" charset="0"/>
                <a:cs typeface="Calibri"/>
              </a:rPr>
              <a:t> delar upp presentationen I olika kapitel och syftar till att tydliggöra övergången från ett kapitel till ett annat.</a:t>
            </a:r>
          </a:p>
          <a:p>
            <a:pPr>
              <a:lnSpc>
                <a:spcPct val="107000"/>
              </a:lnSpc>
              <a:spcAft>
                <a:spcPts val="800"/>
              </a:spcAft>
            </a:pPr>
            <a:endParaRPr lang="sv-SE" sz="1800" b="0" noProof="0">
              <a:solidFill>
                <a:srgbClr val="FF0000"/>
              </a:solidFill>
              <a:effectLst/>
              <a:latin typeface="Calibri"/>
              <a:cs typeface="Calibri"/>
            </a:endParaRPr>
          </a:p>
          <a:p>
            <a:pPr>
              <a:lnSpc>
                <a:spcPct val="107000"/>
              </a:lnSpc>
              <a:spcAft>
                <a:spcPts val="800"/>
              </a:spcAft>
            </a:pPr>
            <a:r>
              <a:rPr lang="en-GB" sz="1800" b="0" noProof="0" err="1">
                <a:solidFill>
                  <a:srgbClr val="FF0000"/>
                </a:solidFill>
                <a:effectLst/>
                <a:latin typeface="Calibri"/>
                <a:cs typeface="Calibri"/>
              </a:rPr>
              <a:t>Explaine</a:t>
            </a:r>
            <a:r>
              <a:rPr lang="en-GB" sz="1800" b="0" noProof="0">
                <a:solidFill>
                  <a:srgbClr val="FF0000"/>
                </a:solidFill>
                <a:effectLst/>
                <a:latin typeface="Calibri"/>
                <a:cs typeface="Calibri"/>
              </a:rPr>
              <a:t> </a:t>
            </a:r>
            <a:r>
              <a:rPr lang="en-GB" sz="1800" b="0" noProof="0" err="1">
                <a:solidFill>
                  <a:srgbClr val="FF0000"/>
                </a:solidFill>
                <a:effectLst/>
                <a:latin typeface="Calibri"/>
                <a:cs typeface="Calibri"/>
              </a:rPr>
              <a:t>etiology</a:t>
            </a:r>
            <a:r>
              <a:rPr lang="en-GB" sz="1800" b="0" noProof="0">
                <a:solidFill>
                  <a:srgbClr val="FF0000"/>
                </a:solidFill>
                <a:effectLst/>
                <a:latin typeface="Calibri"/>
                <a:cs typeface="Calibri"/>
              </a:rPr>
              <a:t> </a:t>
            </a:r>
          </a:p>
          <a:p>
            <a:pPr>
              <a:lnSpc>
                <a:spcPct val="107000"/>
              </a:lnSpc>
              <a:spcAft>
                <a:spcPts val="800"/>
              </a:spcAft>
            </a:pPr>
            <a:endParaRPr lang="en-GB" sz="1800" b="0" noProof="0">
              <a:solidFill>
                <a:srgbClr val="FF0000"/>
              </a:solidFill>
              <a:effectLst/>
              <a:latin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noProof="0">
                <a:solidFill>
                  <a:srgbClr val="FF0000"/>
                </a:solidFill>
                <a:effectLst/>
                <a:latin typeface="Calibri"/>
                <a:cs typeface="Calibri"/>
              </a:rPr>
              <a:t>When a cause of a disease is determined this is called </a:t>
            </a:r>
            <a:r>
              <a:rPr lang="en-GB" sz="1800" b="0" noProof="0" err="1">
                <a:solidFill>
                  <a:srgbClr val="FF0000"/>
                </a:solidFill>
                <a:effectLst/>
                <a:latin typeface="Calibri"/>
                <a:cs typeface="Calibri"/>
              </a:rPr>
              <a:t>etiology</a:t>
            </a:r>
            <a:r>
              <a:rPr lang="en-GB" sz="1800" b="0" noProof="0">
                <a:solidFill>
                  <a:srgbClr val="FF0000"/>
                </a:solidFill>
                <a:effectLst/>
                <a:latin typeface="Calibri"/>
                <a:cs typeface="Calibri"/>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noProof="0">
              <a:solidFill>
                <a:srgbClr val="FF0000"/>
              </a:solidFill>
              <a:effectLst/>
              <a:latin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noProof="0">
                <a:solidFill>
                  <a:srgbClr val="FF0000"/>
                </a:solidFill>
                <a:effectLst/>
                <a:latin typeface="Calibri"/>
                <a:cs typeface="Calibri"/>
              </a:rPr>
              <a:t>Importance of sunlight in the </a:t>
            </a:r>
            <a:r>
              <a:rPr lang="en-GB" sz="1800" b="0" noProof="0" err="1">
                <a:solidFill>
                  <a:srgbClr val="FF0000"/>
                </a:solidFill>
                <a:effectLst/>
                <a:latin typeface="Calibri"/>
                <a:cs typeface="Calibri"/>
              </a:rPr>
              <a:t>etiology</a:t>
            </a:r>
            <a:r>
              <a:rPr lang="en-GB" sz="1800" b="0" noProof="0">
                <a:solidFill>
                  <a:srgbClr val="FF0000"/>
                </a:solidFill>
                <a:effectLst/>
                <a:latin typeface="Calibri"/>
                <a:cs typeface="Calibri"/>
              </a:rPr>
              <a:t> of melanoma. </a:t>
            </a:r>
          </a:p>
          <a:p>
            <a:pPr>
              <a:lnSpc>
                <a:spcPct val="107000"/>
              </a:lnSpc>
              <a:spcAft>
                <a:spcPts val="800"/>
              </a:spcAft>
            </a:pPr>
            <a:r>
              <a:rPr lang="en-GB" sz="1800" b="0" noProof="0">
                <a:solidFill>
                  <a:srgbClr val="FF0000"/>
                </a:solidFill>
                <a:effectLst/>
                <a:latin typeface="Calibri"/>
                <a:cs typeface="Calibri"/>
              </a:rPr>
              <a:t> </a:t>
            </a:r>
          </a:p>
          <a:p>
            <a:pPr>
              <a:lnSpc>
                <a:spcPct val="107000"/>
              </a:lnSpc>
              <a:spcAft>
                <a:spcPts val="800"/>
              </a:spcAft>
            </a:pPr>
            <a:endParaRPr lang="sv-SE"/>
          </a:p>
        </p:txBody>
      </p:sp>
      <p:sp>
        <p:nvSpPr>
          <p:cNvPr id="4" name="Platshållare för bildnummer 3"/>
          <p:cNvSpPr>
            <a:spLocks noGrp="1"/>
          </p:cNvSpPr>
          <p:nvPr>
            <p:ph type="sldNum" sz="quarter" idx="5"/>
          </p:nvPr>
        </p:nvSpPr>
        <p:spPr/>
        <p:txBody>
          <a:bodyPr/>
          <a:lstStyle/>
          <a:p>
            <a:pPr defTabSz="963595">
              <a:defRPr/>
            </a:pPr>
            <a:fld id="{8B43C082-6F06-3645-AAED-EC802892ED53}" type="slidenum">
              <a:rPr lang="en-GB">
                <a:solidFill>
                  <a:prstClr val="black"/>
                </a:solidFill>
                <a:latin typeface="Calibri" panose="020F0502020204030204"/>
              </a:rPr>
              <a:pPr defTabSz="96359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295311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US" b="1"/>
              <a:t>3b.</a:t>
            </a:r>
            <a:r>
              <a:rPr lang="en-US"/>
              <a:t> </a:t>
            </a:r>
          </a:p>
          <a:p>
            <a:pPr marL="0" indent="0">
              <a:buFont typeface="Arial"/>
              <a:buNone/>
              <a:defRPr/>
            </a:pPr>
            <a:r>
              <a:rPr lang="en-US" b="1" err="1"/>
              <a:t>Ischemi</a:t>
            </a:r>
            <a:r>
              <a:rPr lang="en-US" b="1"/>
              <a:t> &amp; cell deformation – The conflict</a:t>
            </a:r>
            <a:endParaRPr lang="en-US" b="1">
              <a:cs typeface="Calibri"/>
            </a:endParaRPr>
          </a:p>
          <a:p>
            <a:pPr marL="285750" indent="-285750">
              <a:buFont typeface="Arial"/>
              <a:buChar char="•"/>
              <a:defRPr/>
            </a:pPr>
            <a:r>
              <a:rPr lang="en-US"/>
              <a:t>As previously stated, there are </a:t>
            </a:r>
            <a:r>
              <a:rPr lang="en-US" b="1"/>
              <a:t>two primary causes for PIs. Ischemia and cell deformation. </a:t>
            </a:r>
            <a:endParaRPr lang="en-AU" b="1">
              <a:cs typeface="Calibri"/>
            </a:endParaRPr>
          </a:p>
          <a:p>
            <a:pPr marL="285750" indent="-285750">
              <a:buFont typeface="Arial"/>
              <a:buChar char="•"/>
              <a:defRPr/>
            </a:pPr>
            <a:r>
              <a:rPr lang="en-US"/>
              <a:t>Ischemia is a slow process and a condition in which blood flow in the body tissue is reduced or restricted. When blood flow is restricted, the transport of oxygenated blood to the body, as well as the extraction of CO2 and waste products, is blocked (Lactate)</a:t>
            </a:r>
            <a:endParaRPr lang="en-AU">
              <a:cs typeface="Calibri" panose="020F0502020204030204"/>
            </a:endParaRPr>
          </a:p>
          <a:p>
            <a:pPr marL="285750" indent="-285750">
              <a:buFont typeface="Arial"/>
              <a:buChar char="•"/>
              <a:defRPr/>
            </a:pPr>
            <a:r>
              <a:rPr lang="en-US"/>
              <a:t>Direct cell deformation is a quick process and is essentially the breaking and bursting of the cell skeleton, rupture of the cell membrane causing cell fluid to leak, resulting in immediate tissue damage and death of surrounding tissue.</a:t>
            </a:r>
            <a:endParaRPr lang="en-AU"/>
          </a:p>
          <a:p>
            <a:pPr marL="285750" indent="-285750">
              <a:buFont typeface="Arial"/>
              <a:buChar char="•"/>
              <a:defRPr/>
            </a:pPr>
            <a:r>
              <a:rPr lang="en-US"/>
              <a:t> </a:t>
            </a:r>
            <a:r>
              <a:rPr lang="en-AU"/>
              <a:t>Alternating mattrasses are designed to create tissue perfusion by alternating the pressure, simulating micro movements and therefore stimulating the tissue. Alternating products are designed to fight ISCHEMIA.</a:t>
            </a:r>
            <a:endParaRPr lang="en-AU">
              <a:cs typeface="Calibri"/>
            </a:endParaRPr>
          </a:p>
          <a:p>
            <a:pPr marL="285750" indent="-285750">
              <a:buFont typeface="Arial"/>
              <a:buChar char="•"/>
              <a:defRPr/>
            </a:pPr>
            <a:r>
              <a:rPr lang="en-US"/>
              <a:t>Constant low pressure mattrasses are designed to be immersive and thus distribute pressure over a larger area - thus they are very effective in avoiding direct cell deformation from high peak pressures. </a:t>
            </a:r>
            <a:endParaRPr lang="en-AU">
              <a:cs typeface="Calibri" panose="020F0502020204030204"/>
            </a:endParaRPr>
          </a:p>
          <a:p>
            <a:pPr marL="285750" indent="-285750">
              <a:buFont typeface="Arial"/>
              <a:buChar char="•"/>
              <a:defRPr/>
            </a:pPr>
            <a:r>
              <a:rPr lang="en-US"/>
              <a:t>The conflict is that while using an alternating mattress helps to fight Ischemia, the high peak pressures can cause cell deformation. Cell deformation is a very fast process that can occur in a matter of minutes. </a:t>
            </a:r>
            <a:endParaRPr lang="en-AU">
              <a:cs typeface="Calibri" panose="020F0502020204030204"/>
            </a:endParaRPr>
          </a:p>
          <a:p>
            <a:pPr marL="285750" indent="-285750">
              <a:buFont typeface="Arial"/>
              <a:buChar char="•"/>
              <a:defRPr/>
            </a:pPr>
            <a:r>
              <a:rPr lang="en-US"/>
              <a:t>On the other hand, when you fight CD with CLP, you do not fight Ischemia.  </a:t>
            </a:r>
            <a:endParaRPr lang="en-AU">
              <a:cs typeface="Calibri" panose="020F0502020204030204"/>
            </a:endParaRPr>
          </a:p>
          <a:p>
            <a:pPr>
              <a:buFont typeface="Arial"/>
              <a:buChar char="•"/>
              <a:defRPr/>
            </a:pPr>
            <a:r>
              <a:rPr lang="en-US"/>
              <a:t>      To achieve a combination of immersion and tissue perfusion AND good comfort, Magnus ended up in artificial intelligence. To our knowledge, this is the only mattrass system on the market today that uses machine learning and adaptive        </a:t>
            </a:r>
            <a:endParaRPr lang="en-AU"/>
          </a:p>
          <a:p>
            <a:pPr>
              <a:defRPr/>
            </a:pPr>
            <a:r>
              <a:rPr lang="en-US"/>
              <a:t>        algorithms. </a:t>
            </a:r>
            <a:r>
              <a:rPr lang="en-US" err="1"/>
              <a:t>CoS</a:t>
            </a:r>
            <a:r>
              <a:rPr lang="en-US"/>
              <a:t> has spent nearly 20.000 hours developing and fine-tuning the software.</a:t>
            </a:r>
            <a:endParaRPr lang="en-AU">
              <a:cs typeface="Calibri"/>
            </a:endParaRPr>
          </a:p>
          <a:p>
            <a:pPr>
              <a:buFont typeface="Arial"/>
              <a:buChar char="•"/>
              <a:defRPr/>
            </a:pPr>
            <a:r>
              <a:rPr lang="en-US"/>
              <a:t>       Pulsation is the result and the feature. With pulsation both I and CD are addressed. And the system autonomously changes the settings based on the patient's body weight, positioning, and movements. The result ? A comfortable and efficient </a:t>
            </a:r>
            <a:endParaRPr lang="en-AU">
              <a:cs typeface="Calibri" panose="020F0502020204030204"/>
            </a:endParaRPr>
          </a:p>
          <a:p>
            <a:pPr>
              <a:defRPr/>
            </a:pPr>
            <a:r>
              <a:rPr lang="en-US"/>
              <a:t>        pressure injury prevention and confident support in pressure wound treatment.</a:t>
            </a:r>
            <a:endParaRPr lang="en-AU">
              <a:cs typeface="Calibri" panose="020F0502020204030204"/>
            </a:endParaRPr>
          </a:p>
          <a:p>
            <a:pPr>
              <a:buFont typeface="Arial"/>
              <a:buChar char="•"/>
              <a:defRPr/>
            </a:pPr>
            <a:endParaRPr lang="en-US">
              <a:cs typeface="Calibri"/>
            </a:endParaRPr>
          </a:p>
          <a:p>
            <a:pPr marL="285750" indent="-285750">
              <a:buFont typeface="Arial"/>
              <a:buChar char="•"/>
              <a:defRPr/>
            </a:pPr>
            <a:endParaRPr lang="en-US">
              <a:cs typeface="Calibri"/>
            </a:endParaRPr>
          </a:p>
          <a:p>
            <a:pPr>
              <a:defRPr/>
            </a:pPr>
            <a:endParaRPr lang="en-AU" b="1" i="0" noProof="0">
              <a:cs typeface="Calibri"/>
            </a:endParaRPr>
          </a:p>
          <a:p>
            <a:pPr>
              <a:lnSpc>
                <a:spcPct val="107000"/>
              </a:lnSpc>
              <a:spcAft>
                <a:spcPts val="800"/>
              </a:spcAft>
              <a:defRPr/>
            </a:pPr>
            <a:endParaRPr lang="en-AU" sz="1800" b="0">
              <a:effectLst/>
              <a:latin typeface="Calibri"/>
              <a:ea typeface="Calibri" panose="020F0502020204030204" pitchFamily="34" charset="0"/>
              <a:cs typeface="Calibri"/>
            </a:endParaRPr>
          </a:p>
          <a:p>
            <a:pPr>
              <a:spcAft>
                <a:spcPts val="800"/>
              </a:spcAft>
            </a:pPr>
            <a:endParaRPr lang="sv-SE" sz="1800" b="0">
              <a:effectLst/>
              <a:latin typeface="Calibri" panose="020F0502020204030204" pitchFamily="34" charset="0"/>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endParaRPr lang="sv-SE" sz="1800" b="0" i="1" noProof="0">
              <a:solidFill>
                <a:srgbClr val="FF0000"/>
              </a:solidFill>
              <a:latin typeface="Calibri"/>
              <a:cs typeface="Calibri"/>
            </a:endParaRPr>
          </a:p>
          <a:p>
            <a:pPr marL="285750" indent="-285750">
              <a:lnSpc>
                <a:spcPct val="107000"/>
              </a:lnSpc>
              <a:spcAft>
                <a:spcPts val="800"/>
              </a:spcAft>
              <a:buFont typeface="Arial" panose="020B0604020202020204" pitchFamily="34" charset="0"/>
              <a:buChar char="•"/>
            </a:pPr>
            <a:endParaRPr lang="en-AU" b="0" i="1" noProof="0">
              <a:cs typeface="Calibri"/>
            </a:endParaRP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8F7ED929-20BD-403B-B1D5-2BA0E04EB407}" type="slidenum">
              <a:rPr lang="sv-SE" smtClean="0"/>
              <a:t>8</a:t>
            </a:fld>
            <a:endParaRPr lang="sv-SE"/>
          </a:p>
        </p:txBody>
      </p:sp>
    </p:spTree>
    <p:extLst>
      <p:ext uri="{BB962C8B-B14F-4D97-AF65-F5344CB8AC3E}">
        <p14:creationId xmlns:p14="http://schemas.microsoft.com/office/powerpoint/2010/main" val="408223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noProof="0" dirty="0">
                <a:solidFill>
                  <a:srgbClr val="FFFFFF"/>
                </a:solidFill>
                <a:latin typeface="Times New Roman"/>
                <a:cs typeface="Times New Roman"/>
              </a:rPr>
              <a:t>3a.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 </a:t>
            </a:r>
            <a:r>
              <a:rPr lang="en-AU" sz="1800">
                <a:effectLst/>
                <a:latin typeface="Calibri" panose="020F0502020204030204" pitchFamily="34" charset="0"/>
                <a:ea typeface="Calibri" panose="020F0502020204030204" pitchFamily="34" charset="0"/>
                <a:cs typeface="Arial" panose="020B0604020202020204" pitchFamily="34" charset="0"/>
              </a:rPr>
              <a:t>In 2009, Magnus Högberg, the founder of Care of Sweden, embarked on a mission to revolutionize the status quo for bedridden patient’s comfort.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With the goal of improving the lives of those who require alternating mattresses, he set out to find a way to challenge the current industry standards, by combining the principles of Constant Low Pressure (CLP) and the alternating technology.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Around that time, back in 2009, the debate started around the root cause (the ethology) of pressure injuries. Until then, the widely known cause of pressure injuries was deemed to be Ischemia, or the blockage of blood flow.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But in 2012, a game-changer was introduced to the conversation as a second primary cause for pressure injuries, direct cell deformation.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Direct cell deformation is essentially the breaking and bursting of cell skeleton, rupture of the cell membrane causing cell fluid to leak, leading to an immediate damage of tissue and the death of surrounding tissue.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This new understanding added another layer of complexity to the already multifaceted nature of pressure injuries.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Despite the advancements in our understanding of pressure injuries, the methods of preventing and treating them have remained largely unchanged over time. The majority of the solutions still revolve around technology that focuses solely on either preventing ischemia or only halting cell deformation.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The big issue is, that there is no way to determine whether a pressure injury was caused by ischemia or cell deformation, making it crucial to adopt a solution that tackles both. The lack of a method to distinguish between the two leaves room for a lot of uncertainty and the risk of inadequate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cs typeface="Arial" panose="020B0604020202020204" pitchFamily="34" charset="0"/>
              </a:rPr>
              <a:t>Therefore, it is out of most importance to shift our focus towards a comprehensive solution that addresses both ischemia and cell deformation in a concerted effort to tackle this widespread problem.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dirty="0">
                <a:effectLst/>
                <a:latin typeface="Calibri" panose="020F0502020204030204" pitchFamily="34" charset="0"/>
                <a:ea typeface="Calibri" panose="020F0502020204030204" pitchFamily="34" charset="0"/>
                <a:cs typeface="Arial" panose="020B0604020202020204" pitchFamily="34" charset="0"/>
              </a:rPr>
              <a:t>That is what Magnus has already started back in 2009.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F0302020204030204"/>
              <a:buChar char="•"/>
              <a:tabLst/>
              <a:defRPr/>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Arial" panose="020B0604020202020204" pitchFamily="34" charset="0"/>
              </a:rPr>
              <a:t>The result of this innovative thinking was the birth of Pulsation – a breakthrough solution that promotes tissue perfusion while at the same time creating a greater pressure surface area. Meaning the Pulsating mode addresses the two widely known causes for pressure injuries, ischemia and cell deformation. To this day, Pulsation remains a testament to Magnus unwavering commitment to improving patient care.</a:t>
            </a:r>
            <a:endParaRPr lang="en-AU" sz="1400" b="1" noProof="0" dirty="0">
              <a:solidFill>
                <a:srgbClr val="000000"/>
              </a:solidFill>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AU" sz="1800" b="1" noProof="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b="1" noProof="0" dirty="0" err="1">
                <a:solidFill>
                  <a:srgbClr val="FF0000"/>
                </a:solidFill>
                <a:effectLst/>
                <a:latin typeface="Calibri"/>
                <a:ea typeface="Calibri" panose="020F0502020204030204" pitchFamily="34" charset="0"/>
                <a:cs typeface="Calibri"/>
              </a:rPr>
              <a:t>Diskussionsfrågor</a:t>
            </a:r>
            <a:r>
              <a:rPr lang="en-AU" sz="1800" b="1" noProof="0" dirty="0">
                <a:solidFill>
                  <a:srgbClr val="FF0000"/>
                </a:solidFill>
                <a:effectLst/>
                <a:latin typeface="Calibri"/>
                <a:ea typeface="Calibri" panose="020F0502020204030204" pitchFamily="34" charset="0"/>
                <a:cs typeface="Calibri"/>
              </a:rPr>
              <a:t>:</a:t>
            </a:r>
          </a:p>
          <a:p>
            <a:r>
              <a:rPr lang="en-AU" sz="1800" noProof="0" dirty="0">
                <a:effectLst/>
                <a:latin typeface="Calibri"/>
                <a:cs typeface="Calibri"/>
              </a:rPr>
              <a:t>Hur </a:t>
            </a:r>
            <a:r>
              <a:rPr lang="en-AU" sz="1800" noProof="0" dirty="0" err="1">
                <a:effectLst/>
                <a:latin typeface="Calibri"/>
                <a:cs typeface="Calibri"/>
              </a:rPr>
              <a:t>många</a:t>
            </a:r>
            <a:r>
              <a:rPr lang="en-AU" sz="1800" noProof="0" dirty="0">
                <a:effectLst/>
                <a:latin typeface="Calibri"/>
                <a:cs typeface="Calibri"/>
              </a:rPr>
              <a:t> OT’s (</a:t>
            </a:r>
            <a:r>
              <a:rPr lang="sv-SE" sz="4000" b="0" i="0" dirty="0">
                <a:solidFill>
                  <a:srgbClr val="202122"/>
                </a:solidFill>
                <a:effectLst/>
                <a:latin typeface="Arial"/>
                <a:cs typeface="Arial"/>
              </a:rPr>
              <a:t>f </a:t>
            </a:r>
            <a:r>
              <a:rPr lang="sv-SE" sz="4000" b="0" i="0" u="none" strike="noStrike" dirty="0" err="1">
                <a:solidFill>
                  <a:srgbClr val="3366CC"/>
                </a:solidFill>
                <a:effectLst/>
                <a:latin typeface="Arial"/>
                <a:cs typeface="Arial"/>
                <a:hlinkClick r:id="rId3" tooltip="Occupational therapists"/>
              </a:rPr>
              <a:t>occupational</a:t>
            </a:r>
            <a:r>
              <a:rPr lang="sv-SE" sz="4000" b="0" i="0" u="none" strike="noStrike" dirty="0">
                <a:solidFill>
                  <a:srgbClr val="3366CC"/>
                </a:solidFill>
                <a:effectLst/>
                <a:latin typeface="Arial"/>
                <a:cs typeface="Arial"/>
                <a:hlinkClick r:id="rId3" tooltip="Occupational therapists"/>
              </a:rPr>
              <a:t> </a:t>
            </a:r>
            <a:r>
              <a:rPr lang="sv-SE" sz="4000" b="0" i="0" u="none" strike="noStrike" dirty="0" err="1">
                <a:solidFill>
                  <a:srgbClr val="3366CC"/>
                </a:solidFill>
                <a:effectLst/>
                <a:latin typeface="Arial"/>
                <a:cs typeface="Arial"/>
                <a:hlinkClick r:id="rId3" tooltip="Occupational therapists"/>
              </a:rPr>
              <a:t>therapists</a:t>
            </a:r>
            <a:r>
              <a:rPr lang="sv-SE" sz="2800" b="1" i="0" dirty="0">
                <a:solidFill>
                  <a:srgbClr val="5F6368"/>
                </a:solidFill>
                <a:effectLst/>
                <a:latin typeface="arial"/>
                <a:cs typeface="arial"/>
              </a:rPr>
              <a:t>)</a:t>
            </a:r>
            <a:r>
              <a:rPr lang="en-AU" sz="1800" noProof="0" dirty="0">
                <a:effectLst/>
                <a:latin typeface="Calibri"/>
                <a:cs typeface="Calibri"/>
              </a:rPr>
              <a:t> vet om </a:t>
            </a:r>
            <a:r>
              <a:rPr lang="en-AU" sz="1800" noProof="0" dirty="0" err="1">
                <a:effectLst/>
                <a:latin typeface="Calibri"/>
                <a:cs typeface="Calibri"/>
              </a:rPr>
              <a:t>patienten</a:t>
            </a:r>
            <a:r>
              <a:rPr lang="en-AU" sz="1800" noProof="0" dirty="0">
                <a:effectLst/>
                <a:latin typeface="Calibri"/>
                <a:cs typeface="Calibri"/>
              </a:rPr>
              <a:t> </a:t>
            </a:r>
            <a:r>
              <a:rPr lang="en-AU" sz="1800" noProof="0" dirty="0" err="1">
                <a:effectLst/>
                <a:latin typeface="Calibri"/>
                <a:cs typeface="Calibri"/>
              </a:rPr>
              <a:t>är</a:t>
            </a:r>
            <a:r>
              <a:rPr lang="en-AU" sz="1800" noProof="0" dirty="0">
                <a:effectLst/>
                <a:latin typeface="Calibri"/>
                <a:cs typeface="Calibri"/>
              </a:rPr>
              <a:t> i risk för </a:t>
            </a:r>
            <a:r>
              <a:rPr lang="en-AU" sz="1800" noProof="0" dirty="0" err="1">
                <a:effectLst/>
                <a:latin typeface="Calibri"/>
                <a:cs typeface="Calibri"/>
              </a:rPr>
              <a:t>ischemi</a:t>
            </a:r>
            <a:r>
              <a:rPr lang="en-AU" sz="1800" noProof="0" dirty="0">
                <a:effectLst/>
                <a:latin typeface="Calibri"/>
                <a:cs typeface="Calibri"/>
              </a:rPr>
              <a:t> </a:t>
            </a:r>
            <a:r>
              <a:rPr lang="en-AU" sz="1800" noProof="0" dirty="0" err="1">
                <a:effectLst/>
                <a:latin typeface="Calibri"/>
                <a:cs typeface="Calibri"/>
              </a:rPr>
              <a:t>eller</a:t>
            </a:r>
            <a:r>
              <a:rPr lang="en-AU" sz="1800" noProof="0" dirty="0">
                <a:effectLst/>
                <a:latin typeface="Calibri"/>
                <a:cs typeface="Calibri"/>
              </a:rPr>
              <a:t> </a:t>
            </a:r>
            <a:r>
              <a:rPr lang="en-AU" sz="1800" noProof="0" dirty="0" err="1">
                <a:effectLst/>
                <a:latin typeface="Calibri"/>
                <a:cs typeface="Calibri"/>
              </a:rPr>
              <a:t>celldeformation</a:t>
            </a:r>
            <a:r>
              <a:rPr lang="en-AU" sz="1800" noProof="0" dirty="0">
                <a:effectLst/>
                <a:latin typeface="Calibri"/>
                <a:cs typeface="Calibri"/>
              </a:rPr>
              <a:t>?</a:t>
            </a:r>
            <a:r>
              <a:rPr lang="en-AU" sz="1800" dirty="0">
                <a:latin typeface="Calibri"/>
                <a:cs typeface="Calibri"/>
              </a:rPr>
              <a:t> </a:t>
            </a:r>
            <a:endParaRPr lang="en-AU" sz="1800" noProof="0" dirty="0">
              <a:effectLst/>
              <a:latin typeface="Calibri" panose="020F0502020204030204" pitchFamily="34" charset="0"/>
              <a:cs typeface="Calibri"/>
            </a:endParaRPr>
          </a:p>
          <a:p>
            <a:r>
              <a:rPr lang="en-AU" sz="1800" noProof="0" dirty="0">
                <a:effectLst/>
                <a:latin typeface="Calibri"/>
                <a:cs typeface="Calibri"/>
              </a:rPr>
              <a:t>Hur vet de </a:t>
            </a:r>
            <a:r>
              <a:rPr lang="en-AU" sz="1800" noProof="0" dirty="0" err="1">
                <a:effectLst/>
                <a:latin typeface="Calibri"/>
                <a:cs typeface="Calibri"/>
              </a:rPr>
              <a:t>vilken</a:t>
            </a:r>
            <a:r>
              <a:rPr lang="en-AU" sz="1800" noProof="0" dirty="0">
                <a:effectLst/>
                <a:latin typeface="Calibri"/>
                <a:cs typeface="Calibri"/>
              </a:rPr>
              <a:t> </a:t>
            </a:r>
            <a:r>
              <a:rPr lang="en-AU" sz="1800" noProof="0" dirty="0" err="1">
                <a:effectLst/>
                <a:latin typeface="Calibri"/>
                <a:cs typeface="Calibri"/>
              </a:rPr>
              <a:t>produkt</a:t>
            </a:r>
            <a:r>
              <a:rPr lang="en-AU" sz="1800" noProof="0" dirty="0">
                <a:effectLst/>
                <a:latin typeface="Calibri"/>
                <a:cs typeface="Calibri"/>
              </a:rPr>
              <a:t> de ska </a:t>
            </a:r>
            <a:r>
              <a:rPr lang="en-AU" sz="1800" noProof="0" dirty="0" err="1">
                <a:effectLst/>
                <a:latin typeface="Calibri"/>
                <a:cs typeface="Calibri"/>
              </a:rPr>
              <a:t>välja</a:t>
            </a:r>
            <a:r>
              <a:rPr lang="en-AU" sz="1800" noProof="0" dirty="0">
                <a:effectLst/>
                <a:latin typeface="Calibri"/>
                <a:cs typeface="Calibri"/>
              </a:rPr>
              <a:t>? Det </a:t>
            </a:r>
            <a:r>
              <a:rPr lang="en-AU" sz="1800" noProof="0" dirty="0" err="1">
                <a:effectLst/>
                <a:latin typeface="Calibri"/>
                <a:cs typeface="Calibri"/>
              </a:rPr>
              <a:t>är</a:t>
            </a:r>
            <a:r>
              <a:rPr lang="en-AU" sz="1800" noProof="0" dirty="0">
                <a:effectLst/>
                <a:latin typeface="Calibri"/>
                <a:cs typeface="Calibri"/>
              </a:rPr>
              <a:t> </a:t>
            </a:r>
            <a:r>
              <a:rPr lang="en-AU" sz="1800" noProof="0" dirty="0" err="1">
                <a:effectLst/>
                <a:latin typeface="Calibri"/>
                <a:cs typeface="Calibri"/>
              </a:rPr>
              <a:t>omöjligt</a:t>
            </a:r>
            <a:r>
              <a:rPr lang="en-AU" sz="1800" noProof="0" dirty="0">
                <a:effectLst/>
                <a:latin typeface="Calibri"/>
                <a:cs typeface="Calibri"/>
              </a:rPr>
              <a:t> </a:t>
            </a:r>
            <a:r>
              <a:rPr lang="en-AU" sz="1800" noProof="0" dirty="0" err="1">
                <a:effectLst/>
                <a:latin typeface="Calibri"/>
                <a:cs typeface="Calibri"/>
              </a:rPr>
              <a:t>att</a:t>
            </a:r>
            <a:r>
              <a:rPr lang="en-AU" sz="1800" noProof="0" dirty="0">
                <a:effectLst/>
                <a:latin typeface="Calibri"/>
                <a:cs typeface="Calibri"/>
              </a:rPr>
              <a:t> </a:t>
            </a:r>
            <a:r>
              <a:rPr lang="en-AU" sz="1800" noProof="0" dirty="0" err="1">
                <a:effectLst/>
                <a:latin typeface="Calibri"/>
                <a:cs typeface="Calibri"/>
              </a:rPr>
              <a:t>veta</a:t>
            </a:r>
            <a:r>
              <a:rPr lang="en-AU" sz="1800" noProof="0" dirty="0">
                <a:effectLst/>
                <a:latin typeface="Calibri"/>
                <a:cs typeface="Calibri"/>
              </a:rPr>
              <a:t> – vi </a:t>
            </a:r>
            <a:r>
              <a:rPr lang="en-AU" sz="1800" noProof="0" dirty="0" err="1">
                <a:effectLst/>
                <a:latin typeface="Calibri"/>
                <a:cs typeface="Calibri"/>
              </a:rPr>
              <a:t>måste</a:t>
            </a:r>
            <a:r>
              <a:rPr lang="en-AU" sz="1800" noProof="0" dirty="0">
                <a:effectLst/>
                <a:latin typeface="Calibri"/>
                <a:cs typeface="Calibri"/>
              </a:rPr>
              <a:t> </a:t>
            </a:r>
            <a:r>
              <a:rPr lang="en-AU" sz="1800" noProof="0" dirty="0" err="1">
                <a:effectLst/>
                <a:latin typeface="Calibri"/>
                <a:cs typeface="Calibri"/>
              </a:rPr>
              <a:t>bemöta</a:t>
            </a:r>
            <a:r>
              <a:rPr lang="en-AU" sz="1800" noProof="0" dirty="0">
                <a:effectLst/>
                <a:latin typeface="Calibri"/>
                <a:cs typeface="Calibri"/>
              </a:rPr>
              <a:t> </a:t>
            </a:r>
            <a:r>
              <a:rPr lang="en-AU" sz="1800" noProof="0" dirty="0" err="1">
                <a:effectLst/>
                <a:latin typeface="Calibri"/>
                <a:cs typeface="Calibri"/>
              </a:rPr>
              <a:t>denna</a:t>
            </a:r>
            <a:r>
              <a:rPr lang="en-AU" sz="1800" noProof="0" dirty="0">
                <a:effectLst/>
                <a:latin typeface="Calibri"/>
                <a:cs typeface="Calibri"/>
              </a:rPr>
              <a:t> </a:t>
            </a:r>
            <a:r>
              <a:rPr lang="en-AU" sz="1800" noProof="0" dirty="0" err="1">
                <a:effectLst/>
                <a:latin typeface="Calibri"/>
                <a:cs typeface="Calibri"/>
              </a:rPr>
              <a:t>konflikt</a:t>
            </a:r>
            <a:r>
              <a:rPr lang="en-AU" sz="1800" noProof="0" dirty="0">
                <a:effectLst/>
                <a:latin typeface="Calibri"/>
                <a:cs typeface="Calibri"/>
              </a:rPr>
              <a:t>!</a:t>
            </a:r>
            <a:r>
              <a:rPr lang="en-AU" sz="1800" dirty="0">
                <a:latin typeface="Calibri"/>
                <a:cs typeface="Calibri"/>
              </a:rPr>
              <a:t>  </a:t>
            </a:r>
            <a:endParaRPr lang="en-AU" sz="1800" noProof="0" dirty="0">
              <a:effectLst/>
              <a:latin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pPr defTabSz="963595">
              <a:defRPr/>
            </a:pPr>
            <a:fld id="{8B43C082-6F06-3645-AAED-EC802892ED53}" type="slidenum">
              <a:rPr lang="en-GB">
                <a:solidFill>
                  <a:prstClr val="black"/>
                </a:solidFill>
                <a:latin typeface="Calibri" panose="020F0502020204030204"/>
              </a:rPr>
              <a:pPr defTabSz="963595">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4280611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hyperlink" Target="https://www.linkedin.com/company/care-of-sweden-ab/"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hyperlink" Target="https://www.instagram.com/careofsweden/" TargetMode="External"/><Relationship Id="rId1" Type="http://schemas.openxmlformats.org/officeDocument/2006/relationships/slideMaster" Target="../slideMasters/slideMaster1.xml"/><Relationship Id="rId6" Type="http://schemas.openxmlformats.org/officeDocument/2006/relationships/hyperlink" Target="https://www.youtube.com/channel/UCD7S2RHPaTnohkV01ZLC80Q" TargetMode="External"/><Relationship Id="rId5" Type="http://schemas.openxmlformats.org/officeDocument/2006/relationships/image" Target="../media/image30.png"/><Relationship Id="rId4" Type="http://schemas.openxmlformats.org/officeDocument/2006/relationships/hyperlink" Target="https://www.facebook.com/careofsweden" TargetMode="External"/><Relationship Id="rId9"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8" Type="http://schemas.openxmlformats.org/officeDocument/2006/relationships/hyperlink" Target="https://www.linkedin.com/company/care-of-sweden-ab/"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hyperlink" Target="https://www.instagram.com/careofsweden/" TargetMode="External"/><Relationship Id="rId1" Type="http://schemas.openxmlformats.org/officeDocument/2006/relationships/slideMaster" Target="../slideMasters/slideMaster1.xml"/><Relationship Id="rId6" Type="http://schemas.openxmlformats.org/officeDocument/2006/relationships/hyperlink" Target="https://www.youtube.com/channel/UCD7S2RHPaTnohkV01ZLC80Q" TargetMode="External"/><Relationship Id="rId5" Type="http://schemas.openxmlformats.org/officeDocument/2006/relationships/image" Target="../media/image30.png"/><Relationship Id="rId4" Type="http://schemas.openxmlformats.org/officeDocument/2006/relationships/hyperlink" Target="https://www.facebook.com/careofsweden" TargetMode="External"/><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örstasida stilla">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E5D6FEF-A4EC-46A0-F1EC-6581E816FBA6}"/>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1"/>
            <a:ext cx="12191999" cy="6858001"/>
          </a:xfrm>
          <a:prstGeom prst="rect">
            <a:avLst/>
          </a:prstGeom>
        </p:spPr>
      </p:pic>
      <p:pic>
        <p:nvPicPr>
          <p:cNvPr id="3" name="Bildobjekt 2">
            <a:extLst>
              <a:ext uri="{FF2B5EF4-FFF2-40B4-BE49-F238E27FC236}">
                <a16:creationId xmlns:a16="http://schemas.microsoft.com/office/drawing/2014/main" id="{F39A8158-FD88-1BB7-3127-70313561925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0312" y="1876728"/>
            <a:ext cx="5351377" cy="3104545"/>
          </a:xfrm>
          <a:prstGeom prst="rect">
            <a:avLst/>
          </a:prstGeom>
        </p:spPr>
      </p:pic>
    </p:spTree>
    <p:extLst>
      <p:ext uri="{BB962C8B-B14F-4D97-AF65-F5344CB8AC3E}">
        <p14:creationId xmlns:p14="http://schemas.microsoft.com/office/powerpoint/2010/main" val="235133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E692333-00F3-1D46-2729-C540D947FC88}"/>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ubrik 1">
            <a:extLst>
              <a:ext uri="{FF2B5EF4-FFF2-40B4-BE49-F238E27FC236}">
                <a16:creationId xmlns:a16="http://schemas.microsoft.com/office/drawing/2014/main" id="{A8C17AFD-EAC1-4C86-9E19-D6C6E9BA199D}"/>
              </a:ext>
            </a:extLst>
          </p:cNvPr>
          <p:cNvSpPr>
            <a:spLocks noGrp="1"/>
          </p:cNvSpPr>
          <p:nvPr>
            <p:ph type="ctrTitle" hasCustomPrompt="1"/>
          </p:nvPr>
        </p:nvSpPr>
        <p:spPr>
          <a:xfrm>
            <a:off x="741944" y="660921"/>
            <a:ext cx="10165542" cy="847753"/>
          </a:xfrm>
        </p:spPr>
        <p:txBody>
          <a:bodyPr anchor="b">
            <a:normAutofit/>
          </a:bodyPr>
          <a:lstStyle>
            <a:lvl1pPr algn="l">
              <a:defRPr sz="5400" b="1">
                <a:latin typeface="+mj-lt"/>
                <a:ea typeface="Circular Book" panose="02000503000000020003" pitchFamily="2" charset="0"/>
              </a:defRPr>
            </a:lvl1pPr>
          </a:lstStyle>
          <a:p>
            <a:r>
              <a:rPr lang="sv-SE"/>
              <a:t>Agenda</a:t>
            </a:r>
          </a:p>
        </p:txBody>
      </p:sp>
      <p:sp>
        <p:nvSpPr>
          <p:cNvPr id="3" name="Underrubrik 2">
            <a:extLst>
              <a:ext uri="{FF2B5EF4-FFF2-40B4-BE49-F238E27FC236}">
                <a16:creationId xmlns:a16="http://schemas.microsoft.com/office/drawing/2014/main" id="{C7DFFA74-8A94-4CBA-83E2-F5318106B987}"/>
              </a:ext>
            </a:extLst>
          </p:cNvPr>
          <p:cNvSpPr>
            <a:spLocks noGrp="1"/>
          </p:cNvSpPr>
          <p:nvPr>
            <p:ph type="subTitle" idx="1" hasCustomPrompt="1"/>
          </p:nvPr>
        </p:nvSpPr>
        <p:spPr>
          <a:xfrm>
            <a:off x="741944" y="1762068"/>
            <a:ext cx="10165542" cy="4435011"/>
          </a:xfrm>
        </p:spPr>
        <p:txBody>
          <a:bodyPr>
            <a:normAutofit/>
          </a:bodyPr>
          <a:lstStyle>
            <a:lvl1pPr marL="342900" indent="-342900" algn="l">
              <a:buFont typeface="Arial" panose="020B0604020202020204" pitchFamily="34" charset="0"/>
              <a:buChar char="•"/>
              <a:defRPr sz="2400">
                <a:latin typeface="+mn-lt"/>
                <a:ea typeface="Circular Book" panose="02000503000000020003" pitchFamily="2" charset="0"/>
                <a:cs typeface="Circular Std Book" panose="020B06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Plats för 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Plats för 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Plats för 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Plats för 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Plats för punktlista</a:t>
            </a:r>
          </a:p>
        </p:txBody>
      </p:sp>
    </p:spTree>
    <p:extLst>
      <p:ext uri="{BB962C8B-B14F-4D97-AF65-F5344CB8AC3E}">
        <p14:creationId xmlns:p14="http://schemas.microsoft.com/office/powerpoint/2010/main" val="171203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or bild till vänster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C17AFD-EAC1-4C86-9E19-D6C6E9BA199D}"/>
              </a:ext>
            </a:extLst>
          </p:cNvPr>
          <p:cNvSpPr>
            <a:spLocks noGrp="1"/>
          </p:cNvSpPr>
          <p:nvPr>
            <p:ph type="ctrTitle" hasCustomPrompt="1"/>
          </p:nvPr>
        </p:nvSpPr>
        <p:spPr>
          <a:xfrm>
            <a:off x="6567054" y="1537999"/>
            <a:ext cx="4786746" cy="847753"/>
          </a:xfrm>
        </p:spPr>
        <p:txBody>
          <a:bodyPr anchor="b">
            <a:normAutofit/>
          </a:bodyPr>
          <a:lstStyle>
            <a:lvl1pPr algn="l">
              <a:defRPr sz="5400" b="1">
                <a:latin typeface="+mj-lt"/>
                <a:ea typeface="Circular Book" panose="02000503000000020003" pitchFamily="2" charset="0"/>
                <a:cs typeface="Circular Std Bold" panose="020B0804020101010102" pitchFamily="34" charset="0"/>
              </a:defRPr>
            </a:lvl1pPr>
          </a:lstStyle>
          <a:p>
            <a:r>
              <a:rPr lang="sv-SE"/>
              <a:t>Plats för rubrik</a:t>
            </a:r>
          </a:p>
        </p:txBody>
      </p:sp>
      <p:sp>
        <p:nvSpPr>
          <p:cNvPr id="3" name="Underrubrik 2">
            <a:extLst>
              <a:ext uri="{FF2B5EF4-FFF2-40B4-BE49-F238E27FC236}">
                <a16:creationId xmlns:a16="http://schemas.microsoft.com/office/drawing/2014/main" id="{C7DFFA74-8A94-4CBA-83E2-F5318106B987}"/>
              </a:ext>
            </a:extLst>
          </p:cNvPr>
          <p:cNvSpPr>
            <a:spLocks noGrp="1"/>
          </p:cNvSpPr>
          <p:nvPr>
            <p:ph type="subTitle" idx="1" hasCustomPrompt="1"/>
          </p:nvPr>
        </p:nvSpPr>
        <p:spPr>
          <a:xfrm>
            <a:off x="6567054" y="2639146"/>
            <a:ext cx="4786745" cy="3096491"/>
          </a:xfrm>
        </p:spPr>
        <p:txBody>
          <a:bodyPr>
            <a:normAutofit/>
          </a:bodyPr>
          <a:lstStyle>
            <a:lvl1pPr marL="0" indent="0" algn="l">
              <a:buNone/>
              <a:defRPr sz="2400">
                <a:latin typeface="+mn-lt"/>
                <a:ea typeface="Circular Book" panose="02000503000000020003" pitchFamily="2" charset="0"/>
                <a:cs typeface="Circular Std Book" panose="020B06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Plats för brödtext </a:t>
            </a:r>
          </a:p>
        </p:txBody>
      </p:sp>
      <p:sp>
        <p:nvSpPr>
          <p:cNvPr id="8" name="Platshållare för bild 7">
            <a:extLst>
              <a:ext uri="{FF2B5EF4-FFF2-40B4-BE49-F238E27FC236}">
                <a16:creationId xmlns:a16="http://schemas.microsoft.com/office/drawing/2014/main" id="{EF80FCAD-AE1E-44DE-BC51-5E8891F24FCC}"/>
              </a:ext>
            </a:extLst>
          </p:cNvPr>
          <p:cNvSpPr>
            <a:spLocks noGrp="1"/>
          </p:cNvSpPr>
          <p:nvPr>
            <p:ph type="pic" sz="quarter" idx="13"/>
          </p:nvPr>
        </p:nvSpPr>
        <p:spPr>
          <a:xfrm>
            <a:off x="300251" y="313898"/>
            <a:ext cx="5532306" cy="6237027"/>
          </a:xfrm>
        </p:spPr>
        <p:txBody>
          <a:bodyPr/>
          <a:lstStyle/>
          <a:p>
            <a:r>
              <a:rPr lang="sv-SE"/>
              <a:t>Klicka på ikonen för att lägga till en bild</a:t>
            </a:r>
          </a:p>
        </p:txBody>
      </p:sp>
    </p:spTree>
    <p:extLst>
      <p:ext uri="{BB962C8B-B14F-4D97-AF65-F5344CB8AC3E}">
        <p14:creationId xmlns:p14="http://schemas.microsoft.com/office/powerpoint/2010/main" val="169190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 bild höger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C17AFD-EAC1-4C86-9E19-D6C6E9BA199D}"/>
              </a:ext>
            </a:extLst>
          </p:cNvPr>
          <p:cNvSpPr>
            <a:spLocks noGrp="1"/>
          </p:cNvSpPr>
          <p:nvPr>
            <p:ph type="ctrTitle" hasCustomPrompt="1"/>
          </p:nvPr>
        </p:nvSpPr>
        <p:spPr>
          <a:xfrm>
            <a:off x="769936" y="1537999"/>
            <a:ext cx="4786746" cy="847753"/>
          </a:xfrm>
        </p:spPr>
        <p:txBody>
          <a:bodyPr anchor="b">
            <a:normAutofit/>
          </a:bodyPr>
          <a:lstStyle>
            <a:lvl1pPr algn="l">
              <a:defRPr sz="5400" b="1">
                <a:latin typeface="+mj-lt"/>
                <a:ea typeface="Circular Book" panose="02000503000000020003" pitchFamily="2" charset="0"/>
              </a:defRPr>
            </a:lvl1pPr>
          </a:lstStyle>
          <a:p>
            <a:r>
              <a:rPr lang="sv-SE"/>
              <a:t>Plats för rubrik</a:t>
            </a:r>
          </a:p>
        </p:txBody>
      </p:sp>
      <p:sp>
        <p:nvSpPr>
          <p:cNvPr id="3" name="Underrubrik 2">
            <a:extLst>
              <a:ext uri="{FF2B5EF4-FFF2-40B4-BE49-F238E27FC236}">
                <a16:creationId xmlns:a16="http://schemas.microsoft.com/office/drawing/2014/main" id="{C7DFFA74-8A94-4CBA-83E2-F5318106B987}"/>
              </a:ext>
            </a:extLst>
          </p:cNvPr>
          <p:cNvSpPr>
            <a:spLocks noGrp="1"/>
          </p:cNvSpPr>
          <p:nvPr>
            <p:ph type="subTitle" idx="1" hasCustomPrompt="1"/>
          </p:nvPr>
        </p:nvSpPr>
        <p:spPr>
          <a:xfrm>
            <a:off x="769936" y="2639146"/>
            <a:ext cx="4786745" cy="3096491"/>
          </a:xfrm>
        </p:spPr>
        <p:txBody>
          <a:bodyPr>
            <a:normAutofit/>
          </a:bodyPr>
          <a:lstStyle>
            <a:lvl1pPr marL="0" indent="0" algn="l">
              <a:buNone/>
              <a:defRPr sz="2400">
                <a:latin typeface="+mn-lt"/>
                <a:ea typeface="Circular Book" panose="02000503000000020003" pitchFamily="2" charset="0"/>
                <a:cs typeface="Circular Std Book" panose="020B06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Plats för brödtext </a:t>
            </a:r>
          </a:p>
        </p:txBody>
      </p:sp>
      <p:sp>
        <p:nvSpPr>
          <p:cNvPr id="8" name="Platshållare för bild 7">
            <a:extLst>
              <a:ext uri="{FF2B5EF4-FFF2-40B4-BE49-F238E27FC236}">
                <a16:creationId xmlns:a16="http://schemas.microsoft.com/office/drawing/2014/main" id="{EF80FCAD-AE1E-44DE-BC51-5E8891F24FCC}"/>
              </a:ext>
            </a:extLst>
          </p:cNvPr>
          <p:cNvSpPr>
            <a:spLocks noGrp="1"/>
          </p:cNvSpPr>
          <p:nvPr>
            <p:ph type="pic" sz="quarter" idx="13"/>
          </p:nvPr>
        </p:nvSpPr>
        <p:spPr>
          <a:xfrm>
            <a:off x="6373091" y="300252"/>
            <a:ext cx="5514109" cy="6237026"/>
          </a:xfrm>
        </p:spPr>
        <p:txBody>
          <a:bodyPr/>
          <a:lstStyle/>
          <a:p>
            <a:r>
              <a:rPr lang="sv-SE"/>
              <a:t>Klicka på ikonen för att lägga till en bild</a:t>
            </a:r>
          </a:p>
        </p:txBody>
      </p:sp>
    </p:spTree>
    <p:extLst>
      <p:ext uri="{BB962C8B-B14F-4D97-AF65-F5344CB8AC3E}">
        <p14:creationId xmlns:p14="http://schemas.microsoft.com/office/powerpoint/2010/main" val="42118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rta - engelska ">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9C61AE78-3CE4-4285-95CA-580E34EF13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79055" y="1357873"/>
            <a:ext cx="8086316" cy="4534113"/>
          </a:xfrm>
          <a:prstGeom prst="rect">
            <a:avLst/>
          </a:prstGeom>
        </p:spPr>
      </p:pic>
      <p:sp>
        <p:nvSpPr>
          <p:cNvPr id="4" name="textruta 3">
            <a:extLst>
              <a:ext uri="{FF2B5EF4-FFF2-40B4-BE49-F238E27FC236}">
                <a16:creationId xmlns:a16="http://schemas.microsoft.com/office/drawing/2014/main" id="{37404174-B4D6-4DE5-A5EE-0DD879C55064}"/>
              </a:ext>
            </a:extLst>
          </p:cNvPr>
          <p:cNvSpPr txBox="1"/>
          <p:nvPr userDrawn="1"/>
        </p:nvSpPr>
        <p:spPr>
          <a:xfrm>
            <a:off x="1375157" y="306268"/>
            <a:ext cx="2207968" cy="923330"/>
          </a:xfrm>
          <a:prstGeom prst="rect">
            <a:avLst/>
          </a:prstGeom>
          <a:noFill/>
        </p:spPr>
        <p:txBody>
          <a:bodyPr wrap="square" rtlCol="0">
            <a:spAutoFit/>
          </a:bodyPr>
          <a:lstStyle/>
          <a:p>
            <a:r>
              <a:rPr lang="sv-SE" sz="5400" b="1">
                <a:solidFill>
                  <a:schemeClr val="accent6">
                    <a:lumMod val="20000"/>
                    <a:lumOff val="80000"/>
                  </a:schemeClr>
                </a:solidFill>
                <a:latin typeface="+mj-lt"/>
                <a:cs typeface="Circular Std Bold" panose="020B0804020101010102" pitchFamily="34" charset="0"/>
              </a:rPr>
              <a:t>€20M</a:t>
            </a:r>
          </a:p>
        </p:txBody>
      </p:sp>
      <p:sp>
        <p:nvSpPr>
          <p:cNvPr id="5" name="textruta 4">
            <a:extLst>
              <a:ext uri="{FF2B5EF4-FFF2-40B4-BE49-F238E27FC236}">
                <a16:creationId xmlns:a16="http://schemas.microsoft.com/office/drawing/2014/main" id="{704C24ED-827E-443B-9C04-59E37079DB23}"/>
              </a:ext>
            </a:extLst>
          </p:cNvPr>
          <p:cNvSpPr txBox="1"/>
          <p:nvPr userDrawn="1"/>
        </p:nvSpPr>
        <p:spPr>
          <a:xfrm>
            <a:off x="1971388" y="1080000"/>
            <a:ext cx="1910656" cy="400110"/>
          </a:xfrm>
          <a:prstGeom prst="rect">
            <a:avLst/>
          </a:prstGeom>
          <a:noFill/>
        </p:spPr>
        <p:txBody>
          <a:bodyPr wrap="square" rtlCol="0">
            <a:spAutoFit/>
          </a:bodyPr>
          <a:lstStyle/>
          <a:p>
            <a:r>
              <a:rPr lang="sv-SE" sz="2000" err="1">
                <a:solidFill>
                  <a:schemeClr val="tx1"/>
                </a:solidFill>
                <a:latin typeface="+mn-lt"/>
                <a:cs typeface="Circular Std Bold" panose="020B0804020101010102" pitchFamily="34" charset="0"/>
              </a:rPr>
              <a:t>turnover</a:t>
            </a:r>
            <a:r>
              <a:rPr lang="sv-SE" sz="2000">
                <a:solidFill>
                  <a:schemeClr val="tx1"/>
                </a:solidFill>
                <a:latin typeface="+mn-lt"/>
                <a:cs typeface="Circular Std Bold" panose="020B0804020101010102" pitchFamily="34" charset="0"/>
              </a:rPr>
              <a:t> 2020</a:t>
            </a:r>
          </a:p>
        </p:txBody>
      </p:sp>
      <p:sp>
        <p:nvSpPr>
          <p:cNvPr id="6" name="textruta 5">
            <a:extLst>
              <a:ext uri="{FF2B5EF4-FFF2-40B4-BE49-F238E27FC236}">
                <a16:creationId xmlns:a16="http://schemas.microsoft.com/office/drawing/2014/main" id="{1B357014-24FF-4DC5-BC8C-3D73B0031B4C}"/>
              </a:ext>
            </a:extLst>
          </p:cNvPr>
          <p:cNvSpPr txBox="1"/>
          <p:nvPr userDrawn="1"/>
        </p:nvSpPr>
        <p:spPr>
          <a:xfrm>
            <a:off x="247135" y="4113434"/>
            <a:ext cx="3766483" cy="707886"/>
          </a:xfrm>
          <a:prstGeom prst="rect">
            <a:avLst/>
          </a:prstGeom>
          <a:noFill/>
        </p:spPr>
        <p:txBody>
          <a:bodyPr wrap="square" rtlCol="0">
            <a:spAutoFit/>
          </a:bodyPr>
          <a:lstStyle/>
          <a:p>
            <a:r>
              <a:rPr lang="sv-SE" sz="4000" b="1">
                <a:solidFill>
                  <a:schemeClr val="accent6">
                    <a:lumMod val="20000"/>
                    <a:lumOff val="80000"/>
                  </a:schemeClr>
                </a:solidFill>
                <a:latin typeface="+mj-lt"/>
              </a:rPr>
              <a:t>Strong</a:t>
            </a:r>
            <a:r>
              <a:rPr lang="sv-SE" sz="4000" b="1" baseline="0">
                <a:solidFill>
                  <a:schemeClr val="accent6">
                    <a:lumMod val="20000"/>
                    <a:lumOff val="80000"/>
                  </a:schemeClr>
                </a:solidFill>
                <a:latin typeface="+mj-lt"/>
              </a:rPr>
              <a:t> position</a:t>
            </a:r>
            <a:endParaRPr lang="sv-SE" sz="4000" b="1">
              <a:solidFill>
                <a:schemeClr val="accent6">
                  <a:lumMod val="20000"/>
                  <a:lumOff val="80000"/>
                </a:schemeClr>
              </a:solidFill>
              <a:latin typeface="+mj-lt"/>
            </a:endParaRPr>
          </a:p>
        </p:txBody>
      </p:sp>
      <p:sp>
        <p:nvSpPr>
          <p:cNvPr id="7" name="textruta 6">
            <a:extLst>
              <a:ext uri="{FF2B5EF4-FFF2-40B4-BE49-F238E27FC236}">
                <a16:creationId xmlns:a16="http://schemas.microsoft.com/office/drawing/2014/main" id="{94DBC0DF-35EC-402B-9142-5074D9D05F10}"/>
              </a:ext>
            </a:extLst>
          </p:cNvPr>
          <p:cNvSpPr txBox="1"/>
          <p:nvPr userDrawn="1"/>
        </p:nvSpPr>
        <p:spPr>
          <a:xfrm>
            <a:off x="1012816" y="4737568"/>
            <a:ext cx="3106856" cy="369332"/>
          </a:xfrm>
          <a:prstGeom prst="rect">
            <a:avLst/>
          </a:prstGeom>
          <a:noFill/>
        </p:spPr>
        <p:txBody>
          <a:bodyPr wrap="square" rtlCol="0">
            <a:spAutoFit/>
          </a:bodyPr>
          <a:lstStyle/>
          <a:p>
            <a:r>
              <a:rPr lang="sv-SE" sz="1800">
                <a:solidFill>
                  <a:schemeClr val="tx1"/>
                </a:solidFill>
                <a:latin typeface="+mn-lt"/>
                <a:cs typeface="Circular Std Bold" panose="020B0804020101010102" pitchFamily="34" charset="0"/>
              </a:rPr>
              <a:t>on the Scandinavian market </a:t>
            </a:r>
          </a:p>
        </p:txBody>
      </p:sp>
      <p:sp>
        <p:nvSpPr>
          <p:cNvPr id="8" name="textruta 7">
            <a:extLst>
              <a:ext uri="{FF2B5EF4-FFF2-40B4-BE49-F238E27FC236}">
                <a16:creationId xmlns:a16="http://schemas.microsoft.com/office/drawing/2014/main" id="{A6137624-CE5E-4A67-AABD-E340D515CADD}"/>
              </a:ext>
            </a:extLst>
          </p:cNvPr>
          <p:cNvSpPr txBox="1"/>
          <p:nvPr userDrawn="1"/>
        </p:nvSpPr>
        <p:spPr>
          <a:xfrm>
            <a:off x="8608876" y="211492"/>
            <a:ext cx="2141730" cy="923330"/>
          </a:xfrm>
          <a:prstGeom prst="rect">
            <a:avLst/>
          </a:prstGeom>
          <a:noFill/>
        </p:spPr>
        <p:txBody>
          <a:bodyPr wrap="square" rtlCol="0">
            <a:spAutoFit/>
          </a:bodyPr>
          <a:lstStyle/>
          <a:p>
            <a:r>
              <a:rPr lang="sv-SE" sz="5400" b="1">
                <a:solidFill>
                  <a:schemeClr val="accent6">
                    <a:lumMod val="20000"/>
                    <a:lumOff val="80000"/>
                  </a:schemeClr>
                </a:solidFill>
                <a:latin typeface="+mj-lt"/>
                <a:cs typeface="Circular Std Bold" panose="020B0804020101010102" pitchFamily="34" charset="0"/>
              </a:rPr>
              <a:t>100 %</a:t>
            </a:r>
          </a:p>
        </p:txBody>
      </p:sp>
      <p:sp>
        <p:nvSpPr>
          <p:cNvPr id="9" name="textruta 8">
            <a:extLst>
              <a:ext uri="{FF2B5EF4-FFF2-40B4-BE49-F238E27FC236}">
                <a16:creationId xmlns:a16="http://schemas.microsoft.com/office/drawing/2014/main" id="{56B37331-C424-4723-B56E-43BF73FB9348}"/>
              </a:ext>
            </a:extLst>
          </p:cNvPr>
          <p:cNvSpPr txBox="1"/>
          <p:nvPr userDrawn="1"/>
        </p:nvSpPr>
        <p:spPr>
          <a:xfrm>
            <a:off x="9269057" y="957763"/>
            <a:ext cx="2506359" cy="400110"/>
          </a:xfrm>
          <a:prstGeom prst="rect">
            <a:avLst/>
          </a:prstGeom>
          <a:noFill/>
        </p:spPr>
        <p:txBody>
          <a:bodyPr wrap="square" rtlCol="0">
            <a:spAutoFit/>
          </a:bodyPr>
          <a:lstStyle/>
          <a:p>
            <a:r>
              <a:rPr lang="sv-SE" sz="2000" err="1">
                <a:solidFill>
                  <a:schemeClr val="tx1"/>
                </a:solidFill>
                <a:latin typeface="+mn-lt"/>
                <a:cs typeface="Circular Std Bold" panose="020B0804020101010102" pitchFamily="34" charset="0"/>
              </a:rPr>
              <a:t>swedish</a:t>
            </a:r>
            <a:r>
              <a:rPr lang="sv-SE" sz="2000">
                <a:solidFill>
                  <a:schemeClr val="tx1"/>
                </a:solidFill>
                <a:latin typeface="+mn-lt"/>
                <a:cs typeface="Circular Std Bold" panose="020B0804020101010102" pitchFamily="34" charset="0"/>
              </a:rPr>
              <a:t> </a:t>
            </a:r>
            <a:r>
              <a:rPr lang="sv-SE" sz="2000" err="1">
                <a:solidFill>
                  <a:schemeClr val="tx1"/>
                </a:solidFill>
                <a:latin typeface="+mn-lt"/>
                <a:cs typeface="Circular Std Bold" panose="020B0804020101010102" pitchFamily="34" charset="0"/>
              </a:rPr>
              <a:t>ownership</a:t>
            </a:r>
            <a:endParaRPr lang="sv-SE" sz="2000">
              <a:solidFill>
                <a:schemeClr val="tx1"/>
              </a:solidFill>
              <a:latin typeface="+mn-lt"/>
              <a:cs typeface="Circular Std Bold" panose="020B0804020101010102" pitchFamily="34" charset="0"/>
            </a:endParaRPr>
          </a:p>
        </p:txBody>
      </p:sp>
      <p:sp>
        <p:nvSpPr>
          <p:cNvPr id="10" name="textruta 9">
            <a:extLst>
              <a:ext uri="{FF2B5EF4-FFF2-40B4-BE49-F238E27FC236}">
                <a16:creationId xmlns:a16="http://schemas.microsoft.com/office/drawing/2014/main" id="{DA6F1EB7-2B89-414A-971A-45F10D7F9495}"/>
              </a:ext>
            </a:extLst>
          </p:cNvPr>
          <p:cNvSpPr txBox="1"/>
          <p:nvPr userDrawn="1"/>
        </p:nvSpPr>
        <p:spPr>
          <a:xfrm>
            <a:off x="7529320" y="4991652"/>
            <a:ext cx="1739737" cy="923330"/>
          </a:xfrm>
          <a:prstGeom prst="rect">
            <a:avLst/>
          </a:prstGeom>
          <a:noFill/>
        </p:spPr>
        <p:txBody>
          <a:bodyPr wrap="square" rtlCol="0">
            <a:spAutoFit/>
          </a:bodyPr>
          <a:lstStyle/>
          <a:p>
            <a:r>
              <a:rPr lang="sv-SE" sz="5400" b="1">
                <a:solidFill>
                  <a:schemeClr val="accent6">
                    <a:lumMod val="20000"/>
                    <a:lumOff val="80000"/>
                  </a:schemeClr>
                </a:solidFill>
                <a:latin typeface="+mj-lt"/>
              </a:rPr>
              <a:t>35+</a:t>
            </a:r>
          </a:p>
        </p:txBody>
      </p:sp>
      <p:sp>
        <p:nvSpPr>
          <p:cNvPr id="11" name="textruta 10">
            <a:extLst>
              <a:ext uri="{FF2B5EF4-FFF2-40B4-BE49-F238E27FC236}">
                <a16:creationId xmlns:a16="http://schemas.microsoft.com/office/drawing/2014/main" id="{E53D1F38-7D17-4855-BAE3-6DA02852E534}"/>
              </a:ext>
            </a:extLst>
          </p:cNvPr>
          <p:cNvSpPr txBox="1"/>
          <p:nvPr userDrawn="1"/>
        </p:nvSpPr>
        <p:spPr>
          <a:xfrm>
            <a:off x="7891087" y="5714927"/>
            <a:ext cx="1286945" cy="400110"/>
          </a:xfrm>
          <a:prstGeom prst="rect">
            <a:avLst/>
          </a:prstGeom>
          <a:noFill/>
        </p:spPr>
        <p:txBody>
          <a:bodyPr wrap="square" rtlCol="0">
            <a:spAutoFit/>
          </a:bodyPr>
          <a:lstStyle/>
          <a:p>
            <a:r>
              <a:rPr lang="sv-SE" sz="2000" err="1">
                <a:solidFill>
                  <a:schemeClr val="tx1"/>
                </a:solidFill>
                <a:latin typeface="+mn-lt"/>
                <a:cs typeface="Circular Std Bold" panose="020B0804020101010102" pitchFamily="34" charset="0"/>
              </a:rPr>
              <a:t>countries</a:t>
            </a:r>
            <a:endParaRPr lang="sv-SE" sz="2000">
              <a:solidFill>
                <a:schemeClr val="tx1"/>
              </a:solidFill>
              <a:latin typeface="+mn-lt"/>
              <a:cs typeface="Circular Std Bold" panose="020B0804020101010102" pitchFamily="34" charset="0"/>
            </a:endParaRPr>
          </a:p>
        </p:txBody>
      </p:sp>
      <p:sp>
        <p:nvSpPr>
          <p:cNvPr id="12" name="textruta 11">
            <a:extLst>
              <a:ext uri="{FF2B5EF4-FFF2-40B4-BE49-F238E27FC236}">
                <a16:creationId xmlns:a16="http://schemas.microsoft.com/office/drawing/2014/main" id="{58CA30D6-88F9-4FFC-93F0-85E579761969}"/>
              </a:ext>
            </a:extLst>
          </p:cNvPr>
          <p:cNvSpPr txBox="1"/>
          <p:nvPr userDrawn="1"/>
        </p:nvSpPr>
        <p:spPr>
          <a:xfrm>
            <a:off x="9867619" y="2940213"/>
            <a:ext cx="2087878" cy="923330"/>
          </a:xfrm>
          <a:prstGeom prst="rect">
            <a:avLst/>
          </a:prstGeom>
          <a:noFill/>
        </p:spPr>
        <p:txBody>
          <a:bodyPr wrap="square" rtlCol="0">
            <a:spAutoFit/>
          </a:bodyPr>
          <a:lstStyle/>
          <a:p>
            <a:r>
              <a:rPr lang="sv-SE" sz="5400" b="1">
                <a:solidFill>
                  <a:schemeClr val="accent6">
                    <a:lumMod val="20000"/>
                    <a:lumOff val="80000"/>
                  </a:schemeClr>
                </a:solidFill>
                <a:latin typeface="+mj-lt"/>
              </a:rPr>
              <a:t>100+</a:t>
            </a:r>
          </a:p>
        </p:txBody>
      </p:sp>
      <p:sp>
        <p:nvSpPr>
          <p:cNvPr id="13" name="textruta 12">
            <a:extLst>
              <a:ext uri="{FF2B5EF4-FFF2-40B4-BE49-F238E27FC236}">
                <a16:creationId xmlns:a16="http://schemas.microsoft.com/office/drawing/2014/main" id="{11AE84E7-D98B-4227-85D5-0DC50E149B62}"/>
              </a:ext>
            </a:extLst>
          </p:cNvPr>
          <p:cNvSpPr txBox="1"/>
          <p:nvPr userDrawn="1"/>
        </p:nvSpPr>
        <p:spPr>
          <a:xfrm>
            <a:off x="10261666" y="3731859"/>
            <a:ext cx="1494291" cy="400110"/>
          </a:xfrm>
          <a:prstGeom prst="rect">
            <a:avLst/>
          </a:prstGeom>
          <a:noFill/>
        </p:spPr>
        <p:txBody>
          <a:bodyPr wrap="square" rtlCol="0">
            <a:spAutoFit/>
          </a:bodyPr>
          <a:lstStyle/>
          <a:p>
            <a:r>
              <a:rPr lang="sv-SE" sz="2000" err="1">
                <a:solidFill>
                  <a:schemeClr val="tx1"/>
                </a:solidFill>
                <a:latin typeface="+mn-lt"/>
                <a:cs typeface="Circular Std Bold" panose="020B0804020101010102" pitchFamily="34" charset="0"/>
              </a:rPr>
              <a:t>employees</a:t>
            </a:r>
            <a:endParaRPr lang="sv-SE" sz="2000">
              <a:solidFill>
                <a:schemeClr val="tx1"/>
              </a:solidFill>
              <a:latin typeface="+mn-lt"/>
              <a:cs typeface="Circular Std Bold" panose="020B0804020101010102" pitchFamily="34" charset="0"/>
            </a:endParaRPr>
          </a:p>
        </p:txBody>
      </p:sp>
    </p:spTree>
    <p:extLst>
      <p:ext uri="{BB962C8B-B14F-4D97-AF65-F5344CB8AC3E}">
        <p14:creationId xmlns:p14="http://schemas.microsoft.com/office/powerpoint/2010/main" val="39523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ion - ENG">
    <p:spTree>
      <p:nvGrpSpPr>
        <p:cNvPr id="1" name=""/>
        <p:cNvGrpSpPr/>
        <p:nvPr/>
      </p:nvGrpSpPr>
      <p:grpSpPr>
        <a:xfrm>
          <a:off x="0" y="0"/>
          <a:ext cx="0" cy="0"/>
          <a:chOff x="0" y="0"/>
          <a:chExt cx="0" cy="0"/>
        </a:xfrm>
      </p:grpSpPr>
      <p:pic>
        <p:nvPicPr>
          <p:cNvPr id="3" name="Bildobjekt 2" descr="En bild som visar man, person, kostym, stående&#10;&#10;Automatiskt genererad beskrivning">
            <a:extLst>
              <a:ext uri="{FF2B5EF4-FFF2-40B4-BE49-F238E27FC236}">
                <a16:creationId xmlns:a16="http://schemas.microsoft.com/office/drawing/2014/main" id="{B5628147-2F3F-4898-9234-4A5DDA8BAE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4" name="textruta 3">
            <a:extLst>
              <a:ext uri="{FF2B5EF4-FFF2-40B4-BE49-F238E27FC236}">
                <a16:creationId xmlns:a16="http://schemas.microsoft.com/office/drawing/2014/main" id="{0294C64A-0278-48F7-B2B2-E5BA8298D2F3}"/>
              </a:ext>
            </a:extLst>
          </p:cNvPr>
          <p:cNvSpPr txBox="1">
            <a:spLocks/>
          </p:cNvSpPr>
          <p:nvPr userDrawn="1"/>
        </p:nvSpPr>
        <p:spPr>
          <a:xfrm>
            <a:off x="597617" y="1466923"/>
            <a:ext cx="7004421" cy="3924151"/>
          </a:xfrm>
          <a:prstGeom prst="rect">
            <a:avLst/>
          </a:prstGeom>
          <a:noFill/>
        </p:spPr>
        <p:txBody>
          <a:bodyPr wrap="square" rtlCol="0">
            <a:spAutoFit/>
          </a:bodyPr>
          <a:lstStyle/>
          <a:p>
            <a:pPr>
              <a:lnSpc>
                <a:spcPts val="3920"/>
              </a:lnSpc>
            </a:pPr>
            <a:r>
              <a:rPr lang="sv-SE" sz="4400" b="1" err="1">
                <a:latin typeface="Times New Roman" panose="02020603050405020304" pitchFamily="18" charset="0"/>
                <a:cs typeface="Times New Roman" panose="02020603050405020304" pitchFamily="18" charset="0"/>
              </a:rPr>
              <a:t>Together</a:t>
            </a:r>
            <a:r>
              <a:rPr lang="sv-SE" sz="4400" b="1">
                <a:latin typeface="Times New Roman" panose="02020603050405020304" pitchFamily="18" charset="0"/>
                <a:cs typeface="Times New Roman" panose="02020603050405020304" pitchFamily="18" charset="0"/>
              </a:rPr>
              <a:t> </a:t>
            </a:r>
            <a:r>
              <a:rPr lang="sv-SE" sz="4400" b="1" err="1">
                <a:latin typeface="Times New Roman" panose="02020603050405020304" pitchFamily="18" charset="0"/>
                <a:cs typeface="Times New Roman" panose="02020603050405020304" pitchFamily="18" charset="0"/>
              </a:rPr>
              <a:t>with</a:t>
            </a:r>
            <a:r>
              <a:rPr lang="sv-SE" sz="4400" b="1">
                <a:latin typeface="Times New Roman" panose="02020603050405020304" pitchFamily="18" charset="0"/>
                <a:cs typeface="Times New Roman" panose="02020603050405020304" pitchFamily="18" charset="0"/>
              </a:rPr>
              <a:t> </a:t>
            </a:r>
            <a:r>
              <a:rPr lang="sv-SE" sz="4400" b="1" err="1">
                <a:latin typeface="Times New Roman" panose="02020603050405020304" pitchFamily="18" charset="0"/>
                <a:cs typeface="Times New Roman" panose="02020603050405020304" pitchFamily="18" charset="0"/>
              </a:rPr>
              <a:t>caregivers</a:t>
            </a:r>
            <a:r>
              <a:rPr lang="sv-SE" sz="4400" b="1">
                <a:latin typeface="Times New Roman" panose="02020603050405020304" pitchFamily="18" charset="0"/>
                <a:cs typeface="Times New Roman" panose="02020603050405020304" pitchFamily="18" charset="0"/>
              </a:rPr>
              <a:t>,</a:t>
            </a:r>
            <a:br>
              <a:rPr lang="sv-SE" sz="4400" b="1">
                <a:latin typeface="Times New Roman" panose="02020603050405020304" pitchFamily="18" charset="0"/>
                <a:cs typeface="Times New Roman" panose="02020603050405020304" pitchFamily="18" charset="0"/>
              </a:rPr>
            </a:br>
            <a:r>
              <a:rPr lang="sv-SE" sz="4400" b="1" err="1">
                <a:latin typeface="Times New Roman" panose="02020603050405020304" pitchFamily="18" charset="0"/>
                <a:cs typeface="Times New Roman" panose="02020603050405020304" pitchFamily="18" charset="0"/>
              </a:rPr>
              <a:t>eliminate</a:t>
            </a:r>
            <a:r>
              <a:rPr lang="sv-SE" sz="4400" b="1">
                <a:latin typeface="Times New Roman" panose="02020603050405020304" pitchFamily="18" charset="0"/>
                <a:cs typeface="Times New Roman" panose="02020603050405020304" pitchFamily="18" charset="0"/>
              </a:rPr>
              <a:t> </a:t>
            </a:r>
            <a:r>
              <a:rPr lang="sv-SE" sz="4400" b="1" err="1">
                <a:latin typeface="Times New Roman" panose="02020603050405020304" pitchFamily="18" charset="0"/>
                <a:cs typeface="Times New Roman" panose="02020603050405020304" pitchFamily="18" charset="0"/>
              </a:rPr>
              <a:t>pressure</a:t>
            </a:r>
            <a:r>
              <a:rPr lang="sv-SE" sz="4400" b="1">
                <a:latin typeface="Times New Roman" panose="02020603050405020304" pitchFamily="18" charset="0"/>
                <a:cs typeface="Times New Roman" panose="02020603050405020304" pitchFamily="18" charset="0"/>
              </a:rPr>
              <a:t> injuries.</a:t>
            </a:r>
          </a:p>
          <a:p>
            <a:endParaRPr lang="sv-SE" sz="1400">
              <a:latin typeface="Arial" panose="020B0604020202020204" pitchFamily="34" charset="0"/>
              <a:cs typeface="Arial" panose="020B0604020202020204" pitchFamily="34" charset="0"/>
            </a:endParaRPr>
          </a:p>
          <a:p>
            <a:r>
              <a:rPr lang="sv-SE" err="1">
                <a:latin typeface="Arial" panose="020B0604020202020204" pitchFamily="34" charset="0"/>
                <a:cs typeface="Arial" panose="020B0604020202020204" pitchFamily="34" charset="0"/>
              </a:rPr>
              <a:t>Since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we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started</a:t>
            </a:r>
            <a:r>
              <a:rPr lang="sv-SE">
                <a:latin typeface="Arial" panose="020B0604020202020204" pitchFamily="34" charset="0"/>
                <a:cs typeface="Arial" panose="020B0604020202020204" pitchFamily="34" charset="0"/>
              </a:rPr>
              <a:t> in 1999, </a:t>
            </a:r>
            <a:r>
              <a:rPr lang="sv-SE" err="1">
                <a:latin typeface="Arial" panose="020B0604020202020204" pitchFamily="34" charset="0"/>
                <a:cs typeface="Arial" panose="020B0604020202020204" pitchFamily="34" charset="0"/>
              </a:rPr>
              <a:t>our</a:t>
            </a:r>
            <a:r>
              <a:rPr lang="sv-SE">
                <a:latin typeface="Arial" panose="020B0604020202020204" pitchFamily="34" charset="0"/>
                <a:cs typeface="Arial" panose="020B0604020202020204" pitchFamily="34" charset="0"/>
              </a:rPr>
              <a:t> vision has </a:t>
            </a:r>
            <a:r>
              <a:rPr lang="sv-SE" err="1">
                <a:latin typeface="Arial" panose="020B0604020202020204" pitchFamily="34" charset="0"/>
                <a:cs typeface="Arial" panose="020B0604020202020204" pitchFamily="34" charset="0"/>
              </a:rPr>
              <a:t>been</a:t>
            </a:r>
            <a:r>
              <a:rPr lang="sv-SE">
                <a:latin typeface="Arial" panose="020B0604020202020204" pitchFamily="34" charset="0"/>
                <a:cs typeface="Arial" panose="020B0604020202020204" pitchFamily="34" charset="0"/>
              </a:rPr>
              <a:t> to </a:t>
            </a:r>
            <a:r>
              <a:rPr lang="sv-SE" err="1">
                <a:latin typeface="Arial" panose="020B0604020202020204" pitchFamily="34" charset="0"/>
                <a:cs typeface="Arial" panose="020B0604020202020204" pitchFamily="34" charset="0"/>
              </a:rPr>
              <a:t>eliminate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pressure</a:t>
            </a:r>
            <a:r>
              <a:rPr lang="sv-SE">
                <a:latin typeface="Arial" panose="020B0604020202020204" pitchFamily="34" charset="0"/>
                <a:cs typeface="Arial" panose="020B0604020202020204" pitchFamily="34" charset="0"/>
              </a:rPr>
              <a:t> </a:t>
            </a:r>
          </a:p>
          <a:p>
            <a:r>
              <a:rPr lang="sv-SE">
                <a:latin typeface="Arial" panose="020B0604020202020204" pitchFamily="34" charset="0"/>
                <a:cs typeface="Arial" panose="020B0604020202020204" pitchFamily="34" charset="0"/>
              </a:rPr>
              <a:t>injuries. </a:t>
            </a:r>
            <a:r>
              <a:rPr lang="sv-SE" err="1">
                <a:latin typeface="Arial" panose="020B0604020202020204" pitchFamily="34" charset="0"/>
                <a:cs typeface="Arial" panose="020B0604020202020204" pitchFamily="34" charset="0"/>
              </a:rPr>
              <a:t>We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continue</a:t>
            </a:r>
            <a:r>
              <a:rPr lang="sv-SE">
                <a:latin typeface="Arial" panose="020B0604020202020204" pitchFamily="34" charset="0"/>
                <a:cs typeface="Arial" panose="020B0604020202020204" pitchFamily="34" charset="0"/>
              </a:rPr>
              <a:t> to </a:t>
            </a:r>
            <a:r>
              <a:rPr lang="sv-SE" err="1">
                <a:latin typeface="Arial" panose="020B0604020202020204" pitchFamily="34" charset="0"/>
                <a:cs typeface="Arial" panose="020B0604020202020204" pitchFamily="34" charset="0"/>
              </a:rPr>
              <a:t>take</a:t>
            </a:r>
            <a:r>
              <a:rPr lang="sv-SE">
                <a:latin typeface="Arial" panose="020B0604020202020204" pitchFamily="34" charset="0"/>
                <a:cs typeface="Arial" panose="020B0604020202020204" pitchFamily="34" charset="0"/>
              </a:rPr>
              <a:t> steps </a:t>
            </a:r>
            <a:r>
              <a:rPr lang="sv-SE" err="1">
                <a:latin typeface="Arial" panose="020B0604020202020204" pitchFamily="34" charset="0"/>
                <a:cs typeface="Arial" panose="020B0604020202020204" pitchFamily="34" charset="0"/>
              </a:rPr>
              <a:t>towards</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this</a:t>
            </a:r>
            <a:r>
              <a:rPr lang="sv-SE">
                <a:latin typeface="Arial" panose="020B0604020202020204" pitchFamily="34" charset="0"/>
                <a:cs typeface="Arial" panose="020B0604020202020204" pitchFamily="34" charset="0"/>
              </a:rPr>
              <a:t> vision </a:t>
            </a:r>
            <a:r>
              <a:rPr lang="sv-SE" err="1">
                <a:latin typeface="Arial" panose="020B0604020202020204" pitchFamily="34" charset="0"/>
                <a:cs typeface="Arial" panose="020B0604020202020204" pitchFamily="34" charset="0"/>
              </a:rPr>
              <a:t>with</a:t>
            </a:r>
            <a:r>
              <a:rPr lang="sv-SE">
                <a:latin typeface="Arial" panose="020B0604020202020204" pitchFamily="34" charset="0"/>
                <a:cs typeface="Arial" panose="020B0604020202020204" pitchFamily="34" charset="0"/>
              </a:rPr>
              <a:t> the </a:t>
            </a:r>
            <a:r>
              <a:rPr lang="sv-SE" err="1">
                <a:latin typeface="Arial" panose="020B0604020202020204" pitchFamily="34" charset="0"/>
                <a:cs typeface="Arial" panose="020B0604020202020204" pitchFamily="34" charset="0"/>
              </a:rPr>
              <a:t>aim</a:t>
            </a:r>
            <a:r>
              <a:rPr lang="sv-SE">
                <a:latin typeface="Arial" panose="020B0604020202020204" pitchFamily="34" charset="0"/>
                <a:cs typeface="Arial" panose="020B0604020202020204" pitchFamily="34" charset="0"/>
              </a:rPr>
              <a:t> </a:t>
            </a:r>
          </a:p>
          <a:p>
            <a:r>
              <a:rPr lang="sv-SE">
                <a:latin typeface="Arial" panose="020B0604020202020204" pitchFamily="34" charset="0"/>
                <a:cs typeface="Arial" panose="020B0604020202020204" pitchFamily="34" charset="0"/>
              </a:rPr>
              <a:t>to </a:t>
            </a:r>
            <a:r>
              <a:rPr lang="sv-SE" err="1">
                <a:latin typeface="Arial" panose="020B0604020202020204" pitchFamily="34" charset="0"/>
                <a:cs typeface="Arial" panose="020B0604020202020204" pitchFamily="34" charset="0"/>
              </a:rPr>
              <a:t>develop</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sustainable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medical</a:t>
            </a:r>
            <a:r>
              <a:rPr lang="sv-SE">
                <a:latin typeface="Arial" panose="020B0604020202020204" pitchFamily="34" charset="0"/>
                <a:cs typeface="Arial" panose="020B0604020202020204" pitchFamily="34" charset="0"/>
              </a:rPr>
              <a:t> aids for </a:t>
            </a:r>
            <a:r>
              <a:rPr lang="sv-SE" err="1">
                <a:latin typeface="Arial" panose="020B0604020202020204" pitchFamily="34" charset="0"/>
                <a:cs typeface="Arial" panose="020B0604020202020204" pitchFamily="34" charset="0"/>
              </a:rPr>
              <a:t>healthcare</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Our</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products</a:t>
            </a:r>
            <a:r>
              <a:rPr lang="sv-SE">
                <a:latin typeface="Arial" panose="020B0604020202020204" pitchFamily="34" charset="0"/>
                <a:cs typeface="Arial" panose="020B0604020202020204" pitchFamily="34" charset="0"/>
              </a:rPr>
              <a:t> </a:t>
            </a:r>
          </a:p>
          <a:p>
            <a:r>
              <a:rPr lang="sv-SE" err="1">
                <a:latin typeface="Arial" panose="020B0604020202020204" pitchFamily="34" charset="0"/>
                <a:cs typeface="Arial" panose="020B0604020202020204" pitchFamily="34" charset="0"/>
              </a:rPr>
              <a:t>enable</a:t>
            </a:r>
            <a:r>
              <a:rPr lang="sv-SE">
                <a:latin typeface="Arial" panose="020B0604020202020204" pitchFamily="34" charset="0"/>
                <a:cs typeface="Arial" panose="020B0604020202020204" pitchFamily="34" charset="0"/>
              </a:rPr>
              <a:t> an </a:t>
            </a:r>
            <a:r>
              <a:rPr lang="sv-SE" err="1">
                <a:latin typeface="Arial" panose="020B0604020202020204" pitchFamily="34" charset="0"/>
                <a:cs typeface="Arial" panose="020B0604020202020204" pitchFamily="34" charset="0"/>
              </a:rPr>
              <a:t>individualised</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care</a:t>
            </a:r>
            <a:r>
              <a:rPr lang="sv-SE">
                <a:latin typeface="Arial" panose="020B0604020202020204" pitchFamily="34" charset="0"/>
                <a:cs typeface="Arial" panose="020B0604020202020204" pitchFamily="34" charset="0"/>
              </a:rPr>
              <a:t> for the </a:t>
            </a:r>
            <a:r>
              <a:rPr lang="sv-SE" err="1">
                <a:latin typeface="Arial" panose="020B0604020202020204" pitchFamily="34" charset="0"/>
                <a:cs typeface="Arial" panose="020B0604020202020204" pitchFamily="34" charset="0"/>
              </a:rPr>
              <a:t>users</a:t>
            </a:r>
            <a:r>
              <a:rPr lang="sv-SE">
                <a:latin typeface="Arial" panose="020B0604020202020204" pitchFamily="34" charset="0"/>
                <a:cs typeface="Arial" panose="020B0604020202020204" pitchFamily="34" charset="0"/>
              </a:rPr>
              <a:t>, and </a:t>
            </a:r>
            <a:r>
              <a:rPr lang="sv-SE" err="1">
                <a:latin typeface="Arial" panose="020B0604020202020204" pitchFamily="34" charset="0"/>
                <a:cs typeface="Arial" panose="020B0604020202020204" pitchFamily="34" charset="0"/>
              </a:rPr>
              <a:t>improved</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workload</a:t>
            </a:r>
            <a:r>
              <a:rPr lang="sv-SE">
                <a:latin typeface="Arial" panose="020B0604020202020204" pitchFamily="34" charset="0"/>
                <a:cs typeface="Arial" panose="020B0604020202020204" pitchFamily="34" charset="0"/>
              </a:rPr>
              <a:t> </a:t>
            </a:r>
          </a:p>
          <a:p>
            <a:r>
              <a:rPr lang="sv-SE">
                <a:latin typeface="Arial" panose="020B0604020202020204" pitchFamily="34" charset="0"/>
                <a:cs typeface="Arial" panose="020B0604020202020204" pitchFamily="34" charset="0"/>
              </a:rPr>
              <a:t>for </a:t>
            </a:r>
            <a:r>
              <a:rPr lang="sv-SE" err="1">
                <a:latin typeface="Arial" panose="020B0604020202020204" pitchFamily="34" charset="0"/>
                <a:cs typeface="Arial" panose="020B0604020202020204" pitchFamily="34" charset="0"/>
              </a:rPr>
              <a:t>caregivers</a:t>
            </a:r>
            <a:r>
              <a:rPr lang="sv-SE">
                <a:latin typeface="Arial" panose="020B0604020202020204" pitchFamily="34" charset="0"/>
                <a:cs typeface="Arial" panose="020B0604020202020204" pitchFamily="34" charset="0"/>
              </a:rPr>
              <a:t> and </a:t>
            </a:r>
            <a:r>
              <a:rPr lang="sv-SE" err="1">
                <a:latin typeface="Arial" panose="020B0604020202020204" pitchFamily="34" charset="0"/>
                <a:cs typeface="Arial" panose="020B0604020202020204" pitchFamily="34" charset="0"/>
              </a:rPr>
              <a:t>contributes</a:t>
            </a:r>
            <a:r>
              <a:rPr lang="sv-SE">
                <a:latin typeface="Arial" panose="020B0604020202020204" pitchFamily="34" charset="0"/>
                <a:cs typeface="Arial" panose="020B0604020202020204" pitchFamily="34" charset="0"/>
              </a:rPr>
              <a:t> to a </a:t>
            </a:r>
            <a:r>
              <a:rPr lang="sv-SE" err="1">
                <a:latin typeface="Arial" panose="020B0604020202020204" pitchFamily="34" charset="0"/>
                <a:cs typeface="Arial" panose="020B0604020202020204" pitchFamily="34" charset="0"/>
              </a:rPr>
              <a:t>good</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health</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economy</a:t>
            </a:r>
            <a:r>
              <a:rPr lang="sv-SE">
                <a:latin typeface="Arial" panose="020B0604020202020204" pitchFamily="34" charset="0"/>
                <a:cs typeface="Arial" panose="020B0604020202020204" pitchFamily="34" charset="0"/>
              </a:rPr>
              <a:t>. </a:t>
            </a:r>
          </a:p>
          <a:p>
            <a:r>
              <a:rPr lang="sv-SE" err="1">
                <a:latin typeface="Arial" panose="020B0604020202020204" pitchFamily="34" charset="0"/>
                <a:cs typeface="Arial" panose="020B0604020202020204" pitchFamily="34" charset="0"/>
              </a:rPr>
              <a:t>Together</a:t>
            </a:r>
            <a:r>
              <a:rPr lang="sv-SE">
                <a:latin typeface="Arial" panose="020B0604020202020204" pitchFamily="34" charset="0"/>
                <a:cs typeface="Arial" panose="020B0604020202020204" pitchFamily="34" charset="0"/>
              </a:rPr>
              <a:t> </a:t>
            </a:r>
            <a:r>
              <a:rPr lang="sv-SE" err="1">
                <a:latin typeface="Arial" panose="020B0604020202020204" pitchFamily="34" charset="0"/>
                <a:cs typeface="Arial" panose="020B0604020202020204" pitchFamily="34" charset="0"/>
              </a:rPr>
              <a:t>we</a:t>
            </a:r>
            <a:r>
              <a:rPr lang="sv-SE">
                <a:latin typeface="Arial" panose="020B0604020202020204" pitchFamily="34" charset="0"/>
                <a:cs typeface="Arial" panose="020B0604020202020204" pitchFamily="34" charset="0"/>
              </a:rPr>
              <a:t> make it </a:t>
            </a:r>
            <a:r>
              <a:rPr lang="sv-SE" err="1">
                <a:latin typeface="Arial" panose="020B0604020202020204" pitchFamily="34" charset="0"/>
                <a:cs typeface="Arial" panose="020B0604020202020204" pitchFamily="34" charset="0"/>
              </a:rPr>
              <a:t>possible</a:t>
            </a:r>
            <a:r>
              <a:rPr lang="sv-SE">
                <a:latin typeface="Arial" panose="020B0604020202020204" pitchFamily="34" charset="0"/>
                <a:cs typeface="Arial" panose="020B0604020202020204" pitchFamily="34" charset="0"/>
              </a:rPr>
              <a:t>.</a:t>
            </a:r>
          </a:p>
          <a:p>
            <a:r>
              <a:rPr lang="sv-SE" sz="1400">
                <a:latin typeface="Arial" panose="020B0604020202020204" pitchFamily="34" charset="0"/>
                <a:cs typeface="Arial" panose="020B0604020202020204" pitchFamily="34" charset="0"/>
              </a:rPr>
              <a:t> </a:t>
            </a:r>
          </a:p>
          <a:p>
            <a:r>
              <a:rPr lang="sv-SE" sz="1600">
                <a:latin typeface="Arial" panose="020B0604020202020204" pitchFamily="34" charset="0"/>
                <a:cs typeface="Arial" panose="020B0604020202020204" pitchFamily="34" charset="0"/>
              </a:rPr>
              <a:t>Magnus Högberg, </a:t>
            </a:r>
            <a:r>
              <a:rPr lang="sv-SE" sz="1600" err="1">
                <a:latin typeface="Arial" panose="020B0604020202020204" pitchFamily="34" charset="0"/>
                <a:cs typeface="Arial" panose="020B0604020202020204" pitchFamily="34" charset="0"/>
              </a:rPr>
              <a:t>founder</a:t>
            </a:r>
            <a:r>
              <a:rPr lang="sv-SE" sz="1600">
                <a:latin typeface="Arial" panose="020B0604020202020204" pitchFamily="34" charset="0"/>
                <a:cs typeface="Arial" panose="020B0604020202020204" pitchFamily="34" charset="0"/>
              </a:rPr>
              <a:t>, Care of Sweden</a:t>
            </a:r>
          </a:p>
          <a:p>
            <a:endParaRPr lang="sv-SE" sz="1400">
              <a:solidFill>
                <a:schemeClr val="bg1"/>
              </a:solidFill>
              <a:latin typeface="Arial" panose="020B0604020202020204" pitchFamily="34" charset="0"/>
              <a:cs typeface="Arial" panose="020B0604020202020204" pitchFamily="34" charset="0"/>
            </a:endParaRPr>
          </a:p>
          <a:p>
            <a:endParaRPr lang="en-GB">
              <a:solidFill>
                <a:schemeClr val="bg1"/>
              </a:solidFill>
            </a:endParaRPr>
          </a:p>
        </p:txBody>
      </p:sp>
      <p:pic>
        <p:nvPicPr>
          <p:cNvPr id="7" name="Bildobjekt 6">
            <a:extLst>
              <a:ext uri="{FF2B5EF4-FFF2-40B4-BE49-F238E27FC236}">
                <a16:creationId xmlns:a16="http://schemas.microsoft.com/office/drawing/2014/main" id="{425506E8-0B1B-4145-873D-0FAF59C92D0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1990" r="69133" b="79661"/>
          <a:stretch/>
        </p:blipFill>
        <p:spPr>
          <a:xfrm>
            <a:off x="4710437" y="4521559"/>
            <a:ext cx="407664" cy="363734"/>
          </a:xfrm>
          <a:prstGeom prst="rect">
            <a:avLst/>
          </a:prstGeom>
        </p:spPr>
      </p:pic>
    </p:spTree>
    <p:extLst>
      <p:ext uri="{BB962C8B-B14F-4D97-AF65-F5344CB8AC3E}">
        <p14:creationId xmlns:p14="http://schemas.microsoft.com/office/powerpoint/2010/main" val="312853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rl Bülow CEO">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63FA43ED-EA8F-44B3-869C-B174591F4D96}"/>
              </a:ext>
            </a:extLst>
          </p:cNvPr>
          <p:cNvGrpSpPr/>
          <p:nvPr userDrawn="1"/>
        </p:nvGrpSpPr>
        <p:grpSpPr>
          <a:xfrm>
            <a:off x="0" y="0"/>
            <a:ext cx="12192000" cy="6883400"/>
            <a:chOff x="0" y="0"/>
            <a:chExt cx="12192000" cy="6883400"/>
          </a:xfrm>
        </p:grpSpPr>
        <p:pic>
          <p:nvPicPr>
            <p:cNvPr id="8" name="Bildobjekt 7" descr="En bild som visar person, person, vägg, inomhus&#10;&#10;Automatiskt genererad beskrivning">
              <a:extLst>
                <a:ext uri="{FF2B5EF4-FFF2-40B4-BE49-F238E27FC236}">
                  <a16:creationId xmlns:a16="http://schemas.microsoft.com/office/drawing/2014/main" id="{FE238662-9DCD-44E7-AA5D-31CA07DA4E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011" r="14882" b="23172"/>
            <a:stretch/>
          </p:blipFill>
          <p:spPr>
            <a:xfrm>
              <a:off x="0" y="0"/>
              <a:ext cx="12192000" cy="6858001"/>
            </a:xfrm>
            <a:prstGeom prst="rect">
              <a:avLst/>
            </a:prstGeom>
          </p:spPr>
        </p:pic>
        <p:sp>
          <p:nvSpPr>
            <p:cNvPr id="9" name="Rektangel 8">
              <a:extLst>
                <a:ext uri="{FF2B5EF4-FFF2-40B4-BE49-F238E27FC236}">
                  <a16:creationId xmlns:a16="http://schemas.microsoft.com/office/drawing/2014/main" id="{6196BBF9-2134-4E7D-9845-09B58C1152AF}"/>
                </a:ext>
              </a:extLst>
            </p:cNvPr>
            <p:cNvSpPr/>
            <p:nvPr userDrawn="1"/>
          </p:nvSpPr>
          <p:spPr>
            <a:xfrm>
              <a:off x="0" y="25400"/>
              <a:ext cx="12191999" cy="6858000"/>
            </a:xfrm>
            <a:prstGeom prst="rect">
              <a:avLst/>
            </a:prstGeom>
            <a:solidFill>
              <a:schemeClr val="accent2">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7" name="textruta 6">
            <a:extLst>
              <a:ext uri="{FF2B5EF4-FFF2-40B4-BE49-F238E27FC236}">
                <a16:creationId xmlns:a16="http://schemas.microsoft.com/office/drawing/2014/main" id="{B857969A-3AB9-4948-862F-420B75D6E86F}"/>
              </a:ext>
            </a:extLst>
          </p:cNvPr>
          <p:cNvSpPr txBox="1"/>
          <p:nvPr userDrawn="1"/>
        </p:nvSpPr>
        <p:spPr>
          <a:xfrm>
            <a:off x="8109877" y="6316703"/>
            <a:ext cx="3904323" cy="369332"/>
          </a:xfrm>
          <a:prstGeom prst="rect">
            <a:avLst/>
          </a:prstGeom>
          <a:noFill/>
        </p:spPr>
        <p:txBody>
          <a:bodyPr wrap="square">
            <a:spAutoFit/>
          </a:bodyPr>
          <a:lstStyle/>
          <a:p>
            <a:r>
              <a:rPr lang="sv-SE">
                <a:solidFill>
                  <a:schemeClr val="tx1"/>
                </a:solidFill>
                <a:effectLst/>
                <a:ea typeface="Calibri" panose="020F0502020204030204" pitchFamily="34" charset="0"/>
                <a:cs typeface="Times New Roman" panose="02020603050405020304" pitchFamily="18" charset="0"/>
              </a:rPr>
              <a:t>Karl Bülow CEO, </a:t>
            </a:r>
            <a:r>
              <a:rPr lang="sv-SE">
                <a:solidFill>
                  <a:schemeClr val="tx1"/>
                </a:solidFill>
                <a:cs typeface="Arial" panose="020B0604020202020204" pitchFamily="34" charset="0"/>
              </a:rPr>
              <a:t>Care of Sweden</a:t>
            </a:r>
          </a:p>
        </p:txBody>
      </p:sp>
      <p:pic>
        <p:nvPicPr>
          <p:cNvPr id="10" name="Bildobjekt 9">
            <a:extLst>
              <a:ext uri="{FF2B5EF4-FFF2-40B4-BE49-F238E27FC236}">
                <a16:creationId xmlns:a16="http://schemas.microsoft.com/office/drawing/2014/main" id="{2FE1EE68-2C95-4D94-954D-8A0F4B9EE1E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1990" r="69133" b="79661"/>
          <a:stretch/>
        </p:blipFill>
        <p:spPr>
          <a:xfrm>
            <a:off x="11695437" y="6332202"/>
            <a:ext cx="407664" cy="363734"/>
          </a:xfrm>
          <a:prstGeom prst="rect">
            <a:avLst/>
          </a:prstGeom>
        </p:spPr>
      </p:pic>
    </p:spTree>
    <p:extLst>
      <p:ext uri="{BB962C8B-B14F-4D97-AF65-F5344CB8AC3E}">
        <p14:creationId xmlns:p14="http://schemas.microsoft.com/office/powerpoint/2010/main" val="394383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ganisationen">
    <p:spTree>
      <p:nvGrpSpPr>
        <p:cNvPr id="1" name=""/>
        <p:cNvGrpSpPr/>
        <p:nvPr/>
      </p:nvGrpSpPr>
      <p:grpSpPr>
        <a:xfrm>
          <a:off x="0" y="0"/>
          <a:ext cx="0" cy="0"/>
          <a:chOff x="0" y="0"/>
          <a:chExt cx="0" cy="0"/>
        </a:xfrm>
      </p:grpSpPr>
      <p:pic>
        <p:nvPicPr>
          <p:cNvPr id="4" name="Bildobjekt 3" descr="En bild som visar person, står, grupp, inomhus&#10;&#10;Automatiskt genererad beskrivning">
            <a:extLst>
              <a:ext uri="{FF2B5EF4-FFF2-40B4-BE49-F238E27FC236}">
                <a16:creationId xmlns:a16="http://schemas.microsoft.com/office/drawing/2014/main" id="{888AE6A1-4A80-40D1-A685-813C7AE4EFCF}"/>
              </a:ext>
            </a:extLst>
          </p:cNvPr>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dobjekt 7">
            <a:extLst>
              <a:ext uri="{FF2B5EF4-FFF2-40B4-BE49-F238E27FC236}">
                <a16:creationId xmlns:a16="http://schemas.microsoft.com/office/drawing/2014/main" id="{45828FC3-601A-4CFE-A702-EA7DCFED082F}"/>
              </a:ext>
            </a:extLst>
          </p:cNvPr>
          <p:cNvPicPr>
            <a:picLocks noChangeAspect="1"/>
          </p:cNvPicPr>
          <p:nvPr userDrawn="1"/>
        </p:nvPicPr>
        <p:blipFill>
          <a:blip r:embed="rId3" cstate="email">
            <a:alphaModFix amt="72000"/>
            <a:extLst>
              <a:ext uri="{28A0092B-C50C-407E-A947-70E740481C1C}">
                <a14:useLocalDpi xmlns:a14="http://schemas.microsoft.com/office/drawing/2010/main"/>
              </a:ext>
            </a:extLst>
          </a:blip>
          <a:stretch>
            <a:fillRect/>
          </a:stretch>
        </p:blipFill>
        <p:spPr>
          <a:xfrm>
            <a:off x="3048448" y="374730"/>
            <a:ext cx="425683" cy="334741"/>
          </a:xfrm>
          <a:prstGeom prst="rect">
            <a:avLst/>
          </a:prstGeom>
        </p:spPr>
      </p:pic>
      <p:sp>
        <p:nvSpPr>
          <p:cNvPr id="9" name="Platshållare för text 29">
            <a:extLst>
              <a:ext uri="{FF2B5EF4-FFF2-40B4-BE49-F238E27FC236}">
                <a16:creationId xmlns:a16="http://schemas.microsoft.com/office/drawing/2014/main" id="{444948EE-6D23-490A-B859-DED41113D89F}"/>
              </a:ext>
            </a:extLst>
          </p:cNvPr>
          <p:cNvSpPr>
            <a:spLocks noGrp="1"/>
          </p:cNvSpPr>
          <p:nvPr>
            <p:ph type="body" sz="quarter" idx="11" hasCustomPrompt="1"/>
          </p:nvPr>
        </p:nvSpPr>
        <p:spPr>
          <a:xfrm>
            <a:off x="345616" y="258702"/>
            <a:ext cx="4518484" cy="5232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a:solidFill>
                  <a:schemeClr val="tx1"/>
                </a:solidFill>
                <a:latin typeface="+mj-lt"/>
              </a:defRPr>
            </a:lvl1pPr>
          </a:lstStyle>
          <a:p>
            <a:pPr lvl="0"/>
            <a:r>
              <a:rPr lang="sv-SE"/>
              <a:t>Plats för rubrik</a:t>
            </a:r>
          </a:p>
        </p:txBody>
      </p:sp>
    </p:spTree>
    <p:extLst>
      <p:ext uri="{BB962C8B-B14F-4D97-AF65-F5344CB8AC3E}">
        <p14:creationId xmlns:p14="http://schemas.microsoft.com/office/powerpoint/2010/main" val="62202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rt text + bildbakgrund UNO">
    <p:spTree>
      <p:nvGrpSpPr>
        <p:cNvPr id="1" name=""/>
        <p:cNvGrpSpPr/>
        <p:nvPr/>
      </p:nvGrpSpPr>
      <p:grpSpPr>
        <a:xfrm>
          <a:off x="0" y="0"/>
          <a:ext cx="0" cy="0"/>
          <a:chOff x="0" y="0"/>
          <a:chExt cx="0" cy="0"/>
        </a:xfrm>
      </p:grpSpPr>
      <p:pic>
        <p:nvPicPr>
          <p:cNvPr id="4" name="Platshållare för bild 6" descr="En bild som visar person, person, inomhus, rum&#10;&#10;Automatiskt genererad beskrivning">
            <a:extLst>
              <a:ext uri="{FF2B5EF4-FFF2-40B4-BE49-F238E27FC236}">
                <a16:creationId xmlns:a16="http://schemas.microsoft.com/office/drawing/2014/main" id="{8FC6AD7F-5582-4B07-9AAF-BE7EA634425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ktangel 2">
            <a:extLst>
              <a:ext uri="{FF2B5EF4-FFF2-40B4-BE49-F238E27FC236}">
                <a16:creationId xmlns:a16="http://schemas.microsoft.com/office/drawing/2014/main" id="{CF82F177-3D80-4C90-B6E2-B23F433C72E6}"/>
              </a:ext>
            </a:extLst>
          </p:cNvPr>
          <p:cNvSpPr/>
          <p:nvPr userDrawn="1"/>
        </p:nvSpPr>
        <p:spPr>
          <a:xfrm>
            <a:off x="0" y="0"/>
            <a:ext cx="12191999" cy="6858000"/>
          </a:xfrm>
          <a:prstGeom prst="rect">
            <a:avLst/>
          </a:prstGeom>
          <a:solidFill>
            <a:schemeClr val="accent2">
              <a:alpha val="17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noFill/>
            </a:endParaRPr>
          </a:p>
        </p:txBody>
      </p:sp>
      <p:pic>
        <p:nvPicPr>
          <p:cNvPr id="5" name="Bildobjekt 4">
            <a:extLst>
              <a:ext uri="{FF2B5EF4-FFF2-40B4-BE49-F238E27FC236}">
                <a16:creationId xmlns:a16="http://schemas.microsoft.com/office/drawing/2014/main" id="{46A4DB8B-8A64-4CCF-A416-6F8243A4B43D}"/>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5594252" y="4375013"/>
            <a:ext cx="1003492" cy="789109"/>
          </a:xfrm>
          <a:prstGeom prst="rect">
            <a:avLst/>
          </a:prstGeom>
        </p:spPr>
      </p:pic>
      <p:sp>
        <p:nvSpPr>
          <p:cNvPr id="6" name="Rubrik 2">
            <a:extLst>
              <a:ext uri="{FF2B5EF4-FFF2-40B4-BE49-F238E27FC236}">
                <a16:creationId xmlns:a16="http://schemas.microsoft.com/office/drawing/2014/main" id="{D4EF5A50-26D4-4BD8-B532-C206B187C0F9}"/>
              </a:ext>
            </a:extLst>
          </p:cNvPr>
          <p:cNvSpPr>
            <a:spLocks noGrp="1"/>
          </p:cNvSpPr>
          <p:nvPr>
            <p:ph type="title" hasCustomPrompt="1"/>
          </p:nvPr>
        </p:nvSpPr>
        <p:spPr>
          <a:xfrm>
            <a:off x="0" y="2066035"/>
            <a:ext cx="12192000" cy="2455178"/>
          </a:xfrm>
        </p:spPr>
        <p:txBody>
          <a:bodyPr>
            <a:normAutofit/>
          </a:bodyPr>
          <a:lstStyle>
            <a:lvl1pPr algn="ctr">
              <a:defRPr sz="5400"/>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2215047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rt text + bildbakgrund närbild">
    <p:spTree>
      <p:nvGrpSpPr>
        <p:cNvPr id="1" name=""/>
        <p:cNvGrpSpPr/>
        <p:nvPr/>
      </p:nvGrpSpPr>
      <p:grpSpPr>
        <a:xfrm>
          <a:off x="0" y="0"/>
          <a:ext cx="0" cy="0"/>
          <a:chOff x="0" y="0"/>
          <a:chExt cx="0" cy="0"/>
        </a:xfrm>
      </p:grpSpPr>
      <p:pic>
        <p:nvPicPr>
          <p:cNvPr id="4" name="Bildobjekt 3" descr="En bild som visar kläder, säng, sitter, snö&#10;&#10;Automatiskt genererad beskrivning">
            <a:extLst>
              <a:ext uri="{FF2B5EF4-FFF2-40B4-BE49-F238E27FC236}">
                <a16:creationId xmlns:a16="http://schemas.microsoft.com/office/drawing/2014/main" id="{E14800E7-7D53-4A3C-92B1-E6910254BE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ktangel 2">
            <a:extLst>
              <a:ext uri="{FF2B5EF4-FFF2-40B4-BE49-F238E27FC236}">
                <a16:creationId xmlns:a16="http://schemas.microsoft.com/office/drawing/2014/main" id="{CF82F177-3D80-4C90-B6E2-B23F433C72E6}"/>
              </a:ext>
            </a:extLst>
          </p:cNvPr>
          <p:cNvSpPr/>
          <p:nvPr userDrawn="1"/>
        </p:nvSpPr>
        <p:spPr>
          <a:xfrm>
            <a:off x="-2" y="0"/>
            <a:ext cx="12191999" cy="6858000"/>
          </a:xfrm>
          <a:prstGeom prst="rect">
            <a:avLst/>
          </a:prstGeom>
          <a:solidFill>
            <a:schemeClr val="accent2">
              <a:alpha val="17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noFill/>
            </a:endParaRPr>
          </a:p>
        </p:txBody>
      </p:sp>
      <p:pic>
        <p:nvPicPr>
          <p:cNvPr id="5" name="Bildobjekt 4">
            <a:extLst>
              <a:ext uri="{FF2B5EF4-FFF2-40B4-BE49-F238E27FC236}">
                <a16:creationId xmlns:a16="http://schemas.microsoft.com/office/drawing/2014/main" id="{46A4DB8B-8A64-4CCF-A416-6F8243A4B43D}"/>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5594252" y="4355963"/>
            <a:ext cx="1003492" cy="789109"/>
          </a:xfrm>
          <a:prstGeom prst="rect">
            <a:avLst/>
          </a:prstGeom>
        </p:spPr>
      </p:pic>
      <p:sp>
        <p:nvSpPr>
          <p:cNvPr id="6" name="Rubrik 2">
            <a:extLst>
              <a:ext uri="{FF2B5EF4-FFF2-40B4-BE49-F238E27FC236}">
                <a16:creationId xmlns:a16="http://schemas.microsoft.com/office/drawing/2014/main" id="{D4EF5A50-26D4-4BD8-B532-C206B187C0F9}"/>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220397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rt text + bildbakgrund sjuksköterska">
    <p:spTree>
      <p:nvGrpSpPr>
        <p:cNvPr id="1" name=""/>
        <p:cNvGrpSpPr/>
        <p:nvPr/>
      </p:nvGrpSpPr>
      <p:grpSpPr>
        <a:xfrm>
          <a:off x="0" y="0"/>
          <a:ext cx="0" cy="0"/>
          <a:chOff x="0" y="0"/>
          <a:chExt cx="0" cy="0"/>
        </a:xfrm>
      </p:grpSpPr>
      <p:pic>
        <p:nvPicPr>
          <p:cNvPr id="9" name="Bildobjekt 8" descr="En bild som visar person, byggnad, fönster, stående&#10;&#10;Automatiskt genererad beskrivning">
            <a:extLst>
              <a:ext uri="{FF2B5EF4-FFF2-40B4-BE49-F238E27FC236}">
                <a16:creationId xmlns:a16="http://schemas.microsoft.com/office/drawing/2014/main" id="{089072F9-820F-484B-A7F1-49C18AF04DE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3" name="Rektangel 2">
            <a:extLst>
              <a:ext uri="{FF2B5EF4-FFF2-40B4-BE49-F238E27FC236}">
                <a16:creationId xmlns:a16="http://schemas.microsoft.com/office/drawing/2014/main" id="{CF82F177-3D80-4C90-B6E2-B23F433C72E6}"/>
              </a:ext>
            </a:extLst>
          </p:cNvPr>
          <p:cNvSpPr/>
          <p:nvPr userDrawn="1"/>
        </p:nvSpPr>
        <p:spPr>
          <a:xfrm>
            <a:off x="-4" y="0"/>
            <a:ext cx="12191999" cy="6858000"/>
          </a:xfrm>
          <a:prstGeom prst="rect">
            <a:avLst/>
          </a:prstGeom>
          <a:solidFill>
            <a:schemeClr val="accent2">
              <a:alpha val="17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noFill/>
            </a:endParaRPr>
          </a:p>
        </p:txBody>
      </p:sp>
      <p:pic>
        <p:nvPicPr>
          <p:cNvPr id="5" name="Bildobjekt 4">
            <a:extLst>
              <a:ext uri="{FF2B5EF4-FFF2-40B4-BE49-F238E27FC236}">
                <a16:creationId xmlns:a16="http://schemas.microsoft.com/office/drawing/2014/main" id="{46A4DB8B-8A64-4CCF-A416-6F8243A4B43D}"/>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5594252" y="4375013"/>
            <a:ext cx="1003492" cy="789109"/>
          </a:xfrm>
          <a:prstGeom prst="rect">
            <a:avLst/>
          </a:prstGeom>
        </p:spPr>
      </p:pic>
      <p:sp>
        <p:nvSpPr>
          <p:cNvPr id="6" name="Rubrik 2">
            <a:extLst>
              <a:ext uri="{FF2B5EF4-FFF2-40B4-BE49-F238E27FC236}">
                <a16:creationId xmlns:a16="http://schemas.microsoft.com/office/drawing/2014/main" id="{D4EF5A50-26D4-4BD8-B532-C206B187C0F9}"/>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324511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 sida uta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2420AA-57D6-4496-8B05-9344CF5F66AA}"/>
              </a:ext>
            </a:extLst>
          </p:cNvPr>
          <p:cNvSpPr>
            <a:spLocks noGrp="1"/>
          </p:cNvSpPr>
          <p:nvPr>
            <p:ph type="title" hasCustomPrompt="1"/>
          </p:nvPr>
        </p:nvSpPr>
        <p:spPr>
          <a:xfrm>
            <a:off x="1" y="1650370"/>
            <a:ext cx="12191998" cy="1325563"/>
          </a:xfrm>
        </p:spPr>
        <p:txBody>
          <a:bodyPr/>
          <a:lstStyle>
            <a:lvl1pPr algn="ctr">
              <a:defRPr sz="7200">
                <a:latin typeface="+mj-lt"/>
                <a:cs typeface="Circular Std Bold" panose="020B0804020101010102" pitchFamily="34" charset="0"/>
              </a:defRPr>
            </a:lvl1pPr>
          </a:lstStyle>
          <a:p>
            <a:r>
              <a:rPr lang="sv-SE"/>
              <a:t>Care of Sweden </a:t>
            </a:r>
          </a:p>
        </p:txBody>
      </p:sp>
      <p:sp>
        <p:nvSpPr>
          <p:cNvPr id="5" name="Platshållare för text 29">
            <a:extLst>
              <a:ext uri="{FF2B5EF4-FFF2-40B4-BE49-F238E27FC236}">
                <a16:creationId xmlns:a16="http://schemas.microsoft.com/office/drawing/2014/main" id="{22A9615A-5BC5-4D84-B7F7-295A3BB91560}"/>
              </a:ext>
            </a:extLst>
          </p:cNvPr>
          <p:cNvSpPr>
            <a:spLocks noGrp="1"/>
          </p:cNvSpPr>
          <p:nvPr>
            <p:ph type="body" sz="quarter" idx="10" hasCustomPrompt="1"/>
          </p:nvPr>
        </p:nvSpPr>
        <p:spPr>
          <a:xfrm>
            <a:off x="0" y="3791203"/>
            <a:ext cx="12192000" cy="393995"/>
          </a:xfrm>
        </p:spPr>
        <p:txBody>
          <a:bodyPr/>
          <a:lstStyle>
            <a:lvl1pPr marL="0" indent="0" algn="ctr">
              <a:buNone/>
              <a:defRPr sz="2000" i="1">
                <a:solidFill>
                  <a:schemeClr val="tx1"/>
                </a:solidFill>
                <a:latin typeface="+mn-lt"/>
              </a:defRPr>
            </a:lvl1pPr>
          </a:lstStyle>
          <a:p>
            <a:pPr lvl="0"/>
            <a:r>
              <a:rPr lang="sv-SE"/>
              <a:t>Namn, Roll</a:t>
            </a:r>
          </a:p>
        </p:txBody>
      </p:sp>
      <p:pic>
        <p:nvPicPr>
          <p:cNvPr id="6" name="Bildobjekt 5" descr="En bild som visar text&#10;&#10;Automatiskt genererad beskrivning">
            <a:extLst>
              <a:ext uri="{FF2B5EF4-FFF2-40B4-BE49-F238E27FC236}">
                <a16:creationId xmlns:a16="http://schemas.microsoft.com/office/drawing/2014/main" id="{E3A7B797-444C-4C03-92CE-4BCCB65EA0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85240" y="5528615"/>
            <a:ext cx="3821520" cy="734498"/>
          </a:xfrm>
          <a:prstGeom prst="rect">
            <a:avLst/>
          </a:prstGeom>
        </p:spPr>
      </p:pic>
      <p:sp>
        <p:nvSpPr>
          <p:cNvPr id="9" name="Platshållare för text 29">
            <a:extLst>
              <a:ext uri="{FF2B5EF4-FFF2-40B4-BE49-F238E27FC236}">
                <a16:creationId xmlns:a16="http://schemas.microsoft.com/office/drawing/2014/main" id="{75A021BC-0416-4C5B-9ABA-29557BA452AE}"/>
              </a:ext>
            </a:extLst>
          </p:cNvPr>
          <p:cNvSpPr>
            <a:spLocks noGrp="1"/>
          </p:cNvSpPr>
          <p:nvPr>
            <p:ph type="body" sz="quarter" idx="11" hasCustomPrompt="1"/>
          </p:nvPr>
        </p:nvSpPr>
        <p:spPr>
          <a:xfrm>
            <a:off x="-1" y="3141962"/>
            <a:ext cx="12192000" cy="505679"/>
          </a:xfrm>
        </p:spPr>
        <p:txBody>
          <a:bodyPr>
            <a:noAutofit/>
          </a:bodyPr>
          <a:lstStyle>
            <a:lvl1pPr marL="0" indent="0" algn="ctr">
              <a:buNone/>
              <a:defRPr sz="2800" b="1" i="0">
                <a:solidFill>
                  <a:schemeClr val="tx1"/>
                </a:solidFill>
                <a:latin typeface="+mj-lt"/>
              </a:defRPr>
            </a:lvl1pPr>
          </a:lstStyle>
          <a:p>
            <a:pPr lvl="0"/>
            <a:r>
              <a:rPr lang="sv-SE"/>
              <a:t>- PowerPoint-presentation </a:t>
            </a:r>
          </a:p>
        </p:txBody>
      </p:sp>
    </p:spTree>
    <p:extLst>
      <p:ext uri="{BB962C8B-B14F-4D97-AF65-F5344CB8AC3E}">
        <p14:creationId xmlns:p14="http://schemas.microsoft.com/office/powerpoint/2010/main" val="448590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rt text + bildbakgrund madrass">
    <p:spTree>
      <p:nvGrpSpPr>
        <p:cNvPr id="1" name=""/>
        <p:cNvGrpSpPr/>
        <p:nvPr/>
      </p:nvGrpSpPr>
      <p:grpSpPr>
        <a:xfrm>
          <a:off x="0" y="0"/>
          <a:ext cx="0" cy="0"/>
          <a:chOff x="0" y="0"/>
          <a:chExt cx="0" cy="0"/>
        </a:xfrm>
      </p:grpSpPr>
      <p:pic>
        <p:nvPicPr>
          <p:cNvPr id="7" name="Bildobjekt 6" descr="En bild som visar person, inomhus, kvinna, bil&#10;&#10;Automatiskt genererad beskrivning">
            <a:extLst>
              <a:ext uri="{FF2B5EF4-FFF2-40B4-BE49-F238E27FC236}">
                <a16:creationId xmlns:a16="http://schemas.microsoft.com/office/drawing/2014/main" id="{5C1400EC-B7BD-4473-8973-E7DF9B10F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3" name="Rektangel 2">
            <a:extLst>
              <a:ext uri="{FF2B5EF4-FFF2-40B4-BE49-F238E27FC236}">
                <a16:creationId xmlns:a16="http://schemas.microsoft.com/office/drawing/2014/main" id="{CF82F177-3D80-4C90-B6E2-B23F433C72E6}"/>
              </a:ext>
            </a:extLst>
          </p:cNvPr>
          <p:cNvSpPr/>
          <p:nvPr userDrawn="1"/>
        </p:nvSpPr>
        <p:spPr>
          <a:xfrm>
            <a:off x="0" y="-2"/>
            <a:ext cx="12192000" cy="6858000"/>
          </a:xfrm>
          <a:prstGeom prst="rect">
            <a:avLst/>
          </a:prstGeom>
          <a:solidFill>
            <a:schemeClr val="accent2">
              <a:alpha val="17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noFill/>
            </a:endParaRPr>
          </a:p>
        </p:txBody>
      </p:sp>
      <p:pic>
        <p:nvPicPr>
          <p:cNvPr id="5" name="Bildobjekt 4">
            <a:extLst>
              <a:ext uri="{FF2B5EF4-FFF2-40B4-BE49-F238E27FC236}">
                <a16:creationId xmlns:a16="http://schemas.microsoft.com/office/drawing/2014/main" id="{46A4DB8B-8A64-4CCF-A416-6F8243A4B43D}"/>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5594252" y="4375013"/>
            <a:ext cx="1003492" cy="789109"/>
          </a:xfrm>
          <a:prstGeom prst="rect">
            <a:avLst/>
          </a:prstGeom>
        </p:spPr>
      </p:pic>
      <p:sp>
        <p:nvSpPr>
          <p:cNvPr id="6" name="Rubrik 2">
            <a:extLst>
              <a:ext uri="{FF2B5EF4-FFF2-40B4-BE49-F238E27FC236}">
                <a16:creationId xmlns:a16="http://schemas.microsoft.com/office/drawing/2014/main" id="{D4EF5A50-26D4-4BD8-B532-C206B187C0F9}"/>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418927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rt text + mörk bakgrund ">
    <p:spTree>
      <p:nvGrpSpPr>
        <p:cNvPr id="1" name=""/>
        <p:cNvGrpSpPr/>
        <p:nvPr/>
      </p:nvGrpSpPr>
      <p:grpSpPr>
        <a:xfrm>
          <a:off x="0" y="0"/>
          <a:ext cx="0" cy="0"/>
          <a:chOff x="0" y="0"/>
          <a:chExt cx="0" cy="0"/>
        </a:xfrm>
      </p:grpSpPr>
      <p:pic>
        <p:nvPicPr>
          <p:cNvPr id="8" name="Platshållare för bild 5" descr="En bild som visar person, byggnad, kvinna, stående&#10;&#10;Automatiskt genererad beskrivning">
            <a:extLst>
              <a:ext uri="{FF2B5EF4-FFF2-40B4-BE49-F238E27FC236}">
                <a16:creationId xmlns:a16="http://schemas.microsoft.com/office/drawing/2014/main" id="{90847AE3-1964-41B9-AFC7-62D4F148E002}"/>
              </a:ext>
            </a:extLst>
          </p:cNvPr>
          <p:cNvPicPr>
            <a:picLocks noChangeAspect="1"/>
          </p:cNvPicPr>
          <p:nvPr userDrawn="1"/>
        </p:nvPicPr>
        <p:blipFill rotWithShape="1">
          <a:blip r:embed="rId2" cstate="email">
            <a:alphaModFix amt="38000"/>
            <a:extLst>
              <a:ext uri="{28A0092B-C50C-407E-A947-70E740481C1C}">
                <a14:useLocalDpi xmlns:a14="http://schemas.microsoft.com/office/drawing/2010/main"/>
              </a:ext>
            </a:extLst>
          </a:blip>
          <a:srcRect/>
          <a:stretch/>
        </p:blipFill>
        <p:spPr>
          <a:xfrm>
            <a:off x="0" y="0"/>
            <a:ext cx="4345779" cy="6858000"/>
          </a:xfrm>
          <a:prstGeom prst="rect">
            <a:avLst/>
          </a:prstGeom>
        </p:spPr>
      </p:pic>
      <p:pic>
        <p:nvPicPr>
          <p:cNvPr id="9" name="Platshållare för bild 7" descr="En bild som visar person, håller&#10;&#10;Automatiskt genererad beskrivning">
            <a:extLst>
              <a:ext uri="{FF2B5EF4-FFF2-40B4-BE49-F238E27FC236}">
                <a16:creationId xmlns:a16="http://schemas.microsoft.com/office/drawing/2014/main" id="{45B94485-35A9-41C5-8C26-6FEA6ED861AC}"/>
              </a:ext>
            </a:extLst>
          </p:cNvPr>
          <p:cNvPicPr>
            <a:picLocks noChangeAspect="1"/>
          </p:cNvPicPr>
          <p:nvPr userDrawn="1"/>
        </p:nvPicPr>
        <p:blipFill rotWithShape="1">
          <a:blip r:embed="rId3" cstate="email">
            <a:alphaModFix amt="38000"/>
            <a:extLst>
              <a:ext uri="{28A0092B-C50C-407E-A947-70E740481C1C}">
                <a14:useLocalDpi xmlns:a14="http://schemas.microsoft.com/office/drawing/2010/main"/>
              </a:ext>
            </a:extLst>
          </a:blip>
          <a:srcRect/>
          <a:stretch/>
        </p:blipFill>
        <p:spPr>
          <a:xfrm>
            <a:off x="4051656" y="0"/>
            <a:ext cx="4223704" cy="6858000"/>
          </a:xfrm>
          <a:prstGeom prst="rect">
            <a:avLst/>
          </a:prstGeom>
        </p:spPr>
      </p:pic>
      <p:pic>
        <p:nvPicPr>
          <p:cNvPr id="10" name="Platshållare för bild 9" descr="En bild som visar person, byggnad, stående, utomhus&#10;&#10;Automatiskt genererad beskrivning">
            <a:extLst>
              <a:ext uri="{FF2B5EF4-FFF2-40B4-BE49-F238E27FC236}">
                <a16:creationId xmlns:a16="http://schemas.microsoft.com/office/drawing/2014/main" id="{75E07DB2-E661-4836-B7D0-678516B83B11}"/>
              </a:ext>
            </a:extLst>
          </p:cNvPr>
          <p:cNvPicPr>
            <a:picLocks noChangeAspect="1"/>
          </p:cNvPicPr>
          <p:nvPr userDrawn="1"/>
        </p:nvPicPr>
        <p:blipFill rotWithShape="1">
          <a:blip r:embed="rId4" cstate="email">
            <a:alphaModFix amt="38000"/>
            <a:extLst>
              <a:ext uri="{28A0092B-C50C-407E-A947-70E740481C1C}">
                <a14:useLocalDpi xmlns:a14="http://schemas.microsoft.com/office/drawing/2010/main"/>
              </a:ext>
            </a:extLst>
          </a:blip>
          <a:srcRect/>
          <a:stretch/>
        </p:blipFill>
        <p:spPr>
          <a:xfrm>
            <a:off x="7946068" y="0"/>
            <a:ext cx="4245932" cy="6858000"/>
          </a:xfrm>
          <a:prstGeom prst="rect">
            <a:avLst/>
          </a:prstGeom>
        </p:spPr>
      </p:pic>
      <p:sp>
        <p:nvSpPr>
          <p:cNvPr id="11" name="Rektangel 10">
            <a:extLst>
              <a:ext uri="{FF2B5EF4-FFF2-40B4-BE49-F238E27FC236}">
                <a16:creationId xmlns:a16="http://schemas.microsoft.com/office/drawing/2014/main" id="{6C9A8A6B-59FE-4B72-BA4A-EDDB90105748}"/>
              </a:ext>
            </a:extLst>
          </p:cNvPr>
          <p:cNvSpPr/>
          <p:nvPr userDrawn="1"/>
        </p:nvSpPr>
        <p:spPr>
          <a:xfrm>
            <a:off x="1" y="0"/>
            <a:ext cx="12191999" cy="6858000"/>
          </a:xfrm>
          <a:prstGeom prst="rect">
            <a:avLst/>
          </a:prstGeom>
          <a:solidFill>
            <a:schemeClr val="accent2">
              <a:alpha val="17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noFill/>
            </a:endParaRPr>
          </a:p>
        </p:txBody>
      </p:sp>
      <p:pic>
        <p:nvPicPr>
          <p:cNvPr id="4" name="Bildobjekt 3">
            <a:extLst>
              <a:ext uri="{FF2B5EF4-FFF2-40B4-BE49-F238E27FC236}">
                <a16:creationId xmlns:a16="http://schemas.microsoft.com/office/drawing/2014/main" id="{392971F1-555F-4312-A1FD-80A5CD5831CD}"/>
              </a:ext>
            </a:extLst>
          </p:cNvPr>
          <p:cNvPicPr>
            <a:picLocks noChangeAspect="1"/>
          </p:cNvPicPr>
          <p:nvPr userDrawn="1"/>
        </p:nvPicPr>
        <p:blipFill>
          <a:blip r:embed="rId5" cstate="screen">
            <a:alphaModFix amt="85000"/>
            <a:extLst>
              <a:ext uri="{28A0092B-C50C-407E-A947-70E740481C1C}">
                <a14:useLocalDpi xmlns:a14="http://schemas.microsoft.com/office/drawing/2010/main"/>
              </a:ext>
            </a:extLst>
          </a:blip>
          <a:stretch>
            <a:fillRect/>
          </a:stretch>
        </p:blipFill>
        <p:spPr>
          <a:xfrm>
            <a:off x="5594254" y="3960343"/>
            <a:ext cx="1003492" cy="789109"/>
          </a:xfrm>
          <a:prstGeom prst="rect">
            <a:avLst/>
          </a:prstGeom>
        </p:spPr>
      </p:pic>
      <p:sp>
        <p:nvSpPr>
          <p:cNvPr id="14" name="Rubrik 2">
            <a:extLst>
              <a:ext uri="{FF2B5EF4-FFF2-40B4-BE49-F238E27FC236}">
                <a16:creationId xmlns:a16="http://schemas.microsoft.com/office/drawing/2014/main" id="{D9BACC6A-E3F0-4A46-9101-E0BC94318F98}"/>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404713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ort text + mörk bakgrund ">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C06480A7-EF93-411F-8435-46CEDBFAB828}"/>
              </a:ext>
            </a:extLst>
          </p:cNvPr>
          <p:cNvGrpSpPr/>
          <p:nvPr userDrawn="1"/>
        </p:nvGrpSpPr>
        <p:grpSpPr>
          <a:xfrm>
            <a:off x="2" y="0"/>
            <a:ext cx="12202161" cy="6858000"/>
            <a:chOff x="0" y="0"/>
            <a:chExt cx="12202161" cy="6858000"/>
          </a:xfrm>
        </p:grpSpPr>
        <p:pic>
          <p:nvPicPr>
            <p:cNvPr id="6" name="Bildobjekt 5">
              <a:extLst>
                <a:ext uri="{FF2B5EF4-FFF2-40B4-BE49-F238E27FC236}">
                  <a16:creationId xmlns:a16="http://schemas.microsoft.com/office/drawing/2014/main" id="{81AA6F15-FC1E-437B-B0EB-C67709375FB6}"/>
                </a:ext>
              </a:extLst>
            </p:cNvPr>
            <p:cNvPicPr>
              <a:picLocks noChangeAspect="1"/>
            </p:cNvPicPr>
            <p:nvPr/>
          </p:nvPicPr>
          <p:blipFill rotWithShape="1">
            <a:blip r:embed="rId2" cstate="email">
              <a:alphaModFix amt="6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25814F54-47F0-43F4-B9AA-C6F7DCB1B485}"/>
                </a:ext>
              </a:extLst>
            </p:cNvPr>
            <p:cNvSpPr/>
            <p:nvPr/>
          </p:nvSpPr>
          <p:spPr>
            <a:xfrm>
              <a:off x="10161" y="0"/>
              <a:ext cx="12192000" cy="6858000"/>
            </a:xfrm>
            <a:prstGeom prst="rect">
              <a:avLst/>
            </a:prstGeom>
            <a:solidFill>
              <a:schemeClr val="accent2">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4" name="Bildobjekt 3">
            <a:extLst>
              <a:ext uri="{FF2B5EF4-FFF2-40B4-BE49-F238E27FC236}">
                <a16:creationId xmlns:a16="http://schemas.microsoft.com/office/drawing/2014/main" id="{392971F1-555F-4312-A1FD-80A5CD5831CD}"/>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5594254" y="3960343"/>
            <a:ext cx="1003492" cy="789109"/>
          </a:xfrm>
          <a:prstGeom prst="rect">
            <a:avLst/>
          </a:prstGeom>
        </p:spPr>
      </p:pic>
      <p:sp>
        <p:nvSpPr>
          <p:cNvPr id="8" name="Rubrik 2">
            <a:extLst>
              <a:ext uri="{FF2B5EF4-FFF2-40B4-BE49-F238E27FC236}">
                <a16:creationId xmlns:a16="http://schemas.microsoft.com/office/drawing/2014/main" id="{4EAAAD8B-125F-4B5A-94CF-A89805145510}"/>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2000716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Kort text + mörk bakgrund ">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E7A73DA-D377-43A5-B0F8-F6A5357CB72C}"/>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594254" y="3960343"/>
            <a:ext cx="1003492" cy="789109"/>
          </a:xfrm>
          <a:prstGeom prst="rect">
            <a:avLst/>
          </a:prstGeom>
        </p:spPr>
      </p:pic>
      <p:sp>
        <p:nvSpPr>
          <p:cNvPr id="6" name="Rubrik 2">
            <a:extLst>
              <a:ext uri="{FF2B5EF4-FFF2-40B4-BE49-F238E27FC236}">
                <a16:creationId xmlns:a16="http://schemas.microsoft.com/office/drawing/2014/main" id="{2238E9CE-6FFD-4AB2-AB7C-D7CBDF8C12FE}"/>
              </a:ext>
            </a:extLst>
          </p:cNvPr>
          <p:cNvSpPr>
            <a:spLocks noGrp="1"/>
          </p:cNvSpPr>
          <p:nvPr>
            <p:ph type="title" hasCustomPrompt="1"/>
          </p:nvPr>
        </p:nvSpPr>
        <p:spPr>
          <a:xfrm>
            <a:off x="0" y="2066035"/>
            <a:ext cx="12192000" cy="2455178"/>
          </a:xfrm>
        </p:spPr>
        <p:txBody>
          <a:bodyPr>
            <a:normAutofit/>
          </a:bodyPr>
          <a:lstStyle>
            <a:lvl1pPr algn="ctr">
              <a:defRPr/>
            </a:lvl1pPr>
          </a:lstStyle>
          <a:p>
            <a:pPr algn="ctr"/>
            <a:r>
              <a:rPr lang="sv-SE" sz="4800"/>
              <a:t>Plats för rubrik </a:t>
            </a:r>
            <a:endParaRPr lang="sv-SE" sz="4800">
              <a:latin typeface="GT Super Display Bold" panose="00000800000000000000" pitchFamily="50" charset="0"/>
            </a:endParaRPr>
          </a:p>
        </p:txBody>
      </p:sp>
    </p:spTree>
    <p:extLst>
      <p:ext uri="{BB962C8B-B14F-4D97-AF65-F5344CB8AC3E}">
        <p14:creationId xmlns:p14="http://schemas.microsoft.com/office/powerpoint/2010/main" val="10904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lock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6BE64D-8064-4996-B9E6-BA57EB3FCB67}"/>
              </a:ext>
            </a:extLst>
          </p:cNvPr>
          <p:cNvSpPr>
            <a:spLocks noGrp="1"/>
          </p:cNvSpPr>
          <p:nvPr>
            <p:ph type="title" hasCustomPrompt="1"/>
          </p:nvPr>
        </p:nvSpPr>
        <p:spPr>
          <a:xfrm>
            <a:off x="838200" y="1180739"/>
            <a:ext cx="10515600" cy="1325563"/>
          </a:xfrm>
        </p:spPr>
        <p:txBody>
          <a:bodyPr>
            <a:noAutofit/>
          </a:bodyPr>
          <a:lstStyle>
            <a:lvl1pPr>
              <a:defRPr sz="6000" b="1">
                <a:latin typeface="+mj-lt"/>
                <a:cs typeface="Circular Std Bold" panose="020B0804020101010102" pitchFamily="34" charset="0"/>
              </a:defRPr>
            </a:lvl1pPr>
          </a:lstStyle>
          <a:p>
            <a:r>
              <a:rPr lang="sv-SE"/>
              <a:t>Plats för rubrik </a:t>
            </a:r>
          </a:p>
        </p:txBody>
      </p:sp>
      <p:sp>
        <p:nvSpPr>
          <p:cNvPr id="4" name="Platshållare för text 3">
            <a:extLst>
              <a:ext uri="{FF2B5EF4-FFF2-40B4-BE49-F238E27FC236}">
                <a16:creationId xmlns:a16="http://schemas.microsoft.com/office/drawing/2014/main" id="{3A33039E-B0E8-472A-B1B3-35E59954CD0A}"/>
              </a:ext>
            </a:extLst>
          </p:cNvPr>
          <p:cNvSpPr>
            <a:spLocks noGrp="1"/>
          </p:cNvSpPr>
          <p:nvPr>
            <p:ph type="body" sz="quarter" idx="10"/>
          </p:nvPr>
        </p:nvSpPr>
        <p:spPr>
          <a:xfrm>
            <a:off x="838200" y="3014330"/>
            <a:ext cx="10515600" cy="2144712"/>
          </a:xfrm>
        </p:spPr>
        <p:txBody>
          <a:bodyPr>
            <a:noAutofit/>
          </a:bodyPr>
          <a:lstStyle>
            <a:lvl1pPr>
              <a:defRPr sz="2400">
                <a:latin typeface="+mn-lt"/>
                <a:cs typeface="Circular Std Book" panose="020B0604020101020102" pitchFamily="34" charset="0"/>
              </a:defRPr>
            </a:lvl1pPr>
            <a:lvl2pPr>
              <a:defRPr sz="2400">
                <a:latin typeface="+mn-lt"/>
                <a:cs typeface="Circular Std Book" panose="020B0604020101020102" pitchFamily="34" charset="0"/>
              </a:defRPr>
            </a:lvl2pPr>
            <a:lvl3pPr>
              <a:defRPr sz="2400">
                <a:latin typeface="+mn-lt"/>
                <a:cs typeface="Circular Std Book" panose="020B0604020101020102" pitchFamily="34" charset="0"/>
              </a:defRPr>
            </a:lvl3pPr>
            <a:lvl4pPr>
              <a:defRPr sz="2400">
                <a:latin typeface="+mn-lt"/>
                <a:cs typeface="Circular Std Book" panose="020B0604020101020102" pitchFamily="34" charset="0"/>
              </a:defRPr>
            </a:lvl4pPr>
            <a:lvl5pPr>
              <a:defRPr sz="2400">
                <a:latin typeface="+mn-lt"/>
                <a:cs typeface="Circular Std Book" panose="020B0604020101020102"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343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nktlista">
    <p:spTree>
      <p:nvGrpSpPr>
        <p:cNvPr id="1" name=""/>
        <p:cNvGrpSpPr/>
        <p:nvPr/>
      </p:nvGrpSpPr>
      <p:grpSpPr>
        <a:xfrm>
          <a:off x="0" y="0"/>
          <a:ext cx="0" cy="0"/>
          <a:chOff x="0" y="0"/>
          <a:chExt cx="0" cy="0"/>
        </a:xfrm>
      </p:grpSpPr>
      <p:pic>
        <p:nvPicPr>
          <p:cNvPr id="3" name="Bildobjekt 2" descr="En bild som visar fisk, rockor&#10;&#10;Automatiskt genererad beskrivning">
            <a:extLst>
              <a:ext uri="{FF2B5EF4-FFF2-40B4-BE49-F238E27FC236}">
                <a16:creationId xmlns:a16="http://schemas.microsoft.com/office/drawing/2014/main" id="{6E439546-26AF-4EEF-B207-CBAF5E226B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5279" b="-6961"/>
          <a:stretch/>
        </p:blipFill>
        <p:spPr>
          <a:xfrm>
            <a:off x="0" y="0"/>
            <a:ext cx="12192000" cy="6962305"/>
          </a:xfrm>
          <a:prstGeom prst="rect">
            <a:avLst/>
          </a:prstGeom>
        </p:spPr>
      </p:pic>
      <p:sp>
        <p:nvSpPr>
          <p:cNvPr id="2" name="Rubrik 1">
            <a:extLst>
              <a:ext uri="{FF2B5EF4-FFF2-40B4-BE49-F238E27FC236}">
                <a16:creationId xmlns:a16="http://schemas.microsoft.com/office/drawing/2014/main" id="{298D1886-46F4-4600-A8A8-2EA5711E8F2A}"/>
              </a:ext>
            </a:extLst>
          </p:cNvPr>
          <p:cNvSpPr>
            <a:spLocks noGrp="1"/>
          </p:cNvSpPr>
          <p:nvPr>
            <p:ph type="title" hasCustomPrompt="1"/>
          </p:nvPr>
        </p:nvSpPr>
        <p:spPr>
          <a:xfrm>
            <a:off x="1574829" y="703721"/>
            <a:ext cx="8740246" cy="1325563"/>
          </a:xfrm>
        </p:spPr>
        <p:txBody>
          <a:bodyPr/>
          <a:lstStyle>
            <a:lvl1pPr algn="l">
              <a:defRPr sz="6000">
                <a:solidFill>
                  <a:schemeClr val="tx1"/>
                </a:solidFill>
              </a:defRPr>
            </a:lvl1pPr>
          </a:lstStyle>
          <a:p>
            <a:r>
              <a:rPr lang="sv-SE"/>
              <a:t>Plats för rubrik </a:t>
            </a:r>
          </a:p>
        </p:txBody>
      </p:sp>
      <p:sp>
        <p:nvSpPr>
          <p:cNvPr id="8" name="Platshållare för text 29">
            <a:extLst>
              <a:ext uri="{FF2B5EF4-FFF2-40B4-BE49-F238E27FC236}">
                <a16:creationId xmlns:a16="http://schemas.microsoft.com/office/drawing/2014/main" id="{00903F98-4C86-4CEF-BE97-B16FBC68385E}"/>
              </a:ext>
            </a:extLst>
          </p:cNvPr>
          <p:cNvSpPr>
            <a:spLocks noGrp="1"/>
          </p:cNvSpPr>
          <p:nvPr>
            <p:ph type="body" sz="quarter" idx="10" hasCustomPrompt="1"/>
          </p:nvPr>
        </p:nvSpPr>
        <p:spPr>
          <a:xfrm>
            <a:off x="1574829" y="2733005"/>
            <a:ext cx="8740245" cy="2721312"/>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400" i="0">
                <a:solidFill>
                  <a:schemeClr val="tx1"/>
                </a:solidFill>
                <a:latin typeface="+mn-lt"/>
              </a:defRPr>
            </a:lvl1pPr>
          </a:lstStyle>
          <a:p>
            <a:pPr lvl="0"/>
            <a:r>
              <a:rPr lang="sv-SE"/>
              <a:t>Punktlista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Punktlista </a:t>
            </a:r>
          </a:p>
          <a:p>
            <a:pPr lvl="0"/>
            <a:endParaRPr lang="sv-SE"/>
          </a:p>
        </p:txBody>
      </p:sp>
    </p:spTree>
    <p:extLst>
      <p:ext uri="{BB962C8B-B14F-4D97-AF65-F5344CB8AC3E}">
        <p14:creationId xmlns:p14="http://schemas.microsoft.com/office/powerpoint/2010/main" val="3437164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bilder ">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B1F8AF9-CD25-40CD-BCC0-605EFFCC948B}"/>
              </a:ext>
            </a:extLst>
          </p:cNvPr>
          <p:cNvSpPr>
            <a:spLocks noGrp="1"/>
          </p:cNvSpPr>
          <p:nvPr>
            <p:ph type="pic" sz="quarter" idx="10"/>
          </p:nvPr>
        </p:nvSpPr>
        <p:spPr>
          <a:xfrm>
            <a:off x="772882" y="690361"/>
            <a:ext cx="5095875" cy="5095875"/>
          </a:xfrm>
        </p:spPr>
        <p:txBody>
          <a:bodyPr/>
          <a:lstStyle/>
          <a:p>
            <a:r>
              <a:rPr lang="sv-SE"/>
              <a:t>Klicka på ikonen för att lägga till en bild</a:t>
            </a:r>
          </a:p>
        </p:txBody>
      </p:sp>
      <p:sp>
        <p:nvSpPr>
          <p:cNvPr id="5" name="Platshållare för bild 2">
            <a:extLst>
              <a:ext uri="{FF2B5EF4-FFF2-40B4-BE49-F238E27FC236}">
                <a16:creationId xmlns:a16="http://schemas.microsoft.com/office/drawing/2014/main" id="{FDCE9549-4FD6-455B-A873-A821B10FCE95}"/>
              </a:ext>
            </a:extLst>
          </p:cNvPr>
          <p:cNvSpPr>
            <a:spLocks noGrp="1"/>
          </p:cNvSpPr>
          <p:nvPr>
            <p:ph type="pic" sz="quarter" idx="11"/>
          </p:nvPr>
        </p:nvSpPr>
        <p:spPr>
          <a:xfrm>
            <a:off x="6337069" y="690360"/>
            <a:ext cx="5095875" cy="5095875"/>
          </a:xfrm>
        </p:spPr>
        <p:txBody>
          <a:bodyPr/>
          <a:lstStyle/>
          <a:p>
            <a:r>
              <a:rPr lang="sv-SE"/>
              <a:t>Klicka på ikonen för att lägga till en bild</a:t>
            </a:r>
          </a:p>
        </p:txBody>
      </p:sp>
    </p:spTree>
    <p:extLst>
      <p:ext uri="{BB962C8B-B14F-4D97-AF65-F5344CB8AC3E}">
        <p14:creationId xmlns:p14="http://schemas.microsoft.com/office/powerpoint/2010/main" val="3742542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smala närbilder ">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B1F8AF9-CD25-40CD-BCC0-605EFFCC948B}"/>
              </a:ext>
            </a:extLst>
          </p:cNvPr>
          <p:cNvSpPr>
            <a:spLocks noGrp="1"/>
          </p:cNvSpPr>
          <p:nvPr>
            <p:ph type="pic" sz="quarter" idx="10"/>
          </p:nvPr>
        </p:nvSpPr>
        <p:spPr>
          <a:xfrm>
            <a:off x="-1" y="0"/>
            <a:ext cx="4258102" cy="6858000"/>
          </a:xfrm>
        </p:spPr>
        <p:txBody>
          <a:bodyPr/>
          <a:lstStyle/>
          <a:p>
            <a:r>
              <a:rPr lang="sv-SE"/>
              <a:t>Klicka på ikonen för att lägga till en bild</a:t>
            </a:r>
          </a:p>
        </p:txBody>
      </p:sp>
      <p:sp>
        <p:nvSpPr>
          <p:cNvPr id="18" name="Platshållare för bild 2">
            <a:extLst>
              <a:ext uri="{FF2B5EF4-FFF2-40B4-BE49-F238E27FC236}">
                <a16:creationId xmlns:a16="http://schemas.microsoft.com/office/drawing/2014/main" id="{3605DB64-89C3-491D-87ED-516C8C85ADB1}"/>
              </a:ext>
            </a:extLst>
          </p:cNvPr>
          <p:cNvSpPr>
            <a:spLocks noGrp="1"/>
          </p:cNvSpPr>
          <p:nvPr>
            <p:ph type="pic" sz="quarter" idx="11"/>
          </p:nvPr>
        </p:nvSpPr>
        <p:spPr>
          <a:xfrm>
            <a:off x="3966949" y="0"/>
            <a:ext cx="4258102" cy="6858000"/>
          </a:xfrm>
        </p:spPr>
        <p:txBody>
          <a:bodyPr/>
          <a:lstStyle/>
          <a:p>
            <a:r>
              <a:rPr lang="sv-SE"/>
              <a:t>Klicka på ikonen för att lägga till en bild</a:t>
            </a:r>
          </a:p>
        </p:txBody>
      </p:sp>
      <p:sp>
        <p:nvSpPr>
          <p:cNvPr id="19" name="Platshållare för bild 2">
            <a:extLst>
              <a:ext uri="{FF2B5EF4-FFF2-40B4-BE49-F238E27FC236}">
                <a16:creationId xmlns:a16="http://schemas.microsoft.com/office/drawing/2014/main" id="{8D73C79C-0D82-4377-98FA-9F8512EF2801}"/>
              </a:ext>
            </a:extLst>
          </p:cNvPr>
          <p:cNvSpPr>
            <a:spLocks noGrp="1"/>
          </p:cNvSpPr>
          <p:nvPr>
            <p:ph type="pic" sz="quarter" idx="12"/>
          </p:nvPr>
        </p:nvSpPr>
        <p:spPr>
          <a:xfrm>
            <a:off x="7933901" y="0"/>
            <a:ext cx="4258102" cy="6858000"/>
          </a:xfrm>
        </p:spPr>
        <p:txBody>
          <a:bodyPr/>
          <a:lstStyle/>
          <a:p>
            <a:r>
              <a:rPr lang="sv-SE"/>
              <a:t>Klicka på ikonen för att lägga till en bild</a:t>
            </a:r>
          </a:p>
        </p:txBody>
      </p:sp>
    </p:spTree>
    <p:extLst>
      <p:ext uri="{BB962C8B-B14F-4D97-AF65-F5344CB8AC3E}">
        <p14:creationId xmlns:p14="http://schemas.microsoft.com/office/powerpoint/2010/main" val="4078497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B1F8AF9-CD25-40CD-BCC0-605EFFCC948B}"/>
              </a:ext>
            </a:extLst>
          </p:cNvPr>
          <p:cNvSpPr>
            <a:spLocks noGrp="1"/>
          </p:cNvSpPr>
          <p:nvPr>
            <p:ph type="pic" sz="quarter" idx="10"/>
          </p:nvPr>
        </p:nvSpPr>
        <p:spPr>
          <a:xfrm>
            <a:off x="0" y="0"/>
            <a:ext cx="12192000" cy="6858000"/>
          </a:xfrm>
        </p:spPr>
        <p:txBody>
          <a:bodyPr/>
          <a:lstStyle/>
          <a:p>
            <a:r>
              <a:rPr lang="sv-SE"/>
              <a:t>Klicka på ikonen för att lägga till en bild</a:t>
            </a:r>
          </a:p>
        </p:txBody>
      </p:sp>
      <p:pic>
        <p:nvPicPr>
          <p:cNvPr id="4" name="Bildobjekt 3" descr="En bild som visar fisk, rockor&#10;&#10;Automatiskt genererad beskrivning">
            <a:extLst>
              <a:ext uri="{FF2B5EF4-FFF2-40B4-BE49-F238E27FC236}">
                <a16:creationId xmlns:a16="http://schemas.microsoft.com/office/drawing/2014/main" id="{7E61396F-076E-490B-8EED-3B349249F0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96816"/>
            <a:ext cx="12192000" cy="3659394"/>
          </a:xfrm>
          <a:prstGeom prst="rect">
            <a:avLst/>
          </a:prstGeom>
        </p:spPr>
      </p:pic>
    </p:spTree>
    <p:extLst>
      <p:ext uri="{BB962C8B-B14F-4D97-AF65-F5344CB8AC3E}">
        <p14:creationId xmlns:p14="http://schemas.microsoft.com/office/powerpoint/2010/main" val="1765477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 höger ">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D39ED47-443E-4133-BF18-F0978138A891}"/>
              </a:ext>
            </a:extLst>
          </p:cNvPr>
          <p:cNvSpPr>
            <a:spLocks noGrp="1"/>
          </p:cNvSpPr>
          <p:nvPr>
            <p:ph type="title" hasCustomPrompt="1"/>
          </p:nvPr>
        </p:nvSpPr>
        <p:spPr>
          <a:xfrm>
            <a:off x="6273420" y="1982337"/>
            <a:ext cx="4653887" cy="2893325"/>
          </a:xfrm>
        </p:spPr>
        <p:txBody>
          <a:bodyPr>
            <a:normAutofit/>
          </a:bodyPr>
          <a:lstStyle>
            <a:lvl1pPr>
              <a:defRPr sz="2800" b="0" i="0">
                <a:latin typeface="+mj-lt"/>
                <a:cs typeface="Circular Std Book" panose="020B0604020101020102" pitchFamily="34" charset="0"/>
              </a:defRPr>
            </a:lvl1pPr>
          </a:lstStyle>
          <a:p>
            <a:r>
              <a:rPr lang="sv-SE"/>
              <a:t>Plats för citat </a:t>
            </a:r>
          </a:p>
        </p:txBody>
      </p:sp>
      <p:sp>
        <p:nvSpPr>
          <p:cNvPr id="3" name="Platshållare för bild 6">
            <a:extLst>
              <a:ext uri="{FF2B5EF4-FFF2-40B4-BE49-F238E27FC236}">
                <a16:creationId xmlns:a16="http://schemas.microsoft.com/office/drawing/2014/main" id="{F1DB95C9-2BFB-4CEF-BA65-E42C0EAC6512}"/>
              </a:ext>
            </a:extLst>
          </p:cNvPr>
          <p:cNvSpPr>
            <a:spLocks noGrp="1"/>
          </p:cNvSpPr>
          <p:nvPr>
            <p:ph type="pic" sz="quarter" idx="10" hasCustomPrompt="1"/>
          </p:nvPr>
        </p:nvSpPr>
        <p:spPr>
          <a:xfrm>
            <a:off x="1223749" y="1391041"/>
            <a:ext cx="4112525" cy="4075918"/>
          </a:xfrm>
          <a:prstGeom prst="flowChartConnector">
            <a:avLst/>
          </a:prstGeom>
        </p:spPr>
        <p:txBody>
          <a:bodyPr/>
          <a:lstStyle>
            <a:lvl1pPr>
              <a:defRPr/>
            </a:lvl1pPr>
          </a:lstStyle>
          <a:p>
            <a:r>
              <a:rPr lang="sv-SE"/>
              <a:t>Bild </a:t>
            </a:r>
          </a:p>
        </p:txBody>
      </p:sp>
    </p:spTree>
    <p:extLst>
      <p:ext uri="{BB962C8B-B14F-4D97-AF65-F5344CB8AC3E}">
        <p14:creationId xmlns:p14="http://schemas.microsoft.com/office/powerpoint/2010/main" val="185275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ion - Engelska">
    <p:spTree>
      <p:nvGrpSpPr>
        <p:cNvPr id="1" name=""/>
        <p:cNvGrpSpPr/>
        <p:nvPr/>
      </p:nvGrpSpPr>
      <p:grpSpPr>
        <a:xfrm>
          <a:off x="0" y="0"/>
          <a:ext cx="0" cy="0"/>
          <a:chOff x="0" y="0"/>
          <a:chExt cx="0" cy="0"/>
        </a:xfrm>
      </p:grpSpPr>
      <p:pic>
        <p:nvPicPr>
          <p:cNvPr id="3" name="Inspiration - PP (1)">
            <a:hlinkClick r:id="" action="ppaction://media"/>
            <a:extLst>
              <a:ext uri="{FF2B5EF4-FFF2-40B4-BE49-F238E27FC236}">
                <a16:creationId xmlns:a16="http://schemas.microsoft.com/office/drawing/2014/main" id="{A67B463E-719A-2439-335F-11E1F2EF6EE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23054"/>
            <a:ext cx="12192000" cy="6858000"/>
          </a:xfrm>
          <a:prstGeom prst="rect">
            <a:avLst/>
          </a:prstGeom>
        </p:spPr>
      </p:pic>
      <p:sp>
        <p:nvSpPr>
          <p:cNvPr id="4" name="Platshållare för text 1">
            <a:extLst>
              <a:ext uri="{FF2B5EF4-FFF2-40B4-BE49-F238E27FC236}">
                <a16:creationId xmlns:a16="http://schemas.microsoft.com/office/drawing/2014/main" id="{ABC30977-E615-6E88-7BE0-AA3E714DF949}"/>
              </a:ext>
            </a:extLst>
          </p:cNvPr>
          <p:cNvSpPr txBox="1">
            <a:spLocks/>
          </p:cNvSpPr>
          <p:nvPr userDrawn="1"/>
        </p:nvSpPr>
        <p:spPr>
          <a:xfrm>
            <a:off x="675848" y="988031"/>
            <a:ext cx="11318596" cy="3544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endParaRPr lang="sv-SE" sz="2800" b="1">
              <a:latin typeface="+mj-lt"/>
              <a:cs typeface="Times New Roman" panose="02020603050405020304" pitchFamily="18" charset="0"/>
            </a:endParaRPr>
          </a:p>
        </p:txBody>
      </p:sp>
      <p:sp>
        <p:nvSpPr>
          <p:cNvPr id="5" name="textruta 4">
            <a:extLst>
              <a:ext uri="{FF2B5EF4-FFF2-40B4-BE49-F238E27FC236}">
                <a16:creationId xmlns:a16="http://schemas.microsoft.com/office/drawing/2014/main" id="{9B9E8CF9-7998-DC68-3586-12A2E720903E}"/>
              </a:ext>
            </a:extLst>
          </p:cNvPr>
          <p:cNvSpPr txBox="1"/>
          <p:nvPr userDrawn="1"/>
        </p:nvSpPr>
        <p:spPr>
          <a:xfrm>
            <a:off x="974157" y="2213093"/>
            <a:ext cx="1024368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300" normalizeH="0" baseline="0">
                <a:ln>
                  <a:noFill/>
                </a:ln>
                <a:solidFill>
                  <a:srgbClr val="FFFFFF"/>
                </a:solidFill>
                <a:uLnTx/>
                <a:uFillTx/>
                <a:latin typeface="Times New Roman" panose="02020603050405020304" pitchFamily="18" charset="0"/>
                <a:cs typeface="+mn-cs"/>
              </a:rPr>
              <a:t>Together with caregivers, eliminate pressure injuries.</a:t>
            </a:r>
            <a:endParaRPr kumimoji="0" lang="en-AU" sz="5400" b="0" i="0" u="none" strike="noStrike" kern="1200" cap="none" spc="300" normalizeH="0" baseline="0">
              <a:ln>
                <a:noFill/>
              </a:ln>
              <a:solidFill>
                <a:srgbClr val="FFFFFF"/>
              </a:solidFill>
              <a:effectLst/>
              <a:uLnTx/>
              <a:uFillTx/>
              <a:latin typeface="Arial"/>
              <a:ea typeface="+mn-ea"/>
              <a:cs typeface="+mn-cs"/>
            </a:endParaRPr>
          </a:p>
        </p:txBody>
      </p:sp>
      <p:sp>
        <p:nvSpPr>
          <p:cNvPr id="6" name="textruta 5">
            <a:extLst>
              <a:ext uri="{FF2B5EF4-FFF2-40B4-BE49-F238E27FC236}">
                <a16:creationId xmlns:a16="http://schemas.microsoft.com/office/drawing/2014/main" id="{0D2F4798-956C-C030-BD0D-584308C64501}"/>
              </a:ext>
            </a:extLst>
          </p:cNvPr>
          <p:cNvSpPr txBox="1"/>
          <p:nvPr userDrawn="1"/>
        </p:nvSpPr>
        <p:spPr>
          <a:xfrm>
            <a:off x="3048000" y="1834187"/>
            <a:ext cx="6096000" cy="307777"/>
          </a:xfrm>
          <a:prstGeom prst="rect">
            <a:avLst/>
          </a:prstGeom>
          <a:noFill/>
        </p:spPr>
        <p:txBody>
          <a:bodyPr wrap="square">
            <a:spAutoFit/>
          </a:bodyPr>
          <a:lstStyle/>
          <a:p>
            <a:pPr algn="ctr"/>
            <a:r>
              <a:rPr lang="en-AU" sz="1400" b="0" i="0" spc="300">
                <a:effectLst/>
              </a:rPr>
              <a:t>OUR VISION</a:t>
            </a:r>
            <a:endParaRPr lang="en-AU" sz="1400" b="1" spc="300"/>
          </a:p>
        </p:txBody>
      </p:sp>
      <p:pic>
        <p:nvPicPr>
          <p:cNvPr id="7" name="Bildobjekt 6">
            <a:extLst>
              <a:ext uri="{FF2B5EF4-FFF2-40B4-BE49-F238E27FC236}">
                <a16:creationId xmlns:a16="http://schemas.microsoft.com/office/drawing/2014/main" id="{8162194D-761F-78F8-A606-13A692DBB85C}"/>
              </a:ext>
            </a:extLst>
          </p:cNvPr>
          <p:cNvPicPr>
            <a:picLocks noChangeAspect="1"/>
          </p:cNvPicPr>
          <p:nvPr userDrawn="1"/>
        </p:nvPicPr>
        <p:blipFill rotWithShape="1">
          <a:blip r:embed="rId5" cstate="screen">
            <a:alphaModFix amt="55000"/>
            <a:extLst>
              <a:ext uri="{28A0092B-C50C-407E-A947-70E740481C1C}">
                <a14:useLocalDpi xmlns:a14="http://schemas.microsoft.com/office/drawing/2010/main"/>
              </a:ext>
            </a:extLst>
          </a:blip>
          <a:srcRect l="39468" t="34508" r="40132" b="36189"/>
          <a:stretch/>
        </p:blipFill>
        <p:spPr>
          <a:xfrm>
            <a:off x="5656142" y="4087936"/>
            <a:ext cx="879717" cy="746760"/>
          </a:xfrm>
          <a:prstGeom prst="rect">
            <a:avLst/>
          </a:prstGeom>
        </p:spPr>
      </p:pic>
    </p:spTree>
    <p:extLst>
      <p:ext uri="{BB962C8B-B14F-4D97-AF65-F5344CB8AC3E}">
        <p14:creationId xmlns:p14="http://schemas.microsoft.com/office/powerpoint/2010/main" val="29451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Rubrik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23C52-3C9A-4AF9-8401-78A25F43B2DA}"/>
              </a:ext>
            </a:extLst>
          </p:cNvPr>
          <p:cNvSpPr>
            <a:spLocks noGrp="1"/>
          </p:cNvSpPr>
          <p:nvPr>
            <p:ph type="title" hasCustomPrompt="1"/>
          </p:nvPr>
        </p:nvSpPr>
        <p:spPr/>
        <p:txBody>
          <a:bodyPr/>
          <a:lstStyle>
            <a:lvl1pPr>
              <a:defRPr sz="6000" b="1" i="0">
                <a:latin typeface="+mj-lt"/>
                <a:cs typeface="Circular Std Book" panose="020B0604020101020102" pitchFamily="34" charset="0"/>
              </a:defRPr>
            </a:lvl1pPr>
          </a:lstStyle>
          <a:p>
            <a:r>
              <a:rPr lang="sv-SE"/>
              <a:t>Plats för rubrik</a:t>
            </a:r>
          </a:p>
        </p:txBody>
      </p:sp>
    </p:spTree>
    <p:extLst>
      <p:ext uri="{BB962C8B-B14F-4D97-AF65-F5344CB8AC3E}">
        <p14:creationId xmlns:p14="http://schemas.microsoft.com/office/powerpoint/2010/main" val="2529876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33433A7-CC35-33A3-7EDA-2F0E0E69FFF4}"/>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4" name="Bildobjekt 3">
            <a:extLst>
              <a:ext uri="{FF2B5EF4-FFF2-40B4-BE49-F238E27FC236}">
                <a16:creationId xmlns:a16="http://schemas.microsoft.com/office/drawing/2014/main" id="{28909B20-5063-F27C-80BF-904DABCB7640}"/>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6096001" y="354876"/>
            <a:ext cx="6096000" cy="6610156"/>
          </a:xfrm>
          <a:prstGeom prst="rect">
            <a:avLst/>
          </a:prstGeom>
        </p:spPr>
      </p:pic>
      <p:sp>
        <p:nvSpPr>
          <p:cNvPr id="5" name="Ellips 4">
            <a:extLst>
              <a:ext uri="{FF2B5EF4-FFF2-40B4-BE49-F238E27FC236}">
                <a16:creationId xmlns:a16="http://schemas.microsoft.com/office/drawing/2014/main" id="{644988F0-2CF1-B467-43AE-1CD080E5472E}"/>
              </a:ext>
            </a:extLst>
          </p:cNvPr>
          <p:cNvSpPr/>
          <p:nvPr userDrawn="1"/>
        </p:nvSpPr>
        <p:spPr>
          <a:xfrm>
            <a:off x="558441" y="2345738"/>
            <a:ext cx="2560061" cy="2600284"/>
          </a:xfrm>
          <a:prstGeom prst="ellipse">
            <a:avLst/>
          </a:prstGeom>
          <a:solidFill>
            <a:schemeClr val="accent2">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sv-S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ruta 5">
            <a:extLst>
              <a:ext uri="{FF2B5EF4-FFF2-40B4-BE49-F238E27FC236}">
                <a16:creationId xmlns:a16="http://schemas.microsoft.com/office/drawing/2014/main" id="{6033FF32-E01A-19CA-1DD4-B08C26BC676D}"/>
              </a:ext>
            </a:extLst>
          </p:cNvPr>
          <p:cNvSpPr txBox="1"/>
          <p:nvPr userDrawn="1"/>
        </p:nvSpPr>
        <p:spPr>
          <a:xfrm>
            <a:off x="236354" y="188478"/>
            <a:ext cx="5266279" cy="461665"/>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None/>
              <a:tabLst/>
              <a:defRPr/>
            </a:pPr>
            <a:r>
              <a:rPr lang="en-AU" sz="2400" b="1">
                <a:latin typeface="Times New Roman"/>
                <a:ea typeface="+mn-ea"/>
                <a:cs typeface="+mn-cs"/>
              </a:rPr>
              <a:t>KEY INNITIATIVES</a:t>
            </a:r>
            <a:endParaRPr lang="en-AU" sz="1600">
              <a:ea typeface="+mn-ea"/>
              <a:cs typeface="+mn-cs"/>
            </a:endParaRPr>
          </a:p>
        </p:txBody>
      </p:sp>
      <p:pic>
        <p:nvPicPr>
          <p:cNvPr id="7" name="Bildobjekt 6">
            <a:extLst>
              <a:ext uri="{FF2B5EF4-FFF2-40B4-BE49-F238E27FC236}">
                <a16:creationId xmlns:a16="http://schemas.microsoft.com/office/drawing/2014/main" id="{72271E8F-69B2-59AE-3412-3FC070540DB2}"/>
              </a:ext>
            </a:extLst>
          </p:cNvPr>
          <p:cNvPicPr>
            <a:picLocks noChangeAspect="1"/>
          </p:cNvPicPr>
          <p:nvPr userDrawn="1"/>
        </p:nvPicPr>
        <p:blipFill>
          <a:blip r:embed="rId4" cstate="email">
            <a:alphaModFix amt="72000"/>
            <a:extLst>
              <a:ext uri="{28A0092B-C50C-407E-A947-70E740481C1C}">
                <a14:useLocalDpi xmlns:a14="http://schemas.microsoft.com/office/drawing/2010/main"/>
              </a:ext>
            </a:extLst>
          </a:blip>
          <a:stretch>
            <a:fillRect/>
          </a:stretch>
        </p:blipFill>
        <p:spPr>
          <a:xfrm>
            <a:off x="3333817" y="251939"/>
            <a:ext cx="425683" cy="334741"/>
          </a:xfrm>
          <a:prstGeom prst="rect">
            <a:avLst/>
          </a:prstGeom>
        </p:spPr>
      </p:pic>
      <p:sp>
        <p:nvSpPr>
          <p:cNvPr id="8" name="textruta 7">
            <a:extLst>
              <a:ext uri="{FF2B5EF4-FFF2-40B4-BE49-F238E27FC236}">
                <a16:creationId xmlns:a16="http://schemas.microsoft.com/office/drawing/2014/main" id="{287E6D03-6442-710E-62FA-8F0326C2AD41}"/>
              </a:ext>
            </a:extLst>
          </p:cNvPr>
          <p:cNvSpPr txBox="1"/>
          <p:nvPr userDrawn="1"/>
        </p:nvSpPr>
        <p:spPr>
          <a:xfrm>
            <a:off x="3089727" y="3138049"/>
            <a:ext cx="3160728" cy="923330"/>
          </a:xfrm>
          <a:prstGeom prst="rect">
            <a:avLst/>
          </a:prstGeom>
          <a:noFill/>
        </p:spPr>
        <p:txBody>
          <a:bodyPr wrap="square" lIns="91440" tIns="45720" rIns="91440" bIns="45720" anchor="t">
            <a:spAutoFit/>
          </a:bodyPr>
          <a:lstStyle/>
          <a:p>
            <a:pPr algn="ctr"/>
            <a:r>
              <a:rPr lang="en-US" b="1" spc="300">
                <a:latin typeface="+mj-lt"/>
              </a:rPr>
              <a:t>ADDRESS </a:t>
            </a:r>
          </a:p>
          <a:p>
            <a:pPr algn="ctr"/>
            <a:r>
              <a:rPr lang="en-US" b="1" spc="300">
                <a:latin typeface="+mj-lt"/>
              </a:rPr>
              <a:t>THE VOLUME SEGMENT</a:t>
            </a:r>
            <a:endParaRPr lang="en-US" spc="300">
              <a:latin typeface="+mj-lt"/>
            </a:endParaRPr>
          </a:p>
        </p:txBody>
      </p:sp>
      <p:sp>
        <p:nvSpPr>
          <p:cNvPr id="9" name="textruta 8">
            <a:extLst>
              <a:ext uri="{FF2B5EF4-FFF2-40B4-BE49-F238E27FC236}">
                <a16:creationId xmlns:a16="http://schemas.microsoft.com/office/drawing/2014/main" id="{7AAD51D4-3FE9-3FE1-D969-FC095235199E}"/>
              </a:ext>
            </a:extLst>
          </p:cNvPr>
          <p:cNvSpPr txBox="1"/>
          <p:nvPr userDrawn="1"/>
        </p:nvSpPr>
        <p:spPr>
          <a:xfrm>
            <a:off x="5970320" y="3276549"/>
            <a:ext cx="3003617" cy="646331"/>
          </a:xfrm>
          <a:prstGeom prst="rect">
            <a:avLst/>
          </a:prstGeom>
          <a:noFill/>
        </p:spPr>
        <p:txBody>
          <a:bodyPr wrap="square">
            <a:spAutoFit/>
          </a:bodyPr>
          <a:lstStyle/>
          <a:p>
            <a:pPr algn="ctr"/>
            <a:r>
              <a:rPr lang="en-US" b="1" spc="300">
                <a:latin typeface="+mj-lt"/>
              </a:rPr>
              <a:t>LATERAL INTEGRATION</a:t>
            </a:r>
            <a:endParaRPr lang="en-US" spc="300">
              <a:latin typeface="+mj-lt"/>
            </a:endParaRPr>
          </a:p>
        </p:txBody>
      </p:sp>
      <p:sp>
        <p:nvSpPr>
          <p:cNvPr id="10" name="textruta 9">
            <a:extLst>
              <a:ext uri="{FF2B5EF4-FFF2-40B4-BE49-F238E27FC236}">
                <a16:creationId xmlns:a16="http://schemas.microsoft.com/office/drawing/2014/main" id="{9C14DEEE-F17A-C13D-711A-6388EE5C68A6}"/>
              </a:ext>
            </a:extLst>
          </p:cNvPr>
          <p:cNvSpPr txBox="1"/>
          <p:nvPr userDrawn="1"/>
        </p:nvSpPr>
        <p:spPr>
          <a:xfrm>
            <a:off x="648260" y="3276549"/>
            <a:ext cx="2380423" cy="646331"/>
          </a:xfrm>
          <a:prstGeom prst="rect">
            <a:avLst/>
          </a:prstGeom>
          <a:noFill/>
        </p:spPr>
        <p:txBody>
          <a:bodyPr wrap="square">
            <a:spAutoFit/>
          </a:bodyPr>
          <a:lstStyle/>
          <a:p>
            <a:pPr algn="ctr"/>
            <a:r>
              <a:rPr lang="en-US" b="1" spc="300">
                <a:latin typeface="+mj-lt"/>
              </a:rPr>
              <a:t>UPSCALE &amp; EFFICIENCY</a:t>
            </a:r>
          </a:p>
        </p:txBody>
      </p:sp>
      <p:sp>
        <p:nvSpPr>
          <p:cNvPr id="11" name="textruta 10">
            <a:extLst>
              <a:ext uri="{FF2B5EF4-FFF2-40B4-BE49-F238E27FC236}">
                <a16:creationId xmlns:a16="http://schemas.microsoft.com/office/drawing/2014/main" id="{E127EA68-BE0E-4000-50A0-82C5BD15022F}"/>
              </a:ext>
            </a:extLst>
          </p:cNvPr>
          <p:cNvSpPr txBox="1"/>
          <p:nvPr userDrawn="1"/>
        </p:nvSpPr>
        <p:spPr>
          <a:xfrm>
            <a:off x="8947175" y="3276549"/>
            <a:ext cx="2772309" cy="646331"/>
          </a:xfrm>
          <a:prstGeom prst="rect">
            <a:avLst/>
          </a:prstGeom>
          <a:noFill/>
        </p:spPr>
        <p:txBody>
          <a:bodyPr wrap="square">
            <a:spAutoFit/>
          </a:bodyPr>
          <a:lstStyle/>
          <a:p>
            <a:pPr algn="ctr"/>
            <a:r>
              <a:rPr lang="en-US" b="1" spc="300">
                <a:latin typeface="+mj-lt"/>
              </a:rPr>
              <a:t>SERVICE TOWARDS 2030</a:t>
            </a:r>
          </a:p>
        </p:txBody>
      </p:sp>
    </p:spTree>
    <p:extLst>
      <p:ext uri="{BB962C8B-B14F-4D97-AF65-F5344CB8AC3E}">
        <p14:creationId xmlns:p14="http://schemas.microsoft.com/office/powerpoint/2010/main" val="19465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25E-6 -2.96296E-6 L 0.23073 0.00371 " pathEditMode="relative" rAng="0" ptsTypes="AA">
                                      <p:cBhvr>
                                        <p:cTn id="6" dur="2000" fill="hold"/>
                                        <p:tgtEl>
                                          <p:spTgt spid="5"/>
                                        </p:tgtEl>
                                        <p:attrNameLst>
                                          <p:attrName>ppt_x</p:attrName>
                                          <p:attrName>ppt_y</p:attrName>
                                        </p:attrNameLst>
                                      </p:cBhvr>
                                      <p:rCtr x="11536" y="18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0.23073 0.00371 L 0.45807 -2.96296E-6 " pathEditMode="relative" rAng="0" ptsTypes="AA">
                                      <p:cBhvr>
                                        <p:cTn id="14" dur="2000" fill="hold"/>
                                        <p:tgtEl>
                                          <p:spTgt spid="5"/>
                                        </p:tgtEl>
                                        <p:attrNameLst>
                                          <p:attrName>ppt_x</p:attrName>
                                          <p:attrName>ppt_y</p:attrName>
                                        </p:attrNameLst>
                                      </p:cBhvr>
                                      <p:rCtr x="11367" y="-185"/>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2" nodeType="clickEffect">
                                  <p:stCondLst>
                                    <p:cond delay="0"/>
                                  </p:stCondLst>
                                  <p:childTnLst>
                                    <p:animMotion origin="layout" path="M 0.45807 -2.96296E-6 L 0.6944 -2.96296E-6 " pathEditMode="relative" rAng="0" ptsTypes="AA">
                                      <p:cBhvr>
                                        <p:cTn id="22" dur="2000" fill="hold"/>
                                        <p:tgtEl>
                                          <p:spTgt spid="5"/>
                                        </p:tgtEl>
                                        <p:attrNameLst>
                                          <p:attrName>ppt_x</p:attrName>
                                          <p:attrName>ppt_y</p:attrName>
                                        </p:attrNameLst>
                                      </p:cBhvr>
                                      <p:rCtr x="11810" y="0"/>
                                    </p:animMotion>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8" grpId="0"/>
      <p:bldP spid="9" grpId="0"/>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örsta sida med rubrik i mitten">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42AB268-8778-455C-8422-8CF5D4D6A8EB}"/>
              </a:ext>
            </a:extLst>
          </p:cNvPr>
          <p:cNvSpPr>
            <a:spLocks noGrp="1"/>
          </p:cNvSpPr>
          <p:nvPr>
            <p:ph type="pic" sz="quarter" idx="10"/>
          </p:nvPr>
        </p:nvSpPr>
        <p:spPr>
          <a:xfrm>
            <a:off x="252662" y="276726"/>
            <a:ext cx="11658601" cy="6292516"/>
          </a:xfrm>
          <a:no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682420AA-57D6-4496-8B05-9344CF5F66AA}"/>
              </a:ext>
            </a:extLst>
          </p:cNvPr>
          <p:cNvSpPr>
            <a:spLocks noGrp="1"/>
          </p:cNvSpPr>
          <p:nvPr>
            <p:ph type="title" hasCustomPrompt="1"/>
          </p:nvPr>
        </p:nvSpPr>
        <p:spPr>
          <a:xfrm>
            <a:off x="615779" y="686400"/>
            <a:ext cx="10515600" cy="1325563"/>
          </a:xfrm>
        </p:spPr>
        <p:txBody>
          <a:bodyPr/>
          <a:lstStyle>
            <a:lvl1pPr>
              <a:defRPr sz="6000">
                <a:latin typeface="+mj-lt"/>
                <a:cs typeface="Circular Std Bold" panose="020B0804020101010102" pitchFamily="34" charset="0"/>
              </a:defRPr>
            </a:lvl1pPr>
          </a:lstStyle>
          <a:p>
            <a:r>
              <a:rPr lang="sv-SE"/>
              <a:t>Plats för rubrik </a:t>
            </a:r>
          </a:p>
        </p:txBody>
      </p:sp>
    </p:spTree>
    <p:extLst>
      <p:ext uri="{BB962C8B-B14F-4D97-AF65-F5344CB8AC3E}">
        <p14:creationId xmlns:p14="http://schemas.microsoft.com/office/powerpoint/2010/main" val="4053831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örsta sida med rubrik till vänster">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19D73F2-358F-4B54-9C06-047C3E35EE91}"/>
              </a:ext>
            </a:extLst>
          </p:cNvPr>
          <p:cNvSpPr>
            <a:spLocks noGrp="1"/>
          </p:cNvSpPr>
          <p:nvPr>
            <p:ph type="pic" sz="quarter" idx="10"/>
          </p:nvPr>
        </p:nvSpPr>
        <p:spPr>
          <a:xfrm>
            <a:off x="252662" y="276726"/>
            <a:ext cx="11658601" cy="6292516"/>
          </a:xfrm>
          <a:noFill/>
        </p:spPr>
        <p:txBody>
          <a:bodyPr/>
          <a:lstStyle/>
          <a:p>
            <a:r>
              <a:rPr lang="sv-SE"/>
              <a:t>Klicka på ikonen för att lägga till en bild</a:t>
            </a:r>
          </a:p>
        </p:txBody>
      </p:sp>
      <p:sp>
        <p:nvSpPr>
          <p:cNvPr id="4" name="Rubrik 1">
            <a:extLst>
              <a:ext uri="{FF2B5EF4-FFF2-40B4-BE49-F238E27FC236}">
                <a16:creationId xmlns:a16="http://schemas.microsoft.com/office/drawing/2014/main" id="{F39A7101-B526-4B37-B0B1-272F70292427}"/>
              </a:ext>
            </a:extLst>
          </p:cNvPr>
          <p:cNvSpPr>
            <a:spLocks noGrp="1"/>
          </p:cNvSpPr>
          <p:nvPr>
            <p:ph type="title" hasCustomPrompt="1"/>
          </p:nvPr>
        </p:nvSpPr>
        <p:spPr>
          <a:xfrm>
            <a:off x="377589" y="1414924"/>
            <a:ext cx="5535256" cy="2455178"/>
          </a:xfrm>
        </p:spPr>
        <p:txBody>
          <a:bodyPr>
            <a:normAutofit/>
          </a:bodyPr>
          <a:lstStyle>
            <a:lvl1pPr algn="ctr">
              <a:defRPr sz="5400" b="1">
                <a:latin typeface="+mn-lt"/>
                <a:cs typeface="Circular Std Bold" panose="020B0804020101010102" pitchFamily="34" charset="0"/>
              </a:defRPr>
            </a:lvl1pPr>
          </a:lstStyle>
          <a:p>
            <a:r>
              <a:rPr lang="sv-SE"/>
              <a:t>PLATS FÖR </a:t>
            </a:r>
            <a:br>
              <a:rPr lang="sv-SE"/>
            </a:br>
            <a:r>
              <a:rPr lang="sv-SE"/>
              <a:t>RUBRIK </a:t>
            </a:r>
          </a:p>
        </p:txBody>
      </p:sp>
    </p:spTree>
    <p:extLst>
      <p:ext uri="{BB962C8B-B14F-4D97-AF65-F5344CB8AC3E}">
        <p14:creationId xmlns:p14="http://schemas.microsoft.com/office/powerpoint/2010/main" val="2043756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ubrik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23C52-3C9A-4AF9-8401-78A25F43B2DA}"/>
              </a:ext>
            </a:extLst>
          </p:cNvPr>
          <p:cNvSpPr>
            <a:spLocks noGrp="1"/>
          </p:cNvSpPr>
          <p:nvPr>
            <p:ph type="title" hasCustomPrompt="1"/>
          </p:nvPr>
        </p:nvSpPr>
        <p:spPr/>
        <p:txBody>
          <a:bodyPr/>
          <a:lstStyle>
            <a:lvl1pPr>
              <a:defRPr sz="6000" b="1" i="0">
                <a:latin typeface="+mj-lt"/>
                <a:cs typeface="Circular Std Book" panose="020B0604020101020102" pitchFamily="34" charset="0"/>
              </a:defRPr>
            </a:lvl1pPr>
          </a:lstStyle>
          <a:p>
            <a:r>
              <a:rPr lang="sv-SE"/>
              <a:t>Plats för rubrik</a:t>
            </a:r>
          </a:p>
        </p:txBody>
      </p:sp>
    </p:spTree>
    <p:extLst>
      <p:ext uri="{BB962C8B-B14F-4D97-AF65-F5344CB8AC3E}">
        <p14:creationId xmlns:p14="http://schemas.microsoft.com/office/powerpoint/2010/main" val="2529876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text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0AEB26-9750-4F68-A8D8-3257E35449EA}"/>
              </a:ext>
            </a:extLst>
          </p:cNvPr>
          <p:cNvSpPr>
            <a:spLocks noGrp="1"/>
          </p:cNvSpPr>
          <p:nvPr>
            <p:ph type="title" hasCustomPrompt="1"/>
          </p:nvPr>
        </p:nvSpPr>
        <p:spPr/>
        <p:txBody>
          <a:bodyPr/>
          <a:lstStyle>
            <a:lvl1pPr>
              <a:defRPr sz="6000" b="1">
                <a:latin typeface="+mj-lt"/>
                <a:cs typeface="Circular Std Book" panose="020B0604020101020102" pitchFamily="34" charset="0"/>
              </a:defRPr>
            </a:lvl1pPr>
          </a:lstStyle>
          <a:p>
            <a:r>
              <a:rPr lang="sv-SE"/>
              <a:t>Plats för rubrik </a:t>
            </a:r>
          </a:p>
        </p:txBody>
      </p:sp>
      <p:sp>
        <p:nvSpPr>
          <p:cNvPr id="9" name="Platshållare för text 8">
            <a:extLst>
              <a:ext uri="{FF2B5EF4-FFF2-40B4-BE49-F238E27FC236}">
                <a16:creationId xmlns:a16="http://schemas.microsoft.com/office/drawing/2014/main" id="{97A44E7E-C931-44E0-BA13-AC22D340220A}"/>
              </a:ext>
            </a:extLst>
          </p:cNvPr>
          <p:cNvSpPr>
            <a:spLocks noGrp="1"/>
          </p:cNvSpPr>
          <p:nvPr>
            <p:ph type="body" sz="quarter" idx="10"/>
          </p:nvPr>
        </p:nvSpPr>
        <p:spPr>
          <a:xfrm>
            <a:off x="838200" y="1890713"/>
            <a:ext cx="10515600" cy="4181475"/>
          </a:xfrm>
        </p:spPr>
        <p:txBody>
          <a:bodyPr>
            <a:normAutofit/>
          </a:bodyPr>
          <a:lstStyle>
            <a:lvl1pPr>
              <a:defRPr sz="2400">
                <a:latin typeface="+mn-lt"/>
                <a:cs typeface="Circular Std Book" panose="020B0604020101020102" pitchFamily="34" charset="0"/>
              </a:defRPr>
            </a:lvl1pPr>
            <a:lvl2pPr>
              <a:defRPr sz="2400">
                <a:latin typeface="+mn-lt"/>
                <a:cs typeface="Circular Std Book" panose="020B0604020101020102" pitchFamily="34" charset="0"/>
              </a:defRPr>
            </a:lvl2pPr>
            <a:lvl3pPr>
              <a:defRPr sz="2400">
                <a:latin typeface="+mn-lt"/>
                <a:cs typeface="Circular Std Book" panose="020B0604020101020102" pitchFamily="34" charset="0"/>
              </a:defRPr>
            </a:lvl3pPr>
            <a:lvl4pPr>
              <a:defRPr sz="2400">
                <a:latin typeface="+mn-lt"/>
                <a:cs typeface="Circular Std Book" panose="020B0604020101020102" pitchFamily="34" charset="0"/>
              </a:defRPr>
            </a:lvl4pPr>
            <a:lvl5pPr>
              <a:defRPr sz="2400">
                <a:latin typeface="+mn-lt"/>
                <a:cs typeface="Circular Std Book" panose="020B0604020101020102"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35898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7BCB1E-EDB9-49E9-ADF7-6DF9DD7C36D5}"/>
              </a:ext>
            </a:extLst>
          </p:cNvPr>
          <p:cNvSpPr>
            <a:spLocks noGrp="1"/>
          </p:cNvSpPr>
          <p:nvPr>
            <p:ph type="title" hasCustomPrompt="1"/>
          </p:nvPr>
        </p:nvSpPr>
        <p:spPr>
          <a:xfrm>
            <a:off x="839788" y="365125"/>
            <a:ext cx="10515600" cy="1325563"/>
          </a:xfrm>
        </p:spPr>
        <p:txBody>
          <a:bodyPr/>
          <a:lstStyle>
            <a:lvl1pPr>
              <a:defRPr sz="6000" b="1">
                <a:latin typeface="+mj-lt"/>
                <a:cs typeface="Circular Std Book" panose="020B0604020101020102" pitchFamily="34" charset="0"/>
              </a:defRPr>
            </a:lvl1pPr>
          </a:lstStyle>
          <a:p>
            <a:r>
              <a:rPr lang="sv-SE"/>
              <a:t>Plats för rubrik </a:t>
            </a:r>
          </a:p>
        </p:txBody>
      </p:sp>
      <p:sp>
        <p:nvSpPr>
          <p:cNvPr id="4" name="Platshållare för innehåll 3">
            <a:extLst>
              <a:ext uri="{FF2B5EF4-FFF2-40B4-BE49-F238E27FC236}">
                <a16:creationId xmlns:a16="http://schemas.microsoft.com/office/drawing/2014/main" id="{B41D1039-7832-4704-A2CA-1A66FAD68F3A}"/>
              </a:ext>
            </a:extLst>
          </p:cNvPr>
          <p:cNvSpPr>
            <a:spLocks noGrp="1"/>
          </p:cNvSpPr>
          <p:nvPr>
            <p:ph sz="half" idx="2"/>
          </p:nvPr>
        </p:nvSpPr>
        <p:spPr>
          <a:xfrm>
            <a:off x="839788" y="2025681"/>
            <a:ext cx="5157787" cy="3684588"/>
          </a:xfrm>
        </p:spPr>
        <p:txBody>
          <a:bodyPr>
            <a:normAutofit/>
          </a:bodyPr>
          <a:lstStyle>
            <a:lvl1pPr>
              <a:defRPr sz="2400">
                <a:latin typeface="+mn-lt"/>
                <a:cs typeface="Circular Std Book" panose="020B0604020101020102" pitchFamily="34" charset="0"/>
              </a:defRPr>
            </a:lvl1pPr>
            <a:lvl2pPr>
              <a:defRPr sz="2400">
                <a:latin typeface="+mn-lt"/>
                <a:cs typeface="Circular Std Book" panose="020B0604020101020102" pitchFamily="34" charset="0"/>
              </a:defRPr>
            </a:lvl2pPr>
            <a:lvl3pPr>
              <a:defRPr sz="2400">
                <a:latin typeface="+mn-lt"/>
                <a:cs typeface="Circular Std Book" panose="020B0604020101020102" pitchFamily="34" charset="0"/>
              </a:defRPr>
            </a:lvl3pPr>
            <a:lvl4pPr>
              <a:defRPr sz="2400">
                <a:latin typeface="+mn-lt"/>
                <a:cs typeface="Circular Std Book" panose="020B0604020101020102" pitchFamily="34" charset="0"/>
              </a:defRPr>
            </a:lvl4pPr>
            <a:lvl5pPr>
              <a:defRPr sz="2400">
                <a:latin typeface="+mn-lt"/>
                <a:cs typeface="Circular Std Book" panose="020B0604020101020102"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AB5BC048-DC98-4E51-A997-1509F0E6308B}"/>
              </a:ext>
            </a:extLst>
          </p:cNvPr>
          <p:cNvSpPr>
            <a:spLocks noGrp="1"/>
          </p:cNvSpPr>
          <p:nvPr>
            <p:ph sz="quarter" idx="4"/>
          </p:nvPr>
        </p:nvSpPr>
        <p:spPr>
          <a:xfrm>
            <a:off x="6172200" y="2025681"/>
            <a:ext cx="5183188" cy="3684588"/>
          </a:xfrm>
        </p:spPr>
        <p:txBody>
          <a:bodyPr>
            <a:normAutofit/>
          </a:bodyPr>
          <a:lstStyle>
            <a:lvl1pPr>
              <a:defRPr sz="2400">
                <a:latin typeface="+mn-lt"/>
                <a:cs typeface="Circular Std Book" panose="020B0604020101020102" pitchFamily="34" charset="0"/>
              </a:defRPr>
            </a:lvl1pPr>
            <a:lvl2pPr>
              <a:defRPr sz="2400">
                <a:latin typeface="+mn-lt"/>
                <a:cs typeface="Circular Std Book" panose="020B0604020101020102" pitchFamily="34" charset="0"/>
              </a:defRPr>
            </a:lvl2pPr>
            <a:lvl3pPr>
              <a:defRPr sz="2400">
                <a:latin typeface="+mn-lt"/>
                <a:cs typeface="Circular Std Book" panose="020B0604020101020102" pitchFamily="34" charset="0"/>
              </a:defRPr>
            </a:lvl3pPr>
            <a:lvl4pPr>
              <a:defRPr sz="2400">
                <a:latin typeface="+mn-lt"/>
                <a:cs typeface="Circular Std Book" panose="020B0604020101020102" pitchFamily="34" charset="0"/>
              </a:defRPr>
            </a:lvl4pPr>
            <a:lvl5pPr>
              <a:defRPr sz="2400">
                <a:latin typeface="+mn-lt"/>
                <a:cs typeface="Circular Std Book" panose="020B0604020101020102"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0750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 ">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D39ED47-443E-4133-BF18-F0978138A891}"/>
              </a:ext>
            </a:extLst>
          </p:cNvPr>
          <p:cNvSpPr>
            <a:spLocks noGrp="1"/>
          </p:cNvSpPr>
          <p:nvPr>
            <p:ph type="title" hasCustomPrompt="1"/>
          </p:nvPr>
        </p:nvSpPr>
        <p:spPr>
          <a:xfrm>
            <a:off x="2055067" y="2537927"/>
            <a:ext cx="8081866" cy="1782146"/>
          </a:xfrm>
        </p:spPr>
        <p:txBody>
          <a:bodyPr>
            <a:normAutofit/>
          </a:bodyPr>
          <a:lstStyle>
            <a:lvl1pPr>
              <a:defRPr sz="2800" b="1" i="0">
                <a:latin typeface="+mj-lt"/>
                <a:cs typeface="Circular Std Book" panose="020B0604020101020102" pitchFamily="34" charset="0"/>
              </a:defRPr>
            </a:lvl1pPr>
          </a:lstStyle>
          <a:p>
            <a:r>
              <a:rPr lang="sv-SE"/>
              <a:t>Plats för citat </a:t>
            </a:r>
          </a:p>
        </p:txBody>
      </p:sp>
    </p:spTree>
    <p:extLst>
      <p:ext uri="{BB962C8B-B14F-4D97-AF65-F5344CB8AC3E}">
        <p14:creationId xmlns:p14="http://schemas.microsoft.com/office/powerpoint/2010/main" val="2414602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sta slide - engelska">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FB4DAE6-EC1D-4288-8C1C-16735F92BD48}"/>
              </a:ext>
            </a:extLst>
          </p:cNvPr>
          <p:cNvSpPr txBox="1"/>
          <p:nvPr userDrawn="1"/>
        </p:nvSpPr>
        <p:spPr>
          <a:xfrm>
            <a:off x="-1" y="2457478"/>
            <a:ext cx="12191999" cy="1446550"/>
          </a:xfrm>
          <a:prstGeom prst="rect">
            <a:avLst/>
          </a:prstGeom>
          <a:noFill/>
        </p:spPr>
        <p:txBody>
          <a:bodyPr wrap="square" rtlCol="0">
            <a:spAutoFit/>
          </a:bodyPr>
          <a:lstStyle/>
          <a:p>
            <a:pPr algn="ctr"/>
            <a:r>
              <a:rPr lang="sv-SE" sz="8800" b="1" err="1">
                <a:solidFill>
                  <a:schemeClr val="accent2"/>
                </a:solidFill>
                <a:latin typeface="+mj-lt"/>
              </a:rPr>
              <a:t>Thank</a:t>
            </a:r>
            <a:r>
              <a:rPr lang="sv-SE" sz="8800" b="1">
                <a:solidFill>
                  <a:schemeClr val="accent2"/>
                </a:solidFill>
                <a:latin typeface="+mj-lt"/>
              </a:rPr>
              <a:t> </a:t>
            </a:r>
            <a:r>
              <a:rPr lang="sv-SE" sz="8800" b="1" err="1">
                <a:solidFill>
                  <a:schemeClr val="accent2"/>
                </a:solidFill>
                <a:latin typeface="+mj-lt"/>
              </a:rPr>
              <a:t>you</a:t>
            </a:r>
            <a:r>
              <a:rPr lang="sv-SE" sz="8800" b="1">
                <a:solidFill>
                  <a:schemeClr val="accent2"/>
                </a:solidFill>
                <a:latin typeface="+mj-lt"/>
              </a:rPr>
              <a:t>!</a:t>
            </a:r>
          </a:p>
        </p:txBody>
      </p:sp>
      <p:sp>
        <p:nvSpPr>
          <p:cNvPr id="4" name="textruta 3">
            <a:extLst>
              <a:ext uri="{FF2B5EF4-FFF2-40B4-BE49-F238E27FC236}">
                <a16:creationId xmlns:a16="http://schemas.microsoft.com/office/drawing/2014/main" id="{E4B0AD9C-AC27-4D18-AB3B-A08DC4BC81CE}"/>
              </a:ext>
            </a:extLst>
          </p:cNvPr>
          <p:cNvSpPr txBox="1"/>
          <p:nvPr userDrawn="1"/>
        </p:nvSpPr>
        <p:spPr>
          <a:xfrm>
            <a:off x="-1" y="3780917"/>
            <a:ext cx="12191998" cy="646331"/>
          </a:xfrm>
          <a:prstGeom prst="rect">
            <a:avLst/>
          </a:prstGeom>
          <a:noFill/>
        </p:spPr>
        <p:txBody>
          <a:bodyPr wrap="square" rtlCol="0">
            <a:spAutoFit/>
          </a:bodyPr>
          <a:lstStyle/>
          <a:p>
            <a:pPr algn="ctr"/>
            <a:r>
              <a:rPr lang="sv-SE" sz="2000">
                <a:solidFill>
                  <a:schemeClr val="tx1"/>
                </a:solidFill>
                <a:latin typeface="+mn-lt"/>
                <a:cs typeface="Circular Std Bold" panose="020B0804020101010102" pitchFamily="34" charset="0"/>
              </a:rPr>
              <a:t>Read </a:t>
            </a:r>
            <a:r>
              <a:rPr lang="sv-SE" sz="2000" err="1">
                <a:solidFill>
                  <a:schemeClr val="tx1"/>
                </a:solidFill>
                <a:latin typeface="+mn-lt"/>
                <a:cs typeface="Circular Std Bold" panose="020B0804020101010102" pitchFamily="34" charset="0"/>
              </a:rPr>
              <a:t>more</a:t>
            </a:r>
            <a:r>
              <a:rPr lang="sv-SE" sz="2000">
                <a:solidFill>
                  <a:schemeClr val="tx1"/>
                </a:solidFill>
                <a:latin typeface="+mn-lt"/>
                <a:cs typeface="Circular Std Bold" panose="020B0804020101010102" pitchFamily="34" charset="0"/>
              </a:rPr>
              <a:t> </a:t>
            </a:r>
            <a:r>
              <a:rPr lang="sv-SE" sz="2000" err="1">
                <a:solidFill>
                  <a:schemeClr val="tx1"/>
                </a:solidFill>
                <a:latin typeface="+mn-lt"/>
                <a:cs typeface="Circular Std Bold" panose="020B0804020101010102" pitchFamily="34" charset="0"/>
              </a:rPr>
              <a:t>about</a:t>
            </a:r>
            <a:r>
              <a:rPr lang="sv-SE" sz="2000">
                <a:solidFill>
                  <a:schemeClr val="tx1"/>
                </a:solidFill>
                <a:latin typeface="+mn-lt"/>
                <a:cs typeface="Circular Std Bold" panose="020B0804020101010102" pitchFamily="34" charset="0"/>
              </a:rPr>
              <a:t> </a:t>
            </a:r>
            <a:r>
              <a:rPr lang="sv-SE" sz="2000" err="1">
                <a:solidFill>
                  <a:schemeClr val="tx1"/>
                </a:solidFill>
                <a:latin typeface="+mn-lt"/>
                <a:cs typeface="Circular Std Bold" panose="020B0804020101010102" pitchFamily="34" charset="0"/>
              </a:rPr>
              <a:t>us</a:t>
            </a:r>
            <a:r>
              <a:rPr lang="sv-SE" sz="2000">
                <a:solidFill>
                  <a:schemeClr val="tx1"/>
                </a:solidFill>
                <a:latin typeface="+mn-lt"/>
                <a:cs typeface="Circular Std Bold" panose="020B0804020101010102" pitchFamily="34" charset="0"/>
              </a:rPr>
              <a:t>: </a:t>
            </a:r>
            <a:r>
              <a:rPr lang="sv-SE" sz="2000" b="1">
                <a:solidFill>
                  <a:schemeClr val="tx1"/>
                </a:solidFill>
                <a:latin typeface="+mn-lt"/>
                <a:cs typeface="Circular Std Bold" panose="020B0804020101010102" pitchFamily="34" charset="0"/>
              </a:rPr>
              <a:t>careofsweden.com</a:t>
            </a:r>
            <a:endParaRPr lang="sv-SE" sz="2000">
              <a:solidFill>
                <a:schemeClr val="tx1"/>
              </a:solidFill>
              <a:latin typeface="+mn-lt"/>
              <a:cs typeface="Circular Std Bold" panose="020B0804020101010102" pitchFamily="34" charset="0"/>
            </a:endParaRPr>
          </a:p>
          <a:p>
            <a:pPr algn="ctr"/>
            <a:endParaRPr lang="en-GB" sz="1600">
              <a:solidFill>
                <a:schemeClr val="bg1"/>
              </a:solidFill>
              <a:latin typeface="Arial" panose="020B0604020202020204" pitchFamily="34" charset="0"/>
              <a:cs typeface="Arial" panose="020B0604020202020204" pitchFamily="34" charset="0"/>
            </a:endParaRPr>
          </a:p>
        </p:txBody>
      </p:sp>
      <p:grpSp>
        <p:nvGrpSpPr>
          <p:cNvPr id="8" name="Grupp 7">
            <a:extLst>
              <a:ext uri="{FF2B5EF4-FFF2-40B4-BE49-F238E27FC236}">
                <a16:creationId xmlns:a16="http://schemas.microsoft.com/office/drawing/2014/main" id="{977DD1A8-E6DC-B49C-FE4B-FC2715733B9F}"/>
              </a:ext>
            </a:extLst>
          </p:cNvPr>
          <p:cNvGrpSpPr/>
          <p:nvPr userDrawn="1"/>
        </p:nvGrpSpPr>
        <p:grpSpPr>
          <a:xfrm>
            <a:off x="5017164" y="4313756"/>
            <a:ext cx="2157668" cy="461211"/>
            <a:chOff x="5021878" y="4313756"/>
            <a:chExt cx="2157668" cy="461211"/>
          </a:xfrm>
        </p:grpSpPr>
        <p:pic>
          <p:nvPicPr>
            <p:cNvPr id="2" name="Bildobjekt 1">
              <a:hlinkClick r:id="rId2"/>
              <a:extLst>
                <a:ext uri="{FF2B5EF4-FFF2-40B4-BE49-F238E27FC236}">
                  <a16:creationId xmlns:a16="http://schemas.microsoft.com/office/drawing/2014/main" id="{3A96D0C9-E930-8801-7E82-E1C5FBFBA6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8336" y="4313757"/>
              <a:ext cx="461210" cy="461210"/>
            </a:xfrm>
            <a:prstGeom prst="rect">
              <a:avLst/>
            </a:prstGeom>
          </p:spPr>
        </p:pic>
        <p:pic>
          <p:nvPicPr>
            <p:cNvPr id="5" name="Bildobjekt 4">
              <a:hlinkClick r:id="rId4"/>
              <a:extLst>
                <a:ext uri="{FF2B5EF4-FFF2-40B4-BE49-F238E27FC236}">
                  <a16:creationId xmlns:a16="http://schemas.microsoft.com/office/drawing/2014/main" id="{AB6C1196-E58B-C2F9-1D25-6E8C4E9689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21878" y="4313757"/>
              <a:ext cx="461210" cy="461210"/>
            </a:xfrm>
            <a:prstGeom prst="rect">
              <a:avLst/>
            </a:prstGeom>
          </p:spPr>
        </p:pic>
        <p:pic>
          <p:nvPicPr>
            <p:cNvPr id="6" name="Bildobjekt 5">
              <a:hlinkClick r:id="rId6"/>
              <a:extLst>
                <a:ext uri="{FF2B5EF4-FFF2-40B4-BE49-F238E27FC236}">
                  <a16:creationId xmlns:a16="http://schemas.microsoft.com/office/drawing/2014/main" id="{55FC4FEF-9A7E-EED9-AFC6-FF42EFE12D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152851" y="4313757"/>
              <a:ext cx="461210" cy="461210"/>
            </a:xfrm>
            <a:prstGeom prst="rect">
              <a:avLst/>
            </a:prstGeom>
          </p:spPr>
        </p:pic>
        <p:pic>
          <p:nvPicPr>
            <p:cNvPr id="7" name="Bildobjekt 6">
              <a:hlinkClick r:id="rId8"/>
              <a:extLst>
                <a:ext uri="{FF2B5EF4-FFF2-40B4-BE49-F238E27FC236}">
                  <a16:creationId xmlns:a16="http://schemas.microsoft.com/office/drawing/2014/main" id="{7AC5E89F-7264-8DEF-E792-9A566D1FD4F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587364" y="4313756"/>
              <a:ext cx="461211" cy="461211"/>
            </a:xfrm>
            <a:prstGeom prst="rect">
              <a:avLst/>
            </a:prstGeom>
          </p:spPr>
        </p:pic>
      </p:grpSp>
    </p:spTree>
    <p:extLst>
      <p:ext uri="{BB962C8B-B14F-4D97-AF65-F5344CB8AC3E}">
        <p14:creationId xmlns:p14="http://schemas.microsoft.com/office/powerpoint/2010/main" val="1955254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sta slide - svenska ">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1BF13AE-6AC6-FE39-FA64-C2347A8776F6}"/>
              </a:ext>
            </a:extLst>
          </p:cNvPr>
          <p:cNvSpPr txBox="1"/>
          <p:nvPr userDrawn="1"/>
        </p:nvSpPr>
        <p:spPr>
          <a:xfrm>
            <a:off x="0" y="2156096"/>
            <a:ext cx="12191999" cy="1446550"/>
          </a:xfrm>
          <a:prstGeom prst="rect">
            <a:avLst/>
          </a:prstGeom>
          <a:noFill/>
        </p:spPr>
        <p:txBody>
          <a:bodyPr wrap="square" rtlCol="0">
            <a:spAutoFit/>
          </a:bodyPr>
          <a:lstStyle/>
          <a:p>
            <a:pPr algn="ctr"/>
            <a:r>
              <a:rPr lang="sv-SE" sz="8800" b="1">
                <a:solidFill>
                  <a:schemeClr val="accent2"/>
                </a:solidFill>
                <a:latin typeface="+mj-lt"/>
              </a:rPr>
              <a:t>Tack!</a:t>
            </a:r>
          </a:p>
        </p:txBody>
      </p:sp>
      <p:sp>
        <p:nvSpPr>
          <p:cNvPr id="5" name="textruta 4">
            <a:extLst>
              <a:ext uri="{FF2B5EF4-FFF2-40B4-BE49-F238E27FC236}">
                <a16:creationId xmlns:a16="http://schemas.microsoft.com/office/drawing/2014/main" id="{34A9BF0C-9CF0-DEC9-59C2-7E6FD2C5763E}"/>
              </a:ext>
            </a:extLst>
          </p:cNvPr>
          <p:cNvSpPr txBox="1"/>
          <p:nvPr userDrawn="1"/>
        </p:nvSpPr>
        <p:spPr>
          <a:xfrm>
            <a:off x="0" y="3583205"/>
            <a:ext cx="12191998" cy="646331"/>
          </a:xfrm>
          <a:prstGeom prst="rect">
            <a:avLst/>
          </a:prstGeom>
          <a:noFill/>
        </p:spPr>
        <p:txBody>
          <a:bodyPr wrap="square" rtlCol="0">
            <a:spAutoFit/>
          </a:bodyPr>
          <a:lstStyle/>
          <a:p>
            <a:pPr algn="ctr"/>
            <a:r>
              <a:rPr lang="sv-SE" sz="2000">
                <a:solidFill>
                  <a:schemeClr val="tx1"/>
                </a:solidFill>
                <a:latin typeface="+mn-lt"/>
                <a:cs typeface="Circular Std Bold" panose="020B0804020101010102" pitchFamily="34" charset="0"/>
              </a:rPr>
              <a:t>Läs mer om oss: </a:t>
            </a:r>
            <a:r>
              <a:rPr lang="sv-SE" sz="2000" b="1">
                <a:solidFill>
                  <a:schemeClr val="tx1"/>
                </a:solidFill>
                <a:latin typeface="+mn-lt"/>
                <a:cs typeface="Circular Std Bold" panose="020B0804020101010102" pitchFamily="34" charset="0"/>
              </a:rPr>
              <a:t>careofsweden.se</a:t>
            </a:r>
            <a:endParaRPr lang="sv-SE" sz="2000">
              <a:solidFill>
                <a:schemeClr val="tx1"/>
              </a:solidFill>
              <a:latin typeface="+mn-lt"/>
              <a:cs typeface="Circular Std Bold" panose="020B0804020101010102" pitchFamily="34" charset="0"/>
            </a:endParaRPr>
          </a:p>
          <a:p>
            <a:pPr algn="ctr"/>
            <a:endParaRPr lang="en-GB" sz="1600">
              <a:solidFill>
                <a:schemeClr val="bg1"/>
              </a:solidFill>
              <a:latin typeface="Arial" panose="020B0604020202020204" pitchFamily="34" charset="0"/>
              <a:cs typeface="Arial" panose="020B0604020202020204" pitchFamily="34" charset="0"/>
            </a:endParaRPr>
          </a:p>
        </p:txBody>
      </p:sp>
      <p:pic>
        <p:nvPicPr>
          <p:cNvPr id="6" name="Bildobjekt 5">
            <a:hlinkClick r:id="rId2"/>
            <a:extLst>
              <a:ext uri="{FF2B5EF4-FFF2-40B4-BE49-F238E27FC236}">
                <a16:creationId xmlns:a16="http://schemas.microsoft.com/office/drawing/2014/main" id="{BA6B29D8-556D-E6F5-8D22-1743FCD161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1566" y="4229536"/>
            <a:ext cx="461210" cy="461210"/>
          </a:xfrm>
          <a:prstGeom prst="rect">
            <a:avLst/>
          </a:prstGeom>
        </p:spPr>
      </p:pic>
      <p:pic>
        <p:nvPicPr>
          <p:cNvPr id="7" name="Bildobjekt 6">
            <a:hlinkClick r:id="rId4"/>
            <a:extLst>
              <a:ext uri="{FF2B5EF4-FFF2-40B4-BE49-F238E27FC236}">
                <a16:creationId xmlns:a16="http://schemas.microsoft.com/office/drawing/2014/main" id="{B1C8D183-C404-A395-12D7-360201C957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25108" y="4229536"/>
            <a:ext cx="461210" cy="461210"/>
          </a:xfrm>
          <a:prstGeom prst="rect">
            <a:avLst/>
          </a:prstGeom>
        </p:spPr>
      </p:pic>
      <p:pic>
        <p:nvPicPr>
          <p:cNvPr id="8" name="Bildobjekt 7">
            <a:hlinkClick r:id="rId6"/>
            <a:extLst>
              <a:ext uri="{FF2B5EF4-FFF2-40B4-BE49-F238E27FC236}">
                <a16:creationId xmlns:a16="http://schemas.microsoft.com/office/drawing/2014/main" id="{CE922A2A-01DF-DF81-2878-116D7DD032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156081" y="4229536"/>
            <a:ext cx="461210" cy="461210"/>
          </a:xfrm>
          <a:prstGeom prst="rect">
            <a:avLst/>
          </a:prstGeom>
        </p:spPr>
      </p:pic>
      <p:pic>
        <p:nvPicPr>
          <p:cNvPr id="9" name="Bildobjekt 8">
            <a:hlinkClick r:id="rId8"/>
            <a:extLst>
              <a:ext uri="{FF2B5EF4-FFF2-40B4-BE49-F238E27FC236}">
                <a16:creationId xmlns:a16="http://schemas.microsoft.com/office/drawing/2014/main" id="{89A3D27B-CD21-2BA3-8166-381F9805AD3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590594" y="4229535"/>
            <a:ext cx="461211" cy="461211"/>
          </a:xfrm>
          <a:prstGeom prst="rect">
            <a:avLst/>
          </a:prstGeom>
        </p:spPr>
      </p:pic>
    </p:spTree>
    <p:extLst>
      <p:ext uri="{BB962C8B-B14F-4D97-AF65-F5344CB8AC3E}">
        <p14:creationId xmlns:p14="http://schemas.microsoft.com/office/powerpoint/2010/main" val="203030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turbild 1">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FB1E687-6597-B411-0CFE-F75D874FE1EA}"/>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2235293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passad layout">
    <p:bg>
      <p:bgRef idx="1002">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D0ED1C-D6EE-1979-C48E-AC8AE5B44669}"/>
              </a:ext>
            </a:extLst>
          </p:cNvPr>
          <p:cNvSpPr>
            <a:spLocks noGrp="1"/>
          </p:cNvSpPr>
          <p:nvPr>
            <p:ph type="title"/>
          </p:nvPr>
        </p:nvSpPr>
        <p:spPr/>
        <p:txBody>
          <a:bodyPr/>
          <a:lstStyle/>
          <a:p>
            <a:r>
              <a:rPr lang="sv-SE"/>
              <a:t>Klicka här för att ändra mall för rubrikformat</a:t>
            </a:r>
          </a:p>
        </p:txBody>
      </p:sp>
      <p:sp>
        <p:nvSpPr>
          <p:cNvPr id="3" name="Rektangel 2">
            <a:extLst>
              <a:ext uri="{FF2B5EF4-FFF2-40B4-BE49-F238E27FC236}">
                <a16:creationId xmlns:a16="http://schemas.microsoft.com/office/drawing/2014/main" id="{FC31A30D-F1A5-C68D-4B38-A04A815A920B}"/>
              </a:ext>
            </a:extLst>
          </p:cNvPr>
          <p:cNvSpPr/>
          <p:nvPr userDrawn="1"/>
        </p:nvSpPr>
        <p:spPr>
          <a:xfrm>
            <a:off x="10587037" y="6373556"/>
            <a:ext cx="1495425"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text, clipart&#10;&#10;Automatiskt genererad beskrivning">
            <a:extLst>
              <a:ext uri="{FF2B5EF4-FFF2-40B4-BE49-F238E27FC236}">
                <a16:creationId xmlns:a16="http://schemas.microsoft.com/office/drawing/2014/main" id="{63FEDB46-ACBB-A927-318C-21C199221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609" y="6492875"/>
            <a:ext cx="1148282" cy="142362"/>
          </a:xfrm>
          <a:prstGeom prst="rect">
            <a:avLst/>
          </a:prstGeom>
        </p:spPr>
      </p:pic>
    </p:spTree>
    <p:extLst>
      <p:ext uri="{BB962C8B-B14F-4D97-AF65-F5344CB8AC3E}">
        <p14:creationId xmlns:p14="http://schemas.microsoft.com/office/powerpoint/2010/main" val="132470213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EE3F547-DA4E-49DE-B792-F9C9B714EE56}"/>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7E719C64-8C8E-422E-B3BF-547848409C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662ECB-EAA4-4E4A-ACD7-7A9AA80E8B40}"/>
              </a:ext>
            </a:extLst>
          </p:cNvPr>
          <p:cNvSpPr>
            <a:spLocks noGrp="1"/>
          </p:cNvSpPr>
          <p:nvPr>
            <p:ph type="sldNum" sz="quarter" idx="12"/>
          </p:nvPr>
        </p:nvSpPr>
        <p:spPr/>
        <p:txBody>
          <a:bodyPr/>
          <a:lstStyle/>
          <a:p>
            <a:endParaRPr lang="sv-SE"/>
          </a:p>
        </p:txBody>
      </p:sp>
    </p:spTree>
    <p:extLst>
      <p:ext uri="{BB962C8B-B14F-4D97-AF65-F5344CB8AC3E}">
        <p14:creationId xmlns:p14="http://schemas.microsoft.com/office/powerpoint/2010/main" val="295059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FD0F9AC-9BF4-AA95-1628-81A25A76B13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6096001" y="354876"/>
            <a:ext cx="6096000" cy="6610156"/>
          </a:xfrm>
          <a:prstGeom prst="rect">
            <a:avLst/>
          </a:prstGeom>
        </p:spPr>
      </p:pic>
      <p:sp>
        <p:nvSpPr>
          <p:cNvPr id="3" name="Underrubrik 2">
            <a:extLst>
              <a:ext uri="{FF2B5EF4-FFF2-40B4-BE49-F238E27FC236}">
                <a16:creationId xmlns:a16="http://schemas.microsoft.com/office/drawing/2014/main" id="{4CD37A3C-26F3-795B-F9DC-4B0C4C7D15F7}"/>
              </a:ext>
            </a:extLst>
          </p:cNvPr>
          <p:cNvSpPr>
            <a:spLocks noGrp="1"/>
          </p:cNvSpPr>
          <p:nvPr>
            <p:ph type="subTitle" idx="1" hasCustomPrompt="1"/>
          </p:nvPr>
        </p:nvSpPr>
        <p:spPr>
          <a:xfrm>
            <a:off x="289625" y="232167"/>
            <a:ext cx="5538607" cy="400110"/>
          </a:xfrm>
        </p:spPr>
        <p:txBody>
          <a:bodyPr>
            <a:normAutofit/>
          </a:bodyPr>
          <a:lstStyle>
            <a:lvl1pPr marL="0" indent="0" algn="l">
              <a:buNone/>
              <a:defRPr sz="2000" b="1" spc="300">
                <a:latin typeface="+mj-lt"/>
                <a:ea typeface="Circular Book" panose="02000503000000020003" pitchFamily="2" charset="0"/>
                <a:cs typeface="Circular Std Book" panose="020B06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PLATS FÖR TEXT </a:t>
            </a:r>
          </a:p>
        </p:txBody>
      </p:sp>
    </p:spTree>
    <p:extLst>
      <p:ext uri="{BB962C8B-B14F-4D97-AF65-F5344CB8AC3E}">
        <p14:creationId xmlns:p14="http://schemas.microsoft.com/office/powerpoint/2010/main" val="79434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turbild 2">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CC50A9-8821-CF44-8D27-027DFE7E3BEB}"/>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78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turbild 3">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128CF5B-A204-B819-D932-C049B1B55D0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6527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t bla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3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FD0F9AC-9BF4-AA95-1628-81A25A76B13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096001" y="354876"/>
            <a:ext cx="6096000" cy="6610156"/>
          </a:xfrm>
          <a:prstGeom prst="rect">
            <a:avLst/>
          </a:prstGeom>
        </p:spPr>
      </p:pic>
    </p:spTree>
    <p:extLst>
      <p:ext uri="{BB962C8B-B14F-4D97-AF65-F5344CB8AC3E}">
        <p14:creationId xmlns:p14="http://schemas.microsoft.com/office/powerpoint/2010/main" val="199046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EA6B268-1043-362E-ACB9-B8812FA8ED2C}"/>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1"/>
            <a:ext cx="12191999" cy="6858001"/>
          </a:xfrm>
          <a:prstGeom prst="rect">
            <a:avLst/>
          </a:prstGeom>
        </p:spPr>
      </p:pic>
      <p:pic>
        <p:nvPicPr>
          <p:cNvPr id="6" name="Bildobjekt 5">
            <a:extLst>
              <a:ext uri="{FF2B5EF4-FFF2-40B4-BE49-F238E27FC236}">
                <a16:creationId xmlns:a16="http://schemas.microsoft.com/office/drawing/2014/main" id="{05AEA0F4-DA13-B3DD-25D1-A2ABE4689C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31815" y="3832189"/>
            <a:ext cx="1128368" cy="746760"/>
          </a:xfrm>
          <a:prstGeom prst="rect">
            <a:avLst/>
          </a:prstGeom>
        </p:spPr>
      </p:pic>
      <p:sp>
        <p:nvSpPr>
          <p:cNvPr id="7" name="Platshållare för text 29">
            <a:extLst>
              <a:ext uri="{FF2B5EF4-FFF2-40B4-BE49-F238E27FC236}">
                <a16:creationId xmlns:a16="http://schemas.microsoft.com/office/drawing/2014/main" id="{F112EA07-D6C6-7760-7286-4E8952B5B472}"/>
              </a:ext>
            </a:extLst>
          </p:cNvPr>
          <p:cNvSpPr>
            <a:spLocks noGrp="1"/>
          </p:cNvSpPr>
          <p:nvPr>
            <p:ph type="body" sz="quarter" idx="12" hasCustomPrompt="1"/>
          </p:nvPr>
        </p:nvSpPr>
        <p:spPr>
          <a:xfrm>
            <a:off x="1784646" y="2619648"/>
            <a:ext cx="8622707" cy="1029406"/>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5400" b="1" i="0">
                <a:solidFill>
                  <a:schemeClr val="tx1"/>
                </a:solidFill>
                <a:latin typeface="+mj-lt"/>
              </a:defRPr>
            </a:lvl1pPr>
          </a:lstStyle>
          <a:p>
            <a:pPr lvl="0"/>
            <a:r>
              <a:rPr lang="sv-SE"/>
              <a:t>Plats för rubrik</a:t>
            </a:r>
          </a:p>
          <a:p>
            <a:pPr lvl="0"/>
            <a:endParaRPr lang="sv-SE"/>
          </a:p>
        </p:txBody>
      </p:sp>
      <p:sp>
        <p:nvSpPr>
          <p:cNvPr id="8" name="Underrubrik 2">
            <a:extLst>
              <a:ext uri="{FF2B5EF4-FFF2-40B4-BE49-F238E27FC236}">
                <a16:creationId xmlns:a16="http://schemas.microsoft.com/office/drawing/2014/main" id="{4F5CA828-4BB6-3FDC-8C87-8D1364172D80}"/>
              </a:ext>
            </a:extLst>
          </p:cNvPr>
          <p:cNvSpPr>
            <a:spLocks noGrp="1"/>
          </p:cNvSpPr>
          <p:nvPr>
            <p:ph type="subTitle" idx="1" hasCustomPrompt="1"/>
          </p:nvPr>
        </p:nvSpPr>
        <p:spPr>
          <a:xfrm>
            <a:off x="3104507" y="2036403"/>
            <a:ext cx="5982987" cy="400110"/>
          </a:xfrm>
        </p:spPr>
        <p:txBody>
          <a:bodyPr>
            <a:normAutofit/>
          </a:bodyPr>
          <a:lstStyle>
            <a:lvl1pPr marL="0" indent="0" algn="ctr">
              <a:buNone/>
              <a:defRPr sz="1400" spc="300">
                <a:latin typeface="+mn-lt"/>
                <a:ea typeface="Circular Book" panose="02000503000000020003" pitchFamily="2" charset="0"/>
                <a:cs typeface="Circular Std Book" panose="020B06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PLATS FÖR TEXT </a:t>
            </a:r>
          </a:p>
        </p:txBody>
      </p:sp>
    </p:spTree>
    <p:extLst>
      <p:ext uri="{BB962C8B-B14F-4D97-AF65-F5344CB8AC3E}">
        <p14:creationId xmlns:p14="http://schemas.microsoft.com/office/powerpoint/2010/main" val="365276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D108C77-D911-4244-AA87-5B88C18C8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a:t>
            </a:r>
            <a:br>
              <a:rPr lang="sv-SE"/>
            </a:br>
            <a:r>
              <a:rPr lang="sv-SE"/>
              <a:t>mall för rubrikformat</a:t>
            </a:r>
          </a:p>
        </p:txBody>
      </p:sp>
      <p:sp>
        <p:nvSpPr>
          <p:cNvPr id="3" name="Platshållare för text 2">
            <a:extLst>
              <a:ext uri="{FF2B5EF4-FFF2-40B4-BE49-F238E27FC236}">
                <a16:creationId xmlns:a16="http://schemas.microsoft.com/office/drawing/2014/main" id="{CB636453-4673-40A0-8FAA-56284404ACF0}"/>
              </a:ext>
            </a:extLst>
          </p:cNvPr>
          <p:cNvSpPr>
            <a:spLocks noGrp="1"/>
          </p:cNvSpPr>
          <p:nvPr>
            <p:ph type="body" idx="1"/>
          </p:nvPr>
        </p:nvSpPr>
        <p:spPr>
          <a:xfrm>
            <a:off x="838200" y="1825625"/>
            <a:ext cx="10515600" cy="301107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FC2A4B0-5B91-41E3-BFB2-A88E9857114E}"/>
              </a:ext>
            </a:extLst>
          </p:cNvPr>
          <p:cNvSpPr/>
          <p:nvPr userDrawn="1"/>
        </p:nvSpPr>
        <p:spPr>
          <a:xfrm>
            <a:off x="10764729" y="6492875"/>
            <a:ext cx="1178141" cy="180641"/>
          </a:xfrm>
          <a:prstGeom prst="rect">
            <a:avLst/>
          </a:prstGeom>
          <a:blipFill>
            <a:blip r:embed="rId44" cstate="screen">
              <a:extLst>
                <a:ext uri="{28A0092B-C50C-407E-A947-70E740481C1C}">
                  <a14:useLocalDpi xmlns:a14="http://schemas.microsoft.com/office/drawing/2010/main"/>
                </a:ext>
              </a:extLst>
            </a:blip>
            <a:stretch>
              <a:fillRect l="14"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24756317"/>
      </p:ext>
    </p:extLst>
  </p:cSld>
  <p:clrMap bg1="lt1" tx1="dk1" bg2="lt2" tx2="dk2" accent1="accent1" accent2="accent2" accent3="accent3" accent4="accent4" accent5="accent5" accent6="accent6" hlink="hlink" folHlink="folHlink"/>
  <p:sldLayoutIdLst>
    <p:sldLayoutId id="2147483834" r:id="rId1"/>
    <p:sldLayoutId id="2147483706" r:id="rId2"/>
    <p:sldLayoutId id="2147483836" r:id="rId3"/>
    <p:sldLayoutId id="2147483837" r:id="rId4"/>
    <p:sldLayoutId id="2147483838" r:id="rId5"/>
    <p:sldLayoutId id="2147483839" r:id="rId6"/>
    <p:sldLayoutId id="2147483731" r:id="rId7"/>
    <p:sldLayoutId id="2147483840" r:id="rId8"/>
    <p:sldLayoutId id="2147483841" r:id="rId9"/>
    <p:sldLayoutId id="2147483712" r:id="rId10"/>
    <p:sldLayoutId id="2147483726" r:id="rId11"/>
    <p:sldLayoutId id="2147483663" r:id="rId12"/>
    <p:sldLayoutId id="2147483694" r:id="rId13"/>
    <p:sldLayoutId id="2147483833" r:id="rId14"/>
    <p:sldLayoutId id="2147483798" r:id="rId15"/>
    <p:sldLayoutId id="2147483719" r:id="rId16"/>
    <p:sldLayoutId id="2147483696" r:id="rId17"/>
    <p:sldLayoutId id="2147483697" r:id="rId18"/>
    <p:sldLayoutId id="2147483698" r:id="rId19"/>
    <p:sldLayoutId id="2147483699" r:id="rId20"/>
    <p:sldLayoutId id="2147483689" r:id="rId21"/>
    <p:sldLayoutId id="2147483727" r:id="rId22"/>
    <p:sldLayoutId id="2147483728" r:id="rId23"/>
    <p:sldLayoutId id="2147483690" r:id="rId24"/>
    <p:sldLayoutId id="2147483702" r:id="rId25"/>
    <p:sldLayoutId id="2147483664" r:id="rId26"/>
    <p:sldLayoutId id="2147483666" r:id="rId27"/>
    <p:sldLayoutId id="2147483671" r:id="rId28"/>
    <p:sldLayoutId id="2147483679" r:id="rId29"/>
    <p:sldLayoutId id="2147483821" r:id="rId30"/>
    <p:sldLayoutId id="2147483842" r:id="rId31"/>
    <p:sldLayoutId id="2147483742" r:id="rId32"/>
    <p:sldLayoutId id="2147483744" r:id="rId33"/>
    <p:sldLayoutId id="2147483781" r:id="rId34"/>
    <p:sldLayoutId id="2147483783" r:id="rId35"/>
    <p:sldLayoutId id="2147483784" r:id="rId36"/>
    <p:sldLayoutId id="2147483790" r:id="rId37"/>
    <p:sldLayoutId id="2147483691" r:id="rId38"/>
    <p:sldLayoutId id="2147483835" r:id="rId39"/>
    <p:sldLayoutId id="2147483794" r:id="rId40"/>
    <p:sldLayoutId id="2147483843" r:id="rId41"/>
    <p:sldLayoutId id="2147483844" r:id="rId42"/>
  </p:sldLayoutIdLst>
  <p:hf sldNum="0" hdr="0" dt="0"/>
  <p:txStyles>
    <p:titleStyle>
      <a:lvl1pPr algn="l" defTabSz="914400" rtl="0" eaLnBrk="1" latinLnBrk="0" hangingPunct="1">
        <a:lnSpc>
          <a:spcPct val="90000"/>
        </a:lnSpc>
        <a:spcBef>
          <a:spcPct val="0"/>
        </a:spcBef>
        <a:buNone/>
        <a:defRPr sz="5400" b="1" kern="1200">
          <a:solidFill>
            <a:schemeClr val="tx1"/>
          </a:solidFill>
          <a:latin typeface="+mj-lt"/>
          <a:ea typeface="+mj-ea"/>
          <a:cs typeface="Circular Std Bold" panose="020B0804020101010102"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47.gif"/><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microsoft.com/office/2018/10/relationships/comments" Target="../comments/modernComment_C2B_7D41BB99.xm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hyperlink" Target="https://pubmed.ncbi.nlm.nih.gov/15082426/#:~:text=The%20total%20cost%20in%20the,future%20as%20the%20population%20ages." TargetMode="External"/><Relationship Id="rId5" Type="http://schemas.openxmlformats.org/officeDocument/2006/relationships/hyperlink" Target="https://www.socialstyrelsen.se/globalassets/sharepoint-dokument/artikelkatalog/oppna-jamforelser/2018-1-4-bilaga-2-varddagskostnader-undvikbara-trycksar.pdf" TargetMode="Externa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17.png"/><Relationship Id="rId4" Type="http://schemas.openxmlformats.org/officeDocument/2006/relationships/image" Target="../media/image44.png"/><Relationship Id="rId9" Type="http://schemas.openxmlformats.org/officeDocument/2006/relationships/image" Target="../media/image4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51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ihandsfigur: Form 26">
            <a:extLst>
              <a:ext uri="{FF2B5EF4-FFF2-40B4-BE49-F238E27FC236}">
                <a16:creationId xmlns:a16="http://schemas.microsoft.com/office/drawing/2014/main" id="{B40AFC10-5EB2-B51A-A3A3-3D29BA668357}"/>
              </a:ext>
            </a:extLst>
          </p:cNvPr>
          <p:cNvSpPr/>
          <p:nvPr/>
        </p:nvSpPr>
        <p:spPr>
          <a:xfrm>
            <a:off x="8535714" y="1049185"/>
            <a:ext cx="3656286" cy="4104336"/>
          </a:xfrm>
          <a:custGeom>
            <a:avLst/>
            <a:gdLst>
              <a:gd name="connsiteX0" fmla="*/ 2443028 w 4352670"/>
              <a:gd name="connsiteY0" fmla="*/ 0 h 4886056"/>
              <a:gd name="connsiteX1" fmla="*/ 4328187 w 4352670"/>
              <a:gd name="connsiteY1" fmla="*/ 889036 h 4886056"/>
              <a:gd name="connsiteX2" fmla="*/ 4352670 w 4352670"/>
              <a:gd name="connsiteY2" fmla="*/ 921776 h 4886056"/>
              <a:gd name="connsiteX3" fmla="*/ 4352670 w 4352670"/>
              <a:gd name="connsiteY3" fmla="*/ 3964280 h 4886056"/>
              <a:gd name="connsiteX4" fmla="*/ 4328187 w 4352670"/>
              <a:gd name="connsiteY4" fmla="*/ 3997021 h 4886056"/>
              <a:gd name="connsiteX5" fmla="*/ 2443028 w 4352670"/>
              <a:gd name="connsiteY5" fmla="*/ 4886056 h 4886056"/>
              <a:gd name="connsiteX6" fmla="*/ 0 w 4352670"/>
              <a:gd name="connsiteY6" fmla="*/ 2443028 h 4886056"/>
              <a:gd name="connsiteX7" fmla="*/ 2443028 w 4352670"/>
              <a:gd name="connsiteY7" fmla="*/ 0 h 488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2670" h="4886056">
                <a:moveTo>
                  <a:pt x="2443028" y="0"/>
                </a:moveTo>
                <a:cubicBezTo>
                  <a:pt x="3201980" y="0"/>
                  <a:pt x="3880100" y="346079"/>
                  <a:pt x="4328187" y="889036"/>
                </a:cubicBezTo>
                <a:lnTo>
                  <a:pt x="4352670" y="921776"/>
                </a:lnTo>
                <a:lnTo>
                  <a:pt x="4352670" y="3964280"/>
                </a:lnTo>
                <a:lnTo>
                  <a:pt x="4328187" y="3997021"/>
                </a:lnTo>
                <a:cubicBezTo>
                  <a:pt x="3880100" y="4539977"/>
                  <a:pt x="3201980" y="4886056"/>
                  <a:pt x="2443028" y="4886056"/>
                </a:cubicBezTo>
                <a:cubicBezTo>
                  <a:pt x="1093781" y="4886056"/>
                  <a:pt x="0" y="3792275"/>
                  <a:pt x="0" y="2443028"/>
                </a:cubicBezTo>
                <a:cubicBezTo>
                  <a:pt x="0" y="1093781"/>
                  <a:pt x="1093781" y="0"/>
                  <a:pt x="2443028" y="0"/>
                </a:cubicBez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6" name="textruta 15">
            <a:extLst>
              <a:ext uri="{FF2B5EF4-FFF2-40B4-BE49-F238E27FC236}">
                <a16:creationId xmlns:a16="http://schemas.microsoft.com/office/drawing/2014/main" id="{2FDD08EA-B0A8-4C55-8994-7A3CF70A1E71}"/>
              </a:ext>
            </a:extLst>
          </p:cNvPr>
          <p:cNvSpPr txBox="1"/>
          <p:nvPr/>
        </p:nvSpPr>
        <p:spPr>
          <a:xfrm>
            <a:off x="791398" y="2902910"/>
            <a:ext cx="6989628" cy="1200329"/>
          </a:xfrm>
          <a:prstGeom prst="rect">
            <a:avLst/>
          </a:prstGeom>
          <a:noFill/>
        </p:spPr>
        <p:txBody>
          <a:bodyPr wrap="square">
            <a:spAutoFit/>
          </a:bodyPr>
          <a:lstStyle/>
          <a:p>
            <a:r>
              <a:rPr lang="en-AU" dirty="0">
                <a:cs typeface="Arial"/>
              </a:rPr>
              <a:t>In a laboratory study performed at the University of Southampton, the Pulsating mode was compared with the traditional Alternating mode and the Constant low pressure mode.</a:t>
            </a:r>
          </a:p>
          <a:p>
            <a:endParaRPr lang="en-AU" dirty="0">
              <a:latin typeface="Arial"/>
              <a:cs typeface="Arial"/>
            </a:endParaRPr>
          </a:p>
        </p:txBody>
      </p:sp>
      <p:sp>
        <p:nvSpPr>
          <p:cNvPr id="19" name="Rektangel 18">
            <a:extLst>
              <a:ext uri="{FF2B5EF4-FFF2-40B4-BE49-F238E27FC236}">
                <a16:creationId xmlns:a16="http://schemas.microsoft.com/office/drawing/2014/main" id="{119ED87F-DF1C-4703-8D43-04CF4F0C25A7}"/>
              </a:ext>
            </a:extLst>
          </p:cNvPr>
          <p:cNvSpPr/>
          <p:nvPr/>
        </p:nvSpPr>
        <p:spPr>
          <a:xfrm>
            <a:off x="0" y="-16003"/>
            <a:ext cx="4864100" cy="107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En bild som visar text&#10;&#10;Automatiskt genererad beskrivning">
            <a:extLst>
              <a:ext uri="{FF2B5EF4-FFF2-40B4-BE49-F238E27FC236}">
                <a16:creationId xmlns:a16="http://schemas.microsoft.com/office/drawing/2014/main" id="{0D94E1C3-748E-4E11-8553-FAB7C0E735C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303324" y="2680131"/>
            <a:ext cx="2406764" cy="838642"/>
          </a:xfrm>
          <a:prstGeom prst="rect">
            <a:avLst/>
          </a:prstGeom>
        </p:spPr>
      </p:pic>
      <p:sp>
        <p:nvSpPr>
          <p:cNvPr id="25" name="Rubrik 1">
            <a:extLst>
              <a:ext uri="{FF2B5EF4-FFF2-40B4-BE49-F238E27FC236}">
                <a16:creationId xmlns:a16="http://schemas.microsoft.com/office/drawing/2014/main" id="{C2AEB734-C428-7AAA-78A4-1F909F837D67}"/>
              </a:ext>
            </a:extLst>
          </p:cNvPr>
          <p:cNvSpPr txBox="1">
            <a:spLocks/>
          </p:cNvSpPr>
          <p:nvPr/>
        </p:nvSpPr>
        <p:spPr>
          <a:xfrm>
            <a:off x="809327" y="1623963"/>
            <a:ext cx="5062083" cy="923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Circular Std Book" panose="020B0604020101020102" pitchFamily="34" charset="0"/>
              </a:defRPr>
            </a:lvl1pPr>
          </a:lstStyle>
          <a:p>
            <a:pPr>
              <a:lnSpc>
                <a:spcPct val="100000"/>
              </a:lnSpc>
            </a:pPr>
            <a:r>
              <a:rPr lang="en-AU" sz="3600">
                <a:latin typeface="Times" pitchFamily="2" charset="0"/>
              </a:rPr>
              <a:t>Proven effect from </a:t>
            </a:r>
          </a:p>
          <a:p>
            <a:pPr>
              <a:lnSpc>
                <a:spcPct val="100000"/>
              </a:lnSpc>
            </a:pPr>
            <a:r>
              <a:rPr lang="en-AU" sz="3600">
                <a:latin typeface="Times" pitchFamily="2" charset="0"/>
              </a:rPr>
              <a:t>a laboratory study</a:t>
            </a:r>
          </a:p>
        </p:txBody>
      </p:sp>
      <p:grpSp>
        <p:nvGrpSpPr>
          <p:cNvPr id="3" name="Grupp 2">
            <a:extLst>
              <a:ext uri="{FF2B5EF4-FFF2-40B4-BE49-F238E27FC236}">
                <a16:creationId xmlns:a16="http://schemas.microsoft.com/office/drawing/2014/main" id="{B8C98FB0-D692-4C2F-A659-36F2EDC23566}"/>
              </a:ext>
            </a:extLst>
          </p:cNvPr>
          <p:cNvGrpSpPr/>
          <p:nvPr/>
        </p:nvGrpSpPr>
        <p:grpSpPr>
          <a:xfrm>
            <a:off x="890076" y="3998977"/>
            <a:ext cx="6031256" cy="1302921"/>
            <a:chOff x="890076" y="4324440"/>
            <a:chExt cx="6031256" cy="1302921"/>
          </a:xfrm>
        </p:grpSpPr>
        <p:sp>
          <p:nvSpPr>
            <p:cNvPr id="18" name="textruta 17">
              <a:extLst>
                <a:ext uri="{FF2B5EF4-FFF2-40B4-BE49-F238E27FC236}">
                  <a16:creationId xmlns:a16="http://schemas.microsoft.com/office/drawing/2014/main" id="{F5867B67-B98C-4D24-860A-CB3BD1FEB2EB}"/>
                </a:ext>
              </a:extLst>
            </p:cNvPr>
            <p:cNvSpPr txBox="1"/>
            <p:nvPr/>
          </p:nvSpPr>
          <p:spPr>
            <a:xfrm>
              <a:off x="1234160" y="4324440"/>
              <a:ext cx="5687172" cy="1302921"/>
            </a:xfrm>
            <a:prstGeom prst="rect">
              <a:avLst/>
            </a:prstGeom>
            <a:noFill/>
          </p:spPr>
          <p:txBody>
            <a:bodyPr wrap="square">
              <a:spAutoFit/>
            </a:bodyPr>
            <a:lstStyle/>
            <a:p>
              <a:pPr fontAlgn="base">
                <a:spcAft>
                  <a:spcPts val="800"/>
                </a:spcAft>
              </a:pPr>
              <a:r>
                <a:rPr lang="en-US" sz="1800">
                  <a:latin typeface="Arial" panose="020B0604020202020204" pitchFamily="34" charset="0"/>
                  <a:cs typeface="Arial" panose="020B0604020202020204" pitchFamily="34" charset="0"/>
                </a:rPr>
                <a:t>The study </a:t>
              </a:r>
              <a:r>
                <a:rPr lang="en-US" sz="1800">
                  <a:latin typeface="Arial"/>
                  <a:cs typeface="Arial"/>
                </a:rPr>
                <a:t>showed that the most effective way to maintain good blood flow in tissues was the pulsating </a:t>
              </a:r>
              <a:r>
                <a:rPr lang="sv-SE" sz="1800">
                  <a:latin typeface="Arial"/>
                  <a:cs typeface="Arial"/>
                </a:rPr>
                <a:t>mode.</a:t>
              </a:r>
              <a:endParaRPr lang="en-GB" sz="1800">
                <a:latin typeface="Arial" panose="020B0604020202020204" pitchFamily="34" charset="0"/>
                <a:cs typeface="Arial" panose="020B0604020202020204" pitchFamily="34" charset="0"/>
              </a:endParaRPr>
            </a:p>
            <a:p>
              <a:pPr fontAlgn="base">
                <a:spcAft>
                  <a:spcPts val="800"/>
                </a:spcAft>
              </a:pPr>
              <a:endParaRPr lang="en-GB" sz="1800">
                <a:cs typeface="Arial" panose="020B0604020202020204" pitchFamily="34" charset="0"/>
              </a:endParaRPr>
            </a:p>
          </p:txBody>
        </p:sp>
        <p:pic>
          <p:nvPicPr>
            <p:cNvPr id="28" name="Bildobjekt 27">
              <a:extLst>
                <a:ext uri="{FF2B5EF4-FFF2-40B4-BE49-F238E27FC236}">
                  <a16:creationId xmlns:a16="http://schemas.microsoft.com/office/drawing/2014/main" id="{E1AFA086-4D66-A861-8154-18421CA0BE72}"/>
                </a:ext>
              </a:extLst>
            </p:cNvPr>
            <p:cNvPicPr>
              <a:picLocks noChangeAspect="1"/>
            </p:cNvPicPr>
            <p:nvPr/>
          </p:nvPicPr>
          <p:blipFill>
            <a:blip r:embed="rId4" cstate="email">
              <a:alphaModFix amt="72000"/>
              <a:extLst>
                <a:ext uri="{28A0092B-C50C-407E-A947-70E740481C1C}">
                  <a14:useLocalDpi xmlns:a14="http://schemas.microsoft.com/office/drawing/2010/main" val="0"/>
                </a:ext>
              </a:extLst>
            </a:blip>
            <a:stretch>
              <a:fillRect/>
            </a:stretch>
          </p:blipFill>
          <p:spPr>
            <a:xfrm>
              <a:off x="890076" y="4405923"/>
              <a:ext cx="254233" cy="199919"/>
            </a:xfrm>
            <a:prstGeom prst="rect">
              <a:avLst/>
            </a:prstGeom>
          </p:spPr>
        </p:pic>
      </p:grpSp>
      <p:sp>
        <p:nvSpPr>
          <p:cNvPr id="2" name="textruta 1">
            <a:extLst>
              <a:ext uri="{FF2B5EF4-FFF2-40B4-BE49-F238E27FC236}">
                <a16:creationId xmlns:a16="http://schemas.microsoft.com/office/drawing/2014/main" id="{73AB964D-D537-383B-BE88-0B7AB8278877}"/>
              </a:ext>
            </a:extLst>
          </p:cNvPr>
          <p:cNvSpPr txBox="1"/>
          <p:nvPr/>
        </p:nvSpPr>
        <p:spPr>
          <a:xfrm>
            <a:off x="680552" y="6206480"/>
            <a:ext cx="91165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u="none" strike="noStrike" baseline="0"/>
              <a:t>Worsley P, Dr </a:t>
            </a:r>
            <a:r>
              <a:rPr lang="en-US" sz="900" b="0" i="1" u="none" strike="noStrike" baseline="0" err="1"/>
              <a:t>Bostan</a:t>
            </a:r>
            <a:r>
              <a:rPr lang="en-US" sz="900" b="0" i="1" u="none" strike="noStrike" baseline="0"/>
              <a:t> L., Bader D. Investigation of the biomechanical and physiological responses to prolonged lying postures during three mattress modes. Report from University of Southampton, 2018. </a:t>
            </a:r>
            <a:endParaRPr lang="en-US" sz="900" i="1" noProof="0">
              <a:ea typeface="Calibri"/>
              <a:cs typeface="Calibri"/>
            </a:endParaRPr>
          </a:p>
        </p:txBody>
      </p:sp>
      <p:pic>
        <p:nvPicPr>
          <p:cNvPr id="4" name="Bildobjekt 3">
            <a:extLst>
              <a:ext uri="{FF2B5EF4-FFF2-40B4-BE49-F238E27FC236}">
                <a16:creationId xmlns:a16="http://schemas.microsoft.com/office/drawing/2014/main" id="{05F6D41F-AB47-C696-FC11-03578FE756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28239" y="183845"/>
            <a:ext cx="604880" cy="581592"/>
          </a:xfrm>
          <a:prstGeom prst="rect">
            <a:avLst/>
          </a:prstGeom>
        </p:spPr>
      </p:pic>
      <p:sp>
        <p:nvSpPr>
          <p:cNvPr id="7" name="Platshållare för text 1">
            <a:extLst>
              <a:ext uri="{FF2B5EF4-FFF2-40B4-BE49-F238E27FC236}">
                <a16:creationId xmlns:a16="http://schemas.microsoft.com/office/drawing/2014/main" id="{D05F4BDF-DA0A-A8FE-051E-1761DD7A4460}"/>
              </a:ext>
            </a:extLst>
          </p:cNvPr>
          <p:cNvSpPr txBox="1">
            <a:spLocks/>
          </p:cNvSpPr>
          <p:nvPr/>
        </p:nvSpPr>
        <p:spPr>
          <a:xfrm>
            <a:off x="542855" y="261228"/>
            <a:ext cx="4634055"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spc="300" dirty="0">
                <a:latin typeface="+mj-lt"/>
                <a:cs typeface="Arial"/>
              </a:rPr>
              <a:t>THE PULSATING MODE</a:t>
            </a:r>
            <a:endParaRPr lang="sv-SE" b="1" spc="300" dirty="0">
              <a:latin typeface="+mj-lt"/>
            </a:endParaRPr>
          </a:p>
        </p:txBody>
      </p:sp>
    </p:spTree>
    <p:extLst>
      <p:ext uri="{BB962C8B-B14F-4D97-AF65-F5344CB8AC3E}">
        <p14:creationId xmlns:p14="http://schemas.microsoft.com/office/powerpoint/2010/main" val="2669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19ED87F-DF1C-4703-8D43-04CF4F0C25A7}"/>
              </a:ext>
            </a:extLst>
          </p:cNvPr>
          <p:cNvSpPr/>
          <p:nvPr/>
        </p:nvSpPr>
        <p:spPr>
          <a:xfrm>
            <a:off x="0" y="-16003"/>
            <a:ext cx="4864100" cy="107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Frihandsfigur: Form 3">
            <a:extLst>
              <a:ext uri="{FF2B5EF4-FFF2-40B4-BE49-F238E27FC236}">
                <a16:creationId xmlns:a16="http://schemas.microsoft.com/office/drawing/2014/main" id="{4A9D35BD-5662-B8EA-49E5-D0317D253B18}"/>
              </a:ext>
            </a:extLst>
          </p:cNvPr>
          <p:cNvSpPr/>
          <p:nvPr/>
        </p:nvSpPr>
        <p:spPr>
          <a:xfrm>
            <a:off x="8535714" y="1049185"/>
            <a:ext cx="3656286" cy="4104336"/>
          </a:xfrm>
          <a:custGeom>
            <a:avLst/>
            <a:gdLst>
              <a:gd name="connsiteX0" fmla="*/ 2443028 w 4352670"/>
              <a:gd name="connsiteY0" fmla="*/ 0 h 4886056"/>
              <a:gd name="connsiteX1" fmla="*/ 4328187 w 4352670"/>
              <a:gd name="connsiteY1" fmla="*/ 889036 h 4886056"/>
              <a:gd name="connsiteX2" fmla="*/ 4352670 w 4352670"/>
              <a:gd name="connsiteY2" fmla="*/ 921776 h 4886056"/>
              <a:gd name="connsiteX3" fmla="*/ 4352670 w 4352670"/>
              <a:gd name="connsiteY3" fmla="*/ 3964280 h 4886056"/>
              <a:gd name="connsiteX4" fmla="*/ 4328187 w 4352670"/>
              <a:gd name="connsiteY4" fmla="*/ 3997021 h 4886056"/>
              <a:gd name="connsiteX5" fmla="*/ 2443028 w 4352670"/>
              <a:gd name="connsiteY5" fmla="*/ 4886056 h 4886056"/>
              <a:gd name="connsiteX6" fmla="*/ 0 w 4352670"/>
              <a:gd name="connsiteY6" fmla="*/ 2443028 h 4886056"/>
              <a:gd name="connsiteX7" fmla="*/ 2443028 w 4352670"/>
              <a:gd name="connsiteY7" fmla="*/ 0 h 488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2670" h="4886056">
                <a:moveTo>
                  <a:pt x="2443028" y="0"/>
                </a:moveTo>
                <a:cubicBezTo>
                  <a:pt x="3201980" y="0"/>
                  <a:pt x="3880100" y="346079"/>
                  <a:pt x="4328187" y="889036"/>
                </a:cubicBezTo>
                <a:lnTo>
                  <a:pt x="4352670" y="921776"/>
                </a:lnTo>
                <a:lnTo>
                  <a:pt x="4352670" y="3964280"/>
                </a:lnTo>
                <a:lnTo>
                  <a:pt x="4328187" y="3997021"/>
                </a:lnTo>
                <a:cubicBezTo>
                  <a:pt x="3880100" y="4539977"/>
                  <a:pt x="3201980" y="4886056"/>
                  <a:pt x="2443028" y="4886056"/>
                </a:cubicBezTo>
                <a:cubicBezTo>
                  <a:pt x="1093781" y="4886056"/>
                  <a:pt x="0" y="3792275"/>
                  <a:pt x="0" y="2443028"/>
                </a:cubicBezTo>
                <a:cubicBezTo>
                  <a:pt x="0" y="1093781"/>
                  <a:pt x="1093781" y="0"/>
                  <a:pt x="2443028" y="0"/>
                </a:cubicBez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chemeClr val="tx1"/>
              </a:solidFill>
            </a:endParaRPr>
          </a:p>
        </p:txBody>
      </p:sp>
      <p:pic>
        <p:nvPicPr>
          <p:cNvPr id="5" name="Bildobjekt 4">
            <a:extLst>
              <a:ext uri="{FF2B5EF4-FFF2-40B4-BE49-F238E27FC236}">
                <a16:creationId xmlns:a16="http://schemas.microsoft.com/office/drawing/2014/main" id="{9A9DDA68-AA24-52A0-B21A-5BE6E2BAB74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487976" y="1983826"/>
            <a:ext cx="2431000" cy="2036611"/>
          </a:xfrm>
          <a:prstGeom prst="rect">
            <a:avLst/>
          </a:prstGeom>
        </p:spPr>
      </p:pic>
      <p:sp>
        <p:nvSpPr>
          <p:cNvPr id="8" name="Rubrik 1">
            <a:extLst>
              <a:ext uri="{FF2B5EF4-FFF2-40B4-BE49-F238E27FC236}">
                <a16:creationId xmlns:a16="http://schemas.microsoft.com/office/drawing/2014/main" id="{ABAF2765-29DC-00C8-EE26-153472CBE924}"/>
              </a:ext>
            </a:extLst>
          </p:cNvPr>
          <p:cNvSpPr txBox="1">
            <a:spLocks/>
          </p:cNvSpPr>
          <p:nvPr/>
        </p:nvSpPr>
        <p:spPr>
          <a:xfrm>
            <a:off x="783566" y="1384375"/>
            <a:ext cx="6518248" cy="1125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Circular Std Book" panose="020B0604020101020102" pitchFamily="34" charset="0"/>
              </a:defRPr>
            </a:lvl1pPr>
          </a:lstStyle>
          <a:p>
            <a:pPr>
              <a:lnSpc>
                <a:spcPts val="4760"/>
              </a:lnSpc>
            </a:pPr>
            <a:r>
              <a:rPr lang="en-AU" sz="3600" dirty="0">
                <a:latin typeface="Times" pitchFamily="2" charset="0"/>
              </a:rPr>
              <a:t>Clinically proven effects when using the Pulsating mode</a:t>
            </a:r>
          </a:p>
        </p:txBody>
      </p:sp>
      <p:grpSp>
        <p:nvGrpSpPr>
          <p:cNvPr id="9" name="Grupp 8">
            <a:extLst>
              <a:ext uri="{FF2B5EF4-FFF2-40B4-BE49-F238E27FC236}">
                <a16:creationId xmlns:a16="http://schemas.microsoft.com/office/drawing/2014/main" id="{AF3FCD27-4B9C-BA1F-97D0-49453525612D}"/>
              </a:ext>
            </a:extLst>
          </p:cNvPr>
          <p:cNvGrpSpPr/>
          <p:nvPr/>
        </p:nvGrpSpPr>
        <p:grpSpPr>
          <a:xfrm>
            <a:off x="957232" y="2920735"/>
            <a:ext cx="5413033" cy="646331"/>
            <a:chOff x="981246" y="4059914"/>
            <a:chExt cx="5413033" cy="646331"/>
          </a:xfrm>
        </p:grpSpPr>
        <p:pic>
          <p:nvPicPr>
            <p:cNvPr id="10" name="Bildobjekt 9">
              <a:extLst>
                <a:ext uri="{FF2B5EF4-FFF2-40B4-BE49-F238E27FC236}">
                  <a16:creationId xmlns:a16="http://schemas.microsoft.com/office/drawing/2014/main" id="{E338D485-6E17-0788-62F5-57D80785A732}"/>
                </a:ext>
              </a:extLst>
            </p:cNvPr>
            <p:cNvPicPr>
              <a:picLocks noChangeAspect="1"/>
            </p:cNvPicPr>
            <p:nvPr/>
          </p:nvPicPr>
          <p:blipFill>
            <a:blip r:embed="rId4" cstate="email">
              <a:alphaModFix amt="72000"/>
              <a:extLst>
                <a:ext uri="{28A0092B-C50C-407E-A947-70E740481C1C}">
                  <a14:useLocalDpi xmlns:a14="http://schemas.microsoft.com/office/drawing/2010/main" val="0"/>
                </a:ext>
              </a:extLst>
            </a:blip>
            <a:stretch>
              <a:fillRect/>
            </a:stretch>
          </p:blipFill>
          <p:spPr>
            <a:xfrm>
              <a:off x="981246" y="4143552"/>
              <a:ext cx="254233" cy="199919"/>
            </a:xfrm>
            <a:prstGeom prst="rect">
              <a:avLst/>
            </a:prstGeom>
          </p:spPr>
        </p:pic>
        <p:sp>
          <p:nvSpPr>
            <p:cNvPr id="11" name="textruta 10">
              <a:extLst>
                <a:ext uri="{FF2B5EF4-FFF2-40B4-BE49-F238E27FC236}">
                  <a16:creationId xmlns:a16="http://schemas.microsoft.com/office/drawing/2014/main" id="{8CBD35B8-E475-F8FB-91EF-858C878AB1D9}"/>
                </a:ext>
              </a:extLst>
            </p:cNvPr>
            <p:cNvSpPr txBox="1"/>
            <p:nvPr/>
          </p:nvSpPr>
          <p:spPr>
            <a:xfrm>
              <a:off x="1298585" y="4059914"/>
              <a:ext cx="5095694" cy="646331"/>
            </a:xfrm>
            <a:prstGeom prst="rect">
              <a:avLst/>
            </a:prstGeom>
            <a:noFill/>
          </p:spPr>
          <p:txBody>
            <a:bodyPr wrap="square">
              <a:spAutoFit/>
            </a:bodyPr>
            <a:lstStyle/>
            <a:p>
              <a:r>
                <a:rPr lang="en-AU" sz="1800" dirty="0">
                  <a:latin typeface="Arial" panose="020B0604020202020204" pitchFamily="34" charset="0"/>
                  <a:cs typeface="Arial" panose="020B0604020202020204" pitchFamily="34" charset="0"/>
                </a:rPr>
                <a:t>After </a:t>
              </a:r>
              <a:r>
                <a:rPr lang="en-AU" sz="1800" b="1" dirty="0">
                  <a:solidFill>
                    <a:schemeClr val="accent2"/>
                  </a:solidFill>
                  <a:latin typeface="Arial" panose="020B0604020202020204" pitchFamily="34" charset="0"/>
                  <a:cs typeface="Arial" panose="020B0604020202020204" pitchFamily="34" charset="0"/>
                </a:rPr>
                <a:t>30 days </a:t>
              </a:r>
              <a:r>
                <a:rPr lang="en-AU" sz="1800" dirty="0">
                  <a:latin typeface="Arial" panose="020B0604020202020204" pitchFamily="34" charset="0"/>
                  <a:cs typeface="Arial" panose="020B0604020202020204" pitchFamily="34" charset="0"/>
                </a:rPr>
                <a:t>it was able to show healing of existing pressure injuries (category III and IV).</a:t>
              </a:r>
            </a:p>
          </p:txBody>
        </p:sp>
      </p:grpSp>
      <p:sp>
        <p:nvSpPr>
          <p:cNvPr id="12" name="textruta 11">
            <a:extLst>
              <a:ext uri="{FF2B5EF4-FFF2-40B4-BE49-F238E27FC236}">
                <a16:creationId xmlns:a16="http://schemas.microsoft.com/office/drawing/2014/main" id="{4FFCF204-3366-DE69-1016-5B1804504C26}"/>
              </a:ext>
            </a:extLst>
          </p:cNvPr>
          <p:cNvSpPr txBox="1"/>
          <p:nvPr/>
        </p:nvSpPr>
        <p:spPr>
          <a:xfrm>
            <a:off x="937202" y="5780441"/>
            <a:ext cx="7320848" cy="646331"/>
          </a:xfrm>
          <a:prstGeom prst="rect">
            <a:avLst/>
          </a:prstGeom>
          <a:noFill/>
        </p:spPr>
        <p:txBody>
          <a:bodyPr wrap="square">
            <a:spAutoFit/>
          </a:bodyPr>
          <a:lstStyle/>
          <a:p>
            <a:r>
              <a:rPr lang="en-AU" sz="900" b="0" i="0">
                <a:effectLst/>
              </a:rPr>
              <a:t>* </a:t>
            </a:r>
            <a:r>
              <a:rPr lang="en-AU" sz="900" b="0" i="0" err="1">
                <a:effectLst/>
              </a:rPr>
              <a:t>Raepsaet</a:t>
            </a:r>
            <a:r>
              <a:rPr lang="en-AU" sz="900" b="0" i="0">
                <a:effectLst/>
              </a:rPr>
              <a:t>, C., </a:t>
            </a:r>
            <a:r>
              <a:rPr lang="en-AU" sz="900" b="0" i="0" err="1">
                <a:effectLst/>
              </a:rPr>
              <a:t>Zwaenepoel</a:t>
            </a:r>
            <a:r>
              <a:rPr lang="en-AU" sz="900" b="0" i="0">
                <a:effectLst/>
              </a:rPr>
              <a:t>, E., </a:t>
            </a:r>
            <a:r>
              <a:rPr lang="en-AU" sz="900" b="0" i="0" err="1">
                <a:effectLst/>
              </a:rPr>
              <a:t>Manderlier</a:t>
            </a:r>
            <a:r>
              <a:rPr lang="en-AU" sz="900" b="0" i="0">
                <a:effectLst/>
              </a:rPr>
              <a:t>, B., Van Damme, N., Verhaeghe, S., Van Hecke, A., &amp; </a:t>
            </a:r>
            <a:r>
              <a:rPr lang="en-AU" sz="900" b="0" i="0" err="1">
                <a:effectLst/>
              </a:rPr>
              <a:t>Beeckman</a:t>
            </a:r>
            <a:r>
              <a:rPr lang="en-AU" sz="900" b="0" i="0">
                <a:effectLst/>
              </a:rPr>
              <a:t>, D. (2021). A Fully </a:t>
            </a:r>
            <a:br>
              <a:rPr lang="en-AU" sz="900" b="0" i="0">
                <a:effectLst/>
              </a:rPr>
            </a:br>
            <a:r>
              <a:rPr lang="en-AU" sz="900" b="0" i="0">
                <a:effectLst/>
              </a:rPr>
              <a:t>Automated Pulsating Support System for Pressure Injury Prevention and Treatment in 10 Belgium Nursing Homes: An Observational Study. </a:t>
            </a:r>
            <a:br>
              <a:rPr lang="en-AU" sz="900" b="0" i="0">
                <a:effectLst/>
              </a:rPr>
            </a:br>
            <a:r>
              <a:rPr lang="en-AU" sz="900" b="0" i="1">
                <a:effectLst/>
              </a:rPr>
              <a:t>Journal of wound, ostomy, and continence nursing : official publication of The Wound, Ostomy and Continence Nurses Society</a:t>
            </a:r>
            <a:r>
              <a:rPr lang="en-AU" sz="900" b="0" i="0">
                <a:effectLst/>
              </a:rPr>
              <a:t>, </a:t>
            </a:r>
            <a:br>
              <a:rPr lang="en-AU" sz="900" b="0" i="0">
                <a:effectLst/>
              </a:rPr>
            </a:br>
            <a:r>
              <a:rPr lang="en-AU" sz="900" b="0" i="1">
                <a:effectLst/>
              </a:rPr>
              <a:t>48</a:t>
            </a:r>
            <a:r>
              <a:rPr lang="en-AU" sz="900" b="0" i="0">
                <a:effectLst/>
              </a:rPr>
              <a:t>(2), 115–123. https://doi.org/10.1097/WON.0000000000000746</a:t>
            </a:r>
            <a:endParaRPr lang="en-AU" sz="900" i="1">
              <a:ea typeface="Calibri"/>
              <a:cs typeface="Calibri"/>
            </a:endParaRPr>
          </a:p>
        </p:txBody>
      </p:sp>
      <p:grpSp>
        <p:nvGrpSpPr>
          <p:cNvPr id="14" name="Grupp 13">
            <a:extLst>
              <a:ext uri="{FF2B5EF4-FFF2-40B4-BE49-F238E27FC236}">
                <a16:creationId xmlns:a16="http://schemas.microsoft.com/office/drawing/2014/main" id="{86D07911-9E12-DD35-A7E2-25EEF8B9FE52}"/>
              </a:ext>
            </a:extLst>
          </p:cNvPr>
          <p:cNvGrpSpPr/>
          <p:nvPr/>
        </p:nvGrpSpPr>
        <p:grpSpPr>
          <a:xfrm>
            <a:off x="957232" y="3904802"/>
            <a:ext cx="5075663" cy="923330"/>
            <a:chOff x="981246" y="4059914"/>
            <a:chExt cx="5075663" cy="923330"/>
          </a:xfrm>
        </p:grpSpPr>
        <p:pic>
          <p:nvPicPr>
            <p:cNvPr id="15" name="Bildobjekt 14">
              <a:extLst>
                <a:ext uri="{FF2B5EF4-FFF2-40B4-BE49-F238E27FC236}">
                  <a16:creationId xmlns:a16="http://schemas.microsoft.com/office/drawing/2014/main" id="{D6C4A350-30B8-BECC-CD59-D5DF25176A3F}"/>
                </a:ext>
              </a:extLst>
            </p:cNvPr>
            <p:cNvPicPr>
              <a:picLocks noChangeAspect="1"/>
            </p:cNvPicPr>
            <p:nvPr/>
          </p:nvPicPr>
          <p:blipFill>
            <a:blip r:embed="rId4" cstate="email">
              <a:alphaModFix amt="72000"/>
              <a:extLst>
                <a:ext uri="{28A0092B-C50C-407E-A947-70E740481C1C}">
                  <a14:useLocalDpi xmlns:a14="http://schemas.microsoft.com/office/drawing/2010/main" val="0"/>
                </a:ext>
              </a:extLst>
            </a:blip>
            <a:stretch>
              <a:fillRect/>
            </a:stretch>
          </p:blipFill>
          <p:spPr>
            <a:xfrm>
              <a:off x="981246" y="4143552"/>
              <a:ext cx="254233" cy="199919"/>
            </a:xfrm>
            <a:prstGeom prst="rect">
              <a:avLst/>
            </a:prstGeom>
          </p:spPr>
        </p:pic>
        <p:sp>
          <p:nvSpPr>
            <p:cNvPr id="17" name="textruta 16">
              <a:extLst>
                <a:ext uri="{FF2B5EF4-FFF2-40B4-BE49-F238E27FC236}">
                  <a16:creationId xmlns:a16="http://schemas.microsoft.com/office/drawing/2014/main" id="{716A550E-A077-6815-7FC2-A0B1512A8871}"/>
                </a:ext>
              </a:extLst>
            </p:cNvPr>
            <p:cNvSpPr txBox="1"/>
            <p:nvPr/>
          </p:nvSpPr>
          <p:spPr>
            <a:xfrm>
              <a:off x="1298585" y="4059914"/>
              <a:ext cx="4758324" cy="923330"/>
            </a:xfrm>
            <a:prstGeom prst="rect">
              <a:avLst/>
            </a:prstGeom>
            <a:noFill/>
          </p:spPr>
          <p:txBody>
            <a:bodyPr wrap="square">
              <a:spAutoFit/>
            </a:bodyPr>
            <a:lstStyle/>
            <a:p>
              <a:r>
                <a:rPr lang="en-AU" sz="1800" dirty="0">
                  <a:latin typeface="Arial" panose="020B0604020202020204" pitchFamily="34" charset="0"/>
                  <a:cs typeface="Arial" panose="020B0604020202020204" pitchFamily="34" charset="0"/>
                </a:rPr>
                <a:t>This can be compared to the fact that the expected healing time for a pressure injury (category IV) is </a:t>
              </a:r>
              <a:r>
                <a:rPr lang="en-AU" sz="1800" b="1" dirty="0">
                  <a:solidFill>
                    <a:schemeClr val="accent2"/>
                  </a:solidFill>
                  <a:latin typeface="Arial" panose="020B0604020202020204" pitchFamily="34" charset="0"/>
                  <a:cs typeface="Arial" panose="020B0604020202020204" pitchFamily="34" charset="0"/>
                </a:rPr>
                <a:t>155 days</a:t>
              </a:r>
              <a:r>
                <a:rPr lang="en-AU" sz="1800" baseline="30000" dirty="0">
                  <a:solidFill>
                    <a:schemeClr val="accent2"/>
                  </a:solidFill>
                  <a:latin typeface="Arial" panose="020B0604020202020204" pitchFamily="34" charset="0"/>
                  <a:cs typeface="Arial" panose="020B0604020202020204" pitchFamily="34" charset="0"/>
                </a:rPr>
                <a:t>(1)</a:t>
              </a:r>
              <a:r>
                <a:rPr lang="en-AU" sz="1800" b="1" dirty="0">
                  <a:solidFill>
                    <a:schemeClr val="accent2"/>
                  </a:solidFill>
                  <a:latin typeface="Arial" panose="020B0604020202020204" pitchFamily="34" charset="0"/>
                  <a:cs typeface="Arial" panose="020B0604020202020204" pitchFamily="34" charset="0"/>
                </a:rPr>
                <a:t>. </a:t>
              </a:r>
            </a:p>
          </p:txBody>
        </p:sp>
      </p:grpSp>
      <p:pic>
        <p:nvPicPr>
          <p:cNvPr id="3" name="Bildobjekt 2">
            <a:extLst>
              <a:ext uri="{FF2B5EF4-FFF2-40B4-BE49-F238E27FC236}">
                <a16:creationId xmlns:a16="http://schemas.microsoft.com/office/drawing/2014/main" id="{5FBB8A1A-C7A3-0D7B-E4CC-D2CFF603D0C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28239" y="183845"/>
            <a:ext cx="604880" cy="581592"/>
          </a:xfrm>
          <a:prstGeom prst="rect">
            <a:avLst/>
          </a:prstGeom>
        </p:spPr>
      </p:pic>
      <p:sp>
        <p:nvSpPr>
          <p:cNvPr id="7" name="Platshållare för text 1">
            <a:extLst>
              <a:ext uri="{FF2B5EF4-FFF2-40B4-BE49-F238E27FC236}">
                <a16:creationId xmlns:a16="http://schemas.microsoft.com/office/drawing/2014/main" id="{7BCF9159-45D5-3174-2A2A-6C0D1C6C9D50}"/>
              </a:ext>
            </a:extLst>
          </p:cNvPr>
          <p:cNvSpPr txBox="1">
            <a:spLocks/>
          </p:cNvSpPr>
          <p:nvPr/>
        </p:nvSpPr>
        <p:spPr>
          <a:xfrm>
            <a:off x="542855" y="261228"/>
            <a:ext cx="4634055"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spc="300" dirty="0">
                <a:latin typeface="+mj-lt"/>
                <a:cs typeface="Arial"/>
              </a:rPr>
              <a:t>THE PULSATING MODE</a:t>
            </a:r>
            <a:endParaRPr lang="sv-SE" b="1" spc="300" dirty="0">
              <a:latin typeface="+mj-lt"/>
            </a:endParaRPr>
          </a:p>
        </p:txBody>
      </p:sp>
    </p:spTree>
    <p:extLst>
      <p:ext uri="{BB962C8B-B14F-4D97-AF65-F5344CB8AC3E}">
        <p14:creationId xmlns:p14="http://schemas.microsoft.com/office/powerpoint/2010/main" val="18635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19ED87F-DF1C-4703-8D43-04CF4F0C25A7}"/>
              </a:ext>
            </a:extLst>
          </p:cNvPr>
          <p:cNvSpPr/>
          <p:nvPr/>
        </p:nvSpPr>
        <p:spPr>
          <a:xfrm>
            <a:off x="0" y="-16003"/>
            <a:ext cx="4864100" cy="107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85D5ABAA-CDD0-0FF1-AC3D-D1B6EA26DAC3}"/>
              </a:ext>
            </a:extLst>
          </p:cNvPr>
          <p:cNvSpPr txBox="1"/>
          <p:nvPr/>
        </p:nvSpPr>
        <p:spPr>
          <a:xfrm>
            <a:off x="2036222" y="4738467"/>
            <a:ext cx="2466935" cy="345934"/>
          </a:xfrm>
          <a:prstGeom prst="rect">
            <a:avLst/>
          </a:prstGeom>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effectLst/>
                <a:uLnTx/>
                <a:uFillTx/>
                <a:latin typeface="Arial"/>
                <a:ea typeface="+mn-ea"/>
                <a:cs typeface="+mn-cs"/>
              </a:rPr>
              <a:t>INJURY FROM HEALTH CARE</a:t>
            </a:r>
          </a:p>
        </p:txBody>
      </p:sp>
      <p:sp>
        <p:nvSpPr>
          <p:cNvPr id="5" name="textruta 4">
            <a:extLst>
              <a:ext uri="{FF2B5EF4-FFF2-40B4-BE49-F238E27FC236}">
                <a16:creationId xmlns:a16="http://schemas.microsoft.com/office/drawing/2014/main" id="{EAB43993-E679-B5B3-945C-49C9E4E8AE49}"/>
              </a:ext>
            </a:extLst>
          </p:cNvPr>
          <p:cNvSpPr txBox="1"/>
          <p:nvPr/>
        </p:nvSpPr>
        <p:spPr>
          <a:xfrm>
            <a:off x="1248000" y="654738"/>
            <a:ext cx="4043378" cy="461665"/>
          </a:xfrm>
          <a:prstGeom prst="rect">
            <a:avLst/>
          </a:prstGeom>
          <a:noFill/>
        </p:spPr>
        <p:txBody>
          <a:bodyPr wrap="square">
            <a:spAutoFit/>
          </a:bodyPr>
          <a:lstStyle/>
          <a:p>
            <a:pPr algn="ctr"/>
            <a:r>
              <a:rPr lang="sv-SE" sz="1200" b="1" spc="300" dirty="0">
                <a:solidFill>
                  <a:schemeClr val="accent2"/>
                </a:solidFill>
              </a:rPr>
              <a:t>PRODUCT</a:t>
            </a:r>
            <a:r>
              <a:rPr lang="sv-SE" sz="1200" b="1" spc="300" dirty="0"/>
              <a:t> CHOICE OF AIDS IN TREATMENT/PREVENTION</a:t>
            </a:r>
          </a:p>
        </p:txBody>
      </p:sp>
      <p:sp>
        <p:nvSpPr>
          <p:cNvPr id="8" name="Ellips 7">
            <a:extLst>
              <a:ext uri="{FF2B5EF4-FFF2-40B4-BE49-F238E27FC236}">
                <a16:creationId xmlns:a16="http://schemas.microsoft.com/office/drawing/2014/main" id="{93F8E10A-ADEC-D00C-5EC7-A734A7BFE416}"/>
              </a:ext>
            </a:extLst>
          </p:cNvPr>
          <p:cNvSpPr/>
          <p:nvPr/>
        </p:nvSpPr>
        <p:spPr>
          <a:xfrm>
            <a:off x="2740482" y="5205711"/>
            <a:ext cx="1058414" cy="997550"/>
          </a:xfrm>
          <a:prstGeom prst="ellipse">
            <a:avLst/>
          </a:prstGeom>
          <a:solidFill>
            <a:srgbClr val="0A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800">
                <a:solidFill>
                  <a:schemeClr val="tx1"/>
                </a:solidFill>
              </a:rPr>
              <a:t>PRESSURE ULCERS/ INJURIES</a:t>
            </a:r>
          </a:p>
        </p:txBody>
      </p:sp>
      <p:sp>
        <p:nvSpPr>
          <p:cNvPr id="9" name="textruta 8">
            <a:extLst>
              <a:ext uri="{FF2B5EF4-FFF2-40B4-BE49-F238E27FC236}">
                <a16:creationId xmlns:a16="http://schemas.microsoft.com/office/drawing/2014/main" id="{1E9E816E-7127-695D-7F1F-F8AC8FCA23F0}"/>
              </a:ext>
            </a:extLst>
          </p:cNvPr>
          <p:cNvSpPr txBox="1"/>
          <p:nvPr/>
        </p:nvSpPr>
        <p:spPr>
          <a:xfrm>
            <a:off x="2428655" y="2805459"/>
            <a:ext cx="1682068" cy="345934"/>
          </a:xfrm>
          <a:prstGeom prst="rect">
            <a:avLst/>
          </a:prstGeom>
          <a:ln>
            <a:noFill/>
          </a:ln>
        </p:spPr>
        <p:txBody>
          <a:bodyPr vert="horz" wrap="square" lIns="91440" tIns="45720" rIns="91440" bIns="45720" rtlCol="0" anchor="b">
            <a:noAutofit/>
          </a:bodyPr>
          <a:lstStyle/>
          <a:p>
            <a:pPr lvl="0" algn="ctr">
              <a:defRPr/>
            </a:pPr>
            <a:r>
              <a:rPr lang="sv-SE" sz="1200">
                <a:solidFill>
                  <a:srgbClr val="FFFFFF"/>
                </a:solidFill>
              </a:rPr>
              <a:t>ETIOLOGY</a:t>
            </a:r>
            <a:endParaRPr kumimoji="0" lang="sv-SE" sz="1400" i="0" u="none" strike="noStrike" kern="1200" cap="none" normalizeH="0" baseline="0" noProof="0">
              <a:ln>
                <a:noFill/>
              </a:ln>
              <a:solidFill>
                <a:srgbClr val="FFFFFF"/>
              </a:solidFill>
              <a:effectLst/>
              <a:uLnTx/>
              <a:uFillTx/>
              <a:latin typeface="Arial"/>
              <a:ea typeface="+mn-ea"/>
              <a:cs typeface="+mn-cs"/>
            </a:endParaRPr>
          </a:p>
        </p:txBody>
      </p:sp>
      <p:sp>
        <p:nvSpPr>
          <p:cNvPr id="10" name="Pil: höger 9">
            <a:extLst>
              <a:ext uri="{FF2B5EF4-FFF2-40B4-BE49-F238E27FC236}">
                <a16:creationId xmlns:a16="http://schemas.microsoft.com/office/drawing/2014/main" id="{E7ED29FB-F1FC-C4D9-B9FE-232C23747E18}"/>
              </a:ext>
            </a:extLst>
          </p:cNvPr>
          <p:cNvSpPr/>
          <p:nvPr/>
        </p:nvSpPr>
        <p:spPr>
          <a:xfrm rot="16200000">
            <a:off x="1787260" y="2798678"/>
            <a:ext cx="493726" cy="24940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il: höger 10">
            <a:extLst>
              <a:ext uri="{FF2B5EF4-FFF2-40B4-BE49-F238E27FC236}">
                <a16:creationId xmlns:a16="http://schemas.microsoft.com/office/drawing/2014/main" id="{341DF998-62C7-F4A1-9FFE-A1F7276483AD}"/>
              </a:ext>
            </a:extLst>
          </p:cNvPr>
          <p:cNvSpPr/>
          <p:nvPr/>
        </p:nvSpPr>
        <p:spPr>
          <a:xfrm rot="16200000">
            <a:off x="4264245" y="2798678"/>
            <a:ext cx="493726" cy="24940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 name="Grupp 11">
            <a:extLst>
              <a:ext uri="{FF2B5EF4-FFF2-40B4-BE49-F238E27FC236}">
                <a16:creationId xmlns:a16="http://schemas.microsoft.com/office/drawing/2014/main" id="{740F6047-164C-116E-93AA-31FF99F62EB5}"/>
              </a:ext>
            </a:extLst>
          </p:cNvPr>
          <p:cNvGrpSpPr/>
          <p:nvPr/>
        </p:nvGrpSpPr>
        <p:grpSpPr>
          <a:xfrm>
            <a:off x="1146617" y="3306742"/>
            <a:ext cx="1775013" cy="1338224"/>
            <a:chOff x="985542" y="3381827"/>
            <a:chExt cx="1775013" cy="1338224"/>
          </a:xfrm>
        </p:grpSpPr>
        <p:sp>
          <p:nvSpPr>
            <p:cNvPr id="14" name="Ellips 13">
              <a:extLst>
                <a:ext uri="{FF2B5EF4-FFF2-40B4-BE49-F238E27FC236}">
                  <a16:creationId xmlns:a16="http://schemas.microsoft.com/office/drawing/2014/main" id="{BC374098-46CE-9A67-F14C-2F4CA95F37F2}"/>
                </a:ext>
              </a:extLst>
            </p:cNvPr>
            <p:cNvSpPr/>
            <p:nvPr/>
          </p:nvSpPr>
          <p:spPr>
            <a:xfrm>
              <a:off x="1214287" y="3381827"/>
              <a:ext cx="1317523" cy="1338224"/>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5" name="textruta 14">
              <a:extLst>
                <a:ext uri="{FF2B5EF4-FFF2-40B4-BE49-F238E27FC236}">
                  <a16:creationId xmlns:a16="http://schemas.microsoft.com/office/drawing/2014/main" id="{E6E3F295-9772-12A6-3105-00815844E882}"/>
                </a:ext>
              </a:extLst>
            </p:cNvPr>
            <p:cNvSpPr txBox="1"/>
            <p:nvPr/>
          </p:nvSpPr>
          <p:spPr>
            <a:xfrm>
              <a:off x="985542" y="3935523"/>
              <a:ext cx="1775013" cy="230832"/>
            </a:xfrm>
            <a:prstGeom prst="rect">
              <a:avLst/>
            </a:prstGeom>
            <a:noFill/>
          </p:spPr>
          <p:txBody>
            <a:bodyPr wrap="square">
              <a:spAutoFit/>
            </a:bodyPr>
            <a:lstStyle/>
            <a:p>
              <a:pPr marL="0" indent="0" algn="ctr">
                <a:buNone/>
              </a:pPr>
              <a:r>
                <a:rPr lang="en-AU" altLang="sv-SE" sz="900" b="1" spc="300">
                  <a:latin typeface="+mj-lt"/>
                  <a:cs typeface="Arial"/>
                </a:rPr>
                <a:t>ISCHEMIA</a:t>
              </a:r>
              <a:endParaRPr lang="en-AU" altLang="sv-SE" sz="1000" b="1" spc="300">
                <a:latin typeface="+mj-lt"/>
                <a:cs typeface="Arial"/>
              </a:endParaRPr>
            </a:p>
          </p:txBody>
        </p:sp>
      </p:grpSp>
      <p:grpSp>
        <p:nvGrpSpPr>
          <p:cNvPr id="17" name="Grupp 16">
            <a:extLst>
              <a:ext uri="{FF2B5EF4-FFF2-40B4-BE49-F238E27FC236}">
                <a16:creationId xmlns:a16="http://schemas.microsoft.com/office/drawing/2014/main" id="{BC27C0DE-BB74-E794-8177-65F2A0E4FB95}"/>
              </a:ext>
            </a:extLst>
          </p:cNvPr>
          <p:cNvGrpSpPr/>
          <p:nvPr/>
        </p:nvGrpSpPr>
        <p:grpSpPr>
          <a:xfrm>
            <a:off x="3748607" y="3306742"/>
            <a:ext cx="1546268" cy="1338224"/>
            <a:chOff x="3469710" y="3421010"/>
            <a:chExt cx="1546268" cy="1338224"/>
          </a:xfrm>
        </p:grpSpPr>
        <p:sp>
          <p:nvSpPr>
            <p:cNvPr id="20" name="Ellips 19">
              <a:extLst>
                <a:ext uri="{FF2B5EF4-FFF2-40B4-BE49-F238E27FC236}">
                  <a16:creationId xmlns:a16="http://schemas.microsoft.com/office/drawing/2014/main" id="{91DE08CF-14A2-613E-65B9-216BAD3BF17E}"/>
                </a:ext>
              </a:extLst>
            </p:cNvPr>
            <p:cNvSpPr/>
            <p:nvPr/>
          </p:nvSpPr>
          <p:spPr>
            <a:xfrm>
              <a:off x="3573450" y="3421010"/>
              <a:ext cx="1317523" cy="1338224"/>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21" name="textruta 20">
              <a:extLst>
                <a:ext uri="{FF2B5EF4-FFF2-40B4-BE49-F238E27FC236}">
                  <a16:creationId xmlns:a16="http://schemas.microsoft.com/office/drawing/2014/main" id="{ECB5AADF-14DA-33C1-2020-AEDF7D463732}"/>
                </a:ext>
              </a:extLst>
            </p:cNvPr>
            <p:cNvSpPr txBox="1"/>
            <p:nvPr/>
          </p:nvSpPr>
          <p:spPr>
            <a:xfrm>
              <a:off x="3469710" y="3862864"/>
              <a:ext cx="1546268" cy="369332"/>
            </a:xfrm>
            <a:prstGeom prst="rect">
              <a:avLst/>
            </a:prstGeom>
            <a:noFill/>
          </p:spPr>
          <p:txBody>
            <a:bodyPr wrap="square">
              <a:spAutoFit/>
            </a:bodyPr>
            <a:lstStyle/>
            <a:p>
              <a:pPr marL="0" indent="0" algn="ctr">
                <a:buNone/>
              </a:pPr>
              <a:r>
                <a:rPr lang="en-AU" altLang="sv-SE" sz="900" b="1" spc="300">
                  <a:latin typeface="+mj-lt"/>
                  <a:cs typeface="Arial"/>
                </a:rPr>
                <a:t>CELL DEFORMATON</a:t>
              </a:r>
            </a:p>
          </p:txBody>
        </p:sp>
      </p:grpSp>
      <p:grpSp>
        <p:nvGrpSpPr>
          <p:cNvPr id="22" name="Grupp 21">
            <a:extLst>
              <a:ext uri="{FF2B5EF4-FFF2-40B4-BE49-F238E27FC236}">
                <a16:creationId xmlns:a16="http://schemas.microsoft.com/office/drawing/2014/main" id="{0CFBF93E-8409-6130-E1BE-B996FAF7BCE3}"/>
              </a:ext>
            </a:extLst>
          </p:cNvPr>
          <p:cNvGrpSpPr/>
          <p:nvPr/>
        </p:nvGrpSpPr>
        <p:grpSpPr>
          <a:xfrm>
            <a:off x="3741878" y="1598363"/>
            <a:ext cx="1538460" cy="941660"/>
            <a:chOff x="3447733" y="1337134"/>
            <a:chExt cx="1538460" cy="941660"/>
          </a:xfrm>
        </p:grpSpPr>
        <p:pic>
          <p:nvPicPr>
            <p:cNvPr id="23" name="Bildobjekt 22">
              <a:extLst>
                <a:ext uri="{FF2B5EF4-FFF2-40B4-BE49-F238E27FC236}">
                  <a16:creationId xmlns:a16="http://schemas.microsoft.com/office/drawing/2014/main" id="{9582CDB3-F04E-3AFE-BECD-025BF3D90529}"/>
                </a:ext>
              </a:extLst>
            </p:cNvPr>
            <p:cNvPicPr>
              <a:picLocks noChangeAspect="1"/>
            </p:cNvPicPr>
            <p:nvPr/>
          </p:nvPicPr>
          <p:blipFill>
            <a:blip r:embed="rId3" cstate="screen">
              <a:alphaModFix/>
              <a:extLst>
                <a:ext uri="{28A0092B-C50C-407E-A947-70E740481C1C}">
                  <a14:useLocalDpi xmlns:a14="http://schemas.microsoft.com/office/drawing/2010/main" val="0"/>
                </a:ext>
              </a:extLst>
            </a:blip>
            <a:stretch>
              <a:fillRect/>
            </a:stretch>
          </p:blipFill>
          <p:spPr>
            <a:xfrm>
              <a:off x="3956201" y="1337134"/>
              <a:ext cx="521525" cy="521525"/>
            </a:xfrm>
            <a:prstGeom prst="rect">
              <a:avLst/>
            </a:prstGeom>
          </p:spPr>
        </p:pic>
        <p:sp>
          <p:nvSpPr>
            <p:cNvPr id="24" name="textruta 23">
              <a:extLst>
                <a:ext uri="{FF2B5EF4-FFF2-40B4-BE49-F238E27FC236}">
                  <a16:creationId xmlns:a16="http://schemas.microsoft.com/office/drawing/2014/main" id="{3C9E8369-1573-CDBF-E4DB-D724112F622A}"/>
                </a:ext>
              </a:extLst>
            </p:cNvPr>
            <p:cNvSpPr txBox="1"/>
            <p:nvPr/>
          </p:nvSpPr>
          <p:spPr>
            <a:xfrm>
              <a:off x="3447733" y="1909462"/>
              <a:ext cx="1538460" cy="369332"/>
            </a:xfrm>
            <a:prstGeom prst="rect">
              <a:avLst/>
            </a:prstGeom>
            <a:noFill/>
          </p:spPr>
          <p:txBody>
            <a:bodyPr wrap="square" lIns="91440" tIns="45720" rIns="91440" bIns="45720" rtlCol="0" anchor="t">
              <a:spAutoFit/>
            </a:bodyPr>
            <a:lstStyle/>
            <a:p>
              <a:pPr algn="ctr"/>
              <a:r>
                <a:rPr lang="en-GB" sz="900">
                  <a:latin typeface="+mj-lt"/>
                  <a:cs typeface="Calibri"/>
                </a:rPr>
                <a:t>CONSTANT LOW PRESSURE</a:t>
              </a:r>
            </a:p>
          </p:txBody>
        </p:sp>
      </p:grpSp>
      <p:grpSp>
        <p:nvGrpSpPr>
          <p:cNvPr id="26" name="Grupp 25">
            <a:extLst>
              <a:ext uri="{FF2B5EF4-FFF2-40B4-BE49-F238E27FC236}">
                <a16:creationId xmlns:a16="http://schemas.microsoft.com/office/drawing/2014/main" id="{F4C9A178-D202-2A67-CC63-DEC68F3FB9AB}"/>
              </a:ext>
            </a:extLst>
          </p:cNvPr>
          <p:cNvGrpSpPr/>
          <p:nvPr/>
        </p:nvGrpSpPr>
        <p:grpSpPr>
          <a:xfrm>
            <a:off x="1296339" y="1598363"/>
            <a:ext cx="1475568" cy="941660"/>
            <a:chOff x="1002194" y="1337134"/>
            <a:chExt cx="1475568" cy="941660"/>
          </a:xfrm>
        </p:grpSpPr>
        <p:sp>
          <p:nvSpPr>
            <p:cNvPr id="29" name="textruta 28">
              <a:extLst>
                <a:ext uri="{FF2B5EF4-FFF2-40B4-BE49-F238E27FC236}">
                  <a16:creationId xmlns:a16="http://schemas.microsoft.com/office/drawing/2014/main" id="{C91021D4-B119-034F-DA89-DC1F9C5D5C8F}"/>
                </a:ext>
              </a:extLst>
            </p:cNvPr>
            <p:cNvSpPr txBox="1"/>
            <p:nvPr/>
          </p:nvSpPr>
          <p:spPr>
            <a:xfrm>
              <a:off x="1002194" y="1909462"/>
              <a:ext cx="1475568" cy="369332"/>
            </a:xfrm>
            <a:prstGeom prst="rect">
              <a:avLst/>
            </a:prstGeom>
            <a:noFill/>
          </p:spPr>
          <p:txBody>
            <a:bodyPr wrap="square" lIns="91440" tIns="45720" rIns="91440" bIns="45720" rtlCol="0" anchor="t">
              <a:spAutoFit/>
            </a:bodyPr>
            <a:lstStyle/>
            <a:p>
              <a:pPr algn="ctr"/>
              <a:r>
                <a:rPr lang="en-GB" sz="900">
                  <a:latin typeface="+mj-lt"/>
                  <a:cs typeface="Calibri"/>
                </a:rPr>
                <a:t>TRADITIONAL ALLTERNATING</a:t>
              </a:r>
            </a:p>
          </p:txBody>
        </p:sp>
        <p:grpSp>
          <p:nvGrpSpPr>
            <p:cNvPr id="30" name="Grupp 29">
              <a:extLst>
                <a:ext uri="{FF2B5EF4-FFF2-40B4-BE49-F238E27FC236}">
                  <a16:creationId xmlns:a16="http://schemas.microsoft.com/office/drawing/2014/main" id="{181BB612-4A16-FA77-5031-A99D87EA4E52}"/>
                </a:ext>
              </a:extLst>
            </p:cNvPr>
            <p:cNvGrpSpPr/>
            <p:nvPr/>
          </p:nvGrpSpPr>
          <p:grpSpPr>
            <a:xfrm>
              <a:off x="1479216" y="1337134"/>
              <a:ext cx="521524" cy="521524"/>
              <a:chOff x="1479216" y="1337134"/>
              <a:chExt cx="521524" cy="521524"/>
            </a:xfrm>
          </p:grpSpPr>
          <p:pic>
            <p:nvPicPr>
              <p:cNvPr id="31" name="Bildobjekt 30">
                <a:extLst>
                  <a:ext uri="{FF2B5EF4-FFF2-40B4-BE49-F238E27FC236}">
                    <a16:creationId xmlns:a16="http://schemas.microsoft.com/office/drawing/2014/main" id="{6CC32EFF-90D8-58D6-0F20-7AF5B3A9D5D4}"/>
                  </a:ext>
                </a:extLst>
              </p:cNvPr>
              <p:cNvPicPr>
                <a:picLocks noChangeAspect="1"/>
              </p:cNvPicPr>
              <p:nvPr/>
            </p:nvPicPr>
            <p:blipFill>
              <a:blip r:embed="rId4" cstate="screen">
                <a:alphaModFix/>
                <a:extLst>
                  <a:ext uri="{28A0092B-C50C-407E-A947-70E740481C1C}">
                    <a14:useLocalDpi xmlns:a14="http://schemas.microsoft.com/office/drawing/2010/main" val="0"/>
                  </a:ext>
                </a:extLst>
              </a:blip>
              <a:stretch>
                <a:fillRect/>
              </a:stretch>
            </p:blipFill>
            <p:spPr>
              <a:xfrm>
                <a:off x="1479216" y="1337134"/>
                <a:ext cx="521524" cy="521524"/>
              </a:xfrm>
              <a:prstGeom prst="rect">
                <a:avLst/>
              </a:prstGeom>
            </p:spPr>
          </p:pic>
          <p:sp>
            <p:nvSpPr>
              <p:cNvPr id="32" name="Rektangel 31">
                <a:extLst>
                  <a:ext uri="{FF2B5EF4-FFF2-40B4-BE49-F238E27FC236}">
                    <a16:creationId xmlns:a16="http://schemas.microsoft.com/office/drawing/2014/main" id="{A97B083F-B595-3132-3D26-18DD8D2E30C2}"/>
                  </a:ext>
                </a:extLst>
              </p:cNvPr>
              <p:cNvSpPr/>
              <p:nvPr/>
            </p:nvSpPr>
            <p:spPr>
              <a:xfrm>
                <a:off x="1693543" y="1545313"/>
                <a:ext cx="92869" cy="105166"/>
              </a:xfrm>
              <a:prstGeom prst="rect">
                <a:avLst/>
              </a:prstGeom>
              <a:solidFill>
                <a:srgbClr val="0A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rundade hörn 32">
                <a:extLst>
                  <a:ext uri="{FF2B5EF4-FFF2-40B4-BE49-F238E27FC236}">
                    <a16:creationId xmlns:a16="http://schemas.microsoft.com/office/drawing/2014/main" id="{AFA0631E-4D15-7E5A-93B0-4FBACE77A032}"/>
                  </a:ext>
                </a:extLst>
              </p:cNvPr>
              <p:cNvSpPr/>
              <p:nvPr/>
            </p:nvSpPr>
            <p:spPr>
              <a:xfrm>
                <a:off x="1697946" y="1648711"/>
                <a:ext cx="84061" cy="180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34" name="textruta 33">
            <a:extLst>
              <a:ext uri="{FF2B5EF4-FFF2-40B4-BE49-F238E27FC236}">
                <a16:creationId xmlns:a16="http://schemas.microsoft.com/office/drawing/2014/main" id="{907A8BB7-F666-1A82-837B-38EEBFB1CB90}"/>
              </a:ext>
            </a:extLst>
          </p:cNvPr>
          <p:cNvSpPr txBox="1"/>
          <p:nvPr/>
        </p:nvSpPr>
        <p:spPr>
          <a:xfrm>
            <a:off x="7365994" y="654738"/>
            <a:ext cx="3317989" cy="461665"/>
          </a:xfrm>
          <a:prstGeom prst="rect">
            <a:avLst/>
          </a:prstGeom>
          <a:noFill/>
        </p:spPr>
        <p:txBody>
          <a:bodyPr wrap="square">
            <a:spAutoFit/>
          </a:bodyPr>
          <a:lstStyle/>
          <a:p>
            <a:pPr algn="ctr"/>
            <a:r>
              <a:rPr lang="sv-SE" sz="1200" b="1" spc="300"/>
              <a:t>CHOICE OF AIDS IN TREATMENT/PREVENTION</a:t>
            </a:r>
          </a:p>
        </p:txBody>
      </p:sp>
      <p:grpSp>
        <p:nvGrpSpPr>
          <p:cNvPr id="35" name="Grupp 34">
            <a:extLst>
              <a:ext uri="{FF2B5EF4-FFF2-40B4-BE49-F238E27FC236}">
                <a16:creationId xmlns:a16="http://schemas.microsoft.com/office/drawing/2014/main" id="{7D9FCAF1-ECD5-FEBF-F80A-90FBF73CEC6F}"/>
              </a:ext>
            </a:extLst>
          </p:cNvPr>
          <p:cNvGrpSpPr/>
          <p:nvPr/>
        </p:nvGrpSpPr>
        <p:grpSpPr>
          <a:xfrm>
            <a:off x="6900759" y="1376127"/>
            <a:ext cx="4148258" cy="4882658"/>
            <a:chOff x="6900759" y="1376127"/>
            <a:chExt cx="4148258" cy="4882658"/>
          </a:xfrm>
        </p:grpSpPr>
        <p:sp>
          <p:nvSpPr>
            <p:cNvPr id="36" name="Pil: höger 35">
              <a:extLst>
                <a:ext uri="{FF2B5EF4-FFF2-40B4-BE49-F238E27FC236}">
                  <a16:creationId xmlns:a16="http://schemas.microsoft.com/office/drawing/2014/main" id="{7E959F7E-6A1C-EAEA-CF0C-6B53B203C1A3}"/>
                </a:ext>
              </a:extLst>
            </p:cNvPr>
            <p:cNvSpPr/>
            <p:nvPr/>
          </p:nvSpPr>
          <p:spPr>
            <a:xfrm rot="17799566">
              <a:off x="7870728" y="2883911"/>
              <a:ext cx="493726" cy="24940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Pil: höger 36">
              <a:extLst>
                <a:ext uri="{FF2B5EF4-FFF2-40B4-BE49-F238E27FC236}">
                  <a16:creationId xmlns:a16="http://schemas.microsoft.com/office/drawing/2014/main" id="{EE44253D-FAE1-4734-09AA-8CFD54F67C35}"/>
                </a:ext>
              </a:extLst>
            </p:cNvPr>
            <p:cNvSpPr/>
            <p:nvPr/>
          </p:nvSpPr>
          <p:spPr>
            <a:xfrm rot="14898878">
              <a:off x="9892664" y="2882810"/>
              <a:ext cx="493726" cy="24940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textruta 37">
              <a:extLst>
                <a:ext uri="{FF2B5EF4-FFF2-40B4-BE49-F238E27FC236}">
                  <a16:creationId xmlns:a16="http://schemas.microsoft.com/office/drawing/2014/main" id="{A157135C-C6D2-FA47-172D-FF23BE166659}"/>
                </a:ext>
              </a:extLst>
            </p:cNvPr>
            <p:cNvSpPr txBox="1"/>
            <p:nvPr/>
          </p:nvSpPr>
          <p:spPr>
            <a:xfrm>
              <a:off x="7793012" y="4793991"/>
              <a:ext cx="2466935" cy="345934"/>
            </a:xfrm>
            <a:prstGeom prst="rect">
              <a:avLst/>
            </a:prstGeom>
            <a:ln>
              <a:noFill/>
            </a:ln>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effectLst/>
                  <a:uLnTx/>
                  <a:uFillTx/>
                  <a:latin typeface="Arial"/>
                  <a:ea typeface="+mn-ea"/>
                  <a:cs typeface="+mn-cs"/>
                </a:rPr>
                <a:t>INJURY FROM HEALTH CARE</a:t>
              </a:r>
            </a:p>
          </p:txBody>
        </p:sp>
        <p:sp>
          <p:nvSpPr>
            <p:cNvPr id="39" name="Ellips 38">
              <a:extLst>
                <a:ext uri="{FF2B5EF4-FFF2-40B4-BE49-F238E27FC236}">
                  <a16:creationId xmlns:a16="http://schemas.microsoft.com/office/drawing/2014/main" id="{FB027941-2EEF-AB06-A5AB-3D84FEEA45E1}"/>
                </a:ext>
              </a:extLst>
            </p:cNvPr>
            <p:cNvSpPr/>
            <p:nvPr/>
          </p:nvSpPr>
          <p:spPr>
            <a:xfrm>
              <a:off x="8497272" y="5261235"/>
              <a:ext cx="1058414" cy="997550"/>
            </a:xfrm>
            <a:prstGeom prst="ellipse">
              <a:avLst/>
            </a:prstGeom>
            <a:solidFill>
              <a:srgbClr val="0A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800">
                  <a:solidFill>
                    <a:schemeClr val="tx1"/>
                  </a:solidFill>
                </a:rPr>
                <a:t>PRESSURE</a:t>
              </a:r>
            </a:p>
            <a:p>
              <a:pPr algn="ctr"/>
              <a:r>
                <a:rPr lang="sv-SE" sz="800">
                  <a:solidFill>
                    <a:schemeClr val="tx1"/>
                  </a:solidFill>
                </a:rPr>
                <a:t>ULCERS/ INJURIES</a:t>
              </a:r>
            </a:p>
          </p:txBody>
        </p:sp>
        <p:grpSp>
          <p:nvGrpSpPr>
            <p:cNvPr id="40" name="Grupp 39">
              <a:extLst>
                <a:ext uri="{FF2B5EF4-FFF2-40B4-BE49-F238E27FC236}">
                  <a16:creationId xmlns:a16="http://schemas.microsoft.com/office/drawing/2014/main" id="{652FAF52-F5A3-74BA-E911-2A110E217ECF}"/>
                </a:ext>
              </a:extLst>
            </p:cNvPr>
            <p:cNvGrpSpPr/>
            <p:nvPr/>
          </p:nvGrpSpPr>
          <p:grpSpPr>
            <a:xfrm>
              <a:off x="6900759" y="3362266"/>
              <a:ext cx="1775013" cy="1338224"/>
              <a:chOff x="985542" y="3381827"/>
              <a:chExt cx="1775013" cy="1338224"/>
            </a:xfrm>
          </p:grpSpPr>
          <p:sp>
            <p:nvSpPr>
              <p:cNvPr id="49" name="Ellips 48">
                <a:extLst>
                  <a:ext uri="{FF2B5EF4-FFF2-40B4-BE49-F238E27FC236}">
                    <a16:creationId xmlns:a16="http://schemas.microsoft.com/office/drawing/2014/main" id="{7E64ED26-F5BB-4FE3-F30F-9E730C7857AC}"/>
                  </a:ext>
                </a:extLst>
              </p:cNvPr>
              <p:cNvSpPr/>
              <p:nvPr/>
            </p:nvSpPr>
            <p:spPr>
              <a:xfrm>
                <a:off x="1214287" y="3381827"/>
                <a:ext cx="1317523" cy="1338224"/>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50" name="textruta 49">
                <a:extLst>
                  <a:ext uri="{FF2B5EF4-FFF2-40B4-BE49-F238E27FC236}">
                    <a16:creationId xmlns:a16="http://schemas.microsoft.com/office/drawing/2014/main" id="{3EDFAAA9-2C5F-114F-BCEA-0BD77B28FA24}"/>
                  </a:ext>
                </a:extLst>
              </p:cNvPr>
              <p:cNvSpPr txBox="1"/>
              <p:nvPr/>
            </p:nvSpPr>
            <p:spPr>
              <a:xfrm>
                <a:off x="985542" y="3935523"/>
                <a:ext cx="1775013" cy="230832"/>
              </a:xfrm>
              <a:prstGeom prst="rect">
                <a:avLst/>
              </a:prstGeom>
              <a:noFill/>
            </p:spPr>
            <p:txBody>
              <a:bodyPr wrap="square">
                <a:spAutoFit/>
              </a:bodyPr>
              <a:lstStyle/>
              <a:p>
                <a:pPr marL="0" indent="0" algn="ctr">
                  <a:buNone/>
                </a:pPr>
                <a:r>
                  <a:rPr lang="en-AU" altLang="sv-SE" sz="900" b="1" spc="300">
                    <a:latin typeface="+mj-lt"/>
                    <a:cs typeface="Arial"/>
                  </a:rPr>
                  <a:t>ISCHEMIA</a:t>
                </a:r>
                <a:endParaRPr lang="en-AU" altLang="sv-SE" sz="1000" b="1" spc="300">
                  <a:latin typeface="+mj-lt"/>
                  <a:cs typeface="Arial"/>
                </a:endParaRPr>
              </a:p>
            </p:txBody>
          </p:sp>
        </p:grpSp>
        <p:grpSp>
          <p:nvGrpSpPr>
            <p:cNvPr id="41" name="Grupp 40">
              <a:extLst>
                <a:ext uri="{FF2B5EF4-FFF2-40B4-BE49-F238E27FC236}">
                  <a16:creationId xmlns:a16="http://schemas.microsoft.com/office/drawing/2014/main" id="{376C3537-9BB1-BEF0-2150-3C1F69A5A139}"/>
                </a:ext>
              </a:extLst>
            </p:cNvPr>
            <p:cNvGrpSpPr/>
            <p:nvPr/>
          </p:nvGrpSpPr>
          <p:grpSpPr>
            <a:xfrm>
              <a:off x="9502749" y="3362266"/>
              <a:ext cx="1546268" cy="1338224"/>
              <a:chOff x="3469710" y="3421010"/>
              <a:chExt cx="1546268" cy="1338224"/>
            </a:xfrm>
          </p:grpSpPr>
          <p:sp>
            <p:nvSpPr>
              <p:cNvPr id="47" name="Ellips 46">
                <a:extLst>
                  <a:ext uri="{FF2B5EF4-FFF2-40B4-BE49-F238E27FC236}">
                    <a16:creationId xmlns:a16="http://schemas.microsoft.com/office/drawing/2014/main" id="{E265E8A3-A47A-1576-0773-79EF6D8F0125}"/>
                  </a:ext>
                </a:extLst>
              </p:cNvPr>
              <p:cNvSpPr/>
              <p:nvPr/>
            </p:nvSpPr>
            <p:spPr>
              <a:xfrm>
                <a:off x="3573450" y="3421010"/>
                <a:ext cx="1317523" cy="1338224"/>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48" name="textruta 47">
                <a:extLst>
                  <a:ext uri="{FF2B5EF4-FFF2-40B4-BE49-F238E27FC236}">
                    <a16:creationId xmlns:a16="http://schemas.microsoft.com/office/drawing/2014/main" id="{6224FDBB-6D46-EE34-743E-E8F1A8C1CDD3}"/>
                  </a:ext>
                </a:extLst>
              </p:cNvPr>
              <p:cNvSpPr txBox="1"/>
              <p:nvPr/>
            </p:nvSpPr>
            <p:spPr>
              <a:xfrm>
                <a:off x="3469710" y="3862864"/>
                <a:ext cx="1546268" cy="369332"/>
              </a:xfrm>
              <a:prstGeom prst="rect">
                <a:avLst/>
              </a:prstGeom>
              <a:noFill/>
            </p:spPr>
            <p:txBody>
              <a:bodyPr wrap="square">
                <a:spAutoFit/>
              </a:bodyPr>
              <a:lstStyle/>
              <a:p>
                <a:pPr marL="0" indent="0" algn="ctr">
                  <a:buNone/>
                </a:pPr>
                <a:r>
                  <a:rPr lang="en-AU" altLang="sv-SE" sz="900" b="1" spc="300">
                    <a:latin typeface="+mj-lt"/>
                    <a:cs typeface="Arial"/>
                  </a:rPr>
                  <a:t>CELL DEFORMATON</a:t>
                </a:r>
              </a:p>
            </p:txBody>
          </p:sp>
        </p:grpSp>
        <p:grpSp>
          <p:nvGrpSpPr>
            <p:cNvPr id="42" name="Grupp 41">
              <a:extLst>
                <a:ext uri="{FF2B5EF4-FFF2-40B4-BE49-F238E27FC236}">
                  <a16:creationId xmlns:a16="http://schemas.microsoft.com/office/drawing/2014/main" id="{A630E411-F83D-4F15-B1FA-4AD5836C0272}"/>
                </a:ext>
              </a:extLst>
            </p:cNvPr>
            <p:cNvGrpSpPr/>
            <p:nvPr/>
          </p:nvGrpSpPr>
          <p:grpSpPr>
            <a:xfrm>
              <a:off x="8283462" y="1376127"/>
              <a:ext cx="1486035" cy="1509384"/>
              <a:chOff x="5453057" y="1126405"/>
              <a:chExt cx="1968994" cy="1999931"/>
            </a:xfrm>
          </p:grpSpPr>
          <p:sp>
            <p:nvSpPr>
              <p:cNvPr id="45" name="Ellips 44">
                <a:extLst>
                  <a:ext uri="{FF2B5EF4-FFF2-40B4-BE49-F238E27FC236}">
                    <a16:creationId xmlns:a16="http://schemas.microsoft.com/office/drawing/2014/main" id="{A2DF992F-32F2-BBA6-A8C6-67CD8F46005E}"/>
                  </a:ext>
                </a:extLst>
              </p:cNvPr>
              <p:cNvSpPr/>
              <p:nvPr/>
            </p:nvSpPr>
            <p:spPr>
              <a:xfrm>
                <a:off x="5453057" y="1126405"/>
                <a:ext cx="1968994" cy="1999931"/>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46" name="textruta 45">
                <a:extLst>
                  <a:ext uri="{FF2B5EF4-FFF2-40B4-BE49-F238E27FC236}">
                    <a16:creationId xmlns:a16="http://schemas.microsoft.com/office/drawing/2014/main" id="{5FF564B0-B037-2CA4-11FC-84388F8A2695}"/>
                  </a:ext>
                </a:extLst>
              </p:cNvPr>
              <p:cNvSpPr txBox="1"/>
              <p:nvPr/>
            </p:nvSpPr>
            <p:spPr>
              <a:xfrm>
                <a:off x="5570775" y="2032456"/>
                <a:ext cx="1846078" cy="346633"/>
              </a:xfrm>
              <a:prstGeom prst="rect">
                <a:avLst/>
              </a:prstGeom>
              <a:noFill/>
            </p:spPr>
            <p:txBody>
              <a:bodyPr wrap="square">
                <a:spAutoFit/>
              </a:bodyPr>
              <a:lstStyle/>
              <a:p>
                <a:pPr marL="0" indent="0" algn="ctr">
                  <a:buNone/>
                </a:pPr>
                <a:r>
                  <a:rPr lang="en-AU" altLang="sv-SE" sz="1100" b="1" spc="300">
                    <a:latin typeface="+mj-lt"/>
                    <a:cs typeface="Arial"/>
                  </a:rPr>
                  <a:t>PULSATION</a:t>
                </a:r>
                <a:endParaRPr lang="en-AU" altLang="sv-SE" sz="1000" b="1" spc="300">
                  <a:latin typeface="+mj-lt"/>
                  <a:cs typeface="Arial"/>
                </a:endParaRPr>
              </a:p>
            </p:txBody>
          </p:sp>
        </p:grpSp>
        <p:sp>
          <p:nvSpPr>
            <p:cNvPr id="43" name="textruta 42">
              <a:extLst>
                <a:ext uri="{FF2B5EF4-FFF2-40B4-BE49-F238E27FC236}">
                  <a16:creationId xmlns:a16="http://schemas.microsoft.com/office/drawing/2014/main" id="{61525EA7-4461-2B9F-64BE-BAB4B1D1E181}"/>
                </a:ext>
              </a:extLst>
            </p:cNvPr>
            <p:cNvSpPr txBox="1"/>
            <p:nvPr/>
          </p:nvSpPr>
          <p:spPr>
            <a:xfrm>
              <a:off x="8185445" y="2860983"/>
              <a:ext cx="1682068" cy="345934"/>
            </a:xfrm>
            <a:prstGeom prst="rect">
              <a:avLst/>
            </a:prstGeom>
            <a:ln>
              <a:noFill/>
            </a:ln>
          </p:spPr>
          <p:txBody>
            <a:bodyPr vert="horz" wrap="square" lIns="91440" tIns="45720" rIns="91440" bIns="45720" rtlCol="0" anchor="b">
              <a:noAutofit/>
            </a:bodyPr>
            <a:lstStyle/>
            <a:p>
              <a:pPr lvl="0" algn="ctr">
                <a:defRPr/>
              </a:pPr>
              <a:r>
                <a:rPr lang="sv-SE" sz="1200">
                  <a:solidFill>
                    <a:srgbClr val="FFFFFF"/>
                  </a:solidFill>
                </a:rPr>
                <a:t>ETIOLOGY</a:t>
              </a:r>
              <a:endParaRPr kumimoji="0" lang="sv-SE" sz="1400" i="0" u="none" strike="noStrike" kern="1200" cap="none" normalizeH="0" baseline="0" noProof="0">
                <a:ln>
                  <a:noFill/>
                </a:ln>
                <a:solidFill>
                  <a:srgbClr val="FFFFFF"/>
                </a:solidFill>
                <a:effectLst/>
                <a:uLnTx/>
                <a:uFillTx/>
                <a:latin typeface="Arial"/>
                <a:ea typeface="+mn-ea"/>
                <a:cs typeface="+mn-cs"/>
              </a:endParaRPr>
            </a:p>
          </p:txBody>
        </p:sp>
        <p:pic>
          <p:nvPicPr>
            <p:cNvPr id="44" name="Bildobjekt 43">
              <a:extLst>
                <a:ext uri="{FF2B5EF4-FFF2-40B4-BE49-F238E27FC236}">
                  <a16:creationId xmlns:a16="http://schemas.microsoft.com/office/drawing/2014/main" id="{1BA7FA21-CB4B-4226-63B2-6A4B74A322CB}"/>
                </a:ext>
              </a:extLst>
            </p:cNvPr>
            <p:cNvPicPr>
              <a:picLocks noChangeAspect="1"/>
            </p:cNvPicPr>
            <p:nvPr/>
          </p:nvPicPr>
          <p:blipFill rotWithShape="1">
            <a:blip r:embed="rId5" cstate="screen">
              <a:alphaModFix amt="21000"/>
              <a:extLst>
                <a:ext uri="{28A0092B-C50C-407E-A947-70E740481C1C}">
                  <a14:useLocalDpi xmlns:a14="http://schemas.microsoft.com/office/drawing/2010/main" val="0"/>
                </a:ext>
              </a:extLst>
            </a:blip>
            <a:srcRect l="14953" t="27272" r="29625" b="18514"/>
            <a:stretch/>
          </p:blipFill>
          <p:spPr>
            <a:xfrm>
              <a:off x="8284923" y="1618412"/>
              <a:ext cx="1486036" cy="941214"/>
            </a:xfrm>
            <a:custGeom>
              <a:avLst/>
              <a:gdLst>
                <a:gd name="connsiteX0" fmla="*/ 200967 w 1486036"/>
                <a:gd name="connsiteY0" fmla="*/ 0 h 941214"/>
                <a:gd name="connsiteX1" fmla="*/ 1285069 w 1486036"/>
                <a:gd name="connsiteY1" fmla="*/ 0 h 941214"/>
                <a:gd name="connsiteX2" fmla="*/ 1359140 w 1486036"/>
                <a:gd name="connsiteY2" fmla="*/ 91186 h 941214"/>
                <a:gd name="connsiteX3" fmla="*/ 1486036 w 1486036"/>
                <a:gd name="connsiteY3" fmla="*/ 513141 h 941214"/>
                <a:gd name="connsiteX4" fmla="*/ 1359140 w 1486036"/>
                <a:gd name="connsiteY4" fmla="*/ 935097 h 941214"/>
                <a:gd name="connsiteX5" fmla="*/ 1354171 w 1486036"/>
                <a:gd name="connsiteY5" fmla="*/ 941214 h 941214"/>
                <a:gd name="connsiteX6" fmla="*/ 131865 w 1486036"/>
                <a:gd name="connsiteY6" fmla="*/ 941214 h 941214"/>
                <a:gd name="connsiteX7" fmla="*/ 126896 w 1486036"/>
                <a:gd name="connsiteY7" fmla="*/ 935097 h 941214"/>
                <a:gd name="connsiteX8" fmla="*/ 0 w 1486036"/>
                <a:gd name="connsiteY8" fmla="*/ 513141 h 941214"/>
                <a:gd name="connsiteX9" fmla="*/ 126896 w 1486036"/>
                <a:gd name="connsiteY9" fmla="*/ 91186 h 94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036" h="941214">
                  <a:moveTo>
                    <a:pt x="200967" y="0"/>
                  </a:moveTo>
                  <a:lnTo>
                    <a:pt x="1285069" y="0"/>
                  </a:lnTo>
                  <a:lnTo>
                    <a:pt x="1359140" y="91186"/>
                  </a:lnTo>
                  <a:cubicBezTo>
                    <a:pt x="1439256" y="211635"/>
                    <a:pt x="1486036" y="356839"/>
                    <a:pt x="1486036" y="513141"/>
                  </a:cubicBezTo>
                  <a:cubicBezTo>
                    <a:pt x="1486036" y="669443"/>
                    <a:pt x="1439256" y="814647"/>
                    <a:pt x="1359140" y="935097"/>
                  </a:cubicBezTo>
                  <a:lnTo>
                    <a:pt x="1354171" y="941214"/>
                  </a:lnTo>
                  <a:lnTo>
                    <a:pt x="131865" y="941214"/>
                  </a:lnTo>
                  <a:lnTo>
                    <a:pt x="126896" y="935097"/>
                  </a:lnTo>
                  <a:cubicBezTo>
                    <a:pt x="46780" y="814647"/>
                    <a:pt x="0" y="669443"/>
                    <a:pt x="0" y="513141"/>
                  </a:cubicBezTo>
                  <a:cubicBezTo>
                    <a:pt x="0" y="356839"/>
                    <a:pt x="46780" y="211635"/>
                    <a:pt x="126896" y="91186"/>
                  </a:cubicBezTo>
                  <a:close/>
                </a:path>
              </a:pathLst>
            </a:custGeom>
          </p:spPr>
        </p:pic>
      </p:grpSp>
      <p:cxnSp>
        <p:nvCxnSpPr>
          <p:cNvPr id="51" name="Rak koppling 50">
            <a:extLst>
              <a:ext uri="{FF2B5EF4-FFF2-40B4-BE49-F238E27FC236}">
                <a16:creationId xmlns:a16="http://schemas.microsoft.com/office/drawing/2014/main" id="{71177076-F58F-E6AF-6235-3CB124720FD4}"/>
              </a:ext>
            </a:extLst>
          </p:cNvPr>
          <p:cNvCxnSpPr>
            <a:cxnSpLocks/>
          </p:cNvCxnSpPr>
          <p:nvPr/>
        </p:nvCxnSpPr>
        <p:spPr>
          <a:xfrm flipV="1">
            <a:off x="6096000" y="-43624"/>
            <a:ext cx="0" cy="7105650"/>
          </a:xfrm>
          <a:prstGeom prst="line">
            <a:avLst/>
          </a:prstGeom>
          <a:ln w="3175">
            <a:solidFill>
              <a:schemeClr val="tx1">
                <a:alpha val="3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3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5062C9E-C440-74BF-55F8-E14B8792A0CF}"/>
              </a:ext>
            </a:extLst>
          </p:cNvPr>
          <p:cNvSpPr txBox="1"/>
          <p:nvPr/>
        </p:nvSpPr>
        <p:spPr>
          <a:xfrm>
            <a:off x="800100" y="1095375"/>
            <a:ext cx="4095750" cy="4200525"/>
          </a:xfrm>
          <a:prstGeom prst="rect">
            <a:avLst/>
          </a:prstGeom>
        </p:spPr>
        <p:txBody>
          <a:bodyPr vert="horz" wrap="square" lIns="91440" tIns="45720" rIns="91440" bIns="45720" rtlCol="0" anchor="ctr">
            <a:normAutofit/>
          </a:bodyPr>
          <a:lstStyle/>
          <a:p>
            <a:pPr algn="l"/>
            <a:r>
              <a:rPr lang="en-GB" sz="5400" b="1" dirty="0">
                <a:solidFill>
                  <a:schemeClr val="tx1"/>
                </a:solidFill>
                <a:latin typeface="+mj-lt"/>
              </a:rPr>
              <a:t>Why Pulsating mode?</a:t>
            </a:r>
          </a:p>
        </p:txBody>
      </p:sp>
      <p:sp>
        <p:nvSpPr>
          <p:cNvPr id="5" name="Platshållare för text 1">
            <a:extLst>
              <a:ext uri="{FF2B5EF4-FFF2-40B4-BE49-F238E27FC236}">
                <a16:creationId xmlns:a16="http://schemas.microsoft.com/office/drawing/2014/main" id="{3F9AA3B6-EC34-2CA5-BB2C-62E97124E223}"/>
              </a:ext>
            </a:extLst>
          </p:cNvPr>
          <p:cNvSpPr txBox="1">
            <a:spLocks/>
          </p:cNvSpPr>
          <p:nvPr/>
        </p:nvSpPr>
        <p:spPr>
          <a:xfrm>
            <a:off x="542856" y="261228"/>
            <a:ext cx="4518484"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spc="300" dirty="0">
                <a:latin typeface="+mj-lt"/>
                <a:cs typeface="Arial"/>
              </a:rPr>
              <a:t>CARING QUESTIONS</a:t>
            </a:r>
            <a:endParaRPr lang="sv-SE" sz="2000" b="1" spc="300" dirty="0">
              <a:latin typeface="+mj-lt"/>
            </a:endParaRPr>
          </a:p>
        </p:txBody>
      </p:sp>
      <p:pic>
        <p:nvPicPr>
          <p:cNvPr id="6" name="Bildobjekt 5">
            <a:extLst>
              <a:ext uri="{FF2B5EF4-FFF2-40B4-BE49-F238E27FC236}">
                <a16:creationId xmlns:a16="http://schemas.microsoft.com/office/drawing/2014/main" id="{7F2621DC-EF3C-DFE5-F25A-CE7FCFA8151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70397" y="123038"/>
            <a:ext cx="604880" cy="581592"/>
          </a:xfrm>
          <a:prstGeom prst="rect">
            <a:avLst/>
          </a:prstGeom>
        </p:spPr>
      </p:pic>
    </p:spTree>
    <p:extLst>
      <p:ext uri="{BB962C8B-B14F-4D97-AF65-F5344CB8AC3E}">
        <p14:creationId xmlns:p14="http://schemas.microsoft.com/office/powerpoint/2010/main" val="192144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5062C9E-C440-74BF-55F8-E14B8792A0CF}"/>
              </a:ext>
            </a:extLst>
          </p:cNvPr>
          <p:cNvSpPr txBox="1"/>
          <p:nvPr/>
        </p:nvSpPr>
        <p:spPr>
          <a:xfrm>
            <a:off x="800100" y="1095375"/>
            <a:ext cx="4095750" cy="4200525"/>
          </a:xfrm>
          <a:prstGeom prst="rect">
            <a:avLst/>
          </a:prstGeom>
        </p:spPr>
        <p:txBody>
          <a:bodyPr vert="horz" wrap="square" lIns="91440" tIns="45720" rIns="91440" bIns="45720" rtlCol="0" anchor="ctr">
            <a:normAutofit/>
          </a:bodyPr>
          <a:lstStyle/>
          <a:p>
            <a:pPr algn="l"/>
            <a:r>
              <a:rPr lang="en-GB" sz="5400" b="1" dirty="0">
                <a:solidFill>
                  <a:schemeClr val="tx1"/>
                </a:solidFill>
                <a:latin typeface="+mj-lt"/>
              </a:rPr>
              <a:t>Why Artificial Intelligence?</a:t>
            </a:r>
          </a:p>
        </p:txBody>
      </p:sp>
      <p:sp>
        <p:nvSpPr>
          <p:cNvPr id="5" name="Platshållare för text 1">
            <a:extLst>
              <a:ext uri="{FF2B5EF4-FFF2-40B4-BE49-F238E27FC236}">
                <a16:creationId xmlns:a16="http://schemas.microsoft.com/office/drawing/2014/main" id="{3F9AA3B6-EC34-2CA5-BB2C-62E97124E223}"/>
              </a:ext>
            </a:extLst>
          </p:cNvPr>
          <p:cNvSpPr txBox="1">
            <a:spLocks/>
          </p:cNvSpPr>
          <p:nvPr/>
        </p:nvSpPr>
        <p:spPr>
          <a:xfrm>
            <a:off x="542856" y="261228"/>
            <a:ext cx="4518484"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spc="300" dirty="0">
                <a:latin typeface="+mj-lt"/>
                <a:cs typeface="Arial"/>
              </a:rPr>
              <a:t>CARING QUESTIONS</a:t>
            </a:r>
            <a:endParaRPr lang="sv-SE" sz="2000" b="1" spc="300" dirty="0">
              <a:latin typeface="+mj-lt"/>
            </a:endParaRPr>
          </a:p>
        </p:txBody>
      </p:sp>
      <p:pic>
        <p:nvPicPr>
          <p:cNvPr id="6" name="Bildobjekt 5">
            <a:extLst>
              <a:ext uri="{FF2B5EF4-FFF2-40B4-BE49-F238E27FC236}">
                <a16:creationId xmlns:a16="http://schemas.microsoft.com/office/drawing/2014/main" id="{7F2621DC-EF3C-DFE5-F25A-CE7FCFA8151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70397" y="123038"/>
            <a:ext cx="604880" cy="581592"/>
          </a:xfrm>
          <a:prstGeom prst="rect">
            <a:avLst/>
          </a:prstGeom>
        </p:spPr>
      </p:pic>
    </p:spTree>
    <p:extLst>
      <p:ext uri="{BB962C8B-B14F-4D97-AF65-F5344CB8AC3E}">
        <p14:creationId xmlns:p14="http://schemas.microsoft.com/office/powerpoint/2010/main" val="1516019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5062C9E-C440-74BF-55F8-E14B8792A0CF}"/>
              </a:ext>
            </a:extLst>
          </p:cNvPr>
          <p:cNvSpPr txBox="1"/>
          <p:nvPr/>
        </p:nvSpPr>
        <p:spPr>
          <a:xfrm>
            <a:off x="800100" y="1095375"/>
            <a:ext cx="4387042" cy="4200525"/>
          </a:xfrm>
          <a:prstGeom prst="rect">
            <a:avLst/>
          </a:prstGeom>
        </p:spPr>
        <p:txBody>
          <a:bodyPr vert="horz" wrap="square" lIns="91440" tIns="45720" rIns="91440" bIns="45720" rtlCol="0" anchor="ctr">
            <a:normAutofit/>
          </a:bodyPr>
          <a:lstStyle/>
          <a:p>
            <a:pPr algn="l"/>
            <a:r>
              <a:rPr lang="en-GB" sz="5400" b="1" dirty="0">
                <a:solidFill>
                  <a:schemeClr val="tx1"/>
                </a:solidFill>
                <a:latin typeface="+mj-lt"/>
              </a:rPr>
              <a:t>Why Air Flow Control</a:t>
            </a:r>
            <a:r>
              <a:rPr lang="en-GB" sz="4400" dirty="0">
                <a:solidFill>
                  <a:schemeClr val="tx1"/>
                </a:solidFill>
                <a:latin typeface="+mj-lt"/>
              </a:rPr>
              <a:t>™</a:t>
            </a:r>
            <a:r>
              <a:rPr lang="en-GB" sz="5400" b="1" dirty="0">
                <a:solidFill>
                  <a:schemeClr val="tx1"/>
                </a:solidFill>
                <a:latin typeface="+mj-lt"/>
              </a:rPr>
              <a:t>?</a:t>
            </a:r>
          </a:p>
        </p:txBody>
      </p:sp>
      <p:sp>
        <p:nvSpPr>
          <p:cNvPr id="5" name="Platshållare för text 1">
            <a:extLst>
              <a:ext uri="{FF2B5EF4-FFF2-40B4-BE49-F238E27FC236}">
                <a16:creationId xmlns:a16="http://schemas.microsoft.com/office/drawing/2014/main" id="{3F9AA3B6-EC34-2CA5-BB2C-62E97124E223}"/>
              </a:ext>
            </a:extLst>
          </p:cNvPr>
          <p:cNvSpPr txBox="1">
            <a:spLocks/>
          </p:cNvSpPr>
          <p:nvPr/>
        </p:nvSpPr>
        <p:spPr>
          <a:xfrm>
            <a:off x="542856" y="261228"/>
            <a:ext cx="4518484"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spc="300" dirty="0">
                <a:latin typeface="+mj-lt"/>
                <a:cs typeface="Arial"/>
              </a:rPr>
              <a:t>CARING QUESTIONS</a:t>
            </a:r>
            <a:endParaRPr lang="sv-SE" sz="2000" b="1" spc="300" dirty="0">
              <a:latin typeface="+mj-lt"/>
            </a:endParaRPr>
          </a:p>
        </p:txBody>
      </p:sp>
      <p:pic>
        <p:nvPicPr>
          <p:cNvPr id="6" name="Bildobjekt 5">
            <a:extLst>
              <a:ext uri="{FF2B5EF4-FFF2-40B4-BE49-F238E27FC236}">
                <a16:creationId xmlns:a16="http://schemas.microsoft.com/office/drawing/2014/main" id="{7F2621DC-EF3C-DFE5-F25A-CE7FCFA8151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70397" y="123038"/>
            <a:ext cx="604880" cy="581592"/>
          </a:xfrm>
          <a:prstGeom prst="rect">
            <a:avLst/>
          </a:prstGeom>
        </p:spPr>
      </p:pic>
    </p:spTree>
    <p:extLst>
      <p:ext uri="{BB962C8B-B14F-4D97-AF65-F5344CB8AC3E}">
        <p14:creationId xmlns:p14="http://schemas.microsoft.com/office/powerpoint/2010/main" val="267442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8">
            <a:extLst>
              <a:ext uri="{FF2B5EF4-FFF2-40B4-BE49-F238E27FC236}">
                <a16:creationId xmlns:a16="http://schemas.microsoft.com/office/drawing/2014/main" id="{C979B96B-A352-4C81-D06D-68C54AE927DF}"/>
              </a:ext>
            </a:extLst>
          </p:cNvPr>
          <p:cNvSpPr txBox="1"/>
          <p:nvPr/>
        </p:nvSpPr>
        <p:spPr>
          <a:xfrm>
            <a:off x="4272544" y="5457100"/>
            <a:ext cx="3646910" cy="784830"/>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b="1" dirty="0">
                <a:solidFill>
                  <a:schemeClr val="accent2"/>
                </a:solidFill>
                <a:latin typeface="+mj-lt"/>
              </a:rPr>
              <a:t>DANIJEL GOGA</a:t>
            </a:r>
          </a:p>
          <a:p>
            <a:pPr algn="ctr"/>
            <a:endParaRPr lang="sv-SE" sz="500" b="0" i="0" dirty="0">
              <a:effectLst/>
            </a:endParaRPr>
          </a:p>
          <a:p>
            <a:pPr algn="ctr"/>
            <a:r>
              <a:rPr lang="sv-SE" sz="2000" dirty="0">
                <a:latin typeface="+mj-lt"/>
              </a:rPr>
              <a:t>International Business manager</a:t>
            </a:r>
          </a:p>
        </p:txBody>
      </p:sp>
      <p:pic>
        <p:nvPicPr>
          <p:cNvPr id="3" name="Platshållare för bild 5" descr="En bild som visar Människoansikte, klädsel, person, porträtt&#10;&#10;Automatiskt genererad beskrivning">
            <a:extLst>
              <a:ext uri="{FF2B5EF4-FFF2-40B4-BE49-F238E27FC236}">
                <a16:creationId xmlns:a16="http://schemas.microsoft.com/office/drawing/2014/main" id="{992D500A-1DAE-2024-75B9-2F920A8D80BB}"/>
              </a:ext>
            </a:extLst>
          </p:cNvPr>
          <p:cNvPicPr>
            <a:picLocks noChangeAspect="1"/>
          </p:cNvPicPr>
          <p:nvPr/>
        </p:nvPicPr>
        <p:blipFill>
          <a:blip r:embed="rId3">
            <a:extLst>
              <a:ext uri="{28A0092B-C50C-407E-A947-70E740481C1C}">
                <a14:useLocalDpi xmlns:a14="http://schemas.microsoft.com/office/drawing/2010/main" val="0"/>
              </a:ext>
            </a:extLst>
          </a:blip>
          <a:srcRect t="1841" b="1841"/>
          <a:stretch>
            <a:fillRect/>
          </a:stretch>
        </p:blipFill>
        <p:spPr>
          <a:xfrm>
            <a:off x="4039737" y="1008485"/>
            <a:ext cx="4112525" cy="4075918"/>
          </a:xfrm>
          <a:prstGeom prst="flowChartConnector">
            <a:avLst/>
          </a:prstGeom>
        </p:spPr>
      </p:pic>
      <p:pic>
        <p:nvPicPr>
          <p:cNvPr id="5" name="Bildobjekt 4">
            <a:extLst>
              <a:ext uri="{FF2B5EF4-FFF2-40B4-BE49-F238E27FC236}">
                <a16:creationId xmlns:a16="http://schemas.microsoft.com/office/drawing/2014/main" id="{101B53E7-C44E-7C8F-D704-BBB8272BD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871" y="6095499"/>
            <a:ext cx="1339540" cy="285684"/>
          </a:xfrm>
          <a:prstGeom prst="rect">
            <a:avLst/>
          </a:prstGeom>
        </p:spPr>
      </p:pic>
    </p:spTree>
    <p:extLst>
      <p:ext uri="{BB962C8B-B14F-4D97-AF65-F5344CB8AC3E}">
        <p14:creationId xmlns:p14="http://schemas.microsoft.com/office/powerpoint/2010/main" val="155493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5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växt, höst, skogsmark&#10;&#10;Automatiskt genererad beskrivning">
            <a:extLst>
              <a:ext uri="{FF2B5EF4-FFF2-40B4-BE49-F238E27FC236}">
                <a16:creationId xmlns:a16="http://schemas.microsoft.com/office/drawing/2014/main" id="{B21D474F-D89C-55F0-C779-F4BE1D3143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a:stretch/>
        </p:blipFill>
        <p:spPr>
          <a:xfrm>
            <a:off x="-1" y="1"/>
            <a:ext cx="12192001" cy="6858000"/>
          </a:xfrm>
          <a:prstGeom prst="rect">
            <a:avLst/>
          </a:prstGeom>
        </p:spPr>
      </p:pic>
      <p:sp>
        <p:nvSpPr>
          <p:cNvPr id="10" name="Platshållare för text 1">
            <a:extLst>
              <a:ext uri="{FF2B5EF4-FFF2-40B4-BE49-F238E27FC236}">
                <a16:creationId xmlns:a16="http://schemas.microsoft.com/office/drawing/2014/main" id="{48C8DA61-B38B-442A-9691-322D0AAC843A}"/>
              </a:ext>
            </a:extLst>
          </p:cNvPr>
          <p:cNvSpPr txBox="1">
            <a:spLocks/>
          </p:cNvSpPr>
          <p:nvPr/>
        </p:nvSpPr>
        <p:spPr>
          <a:xfrm>
            <a:off x="523448" y="835631"/>
            <a:ext cx="11318596" cy="3544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endParaRPr lang="sv-SE" sz="2800" b="1">
              <a:latin typeface="+mj-lt"/>
              <a:cs typeface="Times New Roman" panose="02020603050405020304" pitchFamily="18" charset="0"/>
            </a:endParaRPr>
          </a:p>
        </p:txBody>
      </p:sp>
      <p:grpSp>
        <p:nvGrpSpPr>
          <p:cNvPr id="4" name="Grupp 3">
            <a:extLst>
              <a:ext uri="{FF2B5EF4-FFF2-40B4-BE49-F238E27FC236}">
                <a16:creationId xmlns:a16="http://schemas.microsoft.com/office/drawing/2014/main" id="{6675D36E-68E8-E638-C318-288C351AB671}"/>
              </a:ext>
            </a:extLst>
          </p:cNvPr>
          <p:cNvGrpSpPr/>
          <p:nvPr/>
        </p:nvGrpSpPr>
        <p:grpSpPr>
          <a:xfrm>
            <a:off x="5234454" y="1832589"/>
            <a:ext cx="6598985" cy="2799049"/>
            <a:chOff x="5236495" y="1739501"/>
            <a:chExt cx="6598985" cy="2799049"/>
          </a:xfrm>
        </p:grpSpPr>
        <p:sp>
          <p:nvSpPr>
            <p:cNvPr id="15" name="textruta 14">
              <a:extLst>
                <a:ext uri="{FF2B5EF4-FFF2-40B4-BE49-F238E27FC236}">
                  <a16:creationId xmlns:a16="http://schemas.microsoft.com/office/drawing/2014/main" id="{14973FB3-9961-1E7D-088A-6C31A3DA7A89}"/>
                </a:ext>
              </a:extLst>
            </p:cNvPr>
            <p:cNvSpPr txBox="1"/>
            <p:nvPr/>
          </p:nvSpPr>
          <p:spPr>
            <a:xfrm>
              <a:off x="5236495" y="3900490"/>
              <a:ext cx="3830991" cy="638060"/>
            </a:xfrm>
            <a:prstGeom prst="rect">
              <a:avLst/>
            </a:prstGeom>
            <a:noFill/>
          </p:spPr>
          <p:txBody>
            <a:bodyPr wrap="square">
              <a:spAutoFit/>
            </a:bodyPr>
            <a:lstStyle/>
            <a:p>
              <a:pPr>
                <a:lnSpc>
                  <a:spcPct val="150000"/>
                </a:lnSpc>
              </a:pPr>
              <a:r>
                <a:rPr lang="sv-SE" sz="1400" spc="300">
                  <a:cs typeface="Arial" panose="020B0604020202020204" pitchFamily="34" charset="0"/>
                </a:rPr>
                <a:t>MAGNUS HÖGBERG</a:t>
              </a:r>
            </a:p>
            <a:p>
              <a:pPr>
                <a:lnSpc>
                  <a:spcPct val="150000"/>
                </a:lnSpc>
              </a:pPr>
              <a:r>
                <a:rPr lang="sv-SE" sz="1100" i="1" spc="300">
                  <a:cs typeface="Arial" panose="020B0604020202020204" pitchFamily="34" charset="0"/>
                </a:rPr>
                <a:t>FOUNDER</a:t>
              </a:r>
            </a:p>
          </p:txBody>
        </p:sp>
        <p:sp>
          <p:nvSpPr>
            <p:cNvPr id="18" name="textruta 17">
              <a:extLst>
                <a:ext uri="{FF2B5EF4-FFF2-40B4-BE49-F238E27FC236}">
                  <a16:creationId xmlns:a16="http://schemas.microsoft.com/office/drawing/2014/main" id="{D0CE4BA5-E7A9-ECC0-E3E4-04476F291F82}"/>
                </a:ext>
              </a:extLst>
            </p:cNvPr>
            <p:cNvSpPr txBox="1"/>
            <p:nvPr/>
          </p:nvSpPr>
          <p:spPr>
            <a:xfrm>
              <a:off x="5236495" y="2400071"/>
              <a:ext cx="5348953"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2800" u="none" strike="noStrike" kern="1200" cap="none" normalizeH="0" baseline="0">
                  <a:ln>
                    <a:noFill/>
                  </a:ln>
                  <a:solidFill>
                    <a:srgbClr val="FFFFFF"/>
                  </a:solidFill>
                  <a:uLnTx/>
                  <a:uFillTx/>
                  <a:latin typeface="Times New Roman" panose="02020603050405020304" pitchFamily="18" charset="0"/>
                  <a:cs typeface="+mn-cs"/>
                </a:rPr>
                <a:t>“</a:t>
              </a:r>
              <a:r>
                <a:rPr lang="en-US" sz="2800">
                  <a:solidFill>
                    <a:srgbClr val="FFFFFF"/>
                  </a:solidFill>
                  <a:latin typeface="Times New Roman" panose="02020603050405020304" pitchFamily="18" charset="0"/>
                </a:rPr>
                <a:t>When I started this business, I had a vision of a company that would </a:t>
              </a:r>
              <a:r>
                <a:rPr lang="en-US" sz="2800">
                  <a:solidFill>
                    <a:schemeClr val="accent2"/>
                  </a:solidFill>
                  <a:latin typeface="Times New Roman" panose="02020603050405020304" pitchFamily="18" charset="0"/>
                </a:rPr>
                <a:t>make a difference </a:t>
              </a:r>
              <a:r>
                <a:rPr lang="en-US" sz="2800">
                  <a:solidFill>
                    <a:srgbClr val="FFFFFF"/>
                  </a:solidFill>
                  <a:latin typeface="Times New Roman" panose="02020603050405020304" pitchFamily="18" charset="0"/>
                </a:rPr>
                <a:t>in the world</a:t>
              </a:r>
              <a:r>
                <a:rPr kumimoji="0" lang="en-US" sz="2800" u="none" strike="noStrike" kern="1200" cap="none" normalizeH="0" baseline="0">
                  <a:ln>
                    <a:noFill/>
                  </a:ln>
                  <a:solidFill>
                    <a:srgbClr val="FFFFFF"/>
                  </a:solidFill>
                  <a:uLnTx/>
                  <a:uFillTx/>
                  <a:latin typeface="Times New Roman" panose="02020603050405020304" pitchFamily="18" charset="0"/>
                  <a:cs typeface="+mn-cs"/>
                </a:rPr>
                <a:t>.</a:t>
              </a:r>
              <a:r>
                <a:rPr kumimoji="0" lang="en-AU" sz="2800" u="none" strike="noStrike" kern="1200" cap="none" normalizeH="0" baseline="0">
                  <a:ln>
                    <a:noFill/>
                  </a:ln>
                  <a:solidFill>
                    <a:srgbClr val="FFFFFF"/>
                  </a:solidFill>
                  <a:uLnTx/>
                  <a:uFillTx/>
                  <a:latin typeface="Times New Roman" panose="02020603050405020304" pitchFamily="18" charset="0"/>
                  <a:cs typeface="+mn-cs"/>
                </a:rPr>
                <a:t>”</a:t>
              </a:r>
              <a:endParaRPr kumimoji="0" lang="en-AU" sz="2800" u="none" strike="noStrike" kern="1200" cap="none" normalizeH="0" baseline="0">
                <a:ln>
                  <a:noFill/>
                </a:ln>
                <a:solidFill>
                  <a:srgbClr val="FFFFFF"/>
                </a:solidFill>
                <a:effectLst/>
                <a:uLnTx/>
                <a:uFillTx/>
                <a:latin typeface="Arial"/>
                <a:ea typeface="+mn-ea"/>
                <a:cs typeface="+mn-cs"/>
              </a:endParaRPr>
            </a:p>
          </p:txBody>
        </p:sp>
        <p:pic>
          <p:nvPicPr>
            <p:cNvPr id="22" name="Bildobjekt 21">
              <a:extLst>
                <a:ext uri="{FF2B5EF4-FFF2-40B4-BE49-F238E27FC236}">
                  <a16:creationId xmlns:a16="http://schemas.microsoft.com/office/drawing/2014/main" id="{44023435-CD7D-7D2A-2862-B51EA3709BCC}"/>
                </a:ext>
              </a:extLst>
            </p:cNvPr>
            <p:cNvPicPr>
              <a:picLocks noChangeAspect="1"/>
            </p:cNvPicPr>
            <p:nvPr/>
          </p:nvPicPr>
          <p:blipFill rotWithShape="1">
            <a:blip r:embed="rId4" cstate="screen">
              <a:alphaModFix amt="55000"/>
              <a:extLst>
                <a:ext uri="{28A0092B-C50C-407E-A947-70E740481C1C}">
                  <a14:useLocalDpi xmlns:a14="http://schemas.microsoft.com/office/drawing/2010/main" val="0"/>
                </a:ext>
              </a:extLst>
            </a:blip>
            <a:srcRect l="39468" t="34508" r="40132" b="36189"/>
            <a:stretch/>
          </p:blipFill>
          <p:spPr>
            <a:xfrm>
              <a:off x="7637006" y="3930625"/>
              <a:ext cx="396315" cy="336417"/>
            </a:xfrm>
            <a:prstGeom prst="rect">
              <a:avLst/>
            </a:prstGeom>
          </p:spPr>
        </p:pic>
        <p:sp>
          <p:nvSpPr>
            <p:cNvPr id="2" name="textruta 4">
              <a:extLst>
                <a:ext uri="{FF2B5EF4-FFF2-40B4-BE49-F238E27FC236}">
                  <a16:creationId xmlns:a16="http://schemas.microsoft.com/office/drawing/2014/main" id="{189E14FF-2279-A39B-DA6A-C0A34B167E57}"/>
                </a:ext>
              </a:extLst>
            </p:cNvPr>
            <p:cNvSpPr txBox="1"/>
            <p:nvPr/>
          </p:nvSpPr>
          <p:spPr>
            <a:xfrm>
              <a:off x="5236495" y="1739501"/>
              <a:ext cx="6598985" cy="523220"/>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AU" sz="2800" b="1" dirty="0">
                  <a:latin typeface="Times New Roman"/>
                  <a:cs typeface="Times New Roman"/>
                </a:rPr>
                <a:t>Improving people’s lives</a:t>
              </a:r>
            </a:p>
          </p:txBody>
        </p:sp>
      </p:grpSp>
      <p:sp>
        <p:nvSpPr>
          <p:cNvPr id="6" name="Ellips 5">
            <a:extLst>
              <a:ext uri="{FF2B5EF4-FFF2-40B4-BE49-F238E27FC236}">
                <a16:creationId xmlns:a16="http://schemas.microsoft.com/office/drawing/2014/main" id="{AA560B6E-50D8-B7CC-A1A1-F2E17312ACDD}"/>
              </a:ext>
            </a:extLst>
          </p:cNvPr>
          <p:cNvSpPr/>
          <p:nvPr/>
        </p:nvSpPr>
        <p:spPr>
          <a:xfrm>
            <a:off x="1110658" y="1555128"/>
            <a:ext cx="3370047" cy="3370047"/>
          </a:xfrm>
          <a:prstGeom prst="ellipse">
            <a:avLst/>
          </a:prstGeom>
          <a:blipFill>
            <a:blip r:embed="rId5"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575E6D71-22E8-74BB-31A1-3E8205C97ED0}"/>
              </a:ext>
            </a:extLst>
          </p:cNvPr>
          <p:cNvSpPr/>
          <p:nvPr/>
        </p:nvSpPr>
        <p:spPr>
          <a:xfrm>
            <a:off x="1110658" y="1555129"/>
            <a:ext cx="3370047" cy="3370046"/>
          </a:xfrm>
          <a:prstGeom prst="ellips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967318165"/>
      </p:ext>
    </p:extLst>
  </p:cSld>
  <p:clrMapOvr>
    <a:masterClrMapping/>
  </p:clrMapOvr>
  <mc:AlternateContent xmlns:mc="http://schemas.openxmlformats.org/markup-compatibility/2006" xmlns:p14="http://schemas.microsoft.com/office/powerpoint/2010/main">
    <mc:Choice Requires="p14">
      <p:transition p14:dur="10" advTm="64175"/>
    </mc:Choice>
    <mc:Fallback xmlns="">
      <p:transition advTm="641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D54A4F5D-48D4-0668-4BB1-5AB0FC3F2471}"/>
              </a:ext>
            </a:extLst>
          </p:cNvPr>
          <p:cNvPicPr>
            <a:picLocks noChangeAspect="1"/>
          </p:cNvPicPr>
          <p:nvPr/>
        </p:nvPicPr>
        <p:blipFill rotWithShape="1">
          <a:blip r:embed="rId3" cstate="screen">
            <a:alphaModFix amt="20000"/>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3" name="Slide Number Placeholder 2"/>
          <p:cNvSpPr>
            <a:spLocks noGrp="1"/>
          </p:cNvSpPr>
          <p:nvPr>
            <p:ph type="sldNum" sz="quarter" idx="4294967295"/>
          </p:nvPr>
        </p:nvSpPr>
        <p:spPr>
          <a:xfrm>
            <a:off x="0" y="895350"/>
            <a:ext cx="0" cy="0"/>
          </a:xfrm>
        </p:spPr>
        <p:txBody>
          <a:bodyPr/>
          <a:lstStyle/>
          <a:p>
            <a:endParaRPr lang="en-GB"/>
          </a:p>
          <a:p>
            <a:endParaRPr lang="en-GB"/>
          </a:p>
        </p:txBody>
      </p:sp>
      <p:sp>
        <p:nvSpPr>
          <p:cNvPr id="27" name="Rektangel 26">
            <a:extLst>
              <a:ext uri="{FF2B5EF4-FFF2-40B4-BE49-F238E27FC236}">
                <a16:creationId xmlns:a16="http://schemas.microsoft.com/office/drawing/2014/main" id="{267B0AAC-5F61-99D5-AD3B-A6C555A5E2A0}"/>
              </a:ext>
            </a:extLst>
          </p:cNvPr>
          <p:cNvSpPr/>
          <p:nvPr/>
        </p:nvSpPr>
        <p:spPr>
          <a:xfrm>
            <a:off x="1" y="0"/>
            <a:ext cx="12191999" cy="6858001"/>
          </a:xfrm>
          <a:prstGeom prst="rect">
            <a:avLst/>
          </a:prstGeom>
          <a:solidFill>
            <a:schemeClr val="accent2">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3A3C3F"/>
              </a:solidFill>
              <a:effectLst/>
              <a:uLnTx/>
              <a:uFillTx/>
              <a:latin typeface="Arial"/>
              <a:ea typeface="+mn-ea"/>
              <a:cs typeface="+mn-cs"/>
            </a:endParaRPr>
          </a:p>
        </p:txBody>
      </p:sp>
      <p:sp>
        <p:nvSpPr>
          <p:cNvPr id="9" name="textruta 1">
            <a:extLst>
              <a:ext uri="{FF2B5EF4-FFF2-40B4-BE49-F238E27FC236}">
                <a16:creationId xmlns:a16="http://schemas.microsoft.com/office/drawing/2014/main" id="{E6388599-19E1-7968-4A0D-A50CE7163553}"/>
              </a:ext>
            </a:extLst>
          </p:cNvPr>
          <p:cNvSpPr txBox="1"/>
          <p:nvPr/>
        </p:nvSpPr>
        <p:spPr>
          <a:xfrm>
            <a:off x="542856" y="6063218"/>
            <a:ext cx="9385542" cy="230832"/>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r>
              <a:rPr lang="en-US" sz="900" dirty="0"/>
              <a:t> * World Health Organization. (2021) Ageing and health. Retrieved April 30, 2023 from https://www.who.int/news-room/fact-sheets/detail/ageing-and-health</a:t>
            </a:r>
            <a:endParaRPr lang="en-AU" sz="900" u="none" dirty="0"/>
          </a:p>
        </p:txBody>
      </p:sp>
      <p:sp>
        <p:nvSpPr>
          <p:cNvPr id="20" name="Platshållare för text 1">
            <a:extLst>
              <a:ext uri="{FF2B5EF4-FFF2-40B4-BE49-F238E27FC236}">
                <a16:creationId xmlns:a16="http://schemas.microsoft.com/office/drawing/2014/main" id="{D978C630-78D9-8A1B-7DE6-1FBF1062FAF1}"/>
              </a:ext>
            </a:extLst>
          </p:cNvPr>
          <p:cNvSpPr txBox="1">
            <a:spLocks/>
          </p:cNvSpPr>
          <p:nvPr/>
        </p:nvSpPr>
        <p:spPr>
          <a:xfrm>
            <a:off x="542856" y="4134793"/>
            <a:ext cx="7625784" cy="147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ltLang="sv-SE" sz="10000" b="1" spc="300" dirty="0">
                <a:solidFill>
                  <a:schemeClr val="accent2"/>
                </a:solidFill>
                <a:cs typeface="Arial"/>
              </a:rPr>
              <a:t>426 million</a:t>
            </a:r>
            <a:endParaRPr lang="en-AU" altLang="sv-SE" b="1" spc="300" dirty="0">
              <a:latin typeface="+mj-lt"/>
              <a:cs typeface="Arial"/>
            </a:endParaRPr>
          </a:p>
        </p:txBody>
      </p:sp>
      <p:sp>
        <p:nvSpPr>
          <p:cNvPr id="8" name="Platshållare för text 1">
            <a:extLst>
              <a:ext uri="{FF2B5EF4-FFF2-40B4-BE49-F238E27FC236}">
                <a16:creationId xmlns:a16="http://schemas.microsoft.com/office/drawing/2014/main" id="{9F3F1921-20CE-1787-C474-257E946092A5}"/>
              </a:ext>
            </a:extLst>
          </p:cNvPr>
          <p:cNvSpPr txBox="1">
            <a:spLocks/>
          </p:cNvSpPr>
          <p:nvPr/>
        </p:nvSpPr>
        <p:spPr>
          <a:xfrm>
            <a:off x="542856" y="275937"/>
            <a:ext cx="3308812"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b="1" spc="300" dirty="0">
                <a:latin typeface="+mj-lt"/>
              </a:rPr>
              <a:t>DEMOGRAPHICS</a:t>
            </a:r>
          </a:p>
        </p:txBody>
      </p:sp>
      <p:sp>
        <p:nvSpPr>
          <p:cNvPr id="11" name="textruta 10">
            <a:extLst>
              <a:ext uri="{FF2B5EF4-FFF2-40B4-BE49-F238E27FC236}">
                <a16:creationId xmlns:a16="http://schemas.microsoft.com/office/drawing/2014/main" id="{0E707DB4-45E2-AFBA-4060-AE7FA767C2F6}"/>
              </a:ext>
            </a:extLst>
          </p:cNvPr>
          <p:cNvSpPr txBox="1"/>
          <p:nvPr/>
        </p:nvSpPr>
        <p:spPr>
          <a:xfrm>
            <a:off x="542856" y="2461138"/>
            <a:ext cx="7330284" cy="1569660"/>
          </a:xfrm>
          <a:prstGeom prst="rect">
            <a:avLst/>
          </a:prstGeom>
          <a:noFill/>
        </p:spPr>
        <p:txBody>
          <a:bodyPr wrap="square">
            <a:spAutoFit/>
          </a:bodyPr>
          <a:lstStyle/>
          <a:p>
            <a:pPr marL="0" indent="0">
              <a:buNone/>
            </a:pPr>
            <a:r>
              <a:rPr lang="en-AU" altLang="sv-SE" sz="2400" b="1" spc="300">
                <a:cs typeface="Arial"/>
              </a:rPr>
              <a:t>The World Health Organization , estimates that by 2050, the number of persons aged 80 years or older is expected to triple to reach</a:t>
            </a:r>
          </a:p>
        </p:txBody>
      </p:sp>
      <p:pic>
        <p:nvPicPr>
          <p:cNvPr id="2" name="Bildobjekt 1">
            <a:extLst>
              <a:ext uri="{FF2B5EF4-FFF2-40B4-BE49-F238E27FC236}">
                <a16:creationId xmlns:a16="http://schemas.microsoft.com/office/drawing/2014/main" id="{EBAF1D10-5767-13B2-055A-D2FF11764FB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1808" y="123038"/>
            <a:ext cx="604880" cy="581592"/>
          </a:xfrm>
          <a:prstGeom prst="rect">
            <a:avLst/>
          </a:prstGeom>
        </p:spPr>
      </p:pic>
    </p:spTree>
    <p:extLst>
      <p:ext uri="{BB962C8B-B14F-4D97-AF65-F5344CB8AC3E}">
        <p14:creationId xmlns:p14="http://schemas.microsoft.com/office/powerpoint/2010/main" val="3099082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E9E4C82-19E5-D4E4-9A4C-9674B81512E0}"/>
              </a:ext>
            </a:extLst>
          </p:cNvPr>
          <p:cNvPicPr>
            <a:picLocks noChangeAspect="1"/>
          </p:cNvPicPr>
          <p:nvPr/>
        </p:nvPicPr>
        <p:blipFill rotWithShape="1">
          <a:blip r:embed="rId3" cstate="screen">
            <a:alphaModFix amt="20000"/>
            <a:extLst>
              <a:ext uri="{28A0092B-C50C-407E-A947-70E740481C1C}">
                <a14:useLocalDpi xmlns:a14="http://schemas.microsoft.com/office/drawing/2010/main" val="0"/>
              </a:ext>
            </a:extLst>
          </a:blip>
          <a:srcRect/>
          <a:stretch/>
        </p:blipFill>
        <p:spPr>
          <a:xfrm>
            <a:off x="0" y="0"/>
            <a:ext cx="12191998" cy="6858000"/>
          </a:xfrm>
          <a:prstGeom prst="rect">
            <a:avLst/>
          </a:prstGeom>
        </p:spPr>
      </p:pic>
      <p:sp>
        <p:nvSpPr>
          <p:cNvPr id="3" name="Slide Number Placeholder 2"/>
          <p:cNvSpPr>
            <a:spLocks noGrp="1"/>
          </p:cNvSpPr>
          <p:nvPr>
            <p:ph type="sldNum" sz="quarter" idx="4294967295"/>
          </p:nvPr>
        </p:nvSpPr>
        <p:spPr>
          <a:xfrm>
            <a:off x="0" y="895350"/>
            <a:ext cx="0" cy="0"/>
          </a:xfrm>
        </p:spPr>
        <p:txBody>
          <a:bodyPr/>
          <a:lstStyle/>
          <a:p>
            <a:endParaRPr lang="en-GB"/>
          </a:p>
          <a:p>
            <a:endParaRPr lang="en-GB"/>
          </a:p>
        </p:txBody>
      </p:sp>
      <p:sp>
        <p:nvSpPr>
          <p:cNvPr id="11" name="textruta 10">
            <a:extLst>
              <a:ext uri="{FF2B5EF4-FFF2-40B4-BE49-F238E27FC236}">
                <a16:creationId xmlns:a16="http://schemas.microsoft.com/office/drawing/2014/main" id="{0E707DB4-45E2-AFBA-4060-AE7FA767C2F6}"/>
              </a:ext>
            </a:extLst>
          </p:cNvPr>
          <p:cNvSpPr txBox="1"/>
          <p:nvPr/>
        </p:nvSpPr>
        <p:spPr>
          <a:xfrm>
            <a:off x="542853" y="2753802"/>
            <a:ext cx="6983362" cy="1569660"/>
          </a:xfrm>
          <a:prstGeom prst="rect">
            <a:avLst/>
          </a:prstGeom>
          <a:noFill/>
        </p:spPr>
        <p:txBody>
          <a:bodyPr wrap="square">
            <a:spAutoFit/>
          </a:bodyPr>
          <a:lstStyle/>
          <a:p>
            <a:pPr marL="0" indent="0">
              <a:buNone/>
            </a:pPr>
            <a:r>
              <a:rPr lang="en-AU" altLang="sv-SE" sz="2400" b="1" spc="300">
                <a:cs typeface="Arial"/>
              </a:rPr>
              <a:t>The World Health Organization, estimates that by 2030, the world </a:t>
            </a:r>
            <a:br>
              <a:rPr lang="en-AU" altLang="sv-SE" sz="2400" b="1" spc="300">
                <a:cs typeface="Arial"/>
              </a:rPr>
            </a:br>
            <a:r>
              <a:rPr lang="en-AU" altLang="sv-SE" sz="2400" b="1" spc="300">
                <a:cs typeface="Arial"/>
              </a:rPr>
              <a:t>will face a shortfall of health care workers, projected up to</a:t>
            </a:r>
            <a:endParaRPr lang="en-AU" altLang="sv-SE" sz="2400" b="1" spc="300" baseline="30000">
              <a:cs typeface="Arial"/>
            </a:endParaRPr>
          </a:p>
        </p:txBody>
      </p:sp>
      <p:sp>
        <p:nvSpPr>
          <p:cNvPr id="6" name="Platshållare för text 1">
            <a:extLst>
              <a:ext uri="{FF2B5EF4-FFF2-40B4-BE49-F238E27FC236}">
                <a16:creationId xmlns:a16="http://schemas.microsoft.com/office/drawing/2014/main" id="{6D62431B-443D-D9B6-0902-FE9B1CC4AD88}"/>
              </a:ext>
            </a:extLst>
          </p:cNvPr>
          <p:cNvSpPr txBox="1">
            <a:spLocks/>
          </p:cNvSpPr>
          <p:nvPr/>
        </p:nvSpPr>
        <p:spPr>
          <a:xfrm>
            <a:off x="542855" y="4393744"/>
            <a:ext cx="7317468" cy="147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ltLang="sv-SE" sz="10000" b="1">
                <a:solidFill>
                  <a:schemeClr val="accent2"/>
                </a:solidFill>
                <a:cs typeface="Arial"/>
              </a:rPr>
              <a:t>10 million</a:t>
            </a:r>
          </a:p>
          <a:p>
            <a:pPr marL="0" indent="0">
              <a:buNone/>
            </a:pPr>
            <a:endParaRPr lang="en-AU" altLang="sv-SE" b="1" spc="300">
              <a:latin typeface="+mj-lt"/>
              <a:cs typeface="Arial"/>
            </a:endParaRPr>
          </a:p>
        </p:txBody>
      </p:sp>
      <p:sp>
        <p:nvSpPr>
          <p:cNvPr id="12" name="textruta 11">
            <a:extLst>
              <a:ext uri="{FF2B5EF4-FFF2-40B4-BE49-F238E27FC236}">
                <a16:creationId xmlns:a16="http://schemas.microsoft.com/office/drawing/2014/main" id="{8574FEF2-B2FD-65F3-D0CA-74CBA84C4795}"/>
              </a:ext>
            </a:extLst>
          </p:cNvPr>
          <p:cNvSpPr txBox="1"/>
          <p:nvPr/>
        </p:nvSpPr>
        <p:spPr>
          <a:xfrm>
            <a:off x="542854" y="6040666"/>
            <a:ext cx="9022059" cy="230832"/>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r>
              <a:rPr lang="en-US" sz="900" dirty="0"/>
              <a:t>* World Health Organization. (2023) Health workforce. Retrieved April 30, 2023, from https://www.who.int/health-topics/health-workforce#tab=tab_1</a:t>
            </a:r>
          </a:p>
        </p:txBody>
      </p:sp>
      <p:sp>
        <p:nvSpPr>
          <p:cNvPr id="15" name="Platshållare för text 1">
            <a:extLst>
              <a:ext uri="{FF2B5EF4-FFF2-40B4-BE49-F238E27FC236}">
                <a16:creationId xmlns:a16="http://schemas.microsoft.com/office/drawing/2014/main" id="{69CF130C-A2DD-4E2A-D78C-64228D81E59A}"/>
              </a:ext>
            </a:extLst>
          </p:cNvPr>
          <p:cNvSpPr txBox="1">
            <a:spLocks/>
          </p:cNvSpPr>
          <p:nvPr/>
        </p:nvSpPr>
        <p:spPr>
          <a:xfrm>
            <a:off x="542856" y="261228"/>
            <a:ext cx="8799261"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sv-SE" sz="2000" b="1" spc="300" dirty="0">
                <a:latin typeface="+mj-lt"/>
                <a:cs typeface="Arial"/>
              </a:rPr>
              <a:t>SHORTAGE OF HEALTHCARE PROFESSIONALS</a:t>
            </a:r>
            <a:endParaRPr lang="en-AU" altLang="sv-SE" sz="2000" b="1" spc="300" dirty="0">
              <a:latin typeface="+mj-lt"/>
              <a:cs typeface="Arial"/>
            </a:endParaRPr>
          </a:p>
        </p:txBody>
      </p:sp>
      <p:pic>
        <p:nvPicPr>
          <p:cNvPr id="5" name="Bildobjekt 4">
            <a:extLst>
              <a:ext uri="{FF2B5EF4-FFF2-40B4-BE49-F238E27FC236}">
                <a16:creationId xmlns:a16="http://schemas.microsoft.com/office/drawing/2014/main" id="{561A6AD5-F40D-B567-7529-42EF9258FC7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93822" y="123038"/>
            <a:ext cx="604880" cy="581592"/>
          </a:xfrm>
          <a:prstGeom prst="rect">
            <a:avLst/>
          </a:prstGeom>
        </p:spPr>
      </p:pic>
    </p:spTree>
    <p:extLst>
      <p:ext uri="{BB962C8B-B14F-4D97-AF65-F5344CB8AC3E}">
        <p14:creationId xmlns:p14="http://schemas.microsoft.com/office/powerpoint/2010/main" val="21885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C128EC84-C547-6234-5AA4-12D8031D0CF7}"/>
              </a:ext>
            </a:extLst>
          </p:cNvPr>
          <p:cNvPicPr>
            <a:picLocks noChangeAspect="1"/>
          </p:cNvPicPr>
          <p:nvPr/>
        </p:nvPicPr>
        <p:blipFill rotWithShape="1">
          <a:blip r:embed="rId3" cstate="screen">
            <a:alphaModFix amt="20000"/>
            <a:extLst>
              <a:ext uri="{28A0092B-C50C-407E-A947-70E740481C1C}">
                <a14:useLocalDpi xmlns:a14="http://schemas.microsoft.com/office/drawing/2010/main" val="0"/>
              </a:ext>
            </a:extLst>
          </a:blip>
          <a:srcRect/>
          <a:stretch/>
        </p:blipFill>
        <p:spPr>
          <a:xfrm>
            <a:off x="0" y="24457"/>
            <a:ext cx="12192000" cy="6858000"/>
          </a:xfrm>
          <a:prstGeom prst="rect">
            <a:avLst/>
          </a:prstGeom>
        </p:spPr>
      </p:pic>
      <p:sp>
        <p:nvSpPr>
          <p:cNvPr id="27" name="Rektangel 26">
            <a:extLst>
              <a:ext uri="{FF2B5EF4-FFF2-40B4-BE49-F238E27FC236}">
                <a16:creationId xmlns:a16="http://schemas.microsoft.com/office/drawing/2014/main" id="{267B0AAC-5F61-99D5-AD3B-A6C555A5E2A0}"/>
              </a:ext>
            </a:extLst>
          </p:cNvPr>
          <p:cNvSpPr/>
          <p:nvPr/>
        </p:nvSpPr>
        <p:spPr>
          <a:xfrm>
            <a:off x="1" y="-24458"/>
            <a:ext cx="12191999" cy="6858001"/>
          </a:xfrm>
          <a:prstGeom prst="rect">
            <a:avLst/>
          </a:prstGeom>
          <a:solidFill>
            <a:schemeClr val="accent2">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3A3C3F"/>
              </a:solidFill>
              <a:effectLst/>
              <a:uLnTx/>
              <a:uFillTx/>
              <a:latin typeface="Arial"/>
              <a:ea typeface="+mn-ea"/>
              <a:cs typeface="+mn-cs"/>
            </a:endParaRPr>
          </a:p>
        </p:txBody>
      </p:sp>
      <p:sp>
        <p:nvSpPr>
          <p:cNvPr id="3" name="Slide Number Placeholder 2"/>
          <p:cNvSpPr>
            <a:spLocks noGrp="1"/>
          </p:cNvSpPr>
          <p:nvPr>
            <p:ph type="sldNum" sz="quarter" idx="4294967295"/>
          </p:nvPr>
        </p:nvSpPr>
        <p:spPr>
          <a:xfrm>
            <a:off x="118799" y="895960"/>
            <a:ext cx="0" cy="0"/>
          </a:xfrm>
        </p:spPr>
        <p:txBody>
          <a:bodyPr/>
          <a:lstStyle/>
          <a:p>
            <a:endParaRPr lang="en-GB"/>
          </a:p>
          <a:p>
            <a:endParaRPr lang="en-GB"/>
          </a:p>
        </p:txBody>
      </p:sp>
      <p:sp>
        <p:nvSpPr>
          <p:cNvPr id="2" name="Platshållare för text 1">
            <a:extLst>
              <a:ext uri="{FF2B5EF4-FFF2-40B4-BE49-F238E27FC236}">
                <a16:creationId xmlns:a16="http://schemas.microsoft.com/office/drawing/2014/main" id="{B0ABC816-3666-7AFA-8218-01C5A5318BAA}"/>
              </a:ext>
            </a:extLst>
          </p:cNvPr>
          <p:cNvSpPr txBox="1">
            <a:spLocks/>
          </p:cNvSpPr>
          <p:nvPr/>
        </p:nvSpPr>
        <p:spPr>
          <a:xfrm>
            <a:off x="542855" y="2579913"/>
            <a:ext cx="6669305" cy="14732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ltLang="sv-SE" sz="10000" b="1" spc="-150" dirty="0">
                <a:solidFill>
                  <a:schemeClr val="accent2"/>
                </a:solidFill>
                <a:cs typeface="Arial"/>
              </a:rPr>
              <a:t>Up to 15%</a:t>
            </a:r>
            <a:endParaRPr lang="en-AU" altLang="sv-SE" b="1" spc="300" dirty="0">
              <a:latin typeface="+mj-lt"/>
              <a:cs typeface="Arial"/>
            </a:endParaRPr>
          </a:p>
        </p:txBody>
      </p:sp>
      <p:sp>
        <p:nvSpPr>
          <p:cNvPr id="6" name="textruta 5">
            <a:extLst>
              <a:ext uri="{FF2B5EF4-FFF2-40B4-BE49-F238E27FC236}">
                <a16:creationId xmlns:a16="http://schemas.microsoft.com/office/drawing/2014/main" id="{B0D0F2A9-7410-1705-5F8E-CF99DE1FC992}"/>
              </a:ext>
            </a:extLst>
          </p:cNvPr>
          <p:cNvSpPr txBox="1"/>
          <p:nvPr/>
        </p:nvSpPr>
        <p:spPr>
          <a:xfrm>
            <a:off x="542856" y="4143825"/>
            <a:ext cx="6444353" cy="1569660"/>
          </a:xfrm>
          <a:prstGeom prst="rect">
            <a:avLst/>
          </a:prstGeom>
          <a:noFill/>
        </p:spPr>
        <p:txBody>
          <a:bodyPr wrap="square">
            <a:spAutoFit/>
          </a:bodyPr>
          <a:lstStyle/>
          <a:p>
            <a:pPr marL="0" indent="0">
              <a:buNone/>
            </a:pPr>
            <a:r>
              <a:rPr lang="en-AU" altLang="sv-SE" sz="2400" b="1" spc="300" dirty="0">
                <a:cs typeface="Arial"/>
              </a:rPr>
              <a:t>In acute-care hospitals, will acquire at least one health care-associated infection during their hospital stay.</a:t>
            </a:r>
            <a:endParaRPr lang="en-AU" altLang="sv-SE" sz="2400" b="1" spc="300" baseline="30000" dirty="0">
              <a:cs typeface="Arial"/>
            </a:endParaRPr>
          </a:p>
        </p:txBody>
      </p:sp>
      <p:sp>
        <p:nvSpPr>
          <p:cNvPr id="10" name="textruta 1">
            <a:extLst>
              <a:ext uri="{FF2B5EF4-FFF2-40B4-BE49-F238E27FC236}">
                <a16:creationId xmlns:a16="http://schemas.microsoft.com/office/drawing/2014/main" id="{A787BFC9-0DC4-5B52-9FCB-9510BDE6DEEB}"/>
              </a:ext>
            </a:extLst>
          </p:cNvPr>
          <p:cNvSpPr txBox="1"/>
          <p:nvPr/>
        </p:nvSpPr>
        <p:spPr>
          <a:xfrm>
            <a:off x="542856" y="6103042"/>
            <a:ext cx="6935973" cy="369332"/>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r>
              <a:rPr lang="en-US" sz="900" dirty="0"/>
              <a:t>* </a:t>
            </a:r>
            <a:r>
              <a:rPr lang="en-US" sz="900" b="0" i="0" dirty="0">
                <a:effectLst/>
              </a:rPr>
              <a:t>WHO (2022). WHO launches first ever global report on infection and prevention control. Retrieved June 16th, 2023, from: https://www.who.int/news/item/06-05-2022-who-launches-first-ever-global-report-on-infection-prevention-and-control </a:t>
            </a:r>
          </a:p>
        </p:txBody>
      </p:sp>
      <p:sp>
        <p:nvSpPr>
          <p:cNvPr id="13" name="Platshållare för text 1">
            <a:extLst>
              <a:ext uri="{FF2B5EF4-FFF2-40B4-BE49-F238E27FC236}">
                <a16:creationId xmlns:a16="http://schemas.microsoft.com/office/drawing/2014/main" id="{FC364F22-4083-7395-B526-C51E05D652F8}"/>
              </a:ext>
            </a:extLst>
          </p:cNvPr>
          <p:cNvSpPr txBox="1">
            <a:spLocks/>
          </p:cNvSpPr>
          <p:nvPr/>
        </p:nvSpPr>
        <p:spPr>
          <a:xfrm>
            <a:off x="542856" y="261228"/>
            <a:ext cx="8065296"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sv-SE" sz="2000" b="1" spc="300" dirty="0">
                <a:latin typeface="+mj-lt"/>
                <a:cs typeface="Arial"/>
              </a:rPr>
              <a:t>HEALTHCARE </a:t>
            </a:r>
            <a:r>
              <a:rPr lang="en-US" sz="2000" b="1" dirty="0">
                <a:latin typeface="+mj-lt"/>
              </a:rPr>
              <a:t>ASSOCIATED</a:t>
            </a:r>
            <a:r>
              <a:rPr lang="en-US" altLang="sv-SE" sz="2000" b="1" spc="300" dirty="0">
                <a:latin typeface="+mj-lt"/>
                <a:cs typeface="Arial"/>
              </a:rPr>
              <a:t> INFECTIONS</a:t>
            </a:r>
            <a:endParaRPr lang="en-AU" altLang="sv-SE" sz="2000" b="1" spc="300" dirty="0">
              <a:latin typeface="+mj-lt"/>
              <a:cs typeface="Arial"/>
            </a:endParaRPr>
          </a:p>
        </p:txBody>
      </p:sp>
      <p:pic>
        <p:nvPicPr>
          <p:cNvPr id="5" name="Bildobjekt 4">
            <a:extLst>
              <a:ext uri="{FF2B5EF4-FFF2-40B4-BE49-F238E27FC236}">
                <a16:creationId xmlns:a16="http://schemas.microsoft.com/office/drawing/2014/main" id="{6A6CBB80-39B7-E57C-88BB-795FC8B86DF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07281" y="123038"/>
            <a:ext cx="604880" cy="581592"/>
          </a:xfrm>
          <a:prstGeom prst="rect">
            <a:avLst/>
          </a:prstGeom>
        </p:spPr>
      </p:pic>
    </p:spTree>
    <p:extLst>
      <p:ext uri="{BB962C8B-B14F-4D97-AF65-F5344CB8AC3E}">
        <p14:creationId xmlns:p14="http://schemas.microsoft.com/office/powerpoint/2010/main" val="240715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1B1AB29-D84D-AEAB-7AF1-B8FB40086B13}"/>
              </a:ext>
            </a:extLst>
          </p:cNvPr>
          <p:cNvPicPr>
            <a:picLocks noChangeAspect="1"/>
          </p:cNvPicPr>
          <p:nvPr/>
        </p:nvPicPr>
        <p:blipFill rotWithShape="1">
          <a:blip r:embed="rId4" cstate="screen">
            <a:alphaModFix amt="11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C5571717-83A9-5C2C-9ACD-BAE06BCFEFFE}"/>
              </a:ext>
            </a:extLst>
          </p:cNvPr>
          <p:cNvSpPr/>
          <p:nvPr/>
        </p:nvSpPr>
        <p:spPr>
          <a:xfrm>
            <a:off x="1" y="-1"/>
            <a:ext cx="12191999" cy="6858001"/>
          </a:xfrm>
          <a:prstGeom prst="rect">
            <a:avLst/>
          </a:prstGeom>
          <a:solidFill>
            <a:schemeClr val="accent2">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3A3C3F"/>
              </a:solidFill>
              <a:effectLst/>
              <a:uLnTx/>
              <a:uFillTx/>
              <a:latin typeface="Arial"/>
              <a:ea typeface="+mn-ea"/>
              <a:cs typeface="+mn-cs"/>
            </a:endParaRPr>
          </a:p>
        </p:txBody>
      </p:sp>
      <p:sp>
        <p:nvSpPr>
          <p:cNvPr id="3" name="Slide Number Placeholder 2"/>
          <p:cNvSpPr>
            <a:spLocks noGrp="1"/>
          </p:cNvSpPr>
          <p:nvPr>
            <p:ph type="sldNum" sz="quarter" idx="4294967295"/>
          </p:nvPr>
        </p:nvSpPr>
        <p:spPr>
          <a:xfrm>
            <a:off x="0" y="895350"/>
            <a:ext cx="0" cy="0"/>
          </a:xfrm>
        </p:spPr>
        <p:txBody>
          <a:bodyPr/>
          <a:lstStyle/>
          <a:p>
            <a:endParaRPr lang="en-GB"/>
          </a:p>
          <a:p>
            <a:endParaRPr lang="en-GB"/>
          </a:p>
        </p:txBody>
      </p:sp>
      <p:sp>
        <p:nvSpPr>
          <p:cNvPr id="10" name="Platshållare för text 1">
            <a:extLst>
              <a:ext uri="{FF2B5EF4-FFF2-40B4-BE49-F238E27FC236}">
                <a16:creationId xmlns:a16="http://schemas.microsoft.com/office/drawing/2014/main" id="{6802D83E-1FDB-0EBA-7010-31EF4E97E4A9}"/>
              </a:ext>
            </a:extLst>
          </p:cNvPr>
          <p:cNvSpPr txBox="1">
            <a:spLocks/>
          </p:cNvSpPr>
          <p:nvPr/>
        </p:nvSpPr>
        <p:spPr>
          <a:xfrm>
            <a:off x="762767" y="1693953"/>
            <a:ext cx="8747055" cy="357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sv-SE" b="1" spc="300">
              <a:latin typeface="+mj-lt"/>
              <a:cs typeface="Arial"/>
            </a:endParaRPr>
          </a:p>
        </p:txBody>
      </p:sp>
      <p:sp>
        <p:nvSpPr>
          <p:cNvPr id="15" name="textruta 1">
            <a:extLst>
              <a:ext uri="{FF2B5EF4-FFF2-40B4-BE49-F238E27FC236}">
                <a16:creationId xmlns:a16="http://schemas.microsoft.com/office/drawing/2014/main" id="{D8D735C4-1C5D-B52B-79C8-33519488217A}"/>
              </a:ext>
            </a:extLst>
          </p:cNvPr>
          <p:cNvSpPr txBox="1"/>
          <p:nvPr/>
        </p:nvSpPr>
        <p:spPr>
          <a:xfrm>
            <a:off x="202371" y="6114451"/>
            <a:ext cx="11787258" cy="230832"/>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Bef>
                <a:spcPts val="600"/>
              </a:spcBef>
              <a:defRPr/>
            </a:pPr>
            <a:r>
              <a:rPr lang="en-US" sz="900"/>
              <a:t>* Pressure injuries in Australian public hospitals: A cost of illness study | * </a:t>
            </a:r>
            <a:r>
              <a:rPr lang="sv-SE" sz="900">
                <a:hlinkClick r:id="rId5">
                  <a:extLst>
                    <a:ext uri="{A12FA001-AC4F-418D-AE19-62706E023703}">
                      <ahyp:hlinkClr xmlns:ahyp="http://schemas.microsoft.com/office/drawing/2018/hyperlinkcolor" val="tx"/>
                    </a:ext>
                  </a:extLst>
                </a:hlinkClick>
              </a:rPr>
              <a:t>Bilaga 2: Vårddagskostnader för undvikbara trycksår – ett räkneexempel (socialstyrelsen.se)</a:t>
            </a:r>
            <a:r>
              <a:rPr lang="sv-SE" sz="900"/>
              <a:t> | </a:t>
            </a:r>
            <a:r>
              <a:rPr lang="en-US" sz="900">
                <a:hlinkClick r:id="rId6">
                  <a:extLst>
                    <a:ext uri="{A12FA001-AC4F-418D-AE19-62706E023703}">
                      <ahyp:hlinkClr xmlns:ahyp="http://schemas.microsoft.com/office/drawing/2018/hyperlinkcolor" val="tx"/>
                    </a:ext>
                  </a:extLst>
                </a:hlinkClick>
              </a:rPr>
              <a:t>* The cost of pressure ulcers in the UK - PubMed (nih.gov)</a:t>
            </a:r>
            <a:endParaRPr lang="sv-SE" sz="900">
              <a:effectLst/>
              <a:latin typeface="Arial" panose="020B0604020202020204" pitchFamily="34" charset="0"/>
            </a:endParaRPr>
          </a:p>
        </p:txBody>
      </p:sp>
      <p:pic>
        <p:nvPicPr>
          <p:cNvPr id="2" name="Bildobjekt 1">
            <a:extLst>
              <a:ext uri="{FF2B5EF4-FFF2-40B4-BE49-F238E27FC236}">
                <a16:creationId xmlns:a16="http://schemas.microsoft.com/office/drawing/2014/main" id="{1519E5E8-D99C-FC6B-B27A-7029C75B7C21}"/>
              </a:ext>
            </a:extLst>
          </p:cNvPr>
          <p:cNvPicPr>
            <a:picLocks noChangeAspect="1"/>
          </p:cNvPicPr>
          <p:nvPr/>
        </p:nvPicPr>
        <p:blipFill>
          <a:blip r:embed="rId7" cstate="email">
            <a:alphaModFix amt="72000"/>
            <a:extLst>
              <a:ext uri="{28A0092B-C50C-407E-A947-70E740481C1C}">
                <a14:useLocalDpi xmlns:a14="http://schemas.microsoft.com/office/drawing/2010/main"/>
              </a:ext>
            </a:extLst>
          </a:blip>
          <a:stretch>
            <a:fillRect/>
          </a:stretch>
        </p:blipFill>
        <p:spPr>
          <a:xfrm>
            <a:off x="3994522" y="236939"/>
            <a:ext cx="425683" cy="334741"/>
          </a:xfrm>
          <a:prstGeom prst="rect">
            <a:avLst/>
          </a:prstGeom>
        </p:spPr>
      </p:pic>
      <p:sp>
        <p:nvSpPr>
          <p:cNvPr id="4" name="Platshållare för text 1">
            <a:extLst>
              <a:ext uri="{FF2B5EF4-FFF2-40B4-BE49-F238E27FC236}">
                <a16:creationId xmlns:a16="http://schemas.microsoft.com/office/drawing/2014/main" id="{C6A6C4E1-A954-1D40-8BA3-8C689445E519}"/>
              </a:ext>
            </a:extLst>
          </p:cNvPr>
          <p:cNvSpPr txBox="1">
            <a:spLocks/>
          </p:cNvSpPr>
          <p:nvPr/>
        </p:nvSpPr>
        <p:spPr>
          <a:xfrm>
            <a:off x="542855" y="261228"/>
            <a:ext cx="8065296" cy="52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sv-SE" sz="2000" b="1" spc="300" dirty="0">
                <a:latin typeface="+mj-lt"/>
                <a:cs typeface="Arial"/>
              </a:rPr>
              <a:t>PRESSURE ULCERS</a:t>
            </a:r>
            <a:endParaRPr lang="en-AU" altLang="sv-SE" sz="2000" b="1" spc="300" dirty="0">
              <a:latin typeface="+mj-lt"/>
              <a:cs typeface="Arial"/>
            </a:endParaRPr>
          </a:p>
        </p:txBody>
      </p:sp>
      <p:sp>
        <p:nvSpPr>
          <p:cNvPr id="5" name="Platshållare för text 1">
            <a:extLst>
              <a:ext uri="{FF2B5EF4-FFF2-40B4-BE49-F238E27FC236}">
                <a16:creationId xmlns:a16="http://schemas.microsoft.com/office/drawing/2014/main" id="{24405D3B-867D-44A2-6FC7-CD32859FFA3D}"/>
              </a:ext>
            </a:extLst>
          </p:cNvPr>
          <p:cNvSpPr txBox="1">
            <a:spLocks/>
          </p:cNvSpPr>
          <p:nvPr/>
        </p:nvSpPr>
        <p:spPr>
          <a:xfrm>
            <a:off x="542856" y="2579913"/>
            <a:ext cx="5906070" cy="147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sv-SE" sz="10000" b="1" spc="300" baseline="30000">
              <a:solidFill>
                <a:schemeClr val="accent2"/>
              </a:solidFill>
              <a:cs typeface="Arial"/>
            </a:endParaRPr>
          </a:p>
          <a:p>
            <a:pPr marL="0" indent="0">
              <a:buNone/>
            </a:pPr>
            <a:endParaRPr lang="en-AU" altLang="sv-SE" b="1" spc="300">
              <a:latin typeface="+mj-lt"/>
              <a:cs typeface="Arial"/>
            </a:endParaRPr>
          </a:p>
        </p:txBody>
      </p:sp>
      <p:sp>
        <p:nvSpPr>
          <p:cNvPr id="13" name="textruta 12">
            <a:extLst>
              <a:ext uri="{FF2B5EF4-FFF2-40B4-BE49-F238E27FC236}">
                <a16:creationId xmlns:a16="http://schemas.microsoft.com/office/drawing/2014/main" id="{3CA03427-4589-A960-59B8-B8E2EC0149B0}"/>
              </a:ext>
            </a:extLst>
          </p:cNvPr>
          <p:cNvSpPr txBox="1"/>
          <p:nvPr/>
        </p:nvSpPr>
        <p:spPr>
          <a:xfrm>
            <a:off x="542855" y="1551937"/>
            <a:ext cx="6393973" cy="830997"/>
          </a:xfrm>
          <a:prstGeom prst="rect">
            <a:avLst/>
          </a:prstGeom>
          <a:noFill/>
        </p:spPr>
        <p:txBody>
          <a:bodyPr wrap="square">
            <a:spAutoFit/>
          </a:bodyPr>
          <a:lstStyle/>
          <a:p>
            <a:pPr marL="0" indent="0">
              <a:buNone/>
            </a:pPr>
            <a:r>
              <a:rPr lang="en-AU" altLang="sv-SE" sz="2400" b="1" spc="300">
                <a:cs typeface="Arial"/>
              </a:rPr>
              <a:t>The estimated cost for treating pressure ulcers/pressure injuries </a:t>
            </a:r>
            <a:endParaRPr lang="en-AU" altLang="sv-SE" sz="2400" b="1" spc="300" baseline="30000">
              <a:cs typeface="Arial"/>
            </a:endParaRPr>
          </a:p>
        </p:txBody>
      </p:sp>
      <p:grpSp>
        <p:nvGrpSpPr>
          <p:cNvPr id="20" name="Grupp 19">
            <a:extLst>
              <a:ext uri="{FF2B5EF4-FFF2-40B4-BE49-F238E27FC236}">
                <a16:creationId xmlns:a16="http://schemas.microsoft.com/office/drawing/2014/main" id="{3EC0D742-81CC-8BBA-E5D4-99B389AA98BF}"/>
              </a:ext>
            </a:extLst>
          </p:cNvPr>
          <p:cNvGrpSpPr/>
          <p:nvPr/>
        </p:nvGrpSpPr>
        <p:grpSpPr>
          <a:xfrm>
            <a:off x="4061723" y="2804742"/>
            <a:ext cx="2732492" cy="2537943"/>
            <a:chOff x="3977158" y="2804742"/>
            <a:chExt cx="2732492" cy="2537943"/>
          </a:xfrm>
        </p:grpSpPr>
        <p:sp>
          <p:nvSpPr>
            <p:cNvPr id="12" name="Ellips 11">
              <a:extLst>
                <a:ext uri="{FF2B5EF4-FFF2-40B4-BE49-F238E27FC236}">
                  <a16:creationId xmlns:a16="http://schemas.microsoft.com/office/drawing/2014/main" id="{A0F733E0-B7F1-3A9E-888B-679CE73ACD6F}"/>
                </a:ext>
              </a:extLst>
            </p:cNvPr>
            <p:cNvSpPr/>
            <p:nvPr/>
          </p:nvSpPr>
          <p:spPr>
            <a:xfrm>
              <a:off x="4019989" y="2804742"/>
              <a:ext cx="2646831" cy="253794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1">
              <a:extLst>
                <a:ext uri="{FF2B5EF4-FFF2-40B4-BE49-F238E27FC236}">
                  <a16:creationId xmlns:a16="http://schemas.microsoft.com/office/drawing/2014/main" id="{D8C8B8D0-16DB-A75C-6041-E0E430F8C74B}"/>
                </a:ext>
              </a:extLst>
            </p:cNvPr>
            <p:cNvSpPr txBox="1">
              <a:spLocks/>
            </p:cNvSpPr>
            <p:nvPr/>
          </p:nvSpPr>
          <p:spPr>
            <a:xfrm>
              <a:off x="3977158" y="3125297"/>
              <a:ext cx="2732492" cy="1587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b="1">
                  <a:latin typeface="+mj-lt"/>
                </a:rPr>
                <a:t>Sweden</a:t>
              </a:r>
              <a:br>
                <a:rPr lang="en-AU" sz="1400" b="1">
                  <a:latin typeface="+mj-lt"/>
                </a:rPr>
              </a:br>
              <a:r>
                <a:rPr lang="en-AU" sz="1400" b="1">
                  <a:latin typeface="+mj-lt"/>
                </a:rPr>
                <a:t>Inpatient Care</a:t>
              </a:r>
            </a:p>
            <a:p>
              <a:pPr marL="0" indent="0" algn="ctr">
                <a:buNone/>
              </a:pPr>
              <a:r>
                <a:rPr lang="en-AU" altLang="sv-SE" sz="4500" b="1" spc="-150">
                  <a:cs typeface="Arial"/>
                </a:rPr>
                <a:t>EUR 45 million</a:t>
              </a:r>
              <a:r>
                <a:rPr lang="en-AU" altLang="sv-SE" sz="4000" b="1" spc="-150">
                  <a:cs typeface="Arial"/>
                </a:rPr>
                <a:t>*</a:t>
              </a:r>
              <a:endParaRPr lang="en-AU" altLang="sv-SE" sz="4000" b="1" spc="-150" baseline="30000">
                <a:cs typeface="Arial"/>
              </a:endParaRPr>
            </a:p>
          </p:txBody>
        </p:sp>
      </p:grpSp>
      <p:grpSp>
        <p:nvGrpSpPr>
          <p:cNvPr id="19" name="Grupp 18">
            <a:extLst>
              <a:ext uri="{FF2B5EF4-FFF2-40B4-BE49-F238E27FC236}">
                <a16:creationId xmlns:a16="http://schemas.microsoft.com/office/drawing/2014/main" id="{7B366B88-945B-725F-8C03-3E09679F64BC}"/>
              </a:ext>
            </a:extLst>
          </p:cNvPr>
          <p:cNvGrpSpPr/>
          <p:nvPr/>
        </p:nvGrpSpPr>
        <p:grpSpPr>
          <a:xfrm>
            <a:off x="466126" y="2825341"/>
            <a:ext cx="2985089" cy="2537943"/>
            <a:chOff x="466126" y="2825341"/>
            <a:chExt cx="2985089" cy="2537943"/>
          </a:xfrm>
        </p:grpSpPr>
        <p:sp>
          <p:nvSpPr>
            <p:cNvPr id="17" name="Ellips 16">
              <a:extLst>
                <a:ext uri="{FF2B5EF4-FFF2-40B4-BE49-F238E27FC236}">
                  <a16:creationId xmlns:a16="http://schemas.microsoft.com/office/drawing/2014/main" id="{DBF91B2D-1D49-D4A1-6A54-7655A3EF3E48}"/>
                </a:ext>
              </a:extLst>
            </p:cNvPr>
            <p:cNvSpPr/>
            <p:nvPr/>
          </p:nvSpPr>
          <p:spPr>
            <a:xfrm>
              <a:off x="635255" y="2825341"/>
              <a:ext cx="2646831" cy="253794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text 1">
              <a:extLst>
                <a:ext uri="{FF2B5EF4-FFF2-40B4-BE49-F238E27FC236}">
                  <a16:creationId xmlns:a16="http://schemas.microsoft.com/office/drawing/2014/main" id="{3C2EFB23-B85E-219E-8A5E-D4292D0E5FBD}"/>
                </a:ext>
              </a:extLst>
            </p:cNvPr>
            <p:cNvSpPr txBox="1">
              <a:spLocks/>
            </p:cNvSpPr>
            <p:nvPr/>
          </p:nvSpPr>
          <p:spPr>
            <a:xfrm>
              <a:off x="466126" y="3138620"/>
              <a:ext cx="2985089" cy="1708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b="1">
                  <a:latin typeface="+mj-lt"/>
                </a:rPr>
                <a:t>Australia</a:t>
              </a:r>
              <a:br>
                <a:rPr lang="en-AU" sz="1400" b="1">
                  <a:latin typeface="+mj-lt"/>
                </a:rPr>
              </a:br>
              <a:r>
                <a:rPr lang="en-AU" sz="1400" b="1">
                  <a:latin typeface="+mj-lt"/>
                </a:rPr>
                <a:t> Public Hospitals</a:t>
              </a:r>
            </a:p>
            <a:p>
              <a:pPr marL="0" indent="0" algn="ctr">
                <a:buNone/>
              </a:pPr>
              <a:r>
                <a:rPr lang="en-AU" altLang="sv-SE" sz="4500" b="1" spc="-150">
                  <a:cs typeface="Arial"/>
                </a:rPr>
                <a:t>$9.11 billion</a:t>
              </a:r>
              <a:r>
                <a:rPr lang="en-AU" altLang="sv-SE" sz="3200" b="1" spc="-150">
                  <a:cs typeface="Arial"/>
                </a:rPr>
                <a:t>*</a:t>
              </a:r>
              <a:endParaRPr lang="en-AU" altLang="sv-SE" sz="4500" b="1" spc="-150" baseline="30000">
                <a:cs typeface="Arial"/>
              </a:endParaRPr>
            </a:p>
          </p:txBody>
        </p:sp>
      </p:grpSp>
      <p:grpSp>
        <p:nvGrpSpPr>
          <p:cNvPr id="21" name="Grupp 20">
            <a:extLst>
              <a:ext uri="{FF2B5EF4-FFF2-40B4-BE49-F238E27FC236}">
                <a16:creationId xmlns:a16="http://schemas.microsoft.com/office/drawing/2014/main" id="{DEE4B3E4-5A20-8CF5-3B0C-0232F6F4D4DF}"/>
              </a:ext>
            </a:extLst>
          </p:cNvPr>
          <p:cNvGrpSpPr/>
          <p:nvPr/>
        </p:nvGrpSpPr>
        <p:grpSpPr>
          <a:xfrm>
            <a:off x="7404722" y="2804742"/>
            <a:ext cx="2646831" cy="2537943"/>
            <a:chOff x="7404722" y="2804742"/>
            <a:chExt cx="2646831" cy="2537943"/>
          </a:xfrm>
        </p:grpSpPr>
        <p:sp>
          <p:nvSpPr>
            <p:cNvPr id="18" name="Ellips 17">
              <a:extLst>
                <a:ext uri="{FF2B5EF4-FFF2-40B4-BE49-F238E27FC236}">
                  <a16:creationId xmlns:a16="http://schemas.microsoft.com/office/drawing/2014/main" id="{07BE8955-2B55-C967-7981-DDBB1A0CEA3A}"/>
                </a:ext>
              </a:extLst>
            </p:cNvPr>
            <p:cNvSpPr/>
            <p:nvPr/>
          </p:nvSpPr>
          <p:spPr>
            <a:xfrm>
              <a:off x="7404722" y="2804742"/>
              <a:ext cx="2646831" cy="253794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text 1">
              <a:extLst>
                <a:ext uri="{FF2B5EF4-FFF2-40B4-BE49-F238E27FC236}">
                  <a16:creationId xmlns:a16="http://schemas.microsoft.com/office/drawing/2014/main" id="{5470EAF2-4C9C-671D-10B7-9964830C417D}"/>
                </a:ext>
              </a:extLst>
            </p:cNvPr>
            <p:cNvSpPr txBox="1">
              <a:spLocks/>
            </p:cNvSpPr>
            <p:nvPr/>
          </p:nvSpPr>
          <p:spPr>
            <a:xfrm>
              <a:off x="7738131" y="3122379"/>
              <a:ext cx="2005771" cy="1825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ircular Std Book" panose="020B06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b="1">
                  <a:latin typeface="+mj-lt"/>
                </a:rPr>
                <a:t>UK</a:t>
              </a:r>
              <a:br>
                <a:rPr lang="en-AU" sz="1400" b="1">
                  <a:latin typeface="+mj-lt"/>
                </a:rPr>
              </a:br>
              <a:r>
                <a:rPr lang="en-AU" sz="1400" b="1">
                  <a:latin typeface="+mj-lt"/>
                </a:rPr>
                <a:t>National Health Service</a:t>
              </a:r>
            </a:p>
            <a:p>
              <a:pPr marL="0" indent="0" algn="ctr">
                <a:buNone/>
              </a:pPr>
              <a:r>
                <a:rPr lang="sv-SE" sz="4500" b="1"/>
                <a:t>£</a:t>
              </a:r>
              <a:r>
                <a:rPr lang="en-AU" altLang="sv-SE" sz="4500" b="1" spc="-150">
                  <a:cs typeface="Arial"/>
                </a:rPr>
                <a:t>2.1 billion</a:t>
              </a:r>
              <a:r>
                <a:rPr lang="en-AU" altLang="sv-SE" sz="4800" b="1" spc="-150">
                  <a:cs typeface="Arial"/>
                </a:rPr>
                <a:t>*</a:t>
              </a:r>
              <a:endParaRPr lang="en-AU" altLang="sv-SE" sz="4500" b="1" spc="-150" baseline="30000">
                <a:cs typeface="Arial"/>
              </a:endParaRPr>
            </a:p>
          </p:txBody>
        </p:sp>
      </p:grpSp>
    </p:spTree>
    <p:extLst>
      <p:ext uri="{BB962C8B-B14F-4D97-AF65-F5344CB8AC3E}">
        <p14:creationId xmlns:p14="http://schemas.microsoft.com/office/powerpoint/2010/main" val="210145986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0F9B32C-80F2-07BF-2B5B-25EBCE5EDE3E}"/>
              </a:ext>
            </a:extLst>
          </p:cNvPr>
          <p:cNvPicPr>
            <a:picLocks noChangeAspect="1"/>
          </p:cNvPicPr>
          <p:nvPr/>
        </p:nvPicPr>
        <p:blipFill rotWithShape="1">
          <a:blip r:embed="rId3" cstate="screen">
            <a:alphaModFix amt="15000"/>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15" name="textruta 14">
            <a:extLst>
              <a:ext uri="{FF2B5EF4-FFF2-40B4-BE49-F238E27FC236}">
                <a16:creationId xmlns:a16="http://schemas.microsoft.com/office/drawing/2014/main" id="{BE1D55BF-3A63-0A5C-F95F-73B900CBA926}"/>
              </a:ext>
            </a:extLst>
          </p:cNvPr>
          <p:cNvSpPr txBox="1"/>
          <p:nvPr/>
        </p:nvSpPr>
        <p:spPr>
          <a:xfrm>
            <a:off x="1598328" y="2619648"/>
            <a:ext cx="8995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300" normalizeH="0" baseline="0">
                <a:ln>
                  <a:noFill/>
                </a:ln>
                <a:solidFill>
                  <a:srgbClr val="FFFFFF"/>
                </a:solidFill>
                <a:uLnTx/>
                <a:uFillTx/>
                <a:latin typeface="Times New Roman" panose="02020603050405020304" pitchFamily="18" charset="0"/>
                <a:cs typeface="+mn-cs"/>
              </a:rPr>
              <a:t>Pressure injury </a:t>
            </a:r>
            <a:r>
              <a:rPr kumimoji="0" lang="en-AU" sz="5400" b="1" i="0" u="none" strike="noStrike" kern="1200" cap="none" spc="300" normalizeH="0" baseline="0" err="1">
                <a:ln>
                  <a:noFill/>
                </a:ln>
                <a:solidFill>
                  <a:srgbClr val="FFFFFF"/>
                </a:solidFill>
                <a:uLnTx/>
                <a:uFillTx/>
                <a:latin typeface="Times New Roman" panose="02020603050405020304" pitchFamily="18" charset="0"/>
                <a:cs typeface="+mn-cs"/>
              </a:rPr>
              <a:t>etiology</a:t>
            </a:r>
            <a:endParaRPr kumimoji="0" lang="en-AU" sz="5400" b="0" i="0" u="none" strike="noStrike" kern="1200" cap="none" spc="300" normalizeH="0" baseline="0">
              <a:ln>
                <a:noFill/>
              </a:ln>
              <a:solidFill>
                <a:srgbClr val="FFFFFF"/>
              </a:solidFill>
              <a:effectLst/>
              <a:uLnTx/>
              <a:uFillTx/>
              <a:latin typeface="Arial"/>
              <a:ea typeface="+mn-ea"/>
              <a:cs typeface="+mn-cs"/>
            </a:endParaRPr>
          </a:p>
        </p:txBody>
      </p:sp>
      <p:sp>
        <p:nvSpPr>
          <p:cNvPr id="16" name="textruta 15">
            <a:extLst>
              <a:ext uri="{FF2B5EF4-FFF2-40B4-BE49-F238E27FC236}">
                <a16:creationId xmlns:a16="http://schemas.microsoft.com/office/drawing/2014/main" id="{797650DE-CAB8-528B-D1DB-DD5FAB55D5F4}"/>
              </a:ext>
            </a:extLst>
          </p:cNvPr>
          <p:cNvSpPr txBox="1"/>
          <p:nvPr/>
        </p:nvSpPr>
        <p:spPr>
          <a:xfrm>
            <a:off x="3047999" y="2240281"/>
            <a:ext cx="6096000" cy="307777"/>
          </a:xfrm>
          <a:prstGeom prst="rect">
            <a:avLst/>
          </a:prstGeom>
          <a:noFill/>
        </p:spPr>
        <p:txBody>
          <a:bodyPr wrap="square">
            <a:spAutoFit/>
          </a:bodyPr>
          <a:lstStyle/>
          <a:p>
            <a:pPr algn="ctr"/>
            <a:r>
              <a:rPr lang="en-AU" sz="1400" b="0" i="0" spc="300">
                <a:effectLst/>
              </a:rPr>
              <a:t>THE REASON WHY WE DEVELOPED PULSATION</a:t>
            </a:r>
            <a:endParaRPr lang="en-AU" sz="1400" b="1" spc="300"/>
          </a:p>
        </p:txBody>
      </p:sp>
      <p:pic>
        <p:nvPicPr>
          <p:cNvPr id="2" name="Bildobjekt 1">
            <a:extLst>
              <a:ext uri="{FF2B5EF4-FFF2-40B4-BE49-F238E27FC236}">
                <a16:creationId xmlns:a16="http://schemas.microsoft.com/office/drawing/2014/main" id="{DAA98A74-2844-9142-6F56-04E2ACC82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1815" y="3832189"/>
            <a:ext cx="1128368" cy="746760"/>
          </a:xfrm>
          <a:prstGeom prst="rect">
            <a:avLst/>
          </a:prstGeom>
        </p:spPr>
      </p:pic>
    </p:spTree>
    <p:extLst>
      <p:ext uri="{BB962C8B-B14F-4D97-AF65-F5344CB8AC3E}">
        <p14:creationId xmlns:p14="http://schemas.microsoft.com/office/powerpoint/2010/main" val="1721946313"/>
      </p:ext>
    </p:extLst>
  </p:cSld>
  <p:clrMapOvr>
    <a:masterClrMapping/>
  </p:clrMapOvr>
  <mc:AlternateContent xmlns:mc="http://schemas.openxmlformats.org/markup-compatibility/2006" xmlns:p14="http://schemas.microsoft.com/office/powerpoint/2010/main">
    <mc:Choice Requires="p14">
      <p:transition p14:dur="0" advTm="94238"/>
    </mc:Choice>
    <mc:Fallback xmlns="">
      <p:transition advTm="942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 19">
            <a:extLst>
              <a:ext uri="{FF2B5EF4-FFF2-40B4-BE49-F238E27FC236}">
                <a16:creationId xmlns:a16="http://schemas.microsoft.com/office/drawing/2014/main" id="{90CB4F18-32FC-4208-8784-0E85AE73E66C}"/>
              </a:ext>
            </a:extLst>
          </p:cNvPr>
          <p:cNvSpPr/>
          <p:nvPr/>
        </p:nvSpPr>
        <p:spPr>
          <a:xfrm>
            <a:off x="1461851" y="1546905"/>
            <a:ext cx="3830991" cy="3891183"/>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cxnSp>
        <p:nvCxnSpPr>
          <p:cNvPr id="3" name="Rak koppling 2">
            <a:extLst>
              <a:ext uri="{FF2B5EF4-FFF2-40B4-BE49-F238E27FC236}">
                <a16:creationId xmlns:a16="http://schemas.microsoft.com/office/drawing/2014/main" id="{51F37012-4D7C-4C30-9948-08CC22C2250E}"/>
              </a:ext>
            </a:extLst>
          </p:cNvPr>
          <p:cNvCxnSpPr>
            <a:cxnSpLocks/>
          </p:cNvCxnSpPr>
          <p:nvPr/>
        </p:nvCxnSpPr>
        <p:spPr>
          <a:xfrm>
            <a:off x="6096000" y="1019331"/>
            <a:ext cx="0" cy="51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0E1042C4-ED34-4F81-9C25-718F29877278}"/>
              </a:ext>
            </a:extLst>
          </p:cNvPr>
          <p:cNvSpPr/>
          <p:nvPr/>
        </p:nvSpPr>
        <p:spPr>
          <a:xfrm>
            <a:off x="6899158" y="1582894"/>
            <a:ext cx="3830991" cy="3891183"/>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9" name="textruta 8">
            <a:extLst>
              <a:ext uri="{FF2B5EF4-FFF2-40B4-BE49-F238E27FC236}">
                <a16:creationId xmlns:a16="http://schemas.microsoft.com/office/drawing/2014/main" id="{B2901A90-8041-466E-B5B9-DC10F5A096EC}"/>
              </a:ext>
            </a:extLst>
          </p:cNvPr>
          <p:cNvSpPr txBox="1"/>
          <p:nvPr/>
        </p:nvSpPr>
        <p:spPr>
          <a:xfrm>
            <a:off x="7225844" y="2871300"/>
            <a:ext cx="3177619" cy="954107"/>
          </a:xfrm>
          <a:prstGeom prst="rect">
            <a:avLst/>
          </a:prstGeom>
          <a:noFill/>
        </p:spPr>
        <p:txBody>
          <a:bodyPr wrap="square">
            <a:spAutoFit/>
          </a:bodyPr>
          <a:lstStyle/>
          <a:p>
            <a:pPr marL="0" indent="0" algn="ctr">
              <a:buNone/>
            </a:pPr>
            <a:r>
              <a:rPr lang="en-AU" altLang="sv-SE" sz="2000" b="1" spc="300">
                <a:latin typeface="+mj-lt"/>
                <a:cs typeface="Arial"/>
              </a:rPr>
              <a:t>CELL</a:t>
            </a:r>
          </a:p>
          <a:p>
            <a:pPr marL="0" indent="0" algn="ctr">
              <a:buNone/>
            </a:pPr>
            <a:r>
              <a:rPr lang="en-AU" altLang="sv-SE" sz="2000" b="1" spc="300">
                <a:latin typeface="+mj-lt"/>
                <a:cs typeface="Arial"/>
              </a:rPr>
              <a:t>DEFORMATION</a:t>
            </a:r>
          </a:p>
          <a:p>
            <a:pPr marL="0" indent="0" algn="ctr">
              <a:buNone/>
            </a:pPr>
            <a:r>
              <a:rPr lang="en-AU" altLang="sv-SE" sz="1600" b="1" spc="300">
                <a:latin typeface="+mj-lt"/>
                <a:cs typeface="Arial"/>
              </a:rPr>
              <a:t>(Quick process)</a:t>
            </a:r>
            <a:endParaRPr lang="sv-SE" sz="2000" b="1" spc="300">
              <a:latin typeface="+mj-lt"/>
            </a:endParaRPr>
          </a:p>
        </p:txBody>
      </p:sp>
      <p:sp>
        <p:nvSpPr>
          <p:cNvPr id="15" name="textruta 14">
            <a:extLst>
              <a:ext uri="{FF2B5EF4-FFF2-40B4-BE49-F238E27FC236}">
                <a16:creationId xmlns:a16="http://schemas.microsoft.com/office/drawing/2014/main" id="{F9BDBDE7-5C95-86BF-C52A-0D3B58BE9A6F}"/>
              </a:ext>
            </a:extLst>
          </p:cNvPr>
          <p:cNvSpPr txBox="1"/>
          <p:nvPr/>
        </p:nvSpPr>
        <p:spPr>
          <a:xfrm>
            <a:off x="1788537" y="2871300"/>
            <a:ext cx="3177619" cy="646331"/>
          </a:xfrm>
          <a:prstGeom prst="rect">
            <a:avLst/>
          </a:prstGeom>
          <a:noFill/>
        </p:spPr>
        <p:txBody>
          <a:bodyPr wrap="square">
            <a:spAutoFit/>
          </a:bodyPr>
          <a:lstStyle/>
          <a:p>
            <a:pPr marL="0" indent="0" algn="ctr">
              <a:buNone/>
            </a:pPr>
            <a:r>
              <a:rPr lang="en-AU" altLang="sv-SE" sz="2000" b="1" spc="300">
                <a:latin typeface="+mj-lt"/>
                <a:cs typeface="Arial"/>
              </a:rPr>
              <a:t>ISCHEMIA</a:t>
            </a:r>
          </a:p>
          <a:p>
            <a:pPr marL="0" indent="0" algn="ctr">
              <a:buNone/>
            </a:pPr>
            <a:r>
              <a:rPr lang="en-AU" altLang="sv-SE" sz="1600" b="1" spc="300">
                <a:latin typeface="+mj-lt"/>
                <a:cs typeface="Arial"/>
              </a:rPr>
              <a:t>(Slow process)</a:t>
            </a:r>
            <a:endParaRPr lang="sv-SE" sz="2000" b="1" spc="300">
              <a:latin typeface="+mj-lt"/>
            </a:endParaRPr>
          </a:p>
        </p:txBody>
      </p:sp>
      <p:sp>
        <p:nvSpPr>
          <p:cNvPr id="2" name="Rektangel 1">
            <a:extLst>
              <a:ext uri="{FF2B5EF4-FFF2-40B4-BE49-F238E27FC236}">
                <a16:creationId xmlns:a16="http://schemas.microsoft.com/office/drawing/2014/main" id="{73088CA0-DDBB-E2C9-EEC8-780BA3A88173}"/>
              </a:ext>
            </a:extLst>
          </p:cNvPr>
          <p:cNvSpPr/>
          <p:nvPr/>
        </p:nvSpPr>
        <p:spPr>
          <a:xfrm>
            <a:off x="2085975" y="2847975"/>
            <a:ext cx="2619375" cy="89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2E3CDA96-634A-6439-9FB9-F1C906F1C06B}"/>
              </a:ext>
            </a:extLst>
          </p:cNvPr>
          <p:cNvPicPr>
            <a:picLocks noChangeAspect="1"/>
          </p:cNvPicPr>
          <p:nvPr/>
        </p:nvPicPr>
        <p:blipFill>
          <a:blip r:embed="rId3" cstate="email">
            <a:alphaModFix amt="72000"/>
            <a:extLst>
              <a:ext uri="{28A0092B-C50C-407E-A947-70E740481C1C}">
                <a14:useLocalDpi xmlns:a14="http://schemas.microsoft.com/office/drawing/2010/main"/>
              </a:ext>
            </a:extLst>
          </a:blip>
          <a:stretch>
            <a:fillRect/>
          </a:stretch>
        </p:blipFill>
        <p:spPr>
          <a:xfrm>
            <a:off x="5657617" y="276341"/>
            <a:ext cx="425683" cy="334741"/>
          </a:xfrm>
          <a:prstGeom prst="rect">
            <a:avLst/>
          </a:prstGeom>
        </p:spPr>
      </p:pic>
      <p:pic>
        <p:nvPicPr>
          <p:cNvPr id="5" name="Bildobjekt 4">
            <a:extLst>
              <a:ext uri="{FF2B5EF4-FFF2-40B4-BE49-F238E27FC236}">
                <a16:creationId xmlns:a16="http://schemas.microsoft.com/office/drawing/2014/main" id="{89F3CC1C-6F38-26C3-AB7B-99323BA916E4}"/>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8409594" y="3780586"/>
            <a:ext cx="810119" cy="810119"/>
          </a:xfrm>
          <a:prstGeom prst="rect">
            <a:avLst/>
          </a:prstGeom>
        </p:spPr>
      </p:pic>
      <p:sp>
        <p:nvSpPr>
          <p:cNvPr id="17" name="textruta 16">
            <a:extLst>
              <a:ext uri="{FF2B5EF4-FFF2-40B4-BE49-F238E27FC236}">
                <a16:creationId xmlns:a16="http://schemas.microsoft.com/office/drawing/2014/main" id="{97F606FA-B69D-25C1-A43E-5C106C2B5C07}"/>
              </a:ext>
            </a:extLst>
          </p:cNvPr>
          <p:cNvSpPr txBox="1"/>
          <p:nvPr/>
        </p:nvSpPr>
        <p:spPr>
          <a:xfrm>
            <a:off x="334912" y="256357"/>
            <a:ext cx="56086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300" normalizeH="0" baseline="0">
                <a:ln>
                  <a:noFill/>
                </a:ln>
                <a:solidFill>
                  <a:srgbClr val="FFFFFF"/>
                </a:solidFill>
                <a:uLnTx/>
                <a:uFillTx/>
                <a:latin typeface="Times New Roman" panose="02020603050405020304" pitchFamily="18" charset="0"/>
                <a:cs typeface="+mn-cs"/>
              </a:rPr>
              <a:t>CAUSES OF PRESSURE INJURIES</a:t>
            </a:r>
            <a:endParaRPr kumimoji="0" lang="en-AU" sz="2000" b="0" i="0" u="none" strike="noStrike" kern="1200" cap="none" spc="300" normalizeH="0" baseline="0">
              <a:ln>
                <a:noFill/>
              </a:ln>
              <a:solidFill>
                <a:srgbClr val="FFFFFF"/>
              </a:solidFill>
              <a:effectLst/>
              <a:uLnTx/>
              <a:uFillTx/>
              <a:latin typeface="Arial"/>
              <a:ea typeface="+mn-ea"/>
              <a:cs typeface="+mn-cs"/>
            </a:endParaRPr>
          </a:p>
        </p:txBody>
      </p:sp>
      <p:grpSp>
        <p:nvGrpSpPr>
          <p:cNvPr id="10" name="Grupp 9">
            <a:extLst>
              <a:ext uri="{FF2B5EF4-FFF2-40B4-BE49-F238E27FC236}">
                <a16:creationId xmlns:a16="http://schemas.microsoft.com/office/drawing/2014/main" id="{8BC671AD-A75F-F9EB-7AFC-0744F2B79546}"/>
              </a:ext>
            </a:extLst>
          </p:cNvPr>
          <p:cNvGrpSpPr/>
          <p:nvPr/>
        </p:nvGrpSpPr>
        <p:grpSpPr>
          <a:xfrm>
            <a:off x="2972286" y="3780586"/>
            <a:ext cx="810120" cy="810120"/>
            <a:chOff x="2972286" y="3780586"/>
            <a:chExt cx="810120" cy="810120"/>
          </a:xfrm>
        </p:grpSpPr>
        <p:pic>
          <p:nvPicPr>
            <p:cNvPr id="11" name="Bildobjekt 10">
              <a:extLst>
                <a:ext uri="{FF2B5EF4-FFF2-40B4-BE49-F238E27FC236}">
                  <a16:creationId xmlns:a16="http://schemas.microsoft.com/office/drawing/2014/main" id="{1740A197-444F-26D1-388B-C63633DF515F}"/>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2972286" y="3780586"/>
              <a:ext cx="810120" cy="810120"/>
            </a:xfrm>
            <a:prstGeom prst="rect">
              <a:avLst/>
            </a:prstGeom>
          </p:spPr>
        </p:pic>
        <p:sp>
          <p:nvSpPr>
            <p:cNvPr id="8" name="Rektangel 7">
              <a:extLst>
                <a:ext uri="{FF2B5EF4-FFF2-40B4-BE49-F238E27FC236}">
                  <a16:creationId xmlns:a16="http://schemas.microsoft.com/office/drawing/2014/main" id="{0E60DE00-A73C-92A7-C0C2-F60F6CC824A3}"/>
                </a:ext>
              </a:extLst>
            </p:cNvPr>
            <p:cNvSpPr/>
            <p:nvPr/>
          </p:nvSpPr>
          <p:spPr>
            <a:xfrm>
              <a:off x="3310671" y="4094397"/>
              <a:ext cx="133350" cy="145237"/>
            </a:xfrm>
            <a:prstGeom prst="rect">
              <a:avLst/>
            </a:prstGeom>
            <a:solidFill>
              <a:srgbClr val="0A223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77817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54468020-AC74-6519-39D4-20A18BB8A3C9}"/>
              </a:ext>
            </a:extLst>
          </p:cNvPr>
          <p:cNvPicPr>
            <a:picLocks noGrp="1" noRot="1" noChangeAspect="1" noMove="1" noResize="1" noEditPoints="1" noAdjustHandles="1" noChangeArrowheads="1" noChangeShapeType="1" noCrop="1"/>
          </p:cNvPicPr>
          <p:nvPr/>
        </p:nvPicPr>
        <p:blipFill rotWithShape="1">
          <a:blip r:embed="rId3" cstate="screen">
            <a:alphaModFix amt="15000"/>
            <a:extLst>
              <a:ext uri="{28A0092B-C50C-407E-A947-70E740481C1C}">
                <a14:useLocalDpi xmlns:a14="http://schemas.microsoft.com/office/drawing/2010/main"/>
              </a:ext>
            </a:extLst>
          </a:blip>
          <a:srcRect/>
          <a:stretch/>
        </p:blipFill>
        <p:spPr>
          <a:xfrm>
            <a:off x="0" y="-1"/>
            <a:ext cx="12191999" cy="6858001"/>
          </a:xfrm>
          <a:prstGeom prst="rect">
            <a:avLst/>
          </a:prstGeom>
        </p:spPr>
      </p:pic>
      <p:grpSp>
        <p:nvGrpSpPr>
          <p:cNvPr id="7" name="Grupp 6">
            <a:extLst>
              <a:ext uri="{FF2B5EF4-FFF2-40B4-BE49-F238E27FC236}">
                <a16:creationId xmlns:a16="http://schemas.microsoft.com/office/drawing/2014/main" id="{0D862AE7-FDD8-D013-2029-9B427B751DBF}"/>
              </a:ext>
            </a:extLst>
          </p:cNvPr>
          <p:cNvGrpSpPr/>
          <p:nvPr/>
        </p:nvGrpSpPr>
        <p:grpSpPr>
          <a:xfrm>
            <a:off x="5109955" y="1899975"/>
            <a:ext cx="2523182" cy="3087561"/>
            <a:chOff x="5109955" y="1899975"/>
            <a:chExt cx="2523182" cy="3087561"/>
          </a:xfrm>
        </p:grpSpPr>
        <p:pic>
          <p:nvPicPr>
            <p:cNvPr id="45" name="Bildobjekt 44">
              <a:extLst>
                <a:ext uri="{FF2B5EF4-FFF2-40B4-BE49-F238E27FC236}">
                  <a16:creationId xmlns:a16="http://schemas.microsoft.com/office/drawing/2014/main" id="{FD8891A4-0861-0CC0-5BD5-4F591BC4975C}"/>
                </a:ext>
              </a:extLst>
            </p:cNvPr>
            <p:cNvPicPr>
              <a:picLocks noChangeAspect="1"/>
            </p:cNvPicPr>
            <p:nvPr/>
          </p:nvPicPr>
          <p:blipFill>
            <a:blip r:embed="rId4" cstate="screen">
              <a:alphaModFix amt="90000"/>
              <a:extLst>
                <a:ext uri="{28A0092B-C50C-407E-A947-70E740481C1C}">
                  <a14:useLocalDpi xmlns:a14="http://schemas.microsoft.com/office/drawing/2010/main"/>
                </a:ext>
              </a:extLst>
            </a:blip>
            <a:stretch>
              <a:fillRect/>
            </a:stretch>
          </p:blipFill>
          <p:spPr>
            <a:xfrm>
              <a:off x="5109955" y="2849068"/>
              <a:ext cx="739114" cy="739114"/>
            </a:xfrm>
            <a:prstGeom prst="rect">
              <a:avLst/>
            </a:prstGeom>
          </p:spPr>
        </p:pic>
        <p:sp>
          <p:nvSpPr>
            <p:cNvPr id="48" name="textruta 47">
              <a:extLst>
                <a:ext uri="{FF2B5EF4-FFF2-40B4-BE49-F238E27FC236}">
                  <a16:creationId xmlns:a16="http://schemas.microsoft.com/office/drawing/2014/main" id="{BF3AC95A-0D44-C106-66D6-B4DC8972F8D4}"/>
                </a:ext>
              </a:extLst>
            </p:cNvPr>
            <p:cNvSpPr txBox="1"/>
            <p:nvPr/>
          </p:nvSpPr>
          <p:spPr>
            <a:xfrm>
              <a:off x="6240751" y="1899975"/>
              <a:ext cx="741966" cy="276999"/>
            </a:xfrm>
            <a:prstGeom prst="rect">
              <a:avLst/>
            </a:prstGeom>
            <a:noFill/>
          </p:spPr>
          <p:txBody>
            <a:bodyPr wrap="square">
              <a:spAutoFit/>
            </a:bodyPr>
            <a:lstStyle/>
            <a:p>
              <a:r>
                <a:rPr lang="sv-SE" sz="1200" spc="300">
                  <a:cs typeface="Arial" panose="020B0604020202020204" pitchFamily="34" charset="0"/>
                </a:rPr>
                <a:t>2012</a:t>
              </a:r>
              <a:endParaRPr lang="sv-SE" sz="1400" spc="300">
                <a:cs typeface="Arial" panose="020B0604020202020204" pitchFamily="34" charset="0"/>
              </a:endParaRPr>
            </a:p>
          </p:txBody>
        </p:sp>
        <p:grpSp>
          <p:nvGrpSpPr>
            <p:cNvPr id="5" name="Grupp 4">
              <a:extLst>
                <a:ext uri="{FF2B5EF4-FFF2-40B4-BE49-F238E27FC236}">
                  <a16:creationId xmlns:a16="http://schemas.microsoft.com/office/drawing/2014/main" id="{A4046BCC-006B-73E6-59B4-739C069B9C50}"/>
                </a:ext>
              </a:extLst>
            </p:cNvPr>
            <p:cNvGrpSpPr/>
            <p:nvPr/>
          </p:nvGrpSpPr>
          <p:grpSpPr>
            <a:xfrm>
              <a:off x="5160049" y="3725544"/>
              <a:ext cx="1846078" cy="1261992"/>
              <a:chOff x="4890941" y="3742239"/>
              <a:chExt cx="1846078" cy="1261992"/>
            </a:xfrm>
          </p:grpSpPr>
          <p:sp>
            <p:nvSpPr>
              <p:cNvPr id="55" name="Ellips 54">
                <a:extLst>
                  <a:ext uri="{FF2B5EF4-FFF2-40B4-BE49-F238E27FC236}">
                    <a16:creationId xmlns:a16="http://schemas.microsoft.com/office/drawing/2014/main" id="{EA98B7C6-39E4-68A2-E51F-1CEEB743F759}"/>
                  </a:ext>
                </a:extLst>
              </p:cNvPr>
              <p:cNvSpPr/>
              <p:nvPr/>
            </p:nvSpPr>
            <p:spPr>
              <a:xfrm>
                <a:off x="5192745" y="3742239"/>
                <a:ext cx="1242470" cy="1261992"/>
              </a:xfrm>
              <a:prstGeom prst="ellipse">
                <a:avLst/>
              </a:prstGeom>
              <a:solidFill>
                <a:srgbClr val="0A223A">
                  <a:alpha val="9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50" name="textruta 49">
                <a:extLst>
                  <a:ext uri="{FF2B5EF4-FFF2-40B4-BE49-F238E27FC236}">
                    <a16:creationId xmlns:a16="http://schemas.microsoft.com/office/drawing/2014/main" id="{93A7A2BD-06AF-9B3B-6786-92DE4124A98F}"/>
                  </a:ext>
                </a:extLst>
              </p:cNvPr>
              <p:cNvSpPr txBox="1"/>
              <p:nvPr/>
            </p:nvSpPr>
            <p:spPr>
              <a:xfrm>
                <a:off x="4890941" y="4123113"/>
                <a:ext cx="1846078" cy="430887"/>
              </a:xfrm>
              <a:prstGeom prst="rect">
                <a:avLst/>
              </a:prstGeom>
              <a:noFill/>
            </p:spPr>
            <p:txBody>
              <a:bodyPr wrap="square">
                <a:spAutoFit/>
              </a:bodyPr>
              <a:lstStyle/>
              <a:p>
                <a:pPr marL="0" indent="0" algn="ctr">
                  <a:buNone/>
                </a:pPr>
                <a:r>
                  <a:rPr lang="en-AU" altLang="sv-SE" sz="1100" b="1" spc="300">
                    <a:latin typeface="+mj-lt"/>
                    <a:cs typeface="Arial"/>
                  </a:rPr>
                  <a:t>CELL DEFORMATION</a:t>
                </a:r>
              </a:p>
            </p:txBody>
          </p:sp>
        </p:grpSp>
        <p:grpSp>
          <p:nvGrpSpPr>
            <p:cNvPr id="13" name="Grupp 12">
              <a:extLst>
                <a:ext uri="{FF2B5EF4-FFF2-40B4-BE49-F238E27FC236}">
                  <a16:creationId xmlns:a16="http://schemas.microsoft.com/office/drawing/2014/main" id="{0EEA4AB8-9B5A-3C10-63BA-44ED01032B7D}"/>
                </a:ext>
              </a:extLst>
            </p:cNvPr>
            <p:cNvGrpSpPr/>
            <p:nvPr/>
          </p:nvGrpSpPr>
          <p:grpSpPr>
            <a:xfrm>
              <a:off x="5787059" y="2384414"/>
              <a:ext cx="1846078" cy="1261992"/>
              <a:chOff x="5663078" y="2480247"/>
              <a:chExt cx="1846078" cy="1261992"/>
            </a:xfrm>
          </p:grpSpPr>
          <p:sp>
            <p:nvSpPr>
              <p:cNvPr id="58" name="Ellips 57">
                <a:extLst>
                  <a:ext uri="{FF2B5EF4-FFF2-40B4-BE49-F238E27FC236}">
                    <a16:creationId xmlns:a16="http://schemas.microsoft.com/office/drawing/2014/main" id="{678200DC-EDF9-8028-4601-FBC413ED3123}"/>
                  </a:ext>
                </a:extLst>
              </p:cNvPr>
              <p:cNvSpPr/>
              <p:nvPr/>
            </p:nvSpPr>
            <p:spPr>
              <a:xfrm>
                <a:off x="5964882" y="2480247"/>
                <a:ext cx="1242470" cy="1261992"/>
              </a:xfrm>
              <a:prstGeom prst="ellipse">
                <a:avLst/>
              </a:prstGeom>
              <a:solidFill>
                <a:srgbClr val="0A223A">
                  <a:alpha val="9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49" name="textruta 48">
                <a:extLst>
                  <a:ext uri="{FF2B5EF4-FFF2-40B4-BE49-F238E27FC236}">
                    <a16:creationId xmlns:a16="http://schemas.microsoft.com/office/drawing/2014/main" id="{43F12E67-7D23-9629-FA04-9A455134E00C}"/>
                  </a:ext>
                </a:extLst>
              </p:cNvPr>
              <p:cNvSpPr txBox="1"/>
              <p:nvPr/>
            </p:nvSpPr>
            <p:spPr>
              <a:xfrm>
                <a:off x="5663078" y="2980438"/>
                <a:ext cx="1846078" cy="261610"/>
              </a:xfrm>
              <a:prstGeom prst="rect">
                <a:avLst/>
              </a:prstGeom>
              <a:noFill/>
            </p:spPr>
            <p:txBody>
              <a:bodyPr wrap="square">
                <a:spAutoFit/>
              </a:bodyPr>
              <a:lstStyle/>
              <a:p>
                <a:pPr marL="0" indent="0" algn="ctr">
                  <a:buNone/>
                </a:pPr>
                <a:r>
                  <a:rPr lang="en-AU" altLang="sv-SE" sz="1100" b="1" spc="300">
                    <a:latin typeface="+mj-lt"/>
                    <a:cs typeface="Arial"/>
                  </a:rPr>
                  <a:t>ISCHEMIA</a:t>
                </a:r>
              </a:p>
            </p:txBody>
          </p:sp>
        </p:grpSp>
      </p:grpSp>
      <p:sp>
        <p:nvSpPr>
          <p:cNvPr id="63" name="Pil: höger 62">
            <a:extLst>
              <a:ext uri="{FF2B5EF4-FFF2-40B4-BE49-F238E27FC236}">
                <a16:creationId xmlns:a16="http://schemas.microsoft.com/office/drawing/2014/main" id="{1ED876D6-352D-C3FD-B624-0EA5EED337FC}"/>
              </a:ext>
            </a:extLst>
          </p:cNvPr>
          <p:cNvSpPr/>
          <p:nvPr/>
        </p:nvSpPr>
        <p:spPr>
          <a:xfrm>
            <a:off x="3626029" y="3306905"/>
            <a:ext cx="1221803" cy="56605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Pil: höger 63">
            <a:extLst>
              <a:ext uri="{FF2B5EF4-FFF2-40B4-BE49-F238E27FC236}">
                <a16:creationId xmlns:a16="http://schemas.microsoft.com/office/drawing/2014/main" id="{CDC6D7D2-9E59-9833-A84D-FA412BEE8B6A}"/>
              </a:ext>
            </a:extLst>
          </p:cNvPr>
          <p:cNvSpPr/>
          <p:nvPr/>
        </p:nvSpPr>
        <p:spPr>
          <a:xfrm>
            <a:off x="7691371" y="3306905"/>
            <a:ext cx="1221803" cy="56605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Grupp 1">
            <a:extLst>
              <a:ext uri="{FF2B5EF4-FFF2-40B4-BE49-F238E27FC236}">
                <a16:creationId xmlns:a16="http://schemas.microsoft.com/office/drawing/2014/main" id="{FF5A1362-1F1F-5C24-AAEF-D40098C3895C}"/>
              </a:ext>
            </a:extLst>
          </p:cNvPr>
          <p:cNvGrpSpPr/>
          <p:nvPr/>
        </p:nvGrpSpPr>
        <p:grpSpPr>
          <a:xfrm>
            <a:off x="729012" y="1899975"/>
            <a:ext cx="2605557" cy="3123728"/>
            <a:chOff x="729012" y="1899975"/>
            <a:chExt cx="2605557" cy="3123728"/>
          </a:xfrm>
        </p:grpSpPr>
        <p:grpSp>
          <p:nvGrpSpPr>
            <p:cNvPr id="4" name="Grupp 3">
              <a:extLst>
                <a:ext uri="{FF2B5EF4-FFF2-40B4-BE49-F238E27FC236}">
                  <a16:creationId xmlns:a16="http://schemas.microsoft.com/office/drawing/2014/main" id="{5A0BBE61-8E00-301F-1ADF-8CF927AE81FE}"/>
                </a:ext>
              </a:extLst>
            </p:cNvPr>
            <p:cNvGrpSpPr/>
            <p:nvPr/>
          </p:nvGrpSpPr>
          <p:grpSpPr>
            <a:xfrm>
              <a:off x="1644328" y="3306905"/>
              <a:ext cx="1690241" cy="1716798"/>
              <a:chOff x="1870719" y="3429000"/>
              <a:chExt cx="1690241" cy="1716798"/>
            </a:xfrm>
          </p:grpSpPr>
          <p:sp>
            <p:nvSpPr>
              <p:cNvPr id="41" name="Ellips 40">
                <a:extLst>
                  <a:ext uri="{FF2B5EF4-FFF2-40B4-BE49-F238E27FC236}">
                    <a16:creationId xmlns:a16="http://schemas.microsoft.com/office/drawing/2014/main" id="{10F867CD-4558-B348-DA61-E0211F974E49}"/>
                  </a:ext>
                </a:extLst>
              </p:cNvPr>
              <p:cNvSpPr/>
              <p:nvPr/>
            </p:nvSpPr>
            <p:spPr>
              <a:xfrm>
                <a:off x="1870719" y="3429000"/>
                <a:ext cx="1690241" cy="1716798"/>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43" name="Bild 42" descr="Tanke kontur">
                <a:extLst>
                  <a:ext uri="{FF2B5EF4-FFF2-40B4-BE49-F238E27FC236}">
                    <a16:creationId xmlns:a16="http://schemas.microsoft.com/office/drawing/2014/main" id="{98F1D948-106C-E88D-A0C5-3CD6692E8D1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28815" y="3742239"/>
                <a:ext cx="1090319" cy="1090319"/>
              </a:xfrm>
              <a:prstGeom prst="rect">
                <a:avLst/>
              </a:prstGeom>
            </p:spPr>
          </p:pic>
        </p:grpSp>
        <p:pic>
          <p:nvPicPr>
            <p:cNvPr id="44" name="Bildobjekt 43">
              <a:extLst>
                <a:ext uri="{FF2B5EF4-FFF2-40B4-BE49-F238E27FC236}">
                  <a16:creationId xmlns:a16="http://schemas.microsoft.com/office/drawing/2014/main" id="{C242B7CF-3280-6AF0-A211-3E20968C1A14}"/>
                </a:ext>
              </a:extLst>
            </p:cNvPr>
            <p:cNvPicPr>
              <a:picLocks noChangeAspect="1"/>
            </p:cNvPicPr>
            <p:nvPr/>
          </p:nvPicPr>
          <p:blipFill>
            <a:blip r:embed="rId7" cstate="screen">
              <a:alphaModFix amt="90000"/>
              <a:extLst>
                <a:ext uri="{28A0092B-C50C-407E-A947-70E740481C1C}">
                  <a14:useLocalDpi xmlns:a14="http://schemas.microsoft.com/office/drawing/2010/main"/>
                </a:ext>
              </a:extLst>
            </a:blip>
            <a:stretch>
              <a:fillRect/>
            </a:stretch>
          </p:blipFill>
          <p:spPr>
            <a:xfrm>
              <a:off x="729012" y="3218625"/>
              <a:ext cx="810119" cy="810119"/>
            </a:xfrm>
            <a:prstGeom prst="rect">
              <a:avLst/>
            </a:prstGeom>
          </p:spPr>
        </p:pic>
        <p:sp>
          <p:nvSpPr>
            <p:cNvPr id="46" name="textruta 45">
              <a:extLst>
                <a:ext uri="{FF2B5EF4-FFF2-40B4-BE49-F238E27FC236}">
                  <a16:creationId xmlns:a16="http://schemas.microsoft.com/office/drawing/2014/main" id="{B8739743-45CA-B978-5180-E6AA86513528}"/>
                </a:ext>
              </a:extLst>
            </p:cNvPr>
            <p:cNvSpPr txBox="1"/>
            <p:nvPr/>
          </p:nvSpPr>
          <p:spPr>
            <a:xfrm>
              <a:off x="2399977" y="1899975"/>
              <a:ext cx="741966" cy="276999"/>
            </a:xfrm>
            <a:prstGeom prst="rect">
              <a:avLst/>
            </a:prstGeom>
            <a:noFill/>
          </p:spPr>
          <p:txBody>
            <a:bodyPr wrap="square">
              <a:spAutoFit/>
            </a:bodyPr>
            <a:lstStyle/>
            <a:p>
              <a:r>
                <a:rPr lang="sv-SE" sz="1200" spc="300">
                  <a:cs typeface="Arial" panose="020B0604020202020204" pitchFamily="34" charset="0"/>
                </a:rPr>
                <a:t>2009</a:t>
              </a:r>
            </a:p>
          </p:txBody>
        </p:sp>
        <p:pic>
          <p:nvPicPr>
            <p:cNvPr id="3" name="Bildobjekt 2">
              <a:extLst>
                <a:ext uri="{FF2B5EF4-FFF2-40B4-BE49-F238E27FC236}">
                  <a16:creationId xmlns:a16="http://schemas.microsoft.com/office/drawing/2014/main" id="{056F763B-C40E-A806-A02C-D3FF33DCBAB4}"/>
                </a:ext>
              </a:extLst>
            </p:cNvPr>
            <p:cNvPicPr>
              <a:picLocks noChangeAspect="1"/>
            </p:cNvPicPr>
            <p:nvPr/>
          </p:nvPicPr>
          <p:blipFill>
            <a:blip r:embed="rId8" cstate="screen">
              <a:alphaModFix amt="90000"/>
              <a:extLst>
                <a:ext uri="{28A0092B-C50C-407E-A947-70E740481C1C}">
                  <a14:useLocalDpi xmlns:a14="http://schemas.microsoft.com/office/drawing/2010/main"/>
                </a:ext>
              </a:extLst>
            </a:blip>
            <a:stretch>
              <a:fillRect/>
            </a:stretch>
          </p:blipFill>
          <p:spPr>
            <a:xfrm>
              <a:off x="1326410" y="2487566"/>
              <a:ext cx="739114" cy="739114"/>
            </a:xfrm>
            <a:prstGeom prst="rect">
              <a:avLst/>
            </a:prstGeom>
          </p:spPr>
        </p:pic>
        <p:sp>
          <p:nvSpPr>
            <p:cNvPr id="15" name="Rektangel 14">
              <a:extLst>
                <a:ext uri="{FF2B5EF4-FFF2-40B4-BE49-F238E27FC236}">
                  <a16:creationId xmlns:a16="http://schemas.microsoft.com/office/drawing/2014/main" id="{41052AC5-858D-7EFF-A5CF-F5873DB63437}"/>
                </a:ext>
              </a:extLst>
            </p:cNvPr>
            <p:cNvSpPr/>
            <p:nvPr/>
          </p:nvSpPr>
          <p:spPr>
            <a:xfrm>
              <a:off x="1626392" y="2776449"/>
              <a:ext cx="133350" cy="145237"/>
            </a:xfrm>
            <a:prstGeom prst="rect">
              <a:avLst/>
            </a:prstGeom>
            <a:solidFill>
              <a:srgbClr val="0A223A">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8" name="Grupp 7">
            <a:extLst>
              <a:ext uri="{FF2B5EF4-FFF2-40B4-BE49-F238E27FC236}">
                <a16:creationId xmlns:a16="http://schemas.microsoft.com/office/drawing/2014/main" id="{D9DC549D-159A-A2AC-9AEE-926D1A692FD9}"/>
              </a:ext>
            </a:extLst>
          </p:cNvPr>
          <p:cNvGrpSpPr/>
          <p:nvPr/>
        </p:nvGrpSpPr>
        <p:grpSpPr>
          <a:xfrm>
            <a:off x="9181606" y="1899974"/>
            <a:ext cx="1486035" cy="2423553"/>
            <a:chOff x="9181606" y="1899974"/>
            <a:chExt cx="1486035" cy="2423553"/>
          </a:xfrm>
        </p:grpSpPr>
        <p:sp>
          <p:nvSpPr>
            <p:cNvPr id="52" name="textruta 51">
              <a:extLst>
                <a:ext uri="{FF2B5EF4-FFF2-40B4-BE49-F238E27FC236}">
                  <a16:creationId xmlns:a16="http://schemas.microsoft.com/office/drawing/2014/main" id="{5B421125-B971-B5ED-1F95-F16786B93BA0}"/>
                </a:ext>
              </a:extLst>
            </p:cNvPr>
            <p:cNvSpPr txBox="1"/>
            <p:nvPr/>
          </p:nvSpPr>
          <p:spPr>
            <a:xfrm>
              <a:off x="9596101" y="1899974"/>
              <a:ext cx="741966" cy="276999"/>
            </a:xfrm>
            <a:prstGeom prst="rect">
              <a:avLst/>
            </a:prstGeom>
            <a:noFill/>
          </p:spPr>
          <p:txBody>
            <a:bodyPr wrap="square">
              <a:spAutoFit/>
            </a:bodyPr>
            <a:lstStyle/>
            <a:p>
              <a:r>
                <a:rPr lang="sv-SE" sz="1200" spc="300">
                  <a:cs typeface="Arial" panose="020B0604020202020204" pitchFamily="34" charset="0"/>
                </a:rPr>
                <a:t>2018</a:t>
              </a:r>
              <a:endParaRPr lang="sv-SE" sz="1400" spc="300">
                <a:cs typeface="Arial" panose="020B0604020202020204" pitchFamily="34" charset="0"/>
              </a:endParaRPr>
            </a:p>
          </p:txBody>
        </p:sp>
        <p:sp>
          <p:nvSpPr>
            <p:cNvPr id="18" name="Ellips 17">
              <a:extLst>
                <a:ext uri="{FF2B5EF4-FFF2-40B4-BE49-F238E27FC236}">
                  <a16:creationId xmlns:a16="http://schemas.microsoft.com/office/drawing/2014/main" id="{93676FF1-F618-6D2E-FA5B-918287D6E50A}"/>
                </a:ext>
              </a:extLst>
            </p:cNvPr>
            <p:cNvSpPr/>
            <p:nvPr/>
          </p:nvSpPr>
          <p:spPr>
            <a:xfrm>
              <a:off x="9181606" y="2814143"/>
              <a:ext cx="1486035" cy="1509384"/>
            </a:xfrm>
            <a:prstGeom prst="ellipse">
              <a:avLst/>
            </a:prstGeom>
            <a:solidFill>
              <a:srgbClr val="0A223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20" name="Bildobjekt 19">
              <a:extLst>
                <a:ext uri="{FF2B5EF4-FFF2-40B4-BE49-F238E27FC236}">
                  <a16:creationId xmlns:a16="http://schemas.microsoft.com/office/drawing/2014/main" id="{7A0BB802-BB69-7C9E-6C65-3DB1491B3283}"/>
                </a:ext>
              </a:extLst>
            </p:cNvPr>
            <p:cNvPicPr>
              <a:picLocks noChangeAspect="1"/>
            </p:cNvPicPr>
            <p:nvPr/>
          </p:nvPicPr>
          <p:blipFill rotWithShape="1">
            <a:blip r:embed="rId9" cstate="screen">
              <a:alphaModFix amt="21000"/>
              <a:extLst>
                <a:ext uri="{28A0092B-C50C-407E-A947-70E740481C1C}">
                  <a14:useLocalDpi xmlns:a14="http://schemas.microsoft.com/office/drawing/2010/main"/>
                </a:ext>
              </a:extLst>
            </a:blip>
            <a:srcRect l="14953" t="27272" r="29625" b="18514"/>
            <a:stretch/>
          </p:blipFill>
          <p:spPr>
            <a:xfrm>
              <a:off x="9186863" y="3069128"/>
              <a:ext cx="1476855" cy="941214"/>
            </a:xfrm>
            <a:custGeom>
              <a:avLst/>
              <a:gdLst>
                <a:gd name="connsiteX0" fmla="*/ 200967 w 1486036"/>
                <a:gd name="connsiteY0" fmla="*/ 0 h 941214"/>
                <a:gd name="connsiteX1" fmla="*/ 1285069 w 1486036"/>
                <a:gd name="connsiteY1" fmla="*/ 0 h 941214"/>
                <a:gd name="connsiteX2" fmla="*/ 1359140 w 1486036"/>
                <a:gd name="connsiteY2" fmla="*/ 91186 h 941214"/>
                <a:gd name="connsiteX3" fmla="*/ 1486036 w 1486036"/>
                <a:gd name="connsiteY3" fmla="*/ 513141 h 941214"/>
                <a:gd name="connsiteX4" fmla="*/ 1359140 w 1486036"/>
                <a:gd name="connsiteY4" fmla="*/ 935097 h 941214"/>
                <a:gd name="connsiteX5" fmla="*/ 1354171 w 1486036"/>
                <a:gd name="connsiteY5" fmla="*/ 941214 h 941214"/>
                <a:gd name="connsiteX6" fmla="*/ 131865 w 1486036"/>
                <a:gd name="connsiteY6" fmla="*/ 941214 h 941214"/>
                <a:gd name="connsiteX7" fmla="*/ 126896 w 1486036"/>
                <a:gd name="connsiteY7" fmla="*/ 935097 h 941214"/>
                <a:gd name="connsiteX8" fmla="*/ 0 w 1486036"/>
                <a:gd name="connsiteY8" fmla="*/ 513141 h 941214"/>
                <a:gd name="connsiteX9" fmla="*/ 126896 w 1486036"/>
                <a:gd name="connsiteY9" fmla="*/ 91186 h 94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036" h="941214">
                  <a:moveTo>
                    <a:pt x="200967" y="0"/>
                  </a:moveTo>
                  <a:lnTo>
                    <a:pt x="1285069" y="0"/>
                  </a:lnTo>
                  <a:lnTo>
                    <a:pt x="1359140" y="91186"/>
                  </a:lnTo>
                  <a:cubicBezTo>
                    <a:pt x="1439256" y="211635"/>
                    <a:pt x="1486036" y="356839"/>
                    <a:pt x="1486036" y="513141"/>
                  </a:cubicBezTo>
                  <a:cubicBezTo>
                    <a:pt x="1486036" y="669443"/>
                    <a:pt x="1439256" y="814647"/>
                    <a:pt x="1359140" y="935097"/>
                  </a:cubicBezTo>
                  <a:lnTo>
                    <a:pt x="1354171" y="941214"/>
                  </a:lnTo>
                  <a:lnTo>
                    <a:pt x="131865" y="941214"/>
                  </a:lnTo>
                  <a:lnTo>
                    <a:pt x="126896" y="935097"/>
                  </a:lnTo>
                  <a:cubicBezTo>
                    <a:pt x="46780" y="814647"/>
                    <a:pt x="0" y="669443"/>
                    <a:pt x="0" y="513141"/>
                  </a:cubicBezTo>
                  <a:cubicBezTo>
                    <a:pt x="0" y="356839"/>
                    <a:pt x="46780" y="211635"/>
                    <a:pt x="126896" y="91186"/>
                  </a:cubicBezTo>
                  <a:close/>
                </a:path>
              </a:pathLst>
            </a:custGeom>
          </p:spPr>
        </p:pic>
        <p:sp>
          <p:nvSpPr>
            <p:cNvPr id="19" name="textruta 18">
              <a:extLst>
                <a:ext uri="{FF2B5EF4-FFF2-40B4-BE49-F238E27FC236}">
                  <a16:creationId xmlns:a16="http://schemas.microsoft.com/office/drawing/2014/main" id="{4F2707B4-61C5-1968-68AC-C54397D11D2C}"/>
                </a:ext>
              </a:extLst>
            </p:cNvPr>
            <p:cNvSpPr txBox="1"/>
            <p:nvPr/>
          </p:nvSpPr>
          <p:spPr>
            <a:xfrm>
              <a:off x="9270450" y="3497956"/>
              <a:ext cx="1393268" cy="261610"/>
            </a:xfrm>
            <a:prstGeom prst="rect">
              <a:avLst/>
            </a:prstGeom>
            <a:noFill/>
          </p:spPr>
          <p:txBody>
            <a:bodyPr wrap="square">
              <a:spAutoFit/>
            </a:bodyPr>
            <a:lstStyle/>
            <a:p>
              <a:pPr marL="0" indent="0" algn="ctr">
                <a:buNone/>
              </a:pPr>
              <a:r>
                <a:rPr lang="en-AU" altLang="sv-SE" sz="1100" b="1" spc="300">
                  <a:latin typeface="+mj-lt"/>
                  <a:cs typeface="Arial"/>
                </a:rPr>
                <a:t>PULSATION</a:t>
              </a:r>
              <a:endParaRPr lang="en-AU" altLang="sv-SE" sz="1000" b="1" spc="300">
                <a:latin typeface="+mj-lt"/>
                <a:cs typeface="Arial"/>
              </a:endParaRPr>
            </a:p>
          </p:txBody>
        </p:sp>
      </p:grpSp>
      <p:pic>
        <p:nvPicPr>
          <p:cNvPr id="10" name="Bildobjekt 9">
            <a:extLst>
              <a:ext uri="{FF2B5EF4-FFF2-40B4-BE49-F238E27FC236}">
                <a16:creationId xmlns:a16="http://schemas.microsoft.com/office/drawing/2014/main" id="{E1199121-EC64-EF31-0F04-B6F19CC145D4}"/>
              </a:ext>
            </a:extLst>
          </p:cNvPr>
          <p:cNvPicPr>
            <a:picLocks noChangeAspect="1"/>
          </p:cNvPicPr>
          <p:nvPr/>
        </p:nvPicPr>
        <p:blipFill>
          <a:blip r:embed="rId10" cstate="email">
            <a:alphaModFix amt="72000"/>
            <a:extLst>
              <a:ext uri="{28A0092B-C50C-407E-A947-70E740481C1C}">
                <a14:useLocalDpi xmlns:a14="http://schemas.microsoft.com/office/drawing/2010/main"/>
              </a:ext>
            </a:extLst>
          </a:blip>
          <a:stretch>
            <a:fillRect/>
          </a:stretch>
        </p:blipFill>
        <p:spPr>
          <a:xfrm>
            <a:off x="6186051" y="283795"/>
            <a:ext cx="425683" cy="334741"/>
          </a:xfrm>
          <a:prstGeom prst="rect">
            <a:avLst/>
          </a:prstGeom>
        </p:spPr>
      </p:pic>
      <p:sp>
        <p:nvSpPr>
          <p:cNvPr id="11" name="textruta 10">
            <a:extLst>
              <a:ext uri="{FF2B5EF4-FFF2-40B4-BE49-F238E27FC236}">
                <a16:creationId xmlns:a16="http://schemas.microsoft.com/office/drawing/2014/main" id="{6DE31DF7-2C23-569F-BD2E-B3C2FAAC88C0}"/>
              </a:ext>
            </a:extLst>
          </p:cNvPr>
          <p:cNvSpPr txBox="1"/>
          <p:nvPr/>
        </p:nvSpPr>
        <p:spPr>
          <a:xfrm>
            <a:off x="334911" y="256357"/>
            <a:ext cx="6369411"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AU" sz="2000" b="1" spc="300">
                <a:solidFill>
                  <a:srgbClr val="FFFFFF"/>
                </a:solidFill>
                <a:effectLst/>
                <a:latin typeface="Times New Roman" panose="02020603050405020304" pitchFamily="18" charset="0"/>
                <a:ea typeface="+mn-ea"/>
              </a:rPr>
              <a:t>WHY DID WE DEVELOP PULSATION?</a:t>
            </a:r>
            <a:endParaRPr kumimoji="0" lang="en-AU" sz="2000" b="0" i="0" u="none" strike="noStrike" kern="1200" cap="none" spc="300" normalizeH="0" baseline="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47212908"/>
      </p:ext>
    </p:extLst>
  </p:cSld>
  <p:clrMapOvr>
    <a:masterClrMapping/>
  </p:clrMapOvr>
  <mc:AlternateContent xmlns:mc="http://schemas.openxmlformats.org/markup-compatibility/2006" xmlns:p14="http://schemas.microsoft.com/office/powerpoint/2010/main">
    <mc:Choice Requires="p14">
      <p:transition p14:dur="0" advTm="94238"/>
    </mc:Choice>
    <mc:Fallback xmlns="">
      <p:transition advTm="942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theme/theme1.xml><?xml version="1.0" encoding="utf-8"?>
<a:theme xmlns:a="http://schemas.openxmlformats.org/drawingml/2006/main" name="Office-tema">
  <a:themeElements>
    <a:clrScheme name="iA">
      <a:dk1>
        <a:srgbClr val="FFFFFF"/>
      </a:dk1>
      <a:lt1>
        <a:srgbClr val="3A3C3F"/>
      </a:lt1>
      <a:dk2>
        <a:srgbClr val="E7ECF0"/>
      </a:dk2>
      <a:lt2>
        <a:srgbClr val="3A3C3F"/>
      </a:lt2>
      <a:accent1>
        <a:srgbClr val="3A3C3F"/>
      </a:accent1>
      <a:accent2>
        <a:srgbClr val="D2943F"/>
      </a:accent2>
      <a:accent3>
        <a:srgbClr val="FFFFFF"/>
      </a:accent3>
      <a:accent4>
        <a:srgbClr val="A6ACB8"/>
      </a:accent4>
      <a:accent5>
        <a:srgbClr val="14344D"/>
      </a:accent5>
      <a:accent6>
        <a:srgbClr val="3A3C3F"/>
      </a:accent6>
      <a:hlink>
        <a:srgbClr val="3A3C3F"/>
      </a:hlink>
      <a:folHlink>
        <a:srgbClr val="D2943F"/>
      </a:folHlink>
    </a:clrScheme>
    <a:fontScheme name="Care Of Sweden - typsnit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a:bodyPr>
      <a:lstStyle>
        <a:defPPr algn="l">
          <a:defRPr sz="5400" dirty="0">
            <a:solidFill>
              <a:schemeClr val="tx1"/>
            </a:solidFill>
            <a:latin typeface="+mj-lt"/>
          </a:defRPr>
        </a:defPPr>
      </a:lstStyle>
    </a:txDef>
  </a:objectDefaults>
  <a:extraClrSchemeLst/>
  <a:extLst>
    <a:ext uri="{05A4C25C-085E-4340-85A3-A5531E510DB2}">
      <thm15:themeFamily xmlns:thm15="http://schemas.microsoft.com/office/thememl/2012/main" name="Presentation1" id="{A5CB4E2C-E453-4834-AD7E-DDD05AF201A4}" vid="{B15BD563-0716-470F-A7A7-B6146BB76F3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50F365D5-E5FC-4C8B-A5CF-AE210491F848}">
  <we:reference id="wa104379997" version="2.0.0.0" store="sv-SE"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835621E-DC81-4B78-A6FB-058CE5155612}">
  <we:reference id="wa200000729" version="3.18.149.0" store="sv-SE" storeType="OMEX"/>
  <we:alternateReferences>
    <we:reference id="wa200000729" version="3.18.149.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74cee1-b8df-49ea-ab09-ca7c786c2bfd">
      <Terms xmlns="http://schemas.microsoft.com/office/infopath/2007/PartnerControls"/>
    </lcf76f155ced4ddcb4097134ff3c332f>
    <TaxCatchAll xmlns="32633a12-e90d-4ca1-9f47-2d17407bea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1050D083473144F9A861A001D925D24" ma:contentTypeVersion="12" ma:contentTypeDescription="Vytvoří nový dokument" ma:contentTypeScope="" ma:versionID="7ac570c1ffccb5d040b2ae0b7374cf9d">
  <xsd:schema xmlns:xsd="http://www.w3.org/2001/XMLSchema" xmlns:xs="http://www.w3.org/2001/XMLSchema" xmlns:p="http://schemas.microsoft.com/office/2006/metadata/properties" xmlns:ns2="c474cee1-b8df-49ea-ab09-ca7c786c2bfd" xmlns:ns3="32633a12-e90d-4ca1-9f47-2d17407bea11" targetNamespace="http://schemas.microsoft.com/office/2006/metadata/properties" ma:root="true" ma:fieldsID="11c20b80cd66f46618db1400aa490f2d" ns2:_="" ns3:_="">
    <xsd:import namespace="c474cee1-b8df-49ea-ab09-ca7c786c2bfd"/>
    <xsd:import namespace="32633a12-e90d-4ca1-9f47-2d17407bea1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4cee1-b8df-49ea-ab09-ca7c786c2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e71aaf91-3a5c-4efb-b5c9-b306a122f84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33a12-e90d-4ca1-9f47-2d17407bea1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9d235ba-e592-4fca-bee5-e862b86e9578}" ma:internalName="TaxCatchAll" ma:showField="CatchAllData" ma:web="32633a12-e90d-4ca1-9f47-2d17407be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9B175C-953B-49F4-8DA3-0E6924B4F91F}">
  <ds:schemaRefs>
    <ds:schemaRef ds:uri="http://schemas.microsoft.com/sharepoint/v3/contenttype/forms"/>
  </ds:schemaRefs>
</ds:datastoreItem>
</file>

<file path=customXml/itemProps2.xml><?xml version="1.0" encoding="utf-8"?>
<ds:datastoreItem xmlns:ds="http://schemas.openxmlformats.org/officeDocument/2006/customXml" ds:itemID="{D647AE18-2A01-4873-8F0A-7B34053605BB}">
  <ds:schemaRefs>
    <ds:schemaRef ds:uri="f45931a6-b0ef-452f-8db1-88fa37d67e97"/>
    <ds:schemaRef ds:uri="http://purl.org/dc/elements/1.1/"/>
    <ds:schemaRef ds:uri="http://schemas.microsoft.com/office/2006/metadata/properties"/>
    <ds:schemaRef ds:uri="f2965de3-bfe4-4963-9c88-2b3b3924683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13C5A4E-5D5F-4D23-98F5-9582E0732291}"/>
</file>

<file path=docProps/app.xml><?xml version="1.0" encoding="utf-8"?>
<Properties xmlns="http://schemas.openxmlformats.org/officeDocument/2006/extended-properties" xmlns:vt="http://schemas.openxmlformats.org/officeDocument/2006/docPropsVTypes">
  <Template/>
  <TotalTime>49</TotalTime>
  <Words>5109</Words>
  <Application>Microsoft Office PowerPoint</Application>
  <PresentationFormat>Bredbild</PresentationFormat>
  <Paragraphs>315</Paragraphs>
  <Slides>17</Slides>
  <Notes>16</Notes>
  <HiddenSlides>0</HiddenSlides>
  <MMClips>0</MMClips>
  <ScaleCrop>false</ScaleCrop>
  <HeadingPairs>
    <vt:vector size="6" baseType="variant">
      <vt:variant>
        <vt:lpstr>Använt teckensnitt</vt:lpstr>
      </vt:variant>
      <vt:variant>
        <vt:i4>14</vt:i4>
      </vt:variant>
      <vt:variant>
        <vt:lpstr>Tema</vt:lpstr>
      </vt:variant>
      <vt:variant>
        <vt:i4>1</vt:i4>
      </vt:variant>
      <vt:variant>
        <vt:lpstr>Bildrubriker</vt:lpstr>
      </vt:variant>
      <vt:variant>
        <vt:i4>17</vt:i4>
      </vt:variant>
    </vt:vector>
  </HeadingPairs>
  <TitlesOfParts>
    <vt:vector size="32" baseType="lpstr">
      <vt:lpstr>arial</vt:lpstr>
      <vt:lpstr>arial</vt:lpstr>
      <vt:lpstr>Arial,Sans-Serif</vt:lpstr>
      <vt:lpstr>BlinkMacSystemFont</vt:lpstr>
      <vt:lpstr>Calibri</vt:lpstr>
      <vt:lpstr>Calibri Light</vt:lpstr>
      <vt:lpstr>Circular Std</vt:lpstr>
      <vt:lpstr>GT Super Display Bold</vt:lpstr>
      <vt:lpstr>Noto Sans</vt:lpstr>
      <vt:lpstr>Segoe UI</vt:lpstr>
      <vt:lpstr>Segoe UI Web (West European)</vt:lpstr>
      <vt:lpstr>Symbol</vt:lpstr>
      <vt:lpstr>Times</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Emma Enocson</dc:creator>
  <cp:lastModifiedBy>Danijel Goga</cp:lastModifiedBy>
  <cp:revision>3</cp:revision>
  <dcterms:created xsi:type="dcterms:W3CDTF">2022-10-25T10:49:08Z</dcterms:created>
  <dcterms:modified xsi:type="dcterms:W3CDTF">2023-09-13T05:50:46Z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0x010100AF01A047BDEB484E9C7E71DC4597961D</vt:lpwstr>
  </property>
  <property fmtid="{D5CDD505-2E9C-101B-9397-08002B2CF9AE}" pid="3" name="MediaServiceImageTags">
    <vt:lpwstr/>
  </property>
</Properties>
</file>