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7" r:id="rId3"/>
    <p:sldId id="269" r:id="rId4"/>
    <p:sldId id="270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00"/>
    <a:srgbClr val="21B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clav Tomiczek" userId="57b13dd1-6a50-436c-aed8-e76aeeb28695" providerId="ADAL" clId="{9476432D-0EAD-4E52-854B-020D211C1B26}"/>
    <pc:docChg chg="undo redo custSel addSld delSld modSld sldOrd">
      <pc:chgData name="Václav Tomiczek" userId="57b13dd1-6a50-436c-aed8-e76aeeb28695" providerId="ADAL" clId="{9476432D-0EAD-4E52-854B-020D211C1B26}" dt="2023-09-11T22:04:36.818" v="2316" actId="1076"/>
      <pc:docMkLst>
        <pc:docMk/>
      </pc:docMkLst>
      <pc:sldChg chg="addSp delSp modSp mod setBg">
        <pc:chgData name="Václav Tomiczek" userId="57b13dd1-6a50-436c-aed8-e76aeeb28695" providerId="ADAL" clId="{9476432D-0EAD-4E52-854B-020D211C1B26}" dt="2023-09-11T22:03:32.768" v="2308" actId="20577"/>
        <pc:sldMkLst>
          <pc:docMk/>
          <pc:sldMk cId="3385044063" sldId="256"/>
        </pc:sldMkLst>
        <pc:spChg chg="mod">
          <ac:chgData name="Václav Tomiczek" userId="57b13dd1-6a50-436c-aed8-e76aeeb28695" providerId="ADAL" clId="{9476432D-0EAD-4E52-854B-020D211C1B26}" dt="2023-09-11T22:03:32.768" v="2308" actId="20577"/>
          <ac:spMkLst>
            <pc:docMk/>
            <pc:sldMk cId="3385044063" sldId="256"/>
            <ac:spMk id="2" creationId="{E5DAFA90-ADDA-4E6D-9D34-E8DCCC67C982}"/>
          </ac:spMkLst>
        </pc:spChg>
        <pc:spChg chg="mod">
          <ac:chgData name="Václav Tomiczek" userId="57b13dd1-6a50-436c-aed8-e76aeeb28695" providerId="ADAL" clId="{9476432D-0EAD-4E52-854B-020D211C1B26}" dt="2023-09-11T22:01:35.864" v="2304" actId="27636"/>
          <ac:spMkLst>
            <pc:docMk/>
            <pc:sldMk cId="3385044063" sldId="256"/>
            <ac:spMk id="3" creationId="{0585D292-3058-49D4-9809-F83839863D31}"/>
          </ac:spMkLst>
        </pc:spChg>
        <pc:spChg chg="add del">
          <ac:chgData name="Václav Tomiczek" userId="57b13dd1-6a50-436c-aed8-e76aeeb28695" providerId="ADAL" clId="{9476432D-0EAD-4E52-854B-020D211C1B26}" dt="2023-09-11T21:26:32.602" v="1588" actId="26606"/>
          <ac:spMkLst>
            <pc:docMk/>
            <pc:sldMk cId="3385044063" sldId="256"/>
            <ac:spMk id="9" creationId="{06DA9DF9-31F7-4056-B42E-878CC92417B8}"/>
          </ac:spMkLst>
        </pc:spChg>
        <pc:spChg chg="add mod">
          <ac:chgData name="Václav Tomiczek" userId="57b13dd1-6a50-436c-aed8-e76aeeb28695" providerId="ADAL" clId="{9476432D-0EAD-4E52-854B-020D211C1B26}" dt="2023-09-11T21:58:53.321" v="2290" actId="1076"/>
          <ac:spMkLst>
            <pc:docMk/>
            <pc:sldMk cId="3385044063" sldId="256"/>
            <ac:spMk id="11" creationId="{D888EE64-85AD-0C79-B7BA-E2E19FFD95CD}"/>
          </ac:spMkLst>
        </pc:spChg>
        <pc:spChg chg="add del">
          <ac:chgData name="Václav Tomiczek" userId="57b13dd1-6a50-436c-aed8-e76aeeb28695" providerId="ADAL" clId="{9476432D-0EAD-4E52-854B-020D211C1B26}" dt="2023-09-11T21:26:31.312" v="1587" actId="26606"/>
          <ac:spMkLst>
            <pc:docMk/>
            <pc:sldMk cId="3385044063" sldId="256"/>
            <ac:spMk id="14" creationId="{9B7AD9F6-8CE7-4299-8FC6-328F4DCD3FF9}"/>
          </ac:spMkLst>
        </pc:spChg>
        <pc:spChg chg="add del">
          <ac:chgData name="Václav Tomiczek" userId="57b13dd1-6a50-436c-aed8-e76aeeb28695" providerId="ADAL" clId="{9476432D-0EAD-4E52-854B-020D211C1B26}" dt="2023-09-11T21:26:31.312" v="1587" actId="26606"/>
          <ac:spMkLst>
            <pc:docMk/>
            <pc:sldMk cId="3385044063" sldId="256"/>
            <ac:spMk id="16" creationId="{F49775AF-8896-43EE-92C6-83497D6DC56F}"/>
          </ac:spMkLst>
        </pc:spChg>
        <pc:picChg chg="add del mod">
          <ac:chgData name="Václav Tomiczek" userId="57b13dd1-6a50-436c-aed8-e76aeeb28695" providerId="ADAL" clId="{9476432D-0EAD-4E52-854B-020D211C1B26}" dt="2023-09-11T21:26:32.602" v="1588" actId="26606"/>
          <ac:picMkLst>
            <pc:docMk/>
            <pc:sldMk cId="3385044063" sldId="256"/>
            <ac:picMk id="5" creationId="{15895295-BE18-E53D-D1D2-11CF39719CC7}"/>
          </ac:picMkLst>
        </pc:picChg>
        <pc:picChg chg="add del mod">
          <ac:chgData name="Václav Tomiczek" userId="57b13dd1-6a50-436c-aed8-e76aeeb28695" providerId="ADAL" clId="{9476432D-0EAD-4E52-854B-020D211C1B26}" dt="2023-09-11T21:51:42.131" v="2217" actId="478"/>
          <ac:picMkLst>
            <pc:docMk/>
            <pc:sldMk cId="3385044063" sldId="256"/>
            <ac:picMk id="6" creationId="{7A35DD4C-EBE4-45E7-981E-6B74B8828C5F}"/>
          </ac:picMkLst>
        </pc:picChg>
        <pc:picChg chg="add mod">
          <ac:chgData name="Václav Tomiczek" userId="57b13dd1-6a50-436c-aed8-e76aeeb28695" providerId="ADAL" clId="{9476432D-0EAD-4E52-854B-020D211C1B26}" dt="2023-09-11T21:51:53.195" v="2220" actId="1076"/>
          <ac:picMkLst>
            <pc:docMk/>
            <pc:sldMk cId="3385044063" sldId="256"/>
            <ac:picMk id="8" creationId="{BF53A9B7-8678-8184-10BA-5880E3DB342F}"/>
          </ac:picMkLst>
        </pc:picChg>
        <pc:picChg chg="add mod">
          <ac:chgData name="Václav Tomiczek" userId="57b13dd1-6a50-436c-aed8-e76aeeb28695" providerId="ADAL" clId="{9476432D-0EAD-4E52-854B-020D211C1B26}" dt="2023-09-11T21:57:01.859" v="2241" actId="1076"/>
          <ac:picMkLst>
            <pc:docMk/>
            <pc:sldMk cId="3385044063" sldId="256"/>
            <ac:picMk id="10" creationId="{9405F29D-4706-4801-5836-B7ACF475F5A6}"/>
          </ac:picMkLst>
        </pc:picChg>
      </pc:sldChg>
      <pc:sldChg chg="addSp modSp mod">
        <pc:chgData name="Václav Tomiczek" userId="57b13dd1-6a50-436c-aed8-e76aeeb28695" providerId="ADAL" clId="{9476432D-0EAD-4E52-854B-020D211C1B26}" dt="2023-09-11T22:02:23.749" v="2305" actId="1076"/>
        <pc:sldMkLst>
          <pc:docMk/>
          <pc:sldMk cId="885649022" sldId="257"/>
        </pc:sldMkLst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885649022" sldId="257"/>
            <ac:spMk id="6" creationId="{1F9CA7F0-1E1B-4851-9134-7068D92F485B}"/>
          </ac:spMkLst>
        </pc:spChg>
        <pc:graphicFrameChg chg="mod">
          <ac:chgData name="Václav Tomiczek" userId="57b13dd1-6a50-436c-aed8-e76aeeb28695" providerId="ADAL" clId="{9476432D-0EAD-4E52-854B-020D211C1B26}" dt="2023-09-11T22:02:23.749" v="2305" actId="1076"/>
          <ac:graphicFrameMkLst>
            <pc:docMk/>
            <pc:sldMk cId="885649022" sldId="257"/>
            <ac:graphicFrameMk id="2" creationId="{1CAFBD0A-2FB6-EB67-9DA7-425FD2422E73}"/>
          </ac:graphicFrameMkLst>
        </pc:graphicFrameChg>
        <pc:picChg chg="add mod">
          <ac:chgData name="Václav Tomiczek" userId="57b13dd1-6a50-436c-aed8-e76aeeb28695" providerId="ADAL" clId="{9476432D-0EAD-4E52-854B-020D211C1B26}" dt="2023-09-11T21:59:41.050" v="2293"/>
          <ac:picMkLst>
            <pc:docMk/>
            <pc:sldMk cId="885649022" sldId="257"/>
            <ac:picMk id="3" creationId="{47750A4F-93DC-0350-4FE5-E734A49EC175}"/>
          </ac:picMkLst>
        </pc:picChg>
      </pc:sldChg>
      <pc:sldChg chg="modSp add del mod">
        <pc:chgData name="Václav Tomiczek" userId="57b13dd1-6a50-436c-aed8-e76aeeb28695" providerId="ADAL" clId="{9476432D-0EAD-4E52-854B-020D211C1B26}" dt="2023-09-11T21:46:37.136" v="2202" actId="47"/>
        <pc:sldMkLst>
          <pc:docMk/>
          <pc:sldMk cId="4236529782" sldId="259"/>
        </pc:sldMkLst>
        <pc:spChg chg="mod">
          <ac:chgData name="Václav Tomiczek" userId="57b13dd1-6a50-436c-aed8-e76aeeb28695" providerId="ADAL" clId="{9476432D-0EAD-4E52-854B-020D211C1B26}" dt="2023-09-11T21:27:27.521" v="1612" actId="27636"/>
          <ac:spMkLst>
            <pc:docMk/>
            <pc:sldMk cId="4236529782" sldId="259"/>
            <ac:spMk id="2" creationId="{358B774F-CBE7-4C24-ADE6-71F6A1484084}"/>
          </ac:spMkLst>
        </pc:spChg>
        <pc:spChg chg="mod">
          <ac:chgData name="Václav Tomiczek" userId="57b13dd1-6a50-436c-aed8-e76aeeb28695" providerId="ADAL" clId="{9476432D-0EAD-4E52-854B-020D211C1B26}" dt="2023-09-11T21:27:17.240" v="1597" actId="27636"/>
          <ac:spMkLst>
            <pc:docMk/>
            <pc:sldMk cId="4236529782" sldId="259"/>
            <ac:spMk id="3" creationId="{DC109F53-16F0-4CBC-8D12-2FFF992CE26D}"/>
          </ac:spMkLst>
        </pc:spChg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4236529782" sldId="259"/>
            <ac:spMk id="4" creationId="{1BDCFD36-2D6F-44D2-A538-97E29C783F1F}"/>
          </ac:spMkLst>
        </pc:spChg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4236529782" sldId="259"/>
            <ac:spMk id="5" creationId="{F670F09E-8BC9-46EA-A88F-82DA90160379}"/>
          </ac:spMkLst>
        </pc:spChg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4236529782" sldId="259"/>
            <ac:spMk id="6" creationId="{606D0AF0-D86F-4EFA-A68D-AAAA352CD393}"/>
          </ac:spMkLst>
        </pc:spChg>
      </pc:sldChg>
      <pc:sldChg chg="addSp delSp modSp mod">
        <pc:chgData name="Václav Tomiczek" userId="57b13dd1-6a50-436c-aed8-e76aeeb28695" providerId="ADAL" clId="{9476432D-0EAD-4E52-854B-020D211C1B26}" dt="2023-09-11T21:59:45.843" v="2294"/>
        <pc:sldMkLst>
          <pc:docMk/>
          <pc:sldMk cId="970080059" sldId="260"/>
        </pc:sldMkLst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970080059" sldId="260"/>
            <ac:spMk id="2" creationId="{EEBF298A-F12A-3106-D615-398B4D9C138F}"/>
          </ac:spMkLst>
        </pc:spChg>
        <pc:spChg chg="del mod">
          <ac:chgData name="Václav Tomiczek" userId="57b13dd1-6a50-436c-aed8-e76aeeb28695" providerId="ADAL" clId="{9476432D-0EAD-4E52-854B-020D211C1B26}" dt="2023-09-11T21:32:37.453" v="1663" actId="478"/>
          <ac:spMkLst>
            <pc:docMk/>
            <pc:sldMk cId="970080059" sldId="260"/>
            <ac:spMk id="4" creationId="{6867C2AF-C444-8DEA-AC37-6FF23A992EE7}"/>
          </ac:spMkLst>
        </pc:spChg>
        <pc:spChg chg="add mod">
          <ac:chgData name="Václav Tomiczek" userId="57b13dd1-6a50-436c-aed8-e76aeeb28695" providerId="ADAL" clId="{9476432D-0EAD-4E52-854B-020D211C1B26}" dt="2023-09-11T21:33:34.872" v="1726" actId="20577"/>
          <ac:spMkLst>
            <pc:docMk/>
            <pc:sldMk cId="970080059" sldId="260"/>
            <ac:spMk id="5" creationId="{8B01AAD9-C6A4-54CB-416B-3D25EA0AD198}"/>
          </ac:spMkLst>
        </pc:spChg>
        <pc:picChg chg="add del mod">
          <ac:chgData name="Václav Tomiczek" userId="57b13dd1-6a50-436c-aed8-e76aeeb28695" providerId="ADAL" clId="{9476432D-0EAD-4E52-854B-020D211C1B26}" dt="2023-09-10T10:24:14.858" v="1326" actId="21"/>
          <ac:picMkLst>
            <pc:docMk/>
            <pc:sldMk cId="970080059" sldId="260"/>
            <ac:picMk id="5" creationId="{92AEAAF3-9A7B-F1CB-8FD2-8D73AE94497F}"/>
          </ac:picMkLst>
        </pc:picChg>
        <pc:picChg chg="add del mod">
          <ac:chgData name="Václav Tomiczek" userId="57b13dd1-6a50-436c-aed8-e76aeeb28695" providerId="ADAL" clId="{9476432D-0EAD-4E52-854B-020D211C1B26}" dt="2023-09-05T20:30:51.594" v="1031" actId="21"/>
          <ac:picMkLst>
            <pc:docMk/>
            <pc:sldMk cId="970080059" sldId="260"/>
            <ac:picMk id="6" creationId="{020A58A6-2DFA-49C7-E929-0CE3DAE04D5A}"/>
          </ac:picMkLst>
        </pc:picChg>
        <pc:picChg chg="add mod">
          <ac:chgData name="Václav Tomiczek" userId="57b13dd1-6a50-436c-aed8-e76aeeb28695" providerId="ADAL" clId="{9476432D-0EAD-4E52-854B-020D211C1B26}" dt="2023-09-11T21:59:45.843" v="2294"/>
          <ac:picMkLst>
            <pc:docMk/>
            <pc:sldMk cId="970080059" sldId="260"/>
            <ac:picMk id="6" creationId="{7356F5AA-48FA-E046-B413-73766DADDB45}"/>
          </ac:picMkLst>
        </pc:picChg>
        <pc:picChg chg="add del mod">
          <ac:chgData name="Václav Tomiczek" userId="57b13dd1-6a50-436c-aed8-e76aeeb28695" providerId="ADAL" clId="{9476432D-0EAD-4E52-854B-020D211C1B26}" dt="2023-09-11T21:31:21.299" v="1657" actId="478"/>
          <ac:picMkLst>
            <pc:docMk/>
            <pc:sldMk cId="970080059" sldId="260"/>
            <ac:picMk id="7" creationId="{08811A44-9FE0-07DA-4D8D-535D512A531A}"/>
          </ac:picMkLst>
        </pc:picChg>
        <pc:picChg chg="add del mod">
          <ac:chgData name="Václav Tomiczek" userId="57b13dd1-6a50-436c-aed8-e76aeeb28695" providerId="ADAL" clId="{9476432D-0EAD-4E52-854B-020D211C1B26}" dt="2023-09-10T09:27:16.882" v="1060" actId="478"/>
          <ac:picMkLst>
            <pc:docMk/>
            <pc:sldMk cId="970080059" sldId="260"/>
            <ac:picMk id="8" creationId="{152E7CC0-B19F-211C-2CDA-C97F5E6883FD}"/>
          </ac:picMkLst>
        </pc:picChg>
        <pc:picChg chg="add del mod">
          <ac:chgData name="Václav Tomiczek" userId="57b13dd1-6a50-436c-aed8-e76aeeb28695" providerId="ADAL" clId="{9476432D-0EAD-4E52-854B-020D211C1B26}" dt="2023-09-11T21:31:37.163" v="1660" actId="478"/>
          <ac:picMkLst>
            <pc:docMk/>
            <pc:sldMk cId="970080059" sldId="260"/>
            <ac:picMk id="10" creationId="{0FCA7D4C-AB17-BD51-5574-7BFB496F643D}"/>
          </ac:picMkLst>
        </pc:picChg>
        <pc:picChg chg="add del mod">
          <ac:chgData name="Václav Tomiczek" userId="57b13dd1-6a50-436c-aed8-e76aeeb28695" providerId="ADAL" clId="{9476432D-0EAD-4E52-854B-020D211C1B26}" dt="2023-09-10T09:28:00.353" v="1072" actId="478"/>
          <ac:picMkLst>
            <pc:docMk/>
            <pc:sldMk cId="970080059" sldId="260"/>
            <ac:picMk id="12" creationId="{4A7ED6AA-30A4-4020-6F12-6BEF9F32E9A7}"/>
          </ac:picMkLst>
        </pc:picChg>
        <pc:picChg chg="add mod">
          <ac:chgData name="Václav Tomiczek" userId="57b13dd1-6a50-436c-aed8-e76aeeb28695" providerId="ADAL" clId="{9476432D-0EAD-4E52-854B-020D211C1B26}" dt="2023-09-11T21:31:44.886" v="1661" actId="1076"/>
          <ac:picMkLst>
            <pc:docMk/>
            <pc:sldMk cId="970080059" sldId="260"/>
            <ac:picMk id="14" creationId="{C34FF3DF-F047-F049-8471-40DA0EF36709}"/>
          </ac:picMkLst>
        </pc:picChg>
        <pc:picChg chg="add del mod">
          <ac:chgData name="Václav Tomiczek" userId="57b13dd1-6a50-436c-aed8-e76aeeb28695" providerId="ADAL" clId="{9476432D-0EAD-4E52-854B-020D211C1B26}" dt="2023-09-11T21:31:18.980" v="1656" actId="478"/>
          <ac:picMkLst>
            <pc:docMk/>
            <pc:sldMk cId="970080059" sldId="260"/>
            <ac:picMk id="16" creationId="{80FB8C09-5BDB-C9A6-0347-EF881BB32958}"/>
          </ac:picMkLst>
        </pc:picChg>
        <pc:picChg chg="add del mod">
          <ac:chgData name="Václav Tomiczek" userId="57b13dd1-6a50-436c-aed8-e76aeeb28695" providerId="ADAL" clId="{9476432D-0EAD-4E52-854B-020D211C1B26}" dt="2023-09-11T21:31:34.026" v="1659" actId="478"/>
          <ac:picMkLst>
            <pc:docMk/>
            <pc:sldMk cId="970080059" sldId="260"/>
            <ac:picMk id="18" creationId="{83BA5397-16D4-35C8-60A8-AB089BEA75BA}"/>
          </ac:picMkLst>
        </pc:picChg>
        <pc:picChg chg="add mod">
          <ac:chgData name="Václav Tomiczek" userId="57b13dd1-6a50-436c-aed8-e76aeeb28695" providerId="ADAL" clId="{9476432D-0EAD-4E52-854B-020D211C1B26}" dt="2023-09-11T21:31:28.013" v="1658" actId="1076"/>
          <ac:picMkLst>
            <pc:docMk/>
            <pc:sldMk cId="970080059" sldId="260"/>
            <ac:picMk id="20" creationId="{01B24A5A-4248-FAC1-A20C-FE9470500737}"/>
          </ac:picMkLst>
        </pc:picChg>
      </pc:sldChg>
      <pc:sldChg chg="addSp delSp modSp mod">
        <pc:chgData name="Václav Tomiczek" userId="57b13dd1-6a50-436c-aed8-e76aeeb28695" providerId="ADAL" clId="{9476432D-0EAD-4E52-854B-020D211C1B26}" dt="2023-09-11T21:59:49.311" v="2295"/>
        <pc:sldMkLst>
          <pc:docMk/>
          <pc:sldMk cId="3357913970" sldId="261"/>
        </pc:sldMkLst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3357913970" sldId="261"/>
            <ac:spMk id="2" creationId="{EEBF298A-F12A-3106-D615-398B4D9C138F}"/>
          </ac:spMkLst>
        </pc:spChg>
        <pc:spChg chg="add del mod">
          <ac:chgData name="Václav Tomiczek" userId="57b13dd1-6a50-436c-aed8-e76aeeb28695" providerId="ADAL" clId="{9476432D-0EAD-4E52-854B-020D211C1B26}" dt="2023-09-11T21:35:03.386" v="1738" actId="478"/>
          <ac:spMkLst>
            <pc:docMk/>
            <pc:sldMk cId="3357913970" sldId="261"/>
            <ac:spMk id="4" creationId="{6867C2AF-C444-8DEA-AC37-6FF23A992EE7}"/>
          </ac:spMkLst>
        </pc:spChg>
        <pc:spChg chg="add mod">
          <ac:chgData name="Václav Tomiczek" userId="57b13dd1-6a50-436c-aed8-e76aeeb28695" providerId="ADAL" clId="{9476432D-0EAD-4E52-854B-020D211C1B26}" dt="2023-09-11T21:35:42.388" v="1786" actId="20577"/>
          <ac:spMkLst>
            <pc:docMk/>
            <pc:sldMk cId="3357913970" sldId="261"/>
            <ac:spMk id="8" creationId="{2E1BBC30-175F-86AB-C334-92B94970AE4A}"/>
          </ac:spMkLst>
        </pc:spChg>
        <pc:picChg chg="add mod">
          <ac:chgData name="Václav Tomiczek" userId="57b13dd1-6a50-436c-aed8-e76aeeb28695" providerId="ADAL" clId="{9476432D-0EAD-4E52-854B-020D211C1B26}" dt="2023-09-11T21:35:53.706" v="1787" actId="1076"/>
          <ac:picMkLst>
            <pc:docMk/>
            <pc:sldMk cId="3357913970" sldId="261"/>
            <ac:picMk id="5" creationId="{D978A094-19DC-AAEE-E3E1-661565282A6E}"/>
          </ac:picMkLst>
        </pc:picChg>
        <pc:picChg chg="add del mod">
          <ac:chgData name="Václav Tomiczek" userId="57b13dd1-6a50-436c-aed8-e76aeeb28695" providerId="ADAL" clId="{9476432D-0EAD-4E52-854B-020D211C1B26}" dt="2023-09-11T21:34:06.262" v="1729" actId="478"/>
          <ac:picMkLst>
            <pc:docMk/>
            <pc:sldMk cId="3357913970" sldId="261"/>
            <ac:picMk id="6" creationId="{8B9F07EA-0E12-4F23-B709-031E47CB79CC}"/>
          </ac:picMkLst>
        </pc:picChg>
        <pc:picChg chg="add del mod">
          <ac:chgData name="Václav Tomiczek" userId="57b13dd1-6a50-436c-aed8-e76aeeb28695" providerId="ADAL" clId="{9476432D-0EAD-4E52-854B-020D211C1B26}" dt="2023-09-11T21:34:08.435" v="1730" actId="478"/>
          <ac:picMkLst>
            <pc:docMk/>
            <pc:sldMk cId="3357913970" sldId="261"/>
            <ac:picMk id="7" creationId="{0AB90D64-09A1-F5DB-1CE7-93C588D88CD4}"/>
          </ac:picMkLst>
        </pc:picChg>
        <pc:picChg chg="add mod">
          <ac:chgData name="Václav Tomiczek" userId="57b13dd1-6a50-436c-aed8-e76aeeb28695" providerId="ADAL" clId="{9476432D-0EAD-4E52-854B-020D211C1B26}" dt="2023-09-11T21:33:59.885" v="1728" actId="1076"/>
          <ac:picMkLst>
            <pc:docMk/>
            <pc:sldMk cId="3357913970" sldId="261"/>
            <ac:picMk id="9" creationId="{A3BF02B2-09DC-0A65-E0DC-A7F4BA73D8D3}"/>
          </ac:picMkLst>
        </pc:picChg>
        <pc:picChg chg="add mod">
          <ac:chgData name="Václav Tomiczek" userId="57b13dd1-6a50-436c-aed8-e76aeeb28695" providerId="ADAL" clId="{9476432D-0EAD-4E52-854B-020D211C1B26}" dt="2023-09-11T21:59:49.311" v="2295"/>
          <ac:picMkLst>
            <pc:docMk/>
            <pc:sldMk cId="3357913970" sldId="261"/>
            <ac:picMk id="10" creationId="{A91472E0-4465-D7A2-EFDB-AADE923249AF}"/>
          </ac:picMkLst>
        </pc:picChg>
        <pc:picChg chg="add del mod">
          <ac:chgData name="Václav Tomiczek" userId="57b13dd1-6a50-436c-aed8-e76aeeb28695" providerId="ADAL" clId="{9476432D-0EAD-4E52-854B-020D211C1B26}" dt="2023-09-11T21:33:51.429" v="1727" actId="478"/>
          <ac:picMkLst>
            <pc:docMk/>
            <pc:sldMk cId="3357913970" sldId="261"/>
            <ac:picMk id="11" creationId="{FA85F471-9503-5C63-6BD1-DCF959E2144F}"/>
          </ac:picMkLst>
        </pc:picChg>
        <pc:picChg chg="add del mod">
          <ac:chgData name="Václav Tomiczek" userId="57b13dd1-6a50-436c-aed8-e76aeeb28695" providerId="ADAL" clId="{9476432D-0EAD-4E52-854B-020D211C1B26}" dt="2023-09-11T21:34:24.890" v="1734" actId="478"/>
          <ac:picMkLst>
            <pc:docMk/>
            <pc:sldMk cId="3357913970" sldId="261"/>
            <ac:picMk id="13" creationId="{09AD5F0D-3A19-2BEB-B5EB-6C633E006921}"/>
          </ac:picMkLst>
        </pc:picChg>
      </pc:sldChg>
      <pc:sldChg chg="addSp delSp modSp mod">
        <pc:chgData name="Václav Tomiczek" userId="57b13dd1-6a50-436c-aed8-e76aeeb28695" providerId="ADAL" clId="{9476432D-0EAD-4E52-854B-020D211C1B26}" dt="2023-09-11T21:59:52.215" v="2296"/>
        <pc:sldMkLst>
          <pc:docMk/>
          <pc:sldMk cId="4128040766" sldId="262"/>
        </pc:sldMkLst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4128040766" sldId="262"/>
            <ac:spMk id="2" creationId="{EEBF298A-F12A-3106-D615-398B4D9C138F}"/>
          </ac:spMkLst>
        </pc:spChg>
        <pc:spChg chg="del">
          <ac:chgData name="Václav Tomiczek" userId="57b13dd1-6a50-436c-aed8-e76aeeb28695" providerId="ADAL" clId="{9476432D-0EAD-4E52-854B-020D211C1B26}" dt="2023-09-11T21:36:47.314" v="1793" actId="478"/>
          <ac:spMkLst>
            <pc:docMk/>
            <pc:sldMk cId="4128040766" sldId="262"/>
            <ac:spMk id="4" creationId="{6867C2AF-C444-8DEA-AC37-6FF23A992EE7}"/>
          </ac:spMkLst>
        </pc:spChg>
        <pc:spChg chg="add mod">
          <ac:chgData name="Václav Tomiczek" userId="57b13dd1-6a50-436c-aed8-e76aeeb28695" providerId="ADAL" clId="{9476432D-0EAD-4E52-854B-020D211C1B26}" dt="2023-09-11T21:37:19.550" v="1839" actId="20577"/>
          <ac:spMkLst>
            <pc:docMk/>
            <pc:sldMk cId="4128040766" sldId="262"/>
            <ac:spMk id="5" creationId="{3B7C1CC5-59A2-9B88-1F02-75B28871A018}"/>
          </ac:spMkLst>
        </pc:spChg>
        <pc:picChg chg="add del mod">
          <ac:chgData name="Václav Tomiczek" userId="57b13dd1-6a50-436c-aed8-e76aeeb28695" providerId="ADAL" clId="{9476432D-0EAD-4E52-854B-020D211C1B26}" dt="2023-09-11T21:36:42.393" v="1792" actId="478"/>
          <ac:picMkLst>
            <pc:docMk/>
            <pc:sldMk cId="4128040766" sldId="262"/>
            <ac:picMk id="6" creationId="{830C1717-3E99-4D97-7497-E19A7F0E6FD8}"/>
          </ac:picMkLst>
        </pc:picChg>
        <pc:picChg chg="add mod">
          <ac:chgData name="Václav Tomiczek" userId="57b13dd1-6a50-436c-aed8-e76aeeb28695" providerId="ADAL" clId="{9476432D-0EAD-4E52-854B-020D211C1B26}" dt="2023-09-11T21:59:52.215" v="2296"/>
          <ac:picMkLst>
            <pc:docMk/>
            <pc:sldMk cId="4128040766" sldId="262"/>
            <ac:picMk id="7" creationId="{FE120CF3-0038-9844-4360-17F6054ADAFC}"/>
          </ac:picMkLst>
        </pc:picChg>
        <pc:picChg chg="add del mod">
          <ac:chgData name="Václav Tomiczek" userId="57b13dd1-6a50-436c-aed8-e76aeeb28695" providerId="ADAL" clId="{9476432D-0EAD-4E52-854B-020D211C1B26}" dt="2023-09-11T21:36:40.377" v="1791" actId="478"/>
          <ac:picMkLst>
            <pc:docMk/>
            <pc:sldMk cId="4128040766" sldId="262"/>
            <ac:picMk id="8" creationId="{1663F22B-A6E9-D788-ECE5-D51BDA486FEC}"/>
          </ac:picMkLst>
        </pc:picChg>
        <pc:picChg chg="add mod">
          <ac:chgData name="Václav Tomiczek" userId="57b13dd1-6a50-436c-aed8-e76aeeb28695" providerId="ADAL" clId="{9476432D-0EAD-4E52-854B-020D211C1B26}" dt="2023-09-11T21:37:35.854" v="1841" actId="1076"/>
          <ac:picMkLst>
            <pc:docMk/>
            <pc:sldMk cId="4128040766" sldId="262"/>
            <ac:picMk id="10" creationId="{DB5EEA66-244A-EADF-7580-08021999403C}"/>
          </ac:picMkLst>
        </pc:picChg>
        <pc:picChg chg="add del mod">
          <ac:chgData name="Václav Tomiczek" userId="57b13dd1-6a50-436c-aed8-e76aeeb28695" providerId="ADAL" clId="{9476432D-0EAD-4E52-854B-020D211C1B26}" dt="2023-09-10T09:39:28.006" v="1145" actId="478"/>
          <ac:picMkLst>
            <pc:docMk/>
            <pc:sldMk cId="4128040766" sldId="262"/>
            <ac:picMk id="12" creationId="{C37B6072-2FE5-2F88-B518-AC6ABAFC5B60}"/>
          </ac:picMkLst>
        </pc:picChg>
        <pc:picChg chg="add mod">
          <ac:chgData name="Václav Tomiczek" userId="57b13dd1-6a50-436c-aed8-e76aeeb28695" providerId="ADAL" clId="{9476432D-0EAD-4E52-854B-020D211C1B26}" dt="2023-09-11T21:36:36.701" v="1790" actId="1076"/>
          <ac:picMkLst>
            <pc:docMk/>
            <pc:sldMk cId="4128040766" sldId="262"/>
            <ac:picMk id="14" creationId="{6B171A8F-8884-C942-2636-750AA3A69480}"/>
          </ac:picMkLst>
        </pc:picChg>
        <pc:picChg chg="add del mod">
          <ac:chgData name="Václav Tomiczek" userId="57b13dd1-6a50-436c-aed8-e76aeeb28695" providerId="ADAL" clId="{9476432D-0EAD-4E52-854B-020D211C1B26}" dt="2023-09-11T21:36:22.915" v="1788" actId="478"/>
          <ac:picMkLst>
            <pc:docMk/>
            <pc:sldMk cId="4128040766" sldId="262"/>
            <ac:picMk id="16" creationId="{BC61CB75-4B0B-25DF-D9C4-9642CE42506F}"/>
          </ac:picMkLst>
        </pc:picChg>
      </pc:sldChg>
      <pc:sldChg chg="addSp delSp modSp mod">
        <pc:chgData name="Václav Tomiczek" userId="57b13dd1-6a50-436c-aed8-e76aeeb28695" providerId="ADAL" clId="{9476432D-0EAD-4E52-854B-020D211C1B26}" dt="2023-09-11T21:59:55.523" v="2297"/>
        <pc:sldMkLst>
          <pc:docMk/>
          <pc:sldMk cId="3878282383" sldId="263"/>
        </pc:sldMkLst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3878282383" sldId="263"/>
            <ac:spMk id="2" creationId="{EEBF298A-F12A-3106-D615-398B4D9C138F}"/>
          </ac:spMkLst>
        </pc:spChg>
        <pc:spChg chg="del">
          <ac:chgData name="Václav Tomiczek" userId="57b13dd1-6a50-436c-aed8-e76aeeb28695" providerId="ADAL" clId="{9476432D-0EAD-4E52-854B-020D211C1B26}" dt="2023-09-11T21:38:12.882" v="1851" actId="478"/>
          <ac:spMkLst>
            <pc:docMk/>
            <pc:sldMk cId="3878282383" sldId="263"/>
            <ac:spMk id="4" creationId="{6867C2AF-C444-8DEA-AC37-6FF23A992EE7}"/>
          </ac:spMkLst>
        </pc:spChg>
        <pc:spChg chg="add mod">
          <ac:chgData name="Václav Tomiczek" userId="57b13dd1-6a50-436c-aed8-e76aeeb28695" providerId="ADAL" clId="{9476432D-0EAD-4E52-854B-020D211C1B26}" dt="2023-09-11T21:38:40.400" v="1897" actId="313"/>
          <ac:spMkLst>
            <pc:docMk/>
            <pc:sldMk cId="3878282383" sldId="263"/>
            <ac:spMk id="5" creationId="{960C3791-6FDF-7C7F-2117-FB76BDE3CA39}"/>
          </ac:spMkLst>
        </pc:spChg>
        <pc:picChg chg="add mod">
          <ac:chgData name="Václav Tomiczek" userId="57b13dd1-6a50-436c-aed8-e76aeeb28695" providerId="ADAL" clId="{9476432D-0EAD-4E52-854B-020D211C1B26}" dt="2023-09-11T21:38:09.661" v="1850" actId="1076"/>
          <ac:picMkLst>
            <pc:docMk/>
            <pc:sldMk cId="3878282383" sldId="263"/>
            <ac:picMk id="6" creationId="{D82E5AAD-080A-D147-EBBE-FCBA7F7A896F}"/>
          </ac:picMkLst>
        </pc:picChg>
        <pc:picChg chg="add mod">
          <ac:chgData name="Václav Tomiczek" userId="57b13dd1-6a50-436c-aed8-e76aeeb28695" providerId="ADAL" clId="{9476432D-0EAD-4E52-854B-020D211C1B26}" dt="2023-09-11T21:59:55.523" v="2297"/>
          <ac:picMkLst>
            <pc:docMk/>
            <pc:sldMk cId="3878282383" sldId="263"/>
            <ac:picMk id="7" creationId="{6BB96540-81B7-AC25-CE60-EBE96D03F2C9}"/>
          </ac:picMkLst>
        </pc:picChg>
        <pc:picChg chg="add del mod">
          <ac:chgData name="Václav Tomiczek" userId="57b13dd1-6a50-436c-aed8-e76aeeb28695" providerId="ADAL" clId="{9476432D-0EAD-4E52-854B-020D211C1B26}" dt="2023-09-11T21:37:51.328" v="1845" actId="478"/>
          <ac:picMkLst>
            <pc:docMk/>
            <pc:sldMk cId="3878282383" sldId="263"/>
            <ac:picMk id="8" creationId="{ED984ABD-017A-8B0D-560C-6A254E0D31A9}"/>
          </ac:picMkLst>
        </pc:picChg>
        <pc:picChg chg="add del mod">
          <ac:chgData name="Václav Tomiczek" userId="57b13dd1-6a50-436c-aed8-e76aeeb28695" providerId="ADAL" clId="{9476432D-0EAD-4E52-854B-020D211C1B26}" dt="2023-09-10T09:42:48.976" v="1171" actId="478"/>
          <ac:picMkLst>
            <pc:docMk/>
            <pc:sldMk cId="3878282383" sldId="263"/>
            <ac:picMk id="10" creationId="{825C7DF3-7FFF-8D73-4CEA-2A9CD05736FE}"/>
          </ac:picMkLst>
        </pc:picChg>
        <pc:picChg chg="add mod">
          <ac:chgData name="Václav Tomiczek" userId="57b13dd1-6a50-436c-aed8-e76aeeb28695" providerId="ADAL" clId="{9476432D-0EAD-4E52-854B-020D211C1B26}" dt="2023-09-11T21:38:03.993" v="1849" actId="14100"/>
          <ac:picMkLst>
            <pc:docMk/>
            <pc:sldMk cId="3878282383" sldId="263"/>
            <ac:picMk id="12" creationId="{9AF0B952-1EF9-ED65-11CC-63A5C70B88E6}"/>
          </ac:picMkLst>
        </pc:picChg>
        <pc:picChg chg="add del mod">
          <ac:chgData name="Václav Tomiczek" userId="57b13dd1-6a50-436c-aed8-e76aeeb28695" providerId="ADAL" clId="{9476432D-0EAD-4E52-854B-020D211C1B26}" dt="2023-09-11T21:37:41.444" v="1842" actId="478"/>
          <ac:picMkLst>
            <pc:docMk/>
            <pc:sldMk cId="3878282383" sldId="263"/>
            <ac:picMk id="14" creationId="{D76B3397-EA38-4411-06BB-1089D57F5212}"/>
          </ac:picMkLst>
        </pc:picChg>
        <pc:picChg chg="add del mod">
          <ac:chgData name="Václav Tomiczek" userId="57b13dd1-6a50-436c-aed8-e76aeeb28695" providerId="ADAL" clId="{9476432D-0EAD-4E52-854B-020D211C1B26}" dt="2023-09-11T21:37:43.785" v="1843" actId="478"/>
          <ac:picMkLst>
            <pc:docMk/>
            <pc:sldMk cId="3878282383" sldId="263"/>
            <ac:picMk id="16" creationId="{4B92CF74-61B8-A422-3C1F-79132BE3EAB0}"/>
          </ac:picMkLst>
        </pc:picChg>
      </pc:sldChg>
      <pc:sldChg chg="addSp delSp modSp mod">
        <pc:chgData name="Václav Tomiczek" userId="57b13dd1-6a50-436c-aed8-e76aeeb28695" providerId="ADAL" clId="{9476432D-0EAD-4E52-854B-020D211C1B26}" dt="2023-09-11T21:59:58.813" v="2298"/>
        <pc:sldMkLst>
          <pc:docMk/>
          <pc:sldMk cId="1840641455" sldId="264"/>
        </pc:sldMkLst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1840641455" sldId="264"/>
            <ac:spMk id="2" creationId="{EEBF298A-F12A-3106-D615-398B4D9C138F}"/>
          </ac:spMkLst>
        </pc:spChg>
        <pc:spChg chg="del">
          <ac:chgData name="Václav Tomiczek" userId="57b13dd1-6a50-436c-aed8-e76aeeb28695" providerId="ADAL" clId="{9476432D-0EAD-4E52-854B-020D211C1B26}" dt="2023-09-11T21:39:47.225" v="1906" actId="478"/>
          <ac:spMkLst>
            <pc:docMk/>
            <pc:sldMk cId="1840641455" sldId="264"/>
            <ac:spMk id="4" creationId="{6867C2AF-C444-8DEA-AC37-6FF23A992EE7}"/>
          </ac:spMkLst>
        </pc:spChg>
        <pc:spChg chg="add mod">
          <ac:chgData name="Václav Tomiczek" userId="57b13dd1-6a50-436c-aed8-e76aeeb28695" providerId="ADAL" clId="{9476432D-0EAD-4E52-854B-020D211C1B26}" dt="2023-09-11T21:40:27.973" v="1950" actId="20577"/>
          <ac:spMkLst>
            <pc:docMk/>
            <pc:sldMk cId="1840641455" sldId="264"/>
            <ac:spMk id="5" creationId="{458E05A8-AC9A-F48A-3CAF-DB2E83CD91A4}"/>
          </ac:spMkLst>
        </pc:spChg>
        <pc:picChg chg="add del mod">
          <ac:chgData name="Václav Tomiczek" userId="57b13dd1-6a50-436c-aed8-e76aeeb28695" providerId="ADAL" clId="{9476432D-0EAD-4E52-854B-020D211C1B26}" dt="2023-09-11T21:38:55.048" v="1898" actId="478"/>
          <ac:picMkLst>
            <pc:docMk/>
            <pc:sldMk cId="1840641455" sldId="264"/>
            <ac:picMk id="6" creationId="{DED3FCD1-70C6-0629-E9B8-AF999EE9549D}"/>
          </ac:picMkLst>
        </pc:picChg>
        <pc:picChg chg="add mod">
          <ac:chgData name="Václav Tomiczek" userId="57b13dd1-6a50-436c-aed8-e76aeeb28695" providerId="ADAL" clId="{9476432D-0EAD-4E52-854B-020D211C1B26}" dt="2023-09-11T21:59:58.813" v="2298"/>
          <ac:picMkLst>
            <pc:docMk/>
            <pc:sldMk cId="1840641455" sldId="264"/>
            <ac:picMk id="7" creationId="{DB147D5D-3596-811A-37F5-452B1FFD4C0C}"/>
          </ac:picMkLst>
        </pc:picChg>
        <pc:picChg chg="add del mod">
          <ac:chgData name="Václav Tomiczek" userId="57b13dd1-6a50-436c-aed8-e76aeeb28695" providerId="ADAL" clId="{9476432D-0EAD-4E52-854B-020D211C1B26}" dt="2023-09-11T21:39:11.375" v="1901" actId="478"/>
          <ac:picMkLst>
            <pc:docMk/>
            <pc:sldMk cId="1840641455" sldId="264"/>
            <ac:picMk id="8" creationId="{FC26CA0E-4EE2-01BB-C39C-72B4FBD09044}"/>
          </ac:picMkLst>
        </pc:picChg>
        <pc:picChg chg="add del mod">
          <ac:chgData name="Václav Tomiczek" userId="57b13dd1-6a50-436c-aed8-e76aeeb28695" providerId="ADAL" clId="{9476432D-0EAD-4E52-854B-020D211C1B26}" dt="2023-09-10T09:53:47.057" v="1216" actId="478"/>
          <ac:picMkLst>
            <pc:docMk/>
            <pc:sldMk cId="1840641455" sldId="264"/>
            <ac:picMk id="10" creationId="{2BDF4E4B-822C-C202-0E1D-63D24826FFC1}"/>
          </ac:picMkLst>
        </pc:picChg>
        <pc:picChg chg="add mod">
          <ac:chgData name="Václav Tomiczek" userId="57b13dd1-6a50-436c-aed8-e76aeeb28695" providerId="ADAL" clId="{9476432D-0EAD-4E52-854B-020D211C1B26}" dt="2023-09-11T21:39:23.836" v="1904" actId="14100"/>
          <ac:picMkLst>
            <pc:docMk/>
            <pc:sldMk cId="1840641455" sldId="264"/>
            <ac:picMk id="12" creationId="{C49FBBE5-4F43-0626-C10B-7882AD5EE377}"/>
          </ac:picMkLst>
        </pc:picChg>
        <pc:picChg chg="add mod">
          <ac:chgData name="Václav Tomiczek" userId="57b13dd1-6a50-436c-aed8-e76aeeb28695" providerId="ADAL" clId="{9476432D-0EAD-4E52-854B-020D211C1B26}" dt="2023-09-11T21:39:28.674" v="1905" actId="1076"/>
          <ac:picMkLst>
            <pc:docMk/>
            <pc:sldMk cId="1840641455" sldId="264"/>
            <ac:picMk id="14" creationId="{DCAE5C20-0173-0A51-09B4-D35E28DCF253}"/>
          </ac:picMkLst>
        </pc:picChg>
      </pc:sldChg>
      <pc:sldChg chg="addSp delSp modSp mod">
        <pc:chgData name="Václav Tomiczek" userId="57b13dd1-6a50-436c-aed8-e76aeeb28695" providerId="ADAL" clId="{9476432D-0EAD-4E52-854B-020D211C1B26}" dt="2023-09-11T22:00:02.087" v="2299"/>
        <pc:sldMkLst>
          <pc:docMk/>
          <pc:sldMk cId="1821638667" sldId="265"/>
        </pc:sldMkLst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1821638667" sldId="265"/>
            <ac:spMk id="2" creationId="{EEBF298A-F12A-3106-D615-398B4D9C138F}"/>
          </ac:spMkLst>
        </pc:spChg>
        <pc:spChg chg="del">
          <ac:chgData name="Václav Tomiczek" userId="57b13dd1-6a50-436c-aed8-e76aeeb28695" providerId="ADAL" clId="{9476432D-0EAD-4E52-854B-020D211C1B26}" dt="2023-09-11T21:41:11.617" v="1959" actId="478"/>
          <ac:spMkLst>
            <pc:docMk/>
            <pc:sldMk cId="1821638667" sldId="265"/>
            <ac:spMk id="4" creationId="{6867C2AF-C444-8DEA-AC37-6FF23A992EE7}"/>
          </ac:spMkLst>
        </pc:spChg>
        <pc:spChg chg="add mod">
          <ac:chgData name="Václav Tomiczek" userId="57b13dd1-6a50-436c-aed8-e76aeeb28695" providerId="ADAL" clId="{9476432D-0EAD-4E52-854B-020D211C1B26}" dt="2023-09-11T21:41:30.752" v="1983" actId="20577"/>
          <ac:spMkLst>
            <pc:docMk/>
            <pc:sldMk cId="1821638667" sldId="265"/>
            <ac:spMk id="5" creationId="{D6ED3EBB-B8B2-0069-243B-9F449341A7C5}"/>
          </ac:spMkLst>
        </pc:spChg>
        <pc:picChg chg="add mod">
          <ac:chgData name="Václav Tomiczek" userId="57b13dd1-6a50-436c-aed8-e76aeeb28695" providerId="ADAL" clId="{9476432D-0EAD-4E52-854B-020D211C1B26}" dt="2023-09-11T21:41:07.915" v="1958" actId="1076"/>
          <ac:picMkLst>
            <pc:docMk/>
            <pc:sldMk cId="1821638667" sldId="265"/>
            <ac:picMk id="6" creationId="{DA3D9BED-D71D-CCEE-636F-00091910C8C2}"/>
          </ac:picMkLst>
        </pc:picChg>
        <pc:picChg chg="add mod">
          <ac:chgData name="Václav Tomiczek" userId="57b13dd1-6a50-436c-aed8-e76aeeb28695" providerId="ADAL" clId="{9476432D-0EAD-4E52-854B-020D211C1B26}" dt="2023-09-11T22:00:02.087" v="2299"/>
          <ac:picMkLst>
            <pc:docMk/>
            <pc:sldMk cId="1821638667" sldId="265"/>
            <ac:picMk id="7" creationId="{98D0D129-6041-192C-0F30-502B5B5A26BD}"/>
          </ac:picMkLst>
        </pc:picChg>
        <pc:picChg chg="add del mod">
          <ac:chgData name="Václav Tomiczek" userId="57b13dd1-6a50-436c-aed8-e76aeeb28695" providerId="ADAL" clId="{9476432D-0EAD-4E52-854B-020D211C1B26}" dt="2023-09-11T21:40:43.322" v="1951" actId="478"/>
          <ac:picMkLst>
            <pc:docMk/>
            <pc:sldMk cId="1821638667" sldId="265"/>
            <ac:picMk id="8" creationId="{89B47D31-580A-CE4D-791D-DEF0B77B5AE6}"/>
          </ac:picMkLst>
        </pc:picChg>
        <pc:picChg chg="add del mod">
          <ac:chgData name="Václav Tomiczek" userId="57b13dd1-6a50-436c-aed8-e76aeeb28695" providerId="ADAL" clId="{9476432D-0EAD-4E52-854B-020D211C1B26}" dt="2023-09-11T21:40:53.009" v="1954" actId="478"/>
          <ac:picMkLst>
            <pc:docMk/>
            <pc:sldMk cId="1821638667" sldId="265"/>
            <ac:picMk id="10" creationId="{88839419-FA4B-BABF-7B90-9348688B4E6F}"/>
          </ac:picMkLst>
        </pc:picChg>
        <pc:picChg chg="add mod">
          <ac:chgData name="Václav Tomiczek" userId="57b13dd1-6a50-436c-aed8-e76aeeb28695" providerId="ADAL" clId="{9476432D-0EAD-4E52-854B-020D211C1B26}" dt="2023-09-11T21:41:04.636" v="1957" actId="1076"/>
          <ac:picMkLst>
            <pc:docMk/>
            <pc:sldMk cId="1821638667" sldId="265"/>
            <ac:picMk id="12" creationId="{015D7682-77BF-4B6C-FBA3-AB0A6EBA4180}"/>
          </ac:picMkLst>
        </pc:picChg>
        <pc:picChg chg="add del mod">
          <ac:chgData name="Václav Tomiczek" userId="57b13dd1-6a50-436c-aed8-e76aeeb28695" providerId="ADAL" clId="{9476432D-0EAD-4E52-854B-020D211C1B26}" dt="2023-09-11T21:40:50.883" v="1953" actId="478"/>
          <ac:picMkLst>
            <pc:docMk/>
            <pc:sldMk cId="1821638667" sldId="265"/>
            <ac:picMk id="14" creationId="{13F8228F-9BEA-BA7A-5192-5698DDE8B5F1}"/>
          </ac:picMkLst>
        </pc:picChg>
      </pc:sldChg>
      <pc:sldChg chg="addSp delSp modSp mod">
        <pc:chgData name="Václav Tomiczek" userId="57b13dd1-6a50-436c-aed8-e76aeeb28695" providerId="ADAL" clId="{9476432D-0EAD-4E52-854B-020D211C1B26}" dt="2023-09-11T22:00:05.363" v="2300"/>
        <pc:sldMkLst>
          <pc:docMk/>
          <pc:sldMk cId="354312600" sldId="266"/>
        </pc:sldMkLst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354312600" sldId="266"/>
            <ac:spMk id="2" creationId="{EEBF298A-F12A-3106-D615-398B4D9C138F}"/>
          </ac:spMkLst>
        </pc:spChg>
        <pc:spChg chg="add del">
          <ac:chgData name="Václav Tomiczek" userId="57b13dd1-6a50-436c-aed8-e76aeeb28695" providerId="ADAL" clId="{9476432D-0EAD-4E52-854B-020D211C1B26}" dt="2023-09-11T21:42:31.637" v="1995" actId="478"/>
          <ac:spMkLst>
            <pc:docMk/>
            <pc:sldMk cId="354312600" sldId="266"/>
            <ac:spMk id="4" creationId="{6867C2AF-C444-8DEA-AC37-6FF23A992EE7}"/>
          </ac:spMkLst>
        </pc:spChg>
        <pc:spChg chg="add mod">
          <ac:chgData name="Václav Tomiczek" userId="57b13dd1-6a50-436c-aed8-e76aeeb28695" providerId="ADAL" clId="{9476432D-0EAD-4E52-854B-020D211C1B26}" dt="2023-09-11T21:42:57.848" v="2047" actId="20577"/>
          <ac:spMkLst>
            <pc:docMk/>
            <pc:sldMk cId="354312600" sldId="266"/>
            <ac:spMk id="5" creationId="{9B993F01-807C-B96F-96C2-CFCEAE07EC7D}"/>
          </ac:spMkLst>
        </pc:spChg>
        <pc:picChg chg="add del mod">
          <ac:chgData name="Václav Tomiczek" userId="57b13dd1-6a50-436c-aed8-e76aeeb28695" providerId="ADAL" clId="{9476432D-0EAD-4E52-854B-020D211C1B26}" dt="2023-09-11T21:42:00.425" v="1987" actId="478"/>
          <ac:picMkLst>
            <pc:docMk/>
            <pc:sldMk cId="354312600" sldId="266"/>
            <ac:picMk id="6" creationId="{2CCB86A5-B4F8-2860-A73F-684B49FF066A}"/>
          </ac:picMkLst>
        </pc:picChg>
        <pc:picChg chg="add mod">
          <ac:chgData name="Václav Tomiczek" userId="57b13dd1-6a50-436c-aed8-e76aeeb28695" providerId="ADAL" clId="{9476432D-0EAD-4E52-854B-020D211C1B26}" dt="2023-09-11T22:00:05.363" v="2300"/>
          <ac:picMkLst>
            <pc:docMk/>
            <pc:sldMk cId="354312600" sldId="266"/>
            <ac:picMk id="7" creationId="{4080A14A-B20D-729A-FD16-D95D307BBF4B}"/>
          </ac:picMkLst>
        </pc:picChg>
        <pc:picChg chg="add del mod">
          <ac:chgData name="Václav Tomiczek" userId="57b13dd1-6a50-436c-aed8-e76aeeb28695" providerId="ADAL" clId="{9476432D-0EAD-4E52-854B-020D211C1B26}" dt="2023-09-11T21:42:02.531" v="1988" actId="478"/>
          <ac:picMkLst>
            <pc:docMk/>
            <pc:sldMk cId="354312600" sldId="266"/>
            <ac:picMk id="8" creationId="{262CC398-46B7-C4B3-17A7-1A044D79828D}"/>
          </ac:picMkLst>
        </pc:picChg>
        <pc:picChg chg="add mod">
          <ac:chgData name="Václav Tomiczek" userId="57b13dd1-6a50-436c-aed8-e76aeeb28695" providerId="ADAL" clId="{9476432D-0EAD-4E52-854B-020D211C1B26}" dt="2023-09-11T21:43:10.351" v="2049" actId="1076"/>
          <ac:picMkLst>
            <pc:docMk/>
            <pc:sldMk cId="354312600" sldId="266"/>
            <ac:picMk id="10" creationId="{058E74AF-B46B-906B-B841-E25813D26C68}"/>
          </ac:picMkLst>
        </pc:picChg>
        <pc:picChg chg="add del mod">
          <ac:chgData name="Václav Tomiczek" userId="57b13dd1-6a50-436c-aed8-e76aeeb28695" providerId="ADAL" clId="{9476432D-0EAD-4E52-854B-020D211C1B26}" dt="2023-09-10T10:11:22.098" v="1258" actId="478"/>
          <ac:picMkLst>
            <pc:docMk/>
            <pc:sldMk cId="354312600" sldId="266"/>
            <ac:picMk id="12" creationId="{933E623E-FEA0-AF75-69AA-EF2E3CAEBD22}"/>
          </ac:picMkLst>
        </pc:picChg>
        <pc:picChg chg="add del mod">
          <ac:chgData name="Václav Tomiczek" userId="57b13dd1-6a50-436c-aed8-e76aeeb28695" providerId="ADAL" clId="{9476432D-0EAD-4E52-854B-020D211C1B26}" dt="2023-09-10T10:12:31.255" v="1262" actId="478"/>
          <ac:picMkLst>
            <pc:docMk/>
            <pc:sldMk cId="354312600" sldId="266"/>
            <ac:picMk id="14" creationId="{5755B2C1-1DFE-A84C-63ED-71F774041C1E}"/>
          </ac:picMkLst>
        </pc:picChg>
        <pc:picChg chg="add del mod">
          <ac:chgData name="Václav Tomiczek" userId="57b13dd1-6a50-436c-aed8-e76aeeb28695" providerId="ADAL" clId="{9476432D-0EAD-4E52-854B-020D211C1B26}" dt="2023-09-11T21:41:50.630" v="1985" actId="478"/>
          <ac:picMkLst>
            <pc:docMk/>
            <pc:sldMk cId="354312600" sldId="266"/>
            <ac:picMk id="16" creationId="{FE10B508-6D0F-E9D0-5715-7AA7B7205B15}"/>
          </ac:picMkLst>
        </pc:picChg>
        <pc:picChg chg="add mod">
          <ac:chgData name="Václav Tomiczek" userId="57b13dd1-6a50-436c-aed8-e76aeeb28695" providerId="ADAL" clId="{9476432D-0EAD-4E52-854B-020D211C1B26}" dt="2023-09-11T21:42:15.536" v="1991" actId="1076"/>
          <ac:picMkLst>
            <pc:docMk/>
            <pc:sldMk cId="354312600" sldId="266"/>
            <ac:picMk id="18" creationId="{6A8997A1-06A8-1C46-DC84-DE30F1B6A5E1}"/>
          </ac:picMkLst>
        </pc:picChg>
        <pc:picChg chg="add del mod">
          <ac:chgData name="Václav Tomiczek" userId="57b13dd1-6a50-436c-aed8-e76aeeb28695" providerId="ADAL" clId="{9476432D-0EAD-4E52-854B-020D211C1B26}" dt="2023-09-11T21:41:45.335" v="1984" actId="478"/>
          <ac:picMkLst>
            <pc:docMk/>
            <pc:sldMk cId="354312600" sldId="266"/>
            <ac:picMk id="20" creationId="{FDCD3415-F488-F56B-C74D-CB3F62672B64}"/>
          </ac:picMkLst>
        </pc:picChg>
      </pc:sldChg>
      <pc:sldChg chg="addSp delSp modSp new mod ord">
        <pc:chgData name="Václav Tomiczek" userId="57b13dd1-6a50-436c-aed8-e76aeeb28695" providerId="ADAL" clId="{9476432D-0EAD-4E52-854B-020D211C1B26}" dt="2023-09-11T21:56:34.057" v="2239" actId="1076"/>
        <pc:sldMkLst>
          <pc:docMk/>
          <pc:sldMk cId="1651306640" sldId="267"/>
        </pc:sldMkLst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1651306640" sldId="267"/>
            <ac:spMk id="2" creationId="{E4CF7D75-970A-47CD-8936-9B8E2BCBEBB3}"/>
          </ac:spMkLst>
        </pc:spChg>
        <pc:spChg chg="mod">
          <ac:chgData name="Václav Tomiczek" userId="57b13dd1-6a50-436c-aed8-e76aeeb28695" providerId="ADAL" clId="{9476432D-0EAD-4E52-854B-020D211C1B26}" dt="2023-09-11T21:27:17.187" v="1594" actId="27636"/>
          <ac:spMkLst>
            <pc:docMk/>
            <pc:sldMk cId="1651306640" sldId="267"/>
            <ac:spMk id="3" creationId="{A1E070B9-D911-CB83-854B-F9E115FC6E6F}"/>
          </ac:spMkLst>
        </pc:spChg>
        <pc:picChg chg="add mod">
          <ac:chgData name="Václav Tomiczek" userId="57b13dd1-6a50-436c-aed8-e76aeeb28695" providerId="ADAL" clId="{9476432D-0EAD-4E52-854B-020D211C1B26}" dt="2023-09-10T10:23:34.240" v="1325" actId="1076"/>
          <ac:picMkLst>
            <pc:docMk/>
            <pc:sldMk cId="1651306640" sldId="267"/>
            <ac:picMk id="5" creationId="{9194F8CD-05DA-2CC2-E1DA-E25B19738319}"/>
          </ac:picMkLst>
        </pc:picChg>
        <pc:picChg chg="add mod">
          <ac:chgData name="Václav Tomiczek" userId="57b13dd1-6a50-436c-aed8-e76aeeb28695" providerId="ADAL" clId="{9476432D-0EAD-4E52-854B-020D211C1B26}" dt="2023-09-10T10:24:44.061" v="1330" actId="1076"/>
          <ac:picMkLst>
            <pc:docMk/>
            <pc:sldMk cId="1651306640" sldId="267"/>
            <ac:picMk id="6" creationId="{581E382E-A2B1-2BBF-C1C7-FB212164F2F9}"/>
          </ac:picMkLst>
        </pc:picChg>
        <pc:picChg chg="add del mod">
          <ac:chgData name="Václav Tomiczek" userId="57b13dd1-6a50-436c-aed8-e76aeeb28695" providerId="ADAL" clId="{9476432D-0EAD-4E52-854B-020D211C1B26}" dt="2023-09-11T21:51:58.408" v="2221" actId="478"/>
          <ac:picMkLst>
            <pc:docMk/>
            <pc:sldMk cId="1651306640" sldId="267"/>
            <ac:picMk id="7" creationId="{D3FB83E4-23A5-3BE5-1B09-FB30AF5BF63A}"/>
          </ac:picMkLst>
        </pc:picChg>
        <pc:picChg chg="add del mod">
          <ac:chgData name="Václav Tomiczek" userId="57b13dd1-6a50-436c-aed8-e76aeeb28695" providerId="ADAL" clId="{9476432D-0EAD-4E52-854B-020D211C1B26}" dt="2023-09-11T21:56:28.893" v="2238" actId="478"/>
          <ac:picMkLst>
            <pc:docMk/>
            <pc:sldMk cId="1651306640" sldId="267"/>
            <ac:picMk id="9" creationId="{0C739150-7525-3C90-7F4E-688AC8817344}"/>
          </ac:picMkLst>
        </pc:picChg>
        <pc:picChg chg="add mod">
          <ac:chgData name="Václav Tomiczek" userId="57b13dd1-6a50-436c-aed8-e76aeeb28695" providerId="ADAL" clId="{9476432D-0EAD-4E52-854B-020D211C1B26}" dt="2023-09-11T21:56:34.057" v="2239" actId="1076"/>
          <ac:picMkLst>
            <pc:docMk/>
            <pc:sldMk cId="1651306640" sldId="267"/>
            <ac:picMk id="11" creationId="{930FA562-F8FC-78BA-6DC8-8D9299126123}"/>
          </ac:picMkLst>
        </pc:picChg>
      </pc:sldChg>
      <pc:sldChg chg="modSp new del mod">
        <pc:chgData name="Václav Tomiczek" userId="57b13dd1-6a50-436c-aed8-e76aeeb28695" providerId="ADAL" clId="{9476432D-0EAD-4E52-854B-020D211C1B26}" dt="2023-09-10T14:40:34.565" v="1539" actId="47"/>
        <pc:sldMkLst>
          <pc:docMk/>
          <pc:sldMk cId="3130725168" sldId="268"/>
        </pc:sldMkLst>
        <pc:spChg chg="mod">
          <ac:chgData name="Václav Tomiczek" userId="57b13dd1-6a50-436c-aed8-e76aeeb28695" providerId="ADAL" clId="{9476432D-0EAD-4E52-854B-020D211C1B26}" dt="2023-09-02T17:55:31.860" v="531" actId="5793"/>
          <ac:spMkLst>
            <pc:docMk/>
            <pc:sldMk cId="3130725168" sldId="268"/>
            <ac:spMk id="2" creationId="{FF6CD2A6-5710-F980-D22B-D33012C5B986}"/>
          </ac:spMkLst>
        </pc:spChg>
        <pc:spChg chg="mod">
          <ac:chgData name="Václav Tomiczek" userId="57b13dd1-6a50-436c-aed8-e76aeeb28695" providerId="ADAL" clId="{9476432D-0EAD-4E52-854B-020D211C1B26}" dt="2023-09-02T17:57:44.228" v="537" actId="6549"/>
          <ac:spMkLst>
            <pc:docMk/>
            <pc:sldMk cId="3130725168" sldId="268"/>
            <ac:spMk id="3" creationId="{AEC8B0A7-3231-D80E-717B-9A5897A8802F}"/>
          </ac:spMkLst>
        </pc:spChg>
      </pc:sldChg>
      <pc:sldChg chg="addSp delSp modSp new mod">
        <pc:chgData name="Václav Tomiczek" userId="57b13dd1-6a50-436c-aed8-e76aeeb28695" providerId="ADAL" clId="{9476432D-0EAD-4E52-854B-020D211C1B26}" dt="2023-09-11T21:59:33.611" v="2291"/>
        <pc:sldMkLst>
          <pc:docMk/>
          <pc:sldMk cId="1373967973" sldId="269"/>
        </pc:sldMkLst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1373967973" sldId="269"/>
            <ac:spMk id="2" creationId="{39D6AFBD-ADE6-61BA-5A35-F2DE8ACEFCB0}"/>
          </ac:spMkLst>
        </pc:spChg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1373967973" sldId="269"/>
            <ac:spMk id="3" creationId="{D8B14D53-7457-64F7-7695-723EFC5D1DEB}"/>
          </ac:spMkLst>
        </pc:spChg>
        <pc:picChg chg="add mod">
          <ac:chgData name="Václav Tomiczek" userId="57b13dd1-6a50-436c-aed8-e76aeeb28695" providerId="ADAL" clId="{9476432D-0EAD-4E52-854B-020D211C1B26}" dt="2023-09-11T21:29:04.986" v="1637" actId="1076"/>
          <ac:picMkLst>
            <pc:docMk/>
            <pc:sldMk cId="1373967973" sldId="269"/>
            <ac:picMk id="4" creationId="{2DC97942-7293-8647-4863-933C579A80BD}"/>
          </ac:picMkLst>
        </pc:picChg>
        <pc:picChg chg="add del mod">
          <ac:chgData name="Václav Tomiczek" userId="57b13dd1-6a50-436c-aed8-e76aeeb28695" providerId="ADAL" clId="{9476432D-0EAD-4E52-854B-020D211C1B26}" dt="2023-09-11T21:28:49.814" v="1633" actId="478"/>
          <ac:picMkLst>
            <pc:docMk/>
            <pc:sldMk cId="1373967973" sldId="269"/>
            <ac:picMk id="5" creationId="{328BED08-3D65-5C08-CE93-923DE77A2A03}"/>
          </ac:picMkLst>
        </pc:picChg>
        <pc:picChg chg="add del mod">
          <ac:chgData name="Václav Tomiczek" userId="57b13dd1-6a50-436c-aed8-e76aeeb28695" providerId="ADAL" clId="{9476432D-0EAD-4E52-854B-020D211C1B26}" dt="2023-09-11T21:28:43.300" v="1630" actId="478"/>
          <ac:picMkLst>
            <pc:docMk/>
            <pc:sldMk cId="1373967973" sldId="269"/>
            <ac:picMk id="6" creationId="{6F94C18A-CE8D-4953-B259-B564A759CD1D}"/>
          </ac:picMkLst>
        </pc:picChg>
        <pc:picChg chg="add del mod">
          <ac:chgData name="Václav Tomiczek" userId="57b13dd1-6a50-436c-aed8-e76aeeb28695" providerId="ADAL" clId="{9476432D-0EAD-4E52-854B-020D211C1B26}" dt="2023-09-11T21:28:57.259" v="1634" actId="478"/>
          <ac:picMkLst>
            <pc:docMk/>
            <pc:sldMk cId="1373967973" sldId="269"/>
            <ac:picMk id="7" creationId="{6C79EEC2-36C7-0EF8-D760-79AC51A29CD9}"/>
          </ac:picMkLst>
        </pc:picChg>
        <pc:picChg chg="add del mod">
          <ac:chgData name="Václav Tomiczek" userId="57b13dd1-6a50-436c-aed8-e76aeeb28695" providerId="ADAL" clId="{9476432D-0EAD-4E52-854B-020D211C1B26}" dt="2023-09-11T21:29:17.258" v="1640" actId="1076"/>
          <ac:picMkLst>
            <pc:docMk/>
            <pc:sldMk cId="1373967973" sldId="269"/>
            <ac:picMk id="8" creationId="{9ED0CF9A-67EA-DE99-3F8F-1A583B9EB389}"/>
          </ac:picMkLst>
        </pc:picChg>
        <pc:picChg chg="add del mod">
          <ac:chgData name="Václav Tomiczek" userId="57b13dd1-6a50-436c-aed8-e76aeeb28695" providerId="ADAL" clId="{9476432D-0EAD-4E52-854B-020D211C1B26}" dt="2023-09-11T21:28:47.565" v="1632" actId="478"/>
          <ac:picMkLst>
            <pc:docMk/>
            <pc:sldMk cId="1373967973" sldId="269"/>
            <ac:picMk id="9" creationId="{EC9C8ACC-C74E-B0A5-6215-51B865443945}"/>
          </ac:picMkLst>
        </pc:picChg>
        <pc:picChg chg="add del mod">
          <ac:chgData name="Václav Tomiczek" userId="57b13dd1-6a50-436c-aed8-e76aeeb28695" providerId="ADAL" clId="{9476432D-0EAD-4E52-854B-020D211C1B26}" dt="2023-09-11T21:28:45.482" v="1631" actId="478"/>
          <ac:picMkLst>
            <pc:docMk/>
            <pc:sldMk cId="1373967973" sldId="269"/>
            <ac:picMk id="10" creationId="{59E37DED-7FB9-39AD-4373-6E934C344A56}"/>
          </ac:picMkLst>
        </pc:picChg>
        <pc:picChg chg="add mod">
          <ac:chgData name="Václav Tomiczek" userId="57b13dd1-6a50-436c-aed8-e76aeeb28695" providerId="ADAL" clId="{9476432D-0EAD-4E52-854B-020D211C1B26}" dt="2023-09-11T21:29:22.382" v="1643" actId="1076"/>
          <ac:picMkLst>
            <pc:docMk/>
            <pc:sldMk cId="1373967973" sldId="269"/>
            <ac:picMk id="11" creationId="{83E7327E-2109-51B8-9FD2-C92A227B7CE1}"/>
          </ac:picMkLst>
        </pc:picChg>
        <pc:picChg chg="add del mod">
          <ac:chgData name="Václav Tomiczek" userId="57b13dd1-6a50-436c-aed8-e76aeeb28695" providerId="ADAL" clId="{9476432D-0EAD-4E52-854B-020D211C1B26}" dt="2023-09-11T21:28:59.572" v="1635" actId="478"/>
          <ac:picMkLst>
            <pc:docMk/>
            <pc:sldMk cId="1373967973" sldId="269"/>
            <ac:picMk id="12" creationId="{DF9F5EA3-DC5F-6407-D128-2D5F3D99C986}"/>
          </ac:picMkLst>
        </pc:picChg>
        <pc:picChg chg="add mod">
          <ac:chgData name="Václav Tomiczek" userId="57b13dd1-6a50-436c-aed8-e76aeeb28695" providerId="ADAL" clId="{9476432D-0EAD-4E52-854B-020D211C1B26}" dt="2023-09-11T21:59:33.611" v="2291"/>
          <ac:picMkLst>
            <pc:docMk/>
            <pc:sldMk cId="1373967973" sldId="269"/>
            <ac:picMk id="13" creationId="{3F6800F0-CCBB-9C57-A1ED-E805483E55E3}"/>
          </ac:picMkLst>
        </pc:picChg>
      </pc:sldChg>
      <pc:sldChg chg="addSp delSp modSp new mod">
        <pc:chgData name="Václav Tomiczek" userId="57b13dd1-6a50-436c-aed8-e76aeeb28695" providerId="ADAL" clId="{9476432D-0EAD-4E52-854B-020D211C1B26}" dt="2023-09-11T22:04:36.818" v="2316" actId="1076"/>
        <pc:sldMkLst>
          <pc:docMk/>
          <pc:sldMk cId="782237837" sldId="270"/>
        </pc:sldMkLst>
        <pc:spChg chg="mod">
          <ac:chgData name="Václav Tomiczek" userId="57b13dd1-6a50-436c-aed8-e76aeeb28695" providerId="ADAL" clId="{9476432D-0EAD-4E52-854B-020D211C1B26}" dt="2023-09-11T21:27:32.436" v="1616"/>
          <ac:spMkLst>
            <pc:docMk/>
            <pc:sldMk cId="782237837" sldId="270"/>
            <ac:spMk id="2" creationId="{5C7C31BE-C226-5E51-0132-93F6F3425D24}"/>
          </ac:spMkLst>
        </pc:spChg>
        <pc:spChg chg="mod">
          <ac:chgData name="Václav Tomiczek" userId="57b13dd1-6a50-436c-aed8-e76aeeb28695" providerId="ADAL" clId="{9476432D-0EAD-4E52-854B-020D211C1B26}" dt="2023-09-10T14:36:50.277" v="1511" actId="6549"/>
          <ac:spMkLst>
            <pc:docMk/>
            <pc:sldMk cId="782237837" sldId="270"/>
            <ac:spMk id="3" creationId="{56FB0586-48DD-E9B2-03D2-7D4D78619C5D}"/>
          </ac:spMkLst>
        </pc:spChg>
        <pc:spChg chg="add del">
          <ac:chgData name="Václav Tomiczek" userId="57b13dd1-6a50-436c-aed8-e76aeeb28695" providerId="ADAL" clId="{9476432D-0EAD-4E52-854B-020D211C1B26}" dt="2023-09-10T14:38:38.889" v="1526" actId="478"/>
          <ac:spMkLst>
            <pc:docMk/>
            <pc:sldMk cId="782237837" sldId="270"/>
            <ac:spMk id="25" creationId="{1FF315FC-F8C6-411A-8FB9-39F59A653AAE}"/>
          </ac:spMkLst>
        </pc:spChg>
        <pc:picChg chg="add mod">
          <ac:chgData name="Václav Tomiczek" userId="57b13dd1-6a50-436c-aed8-e76aeeb28695" providerId="ADAL" clId="{9476432D-0EAD-4E52-854B-020D211C1B26}" dt="2023-09-11T22:04:36.818" v="2316" actId="1076"/>
          <ac:picMkLst>
            <pc:docMk/>
            <pc:sldMk cId="782237837" sldId="270"/>
            <ac:picMk id="4" creationId="{A59C129F-C8C9-49F5-1FBE-FE33BA86459D}"/>
          </ac:picMkLst>
        </pc:picChg>
        <pc:picChg chg="add mod modCrop">
          <ac:chgData name="Václav Tomiczek" userId="57b13dd1-6a50-436c-aed8-e76aeeb28695" providerId="ADAL" clId="{9476432D-0EAD-4E52-854B-020D211C1B26}" dt="2023-09-11T22:04:28.169" v="2314" actId="1076"/>
          <ac:picMkLst>
            <pc:docMk/>
            <pc:sldMk cId="782237837" sldId="270"/>
            <ac:picMk id="5" creationId="{55A4AB0E-1918-C3A9-ED3F-CE36CA403E15}"/>
          </ac:picMkLst>
        </pc:picChg>
        <pc:picChg chg="add mod">
          <ac:chgData name="Václav Tomiczek" userId="57b13dd1-6a50-436c-aed8-e76aeeb28695" providerId="ADAL" clId="{9476432D-0EAD-4E52-854B-020D211C1B26}" dt="2023-09-11T21:29:39.838" v="1646" actId="1076"/>
          <ac:picMkLst>
            <pc:docMk/>
            <pc:sldMk cId="782237837" sldId="270"/>
            <ac:picMk id="6" creationId="{2196EACB-E77D-6B91-8F58-3244F103715F}"/>
          </ac:picMkLst>
        </pc:picChg>
        <pc:picChg chg="add mod">
          <ac:chgData name="Václav Tomiczek" userId="57b13dd1-6a50-436c-aed8-e76aeeb28695" providerId="ADAL" clId="{9476432D-0EAD-4E52-854B-020D211C1B26}" dt="2023-09-11T22:04:32.763" v="2315" actId="1076"/>
          <ac:picMkLst>
            <pc:docMk/>
            <pc:sldMk cId="782237837" sldId="270"/>
            <ac:picMk id="8" creationId="{3EA5E9D3-CF41-6891-269B-55E97244AE51}"/>
          </ac:picMkLst>
        </pc:picChg>
        <pc:picChg chg="add mod">
          <ac:chgData name="Václav Tomiczek" userId="57b13dd1-6a50-436c-aed8-e76aeeb28695" providerId="ADAL" clId="{9476432D-0EAD-4E52-854B-020D211C1B26}" dt="2023-09-11T21:59:37.788" v="2292"/>
          <ac:picMkLst>
            <pc:docMk/>
            <pc:sldMk cId="782237837" sldId="270"/>
            <ac:picMk id="9" creationId="{C098969D-B4DD-7838-47E4-B98EC6498907}"/>
          </ac:picMkLst>
        </pc:picChg>
        <pc:inkChg chg="add mod">
          <ac:chgData name="Václav Tomiczek" userId="57b13dd1-6a50-436c-aed8-e76aeeb28695" providerId="ADAL" clId="{9476432D-0EAD-4E52-854B-020D211C1B26}" dt="2023-09-11T21:29:44.604" v="1648" actId="1076"/>
          <ac:inkMkLst>
            <pc:docMk/>
            <pc:sldMk cId="782237837" sldId="270"/>
            <ac:inkMk id="7" creationId="{7832B905-8F8E-E978-4B46-1D8AA3B10A7E}"/>
          </ac:inkMkLst>
        </pc:inkChg>
        <pc:inkChg chg="add del mod">
          <ac:chgData name="Václav Tomiczek" userId="57b13dd1-6a50-436c-aed8-e76aeeb28695" providerId="ADAL" clId="{9476432D-0EAD-4E52-854B-020D211C1B26}" dt="2023-09-10T14:38:28.639" v="1522" actId="478"/>
          <ac:inkMkLst>
            <pc:docMk/>
            <pc:sldMk cId="782237837" sldId="270"/>
            <ac:inkMk id="9" creationId="{CABB9477-4AAD-60E0-26CA-B0D481A27CE5}"/>
          </ac:inkMkLst>
        </pc:inkChg>
        <pc:inkChg chg="add del mod">
          <ac:chgData name="Václav Tomiczek" userId="57b13dd1-6a50-436c-aed8-e76aeeb28695" providerId="ADAL" clId="{9476432D-0EAD-4E52-854B-020D211C1B26}" dt="2023-09-10T14:37:32.777" v="1517" actId="34122"/>
          <ac:inkMkLst>
            <pc:docMk/>
            <pc:sldMk cId="782237837" sldId="270"/>
            <ac:inkMk id="10" creationId="{95963A79-A338-24E0-FFFF-22BED9CC1349}"/>
          </ac:inkMkLst>
        </pc:inkChg>
        <pc:inkChg chg="add del mod">
          <ac:chgData name="Václav Tomiczek" userId="57b13dd1-6a50-436c-aed8-e76aeeb28695" providerId="ADAL" clId="{9476432D-0EAD-4E52-854B-020D211C1B26}" dt="2023-09-10T14:38:34.682" v="1524" actId="478"/>
          <ac:inkMkLst>
            <pc:docMk/>
            <pc:sldMk cId="782237837" sldId="270"/>
            <ac:inkMk id="11" creationId="{B10896C4-2640-657A-F9A4-49ACEA320A64}"/>
          </ac:inkMkLst>
        </pc:inkChg>
        <pc:inkChg chg="add del mod">
          <ac:chgData name="Václav Tomiczek" userId="57b13dd1-6a50-436c-aed8-e76aeeb28695" providerId="ADAL" clId="{9476432D-0EAD-4E52-854B-020D211C1B26}" dt="2023-09-10T14:38:31.893" v="1523" actId="478"/>
          <ac:inkMkLst>
            <pc:docMk/>
            <pc:sldMk cId="782237837" sldId="270"/>
            <ac:inkMk id="12" creationId="{02BC7BE1-4F65-0859-8147-D1A4EFB71C84}"/>
          </ac:inkMkLst>
        </pc:inkChg>
      </pc:sldChg>
      <pc:sldChg chg="addSp modSp new mod">
        <pc:chgData name="Václav Tomiczek" userId="57b13dd1-6a50-436c-aed8-e76aeeb28695" providerId="ADAL" clId="{9476432D-0EAD-4E52-854B-020D211C1B26}" dt="2023-09-11T22:01:01.464" v="2302" actId="255"/>
        <pc:sldMkLst>
          <pc:docMk/>
          <pc:sldMk cId="3277709773" sldId="271"/>
        </pc:sldMkLst>
        <pc:spChg chg="mod">
          <ac:chgData name="Václav Tomiczek" userId="57b13dd1-6a50-436c-aed8-e76aeeb28695" providerId="ADAL" clId="{9476432D-0EAD-4E52-854B-020D211C1B26}" dt="2023-09-11T21:43:34.053" v="2073" actId="20577"/>
          <ac:spMkLst>
            <pc:docMk/>
            <pc:sldMk cId="3277709773" sldId="271"/>
            <ac:spMk id="2" creationId="{296BF107-3099-F107-7C09-CE73E5465A43}"/>
          </ac:spMkLst>
        </pc:spChg>
        <pc:spChg chg="mod">
          <ac:chgData name="Václav Tomiczek" userId="57b13dd1-6a50-436c-aed8-e76aeeb28695" providerId="ADAL" clId="{9476432D-0EAD-4E52-854B-020D211C1B26}" dt="2023-09-11T22:01:01.464" v="2302" actId="255"/>
          <ac:spMkLst>
            <pc:docMk/>
            <pc:sldMk cId="3277709773" sldId="271"/>
            <ac:spMk id="3" creationId="{A0C1C4B9-7902-5E8D-C361-4C87A08412B0}"/>
          </ac:spMkLst>
        </pc:spChg>
        <pc:picChg chg="add mod">
          <ac:chgData name="Václav Tomiczek" userId="57b13dd1-6a50-436c-aed8-e76aeeb28695" providerId="ADAL" clId="{9476432D-0EAD-4E52-854B-020D211C1B26}" dt="2023-09-11T22:00:08.030" v="2301"/>
          <ac:picMkLst>
            <pc:docMk/>
            <pc:sldMk cId="3277709773" sldId="271"/>
            <ac:picMk id="4" creationId="{DF91FB25-219C-E774-AC53-DCE3C4F7AFAE}"/>
          </ac:picMkLst>
        </pc:picChg>
      </pc:sldChg>
      <pc:sldMasterChg chg="addSldLayout delSldLayout">
        <pc:chgData name="Václav Tomiczek" userId="57b13dd1-6a50-436c-aed8-e76aeeb28695" providerId="ADAL" clId="{9476432D-0EAD-4E52-854B-020D211C1B26}" dt="2023-09-11T21:46:37.136" v="2202" actId="47"/>
        <pc:sldMasterMkLst>
          <pc:docMk/>
          <pc:sldMasterMk cId="1914243349" sldId="2147483724"/>
        </pc:sldMasterMkLst>
        <pc:sldLayoutChg chg="add del">
          <pc:chgData name="Václav Tomiczek" userId="57b13dd1-6a50-436c-aed8-e76aeeb28695" providerId="ADAL" clId="{9476432D-0EAD-4E52-854B-020D211C1B26}" dt="2023-09-11T21:46:37.136" v="2202" actId="47"/>
          <pc:sldLayoutMkLst>
            <pc:docMk/>
            <pc:sldMasterMk cId="1914243349" sldId="2147483724"/>
            <pc:sldLayoutMk cId="2588361299" sldId="214748373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143E9-CEC5-4885-AE22-E7F64D55A308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6186DFC-7EF8-464A-B434-288AE9E70B9A}">
      <dgm:prSet phldrT="[Text]"/>
      <dgm:spPr/>
      <dgm:t>
        <a:bodyPr/>
        <a:lstStyle/>
        <a:p>
          <a:r>
            <a:rPr lang="cs-CZ" dirty="0"/>
            <a:t>Předpoklady</a:t>
          </a:r>
        </a:p>
      </dgm:t>
    </dgm:pt>
    <dgm:pt modelId="{160A7312-B29F-4B5E-B47C-F5E62C0DA8DC}" type="parTrans" cxnId="{6634F345-9B39-481B-A8C6-BBA2C78FDC05}">
      <dgm:prSet/>
      <dgm:spPr/>
      <dgm:t>
        <a:bodyPr/>
        <a:lstStyle/>
        <a:p>
          <a:endParaRPr lang="cs-CZ"/>
        </a:p>
      </dgm:t>
    </dgm:pt>
    <dgm:pt modelId="{6A8BE331-7345-4A30-9D5D-B38789A8DD7F}" type="sibTrans" cxnId="{6634F345-9B39-481B-A8C6-BBA2C78FDC05}">
      <dgm:prSet/>
      <dgm:spPr/>
      <dgm:t>
        <a:bodyPr/>
        <a:lstStyle/>
        <a:p>
          <a:endParaRPr lang="cs-CZ"/>
        </a:p>
      </dgm:t>
    </dgm:pt>
    <dgm:pt modelId="{BC0A5372-3B45-4966-8B4E-430797F08728}">
      <dgm:prSet phldrT="[Text]"/>
      <dgm:spPr/>
      <dgm:t>
        <a:bodyPr/>
        <a:lstStyle/>
        <a:p>
          <a:r>
            <a:rPr lang="cs-CZ" dirty="0"/>
            <a:t>Obřady, rituály</a:t>
          </a:r>
        </a:p>
      </dgm:t>
    </dgm:pt>
    <dgm:pt modelId="{0FB73044-7B5D-4599-81BF-222E72B8E079}" type="parTrans" cxnId="{94F1E944-25E1-4F30-BD55-2836E92E0609}">
      <dgm:prSet/>
      <dgm:spPr/>
      <dgm:t>
        <a:bodyPr/>
        <a:lstStyle/>
        <a:p>
          <a:endParaRPr lang="cs-CZ"/>
        </a:p>
      </dgm:t>
    </dgm:pt>
    <dgm:pt modelId="{B464E1C0-40A8-4999-9D9C-2A70A9613D00}" type="sibTrans" cxnId="{94F1E944-25E1-4F30-BD55-2836E92E0609}">
      <dgm:prSet/>
      <dgm:spPr/>
      <dgm:t>
        <a:bodyPr/>
        <a:lstStyle/>
        <a:p>
          <a:endParaRPr lang="cs-CZ"/>
        </a:p>
      </dgm:t>
    </dgm:pt>
    <dgm:pt modelId="{BD0C6A47-C261-45EB-96D5-5DE9F783DBFF}">
      <dgm:prSet phldrT="[Text]"/>
      <dgm:spPr/>
      <dgm:t>
        <a:bodyPr/>
        <a:lstStyle/>
        <a:p>
          <a:r>
            <a:rPr lang="cs-CZ" dirty="0"/>
            <a:t>Normy hodnoty</a:t>
          </a:r>
        </a:p>
      </dgm:t>
    </dgm:pt>
    <dgm:pt modelId="{FA373AB8-C702-4B16-B6D2-2D50DA4A5136}" type="parTrans" cxnId="{EE9BAA32-1FDB-4E7A-9429-CBB583676294}">
      <dgm:prSet/>
      <dgm:spPr/>
      <dgm:t>
        <a:bodyPr/>
        <a:lstStyle/>
        <a:p>
          <a:endParaRPr lang="cs-CZ"/>
        </a:p>
      </dgm:t>
    </dgm:pt>
    <dgm:pt modelId="{D3C9A5FE-037D-4E81-BE43-853AEE123B68}" type="sibTrans" cxnId="{EE9BAA32-1FDB-4E7A-9429-CBB583676294}">
      <dgm:prSet/>
      <dgm:spPr/>
      <dgm:t>
        <a:bodyPr/>
        <a:lstStyle/>
        <a:p>
          <a:endParaRPr lang="cs-CZ"/>
        </a:p>
      </dgm:t>
    </dgm:pt>
    <dgm:pt modelId="{F566E79C-29FA-4067-9D9C-14E79C274517}">
      <dgm:prSet phldrT="[Text]"/>
      <dgm:spPr/>
      <dgm:t>
        <a:bodyPr/>
        <a:lstStyle/>
        <a:p>
          <a:r>
            <a:rPr lang="cs-CZ" dirty="0"/>
            <a:t>Vyprávění mýty</a:t>
          </a:r>
        </a:p>
      </dgm:t>
    </dgm:pt>
    <dgm:pt modelId="{261734E1-9342-416E-8632-74A0E4E34FD0}" type="parTrans" cxnId="{DE715246-6778-4768-87FF-6C7FA9122A40}">
      <dgm:prSet/>
      <dgm:spPr/>
      <dgm:t>
        <a:bodyPr/>
        <a:lstStyle/>
        <a:p>
          <a:endParaRPr lang="cs-CZ"/>
        </a:p>
      </dgm:t>
    </dgm:pt>
    <dgm:pt modelId="{8F1EBB25-987D-4CA8-8844-F781141ECFD4}" type="sibTrans" cxnId="{DE715246-6778-4768-87FF-6C7FA9122A40}">
      <dgm:prSet/>
      <dgm:spPr/>
      <dgm:t>
        <a:bodyPr/>
        <a:lstStyle/>
        <a:p>
          <a:endParaRPr lang="cs-CZ"/>
        </a:p>
      </dgm:t>
    </dgm:pt>
    <dgm:pt modelId="{B386A657-07A0-4723-A734-206314C410D0}">
      <dgm:prSet phldrT="[Text]"/>
      <dgm:spPr/>
      <dgm:t>
        <a:bodyPr/>
        <a:lstStyle/>
        <a:p>
          <a:r>
            <a:rPr lang="cs-CZ" dirty="0"/>
            <a:t>zážitky Posvátna</a:t>
          </a:r>
        </a:p>
      </dgm:t>
    </dgm:pt>
    <dgm:pt modelId="{CB3DD0C0-D696-4B4D-97D4-4FF96EAD955B}" type="parTrans" cxnId="{AAD20419-49EB-47DF-BDB3-1B9E762038C4}">
      <dgm:prSet/>
      <dgm:spPr/>
      <dgm:t>
        <a:bodyPr/>
        <a:lstStyle/>
        <a:p>
          <a:endParaRPr lang="cs-CZ"/>
        </a:p>
      </dgm:t>
    </dgm:pt>
    <dgm:pt modelId="{F54406EC-B7AD-40AD-BC99-4BAF0875AFD6}" type="sibTrans" cxnId="{AAD20419-49EB-47DF-BDB3-1B9E762038C4}">
      <dgm:prSet/>
      <dgm:spPr/>
      <dgm:t>
        <a:bodyPr/>
        <a:lstStyle/>
        <a:p>
          <a:endParaRPr lang="cs-CZ"/>
        </a:p>
      </dgm:t>
    </dgm:pt>
    <dgm:pt modelId="{40ECEE1E-3879-4F1D-ACF4-99EDFFDBD1C8}">
      <dgm:prSet phldrT="[Text]"/>
      <dgm:spPr/>
      <dgm:t>
        <a:bodyPr/>
        <a:lstStyle/>
        <a:p>
          <a:r>
            <a:rPr lang="cs-CZ" dirty="0"/>
            <a:t>Společenství</a:t>
          </a:r>
        </a:p>
      </dgm:t>
    </dgm:pt>
    <dgm:pt modelId="{B70FA27D-0CD1-4825-8BBE-5B730288541F}" type="parTrans" cxnId="{93DCB69C-8089-48F6-8DB2-73D90BD76B8D}">
      <dgm:prSet/>
      <dgm:spPr/>
      <dgm:t>
        <a:bodyPr/>
        <a:lstStyle/>
        <a:p>
          <a:endParaRPr lang="cs-CZ"/>
        </a:p>
      </dgm:t>
    </dgm:pt>
    <dgm:pt modelId="{366F4D6F-5697-4A5C-B32A-A8A23A8E80D1}" type="sibTrans" cxnId="{93DCB69C-8089-48F6-8DB2-73D90BD76B8D}">
      <dgm:prSet/>
      <dgm:spPr/>
      <dgm:t>
        <a:bodyPr/>
        <a:lstStyle/>
        <a:p>
          <a:endParaRPr lang="cs-CZ"/>
        </a:p>
      </dgm:t>
    </dgm:pt>
    <dgm:pt modelId="{21682882-B06D-43FF-831F-F55FF495FEDA}">
      <dgm:prSet phldrT="[Text]"/>
      <dgm:spPr/>
      <dgm:t>
        <a:bodyPr/>
        <a:lstStyle/>
        <a:p>
          <a:r>
            <a:rPr lang="cs-CZ" dirty="0"/>
            <a:t>Tvořivost</a:t>
          </a:r>
        </a:p>
      </dgm:t>
    </dgm:pt>
    <dgm:pt modelId="{E8CD5012-1742-4B47-8D33-8EEBA72234B2}" type="parTrans" cxnId="{1EEC27A2-C178-4DFD-A885-7C806CCE94E2}">
      <dgm:prSet/>
      <dgm:spPr/>
      <dgm:t>
        <a:bodyPr/>
        <a:lstStyle/>
        <a:p>
          <a:endParaRPr lang="cs-CZ"/>
        </a:p>
      </dgm:t>
    </dgm:pt>
    <dgm:pt modelId="{EFF3A3AA-4F29-4B68-8D23-2AAF264EECD5}" type="sibTrans" cxnId="{1EEC27A2-C178-4DFD-A885-7C806CCE94E2}">
      <dgm:prSet/>
      <dgm:spPr/>
      <dgm:t>
        <a:bodyPr/>
        <a:lstStyle/>
        <a:p>
          <a:endParaRPr lang="cs-CZ"/>
        </a:p>
      </dgm:t>
    </dgm:pt>
    <dgm:pt modelId="{C8B37E4E-ED84-48F9-8875-0765896EA27D}" type="pres">
      <dgm:prSet presAssocID="{98E143E9-CEC5-4885-AE22-E7F64D55A308}" presName="cycle" presStyleCnt="0">
        <dgm:presLayoutVars>
          <dgm:dir/>
          <dgm:resizeHandles val="exact"/>
        </dgm:presLayoutVars>
      </dgm:prSet>
      <dgm:spPr/>
    </dgm:pt>
    <dgm:pt modelId="{AC0306F4-C93F-4F14-892D-8EB02E0AB59A}" type="pres">
      <dgm:prSet presAssocID="{36186DFC-7EF8-464A-B434-288AE9E70B9A}" presName="node" presStyleLbl="node1" presStyleIdx="0" presStyleCnt="7">
        <dgm:presLayoutVars>
          <dgm:bulletEnabled val="1"/>
        </dgm:presLayoutVars>
      </dgm:prSet>
      <dgm:spPr/>
    </dgm:pt>
    <dgm:pt modelId="{497AFF80-D022-4BCB-BB22-7E88412AF597}" type="pres">
      <dgm:prSet presAssocID="{36186DFC-7EF8-464A-B434-288AE9E70B9A}" presName="spNode" presStyleCnt="0"/>
      <dgm:spPr/>
    </dgm:pt>
    <dgm:pt modelId="{61376B1B-A0B4-4A9A-8CB1-EC1A860D25EB}" type="pres">
      <dgm:prSet presAssocID="{6A8BE331-7345-4A30-9D5D-B38789A8DD7F}" presName="sibTrans" presStyleLbl="sibTrans1D1" presStyleIdx="0" presStyleCnt="7"/>
      <dgm:spPr/>
    </dgm:pt>
    <dgm:pt modelId="{9F8D0530-7412-47C2-A7C9-AE35BF5256BA}" type="pres">
      <dgm:prSet presAssocID="{BC0A5372-3B45-4966-8B4E-430797F08728}" presName="node" presStyleLbl="node1" presStyleIdx="1" presStyleCnt="7">
        <dgm:presLayoutVars>
          <dgm:bulletEnabled val="1"/>
        </dgm:presLayoutVars>
      </dgm:prSet>
      <dgm:spPr/>
    </dgm:pt>
    <dgm:pt modelId="{EB7098BA-ADB1-414E-80E6-9307A32BFEDB}" type="pres">
      <dgm:prSet presAssocID="{BC0A5372-3B45-4966-8B4E-430797F08728}" presName="spNode" presStyleCnt="0"/>
      <dgm:spPr/>
    </dgm:pt>
    <dgm:pt modelId="{A73A6700-DC83-4977-A200-C1D22FECE919}" type="pres">
      <dgm:prSet presAssocID="{B464E1C0-40A8-4999-9D9C-2A70A9613D00}" presName="sibTrans" presStyleLbl="sibTrans1D1" presStyleIdx="1" presStyleCnt="7"/>
      <dgm:spPr/>
    </dgm:pt>
    <dgm:pt modelId="{EC4D7F08-C0AD-40FB-8D71-E5A493270EB1}" type="pres">
      <dgm:prSet presAssocID="{BD0C6A47-C261-45EB-96D5-5DE9F783DBFF}" presName="node" presStyleLbl="node1" presStyleIdx="2" presStyleCnt="7">
        <dgm:presLayoutVars>
          <dgm:bulletEnabled val="1"/>
        </dgm:presLayoutVars>
      </dgm:prSet>
      <dgm:spPr/>
    </dgm:pt>
    <dgm:pt modelId="{2EDFAE77-B4BD-418B-9BB1-FB01E11C9EA7}" type="pres">
      <dgm:prSet presAssocID="{BD0C6A47-C261-45EB-96D5-5DE9F783DBFF}" presName="spNode" presStyleCnt="0"/>
      <dgm:spPr/>
    </dgm:pt>
    <dgm:pt modelId="{249263AB-A1B6-4EF2-8D51-8E646C1D4A2C}" type="pres">
      <dgm:prSet presAssocID="{D3C9A5FE-037D-4E81-BE43-853AEE123B68}" presName="sibTrans" presStyleLbl="sibTrans1D1" presStyleIdx="2" presStyleCnt="7"/>
      <dgm:spPr/>
    </dgm:pt>
    <dgm:pt modelId="{2B016E49-B4E4-478E-A647-0FAD5D88106A}" type="pres">
      <dgm:prSet presAssocID="{F566E79C-29FA-4067-9D9C-14E79C274517}" presName="node" presStyleLbl="node1" presStyleIdx="3" presStyleCnt="7">
        <dgm:presLayoutVars>
          <dgm:bulletEnabled val="1"/>
        </dgm:presLayoutVars>
      </dgm:prSet>
      <dgm:spPr/>
    </dgm:pt>
    <dgm:pt modelId="{A58D5217-C7F0-4D33-9781-B3871D85C4AC}" type="pres">
      <dgm:prSet presAssocID="{F566E79C-29FA-4067-9D9C-14E79C274517}" presName="spNode" presStyleCnt="0"/>
      <dgm:spPr/>
    </dgm:pt>
    <dgm:pt modelId="{925C5636-EF58-4934-B373-DFDB7DCB053C}" type="pres">
      <dgm:prSet presAssocID="{8F1EBB25-987D-4CA8-8844-F781141ECFD4}" presName="sibTrans" presStyleLbl="sibTrans1D1" presStyleIdx="3" presStyleCnt="7"/>
      <dgm:spPr/>
    </dgm:pt>
    <dgm:pt modelId="{7776145E-9F7C-41CA-AE43-3F72AFA580DE}" type="pres">
      <dgm:prSet presAssocID="{B386A657-07A0-4723-A734-206314C410D0}" presName="node" presStyleLbl="node1" presStyleIdx="4" presStyleCnt="7">
        <dgm:presLayoutVars>
          <dgm:bulletEnabled val="1"/>
        </dgm:presLayoutVars>
      </dgm:prSet>
      <dgm:spPr/>
    </dgm:pt>
    <dgm:pt modelId="{8FCD8E4D-5FA1-4614-ADD5-16E6F9A79E90}" type="pres">
      <dgm:prSet presAssocID="{B386A657-07A0-4723-A734-206314C410D0}" presName="spNode" presStyleCnt="0"/>
      <dgm:spPr/>
    </dgm:pt>
    <dgm:pt modelId="{3ED301E3-59A8-42A0-AC5A-B37A3B333136}" type="pres">
      <dgm:prSet presAssocID="{F54406EC-B7AD-40AD-BC99-4BAF0875AFD6}" presName="sibTrans" presStyleLbl="sibTrans1D1" presStyleIdx="4" presStyleCnt="7"/>
      <dgm:spPr/>
    </dgm:pt>
    <dgm:pt modelId="{CF4B873C-9E6A-4BB0-9B31-369AF86A20A7}" type="pres">
      <dgm:prSet presAssocID="{40ECEE1E-3879-4F1D-ACF4-99EDFFDBD1C8}" presName="node" presStyleLbl="node1" presStyleIdx="5" presStyleCnt="7">
        <dgm:presLayoutVars>
          <dgm:bulletEnabled val="1"/>
        </dgm:presLayoutVars>
      </dgm:prSet>
      <dgm:spPr/>
    </dgm:pt>
    <dgm:pt modelId="{0BC2AA63-B954-4BEF-8F88-E2CB81867CEC}" type="pres">
      <dgm:prSet presAssocID="{40ECEE1E-3879-4F1D-ACF4-99EDFFDBD1C8}" presName="spNode" presStyleCnt="0"/>
      <dgm:spPr/>
    </dgm:pt>
    <dgm:pt modelId="{039914BD-6938-4B25-A792-95F2C9D07E2D}" type="pres">
      <dgm:prSet presAssocID="{366F4D6F-5697-4A5C-B32A-A8A23A8E80D1}" presName="sibTrans" presStyleLbl="sibTrans1D1" presStyleIdx="5" presStyleCnt="7"/>
      <dgm:spPr/>
    </dgm:pt>
    <dgm:pt modelId="{C12E6390-1FBC-48EC-BB79-131A2B4FFC66}" type="pres">
      <dgm:prSet presAssocID="{21682882-B06D-43FF-831F-F55FF495FEDA}" presName="node" presStyleLbl="node1" presStyleIdx="6" presStyleCnt="7">
        <dgm:presLayoutVars>
          <dgm:bulletEnabled val="1"/>
        </dgm:presLayoutVars>
      </dgm:prSet>
      <dgm:spPr/>
    </dgm:pt>
    <dgm:pt modelId="{AA161C5C-184A-462E-8928-80E01BCCA289}" type="pres">
      <dgm:prSet presAssocID="{21682882-B06D-43FF-831F-F55FF495FEDA}" presName="spNode" presStyleCnt="0"/>
      <dgm:spPr/>
    </dgm:pt>
    <dgm:pt modelId="{DAC54640-F1B4-4EBB-93A7-1C70837F7FA2}" type="pres">
      <dgm:prSet presAssocID="{EFF3A3AA-4F29-4B68-8D23-2AAF264EECD5}" presName="sibTrans" presStyleLbl="sibTrans1D1" presStyleIdx="6" presStyleCnt="7"/>
      <dgm:spPr/>
    </dgm:pt>
  </dgm:ptLst>
  <dgm:cxnLst>
    <dgm:cxn modelId="{E2034E01-0303-42DF-ADA8-0E4A3E0FBBD1}" type="presOf" srcId="{EFF3A3AA-4F29-4B68-8D23-2AAF264EECD5}" destId="{DAC54640-F1B4-4EBB-93A7-1C70837F7FA2}" srcOrd="0" destOrd="0" presId="urn:microsoft.com/office/officeart/2005/8/layout/cycle6"/>
    <dgm:cxn modelId="{AFB9D902-74A8-4AD7-8C21-C369270B06AA}" type="presOf" srcId="{F54406EC-B7AD-40AD-BC99-4BAF0875AFD6}" destId="{3ED301E3-59A8-42A0-AC5A-B37A3B333136}" srcOrd="0" destOrd="0" presId="urn:microsoft.com/office/officeart/2005/8/layout/cycle6"/>
    <dgm:cxn modelId="{AAD20419-49EB-47DF-BDB3-1B9E762038C4}" srcId="{98E143E9-CEC5-4885-AE22-E7F64D55A308}" destId="{B386A657-07A0-4723-A734-206314C410D0}" srcOrd="4" destOrd="0" parTransId="{CB3DD0C0-D696-4B4D-97D4-4FF96EAD955B}" sibTransId="{F54406EC-B7AD-40AD-BC99-4BAF0875AFD6}"/>
    <dgm:cxn modelId="{EE9BAA32-1FDB-4E7A-9429-CBB583676294}" srcId="{98E143E9-CEC5-4885-AE22-E7F64D55A308}" destId="{BD0C6A47-C261-45EB-96D5-5DE9F783DBFF}" srcOrd="2" destOrd="0" parTransId="{FA373AB8-C702-4B16-B6D2-2D50DA4A5136}" sibTransId="{D3C9A5FE-037D-4E81-BE43-853AEE123B68}"/>
    <dgm:cxn modelId="{EB1BC744-9239-44DA-AFA8-EA10093D9243}" type="presOf" srcId="{6A8BE331-7345-4A30-9D5D-B38789A8DD7F}" destId="{61376B1B-A0B4-4A9A-8CB1-EC1A860D25EB}" srcOrd="0" destOrd="0" presId="urn:microsoft.com/office/officeart/2005/8/layout/cycle6"/>
    <dgm:cxn modelId="{94F1E944-25E1-4F30-BD55-2836E92E0609}" srcId="{98E143E9-CEC5-4885-AE22-E7F64D55A308}" destId="{BC0A5372-3B45-4966-8B4E-430797F08728}" srcOrd="1" destOrd="0" parTransId="{0FB73044-7B5D-4599-81BF-222E72B8E079}" sibTransId="{B464E1C0-40A8-4999-9D9C-2A70A9613D00}"/>
    <dgm:cxn modelId="{6634F345-9B39-481B-A8C6-BBA2C78FDC05}" srcId="{98E143E9-CEC5-4885-AE22-E7F64D55A308}" destId="{36186DFC-7EF8-464A-B434-288AE9E70B9A}" srcOrd="0" destOrd="0" parTransId="{160A7312-B29F-4B5E-B47C-F5E62C0DA8DC}" sibTransId="{6A8BE331-7345-4A30-9D5D-B38789A8DD7F}"/>
    <dgm:cxn modelId="{DE715246-6778-4768-87FF-6C7FA9122A40}" srcId="{98E143E9-CEC5-4885-AE22-E7F64D55A308}" destId="{F566E79C-29FA-4067-9D9C-14E79C274517}" srcOrd="3" destOrd="0" parTransId="{261734E1-9342-416E-8632-74A0E4E34FD0}" sibTransId="{8F1EBB25-987D-4CA8-8844-F781141ECFD4}"/>
    <dgm:cxn modelId="{AF76EA67-A98F-44FD-ACCE-D54465109DF5}" type="presOf" srcId="{40ECEE1E-3879-4F1D-ACF4-99EDFFDBD1C8}" destId="{CF4B873C-9E6A-4BB0-9B31-369AF86A20A7}" srcOrd="0" destOrd="0" presId="urn:microsoft.com/office/officeart/2005/8/layout/cycle6"/>
    <dgm:cxn modelId="{FDC6F34A-94F8-4F7B-87D0-FD5E5C51307E}" type="presOf" srcId="{D3C9A5FE-037D-4E81-BE43-853AEE123B68}" destId="{249263AB-A1B6-4EF2-8D51-8E646C1D4A2C}" srcOrd="0" destOrd="0" presId="urn:microsoft.com/office/officeart/2005/8/layout/cycle6"/>
    <dgm:cxn modelId="{E04DE651-E608-4573-9490-45C83C3A51EE}" type="presOf" srcId="{B464E1C0-40A8-4999-9D9C-2A70A9613D00}" destId="{A73A6700-DC83-4977-A200-C1D22FECE919}" srcOrd="0" destOrd="0" presId="urn:microsoft.com/office/officeart/2005/8/layout/cycle6"/>
    <dgm:cxn modelId="{2AA52753-1B89-4A30-8804-D1AD0A7E399A}" type="presOf" srcId="{36186DFC-7EF8-464A-B434-288AE9E70B9A}" destId="{AC0306F4-C93F-4F14-892D-8EB02E0AB59A}" srcOrd="0" destOrd="0" presId="urn:microsoft.com/office/officeart/2005/8/layout/cycle6"/>
    <dgm:cxn modelId="{CC129A5A-9C83-41EF-9D76-3B677DCA6AB7}" type="presOf" srcId="{B386A657-07A0-4723-A734-206314C410D0}" destId="{7776145E-9F7C-41CA-AE43-3F72AFA580DE}" srcOrd="0" destOrd="0" presId="urn:microsoft.com/office/officeart/2005/8/layout/cycle6"/>
    <dgm:cxn modelId="{93DCB69C-8089-48F6-8DB2-73D90BD76B8D}" srcId="{98E143E9-CEC5-4885-AE22-E7F64D55A308}" destId="{40ECEE1E-3879-4F1D-ACF4-99EDFFDBD1C8}" srcOrd="5" destOrd="0" parTransId="{B70FA27D-0CD1-4825-8BBE-5B730288541F}" sibTransId="{366F4D6F-5697-4A5C-B32A-A8A23A8E80D1}"/>
    <dgm:cxn modelId="{1EEC27A2-C178-4DFD-A885-7C806CCE94E2}" srcId="{98E143E9-CEC5-4885-AE22-E7F64D55A308}" destId="{21682882-B06D-43FF-831F-F55FF495FEDA}" srcOrd="6" destOrd="0" parTransId="{E8CD5012-1742-4B47-8D33-8EEBA72234B2}" sibTransId="{EFF3A3AA-4F29-4B68-8D23-2AAF264EECD5}"/>
    <dgm:cxn modelId="{4D4FA0A5-DCA5-4D85-8190-F3B304E796DD}" type="presOf" srcId="{F566E79C-29FA-4067-9D9C-14E79C274517}" destId="{2B016E49-B4E4-478E-A647-0FAD5D88106A}" srcOrd="0" destOrd="0" presId="urn:microsoft.com/office/officeart/2005/8/layout/cycle6"/>
    <dgm:cxn modelId="{CA39C5A8-24FD-4760-8741-DE4EEE31019B}" type="presOf" srcId="{21682882-B06D-43FF-831F-F55FF495FEDA}" destId="{C12E6390-1FBC-48EC-BB79-131A2B4FFC66}" srcOrd="0" destOrd="0" presId="urn:microsoft.com/office/officeart/2005/8/layout/cycle6"/>
    <dgm:cxn modelId="{0CFF3ECB-E356-454A-B2D8-E80950322929}" type="presOf" srcId="{BD0C6A47-C261-45EB-96D5-5DE9F783DBFF}" destId="{EC4D7F08-C0AD-40FB-8D71-E5A493270EB1}" srcOrd="0" destOrd="0" presId="urn:microsoft.com/office/officeart/2005/8/layout/cycle6"/>
    <dgm:cxn modelId="{7F231DCD-7055-40DB-ABA3-963C9521963B}" type="presOf" srcId="{8F1EBB25-987D-4CA8-8844-F781141ECFD4}" destId="{925C5636-EF58-4934-B373-DFDB7DCB053C}" srcOrd="0" destOrd="0" presId="urn:microsoft.com/office/officeart/2005/8/layout/cycle6"/>
    <dgm:cxn modelId="{54C547E0-1CED-4E0E-AFDF-2358DACF9AA1}" type="presOf" srcId="{366F4D6F-5697-4A5C-B32A-A8A23A8E80D1}" destId="{039914BD-6938-4B25-A792-95F2C9D07E2D}" srcOrd="0" destOrd="0" presId="urn:microsoft.com/office/officeart/2005/8/layout/cycle6"/>
    <dgm:cxn modelId="{07230FF6-107E-4796-976E-BDC1415D1387}" type="presOf" srcId="{BC0A5372-3B45-4966-8B4E-430797F08728}" destId="{9F8D0530-7412-47C2-A7C9-AE35BF5256BA}" srcOrd="0" destOrd="0" presId="urn:microsoft.com/office/officeart/2005/8/layout/cycle6"/>
    <dgm:cxn modelId="{2E89D8F7-84B9-47F6-9096-D8A32616D3B6}" type="presOf" srcId="{98E143E9-CEC5-4885-AE22-E7F64D55A308}" destId="{C8B37E4E-ED84-48F9-8875-0765896EA27D}" srcOrd="0" destOrd="0" presId="urn:microsoft.com/office/officeart/2005/8/layout/cycle6"/>
    <dgm:cxn modelId="{809BCAB6-1529-4514-992E-D31F22A14416}" type="presParOf" srcId="{C8B37E4E-ED84-48F9-8875-0765896EA27D}" destId="{AC0306F4-C93F-4F14-892D-8EB02E0AB59A}" srcOrd="0" destOrd="0" presId="urn:microsoft.com/office/officeart/2005/8/layout/cycle6"/>
    <dgm:cxn modelId="{7776229F-0AE5-492A-876A-DD0EE817F140}" type="presParOf" srcId="{C8B37E4E-ED84-48F9-8875-0765896EA27D}" destId="{497AFF80-D022-4BCB-BB22-7E88412AF597}" srcOrd="1" destOrd="0" presId="urn:microsoft.com/office/officeart/2005/8/layout/cycle6"/>
    <dgm:cxn modelId="{B27BA8AA-8110-4F0C-9762-2FCFA716EF44}" type="presParOf" srcId="{C8B37E4E-ED84-48F9-8875-0765896EA27D}" destId="{61376B1B-A0B4-4A9A-8CB1-EC1A860D25EB}" srcOrd="2" destOrd="0" presId="urn:microsoft.com/office/officeart/2005/8/layout/cycle6"/>
    <dgm:cxn modelId="{55AEA8AE-2E7F-4D05-ACED-26E954760BF1}" type="presParOf" srcId="{C8B37E4E-ED84-48F9-8875-0765896EA27D}" destId="{9F8D0530-7412-47C2-A7C9-AE35BF5256BA}" srcOrd="3" destOrd="0" presId="urn:microsoft.com/office/officeart/2005/8/layout/cycle6"/>
    <dgm:cxn modelId="{9E0EE5E7-33B1-4205-B7F3-015382A55D69}" type="presParOf" srcId="{C8B37E4E-ED84-48F9-8875-0765896EA27D}" destId="{EB7098BA-ADB1-414E-80E6-9307A32BFEDB}" srcOrd="4" destOrd="0" presId="urn:microsoft.com/office/officeart/2005/8/layout/cycle6"/>
    <dgm:cxn modelId="{607731F9-85C9-49EF-A492-2218420A8DF1}" type="presParOf" srcId="{C8B37E4E-ED84-48F9-8875-0765896EA27D}" destId="{A73A6700-DC83-4977-A200-C1D22FECE919}" srcOrd="5" destOrd="0" presId="urn:microsoft.com/office/officeart/2005/8/layout/cycle6"/>
    <dgm:cxn modelId="{2CD5816E-DE64-4438-B50F-C277BC5F6385}" type="presParOf" srcId="{C8B37E4E-ED84-48F9-8875-0765896EA27D}" destId="{EC4D7F08-C0AD-40FB-8D71-E5A493270EB1}" srcOrd="6" destOrd="0" presId="urn:microsoft.com/office/officeart/2005/8/layout/cycle6"/>
    <dgm:cxn modelId="{9C993418-63CF-406B-8C87-C53524023232}" type="presParOf" srcId="{C8B37E4E-ED84-48F9-8875-0765896EA27D}" destId="{2EDFAE77-B4BD-418B-9BB1-FB01E11C9EA7}" srcOrd="7" destOrd="0" presId="urn:microsoft.com/office/officeart/2005/8/layout/cycle6"/>
    <dgm:cxn modelId="{BE16458D-5BAF-4BC2-B599-2CAE36BC9C3A}" type="presParOf" srcId="{C8B37E4E-ED84-48F9-8875-0765896EA27D}" destId="{249263AB-A1B6-4EF2-8D51-8E646C1D4A2C}" srcOrd="8" destOrd="0" presId="urn:microsoft.com/office/officeart/2005/8/layout/cycle6"/>
    <dgm:cxn modelId="{46B30A77-3B86-4662-8247-4887EDA30990}" type="presParOf" srcId="{C8B37E4E-ED84-48F9-8875-0765896EA27D}" destId="{2B016E49-B4E4-478E-A647-0FAD5D88106A}" srcOrd="9" destOrd="0" presId="urn:microsoft.com/office/officeart/2005/8/layout/cycle6"/>
    <dgm:cxn modelId="{71261D83-957D-4D35-83CE-DE59F5B6DE2B}" type="presParOf" srcId="{C8B37E4E-ED84-48F9-8875-0765896EA27D}" destId="{A58D5217-C7F0-4D33-9781-B3871D85C4AC}" srcOrd="10" destOrd="0" presId="urn:microsoft.com/office/officeart/2005/8/layout/cycle6"/>
    <dgm:cxn modelId="{AE600A00-F2D0-454C-A41C-8C29000A4814}" type="presParOf" srcId="{C8B37E4E-ED84-48F9-8875-0765896EA27D}" destId="{925C5636-EF58-4934-B373-DFDB7DCB053C}" srcOrd="11" destOrd="0" presId="urn:microsoft.com/office/officeart/2005/8/layout/cycle6"/>
    <dgm:cxn modelId="{5AF6846C-6D7C-4F53-B84F-591CF1474449}" type="presParOf" srcId="{C8B37E4E-ED84-48F9-8875-0765896EA27D}" destId="{7776145E-9F7C-41CA-AE43-3F72AFA580DE}" srcOrd="12" destOrd="0" presId="urn:microsoft.com/office/officeart/2005/8/layout/cycle6"/>
    <dgm:cxn modelId="{284CC398-CD60-418D-A2FC-E655B5D8CA56}" type="presParOf" srcId="{C8B37E4E-ED84-48F9-8875-0765896EA27D}" destId="{8FCD8E4D-5FA1-4614-ADD5-16E6F9A79E90}" srcOrd="13" destOrd="0" presId="urn:microsoft.com/office/officeart/2005/8/layout/cycle6"/>
    <dgm:cxn modelId="{3B95C03D-C138-44D6-AB49-B1ED0E0D461C}" type="presParOf" srcId="{C8B37E4E-ED84-48F9-8875-0765896EA27D}" destId="{3ED301E3-59A8-42A0-AC5A-B37A3B333136}" srcOrd="14" destOrd="0" presId="urn:microsoft.com/office/officeart/2005/8/layout/cycle6"/>
    <dgm:cxn modelId="{C05FC164-63EA-47D6-B16B-83156DAF759A}" type="presParOf" srcId="{C8B37E4E-ED84-48F9-8875-0765896EA27D}" destId="{CF4B873C-9E6A-4BB0-9B31-369AF86A20A7}" srcOrd="15" destOrd="0" presId="urn:microsoft.com/office/officeart/2005/8/layout/cycle6"/>
    <dgm:cxn modelId="{04271FE4-E36B-4ABD-A09C-9C1CF70AC5B0}" type="presParOf" srcId="{C8B37E4E-ED84-48F9-8875-0765896EA27D}" destId="{0BC2AA63-B954-4BEF-8F88-E2CB81867CEC}" srcOrd="16" destOrd="0" presId="urn:microsoft.com/office/officeart/2005/8/layout/cycle6"/>
    <dgm:cxn modelId="{646421C7-50B5-46B5-AEDF-7C962C9BFFDE}" type="presParOf" srcId="{C8B37E4E-ED84-48F9-8875-0765896EA27D}" destId="{039914BD-6938-4B25-A792-95F2C9D07E2D}" srcOrd="17" destOrd="0" presId="urn:microsoft.com/office/officeart/2005/8/layout/cycle6"/>
    <dgm:cxn modelId="{057055CD-9705-4305-A93D-B60CFA52FD90}" type="presParOf" srcId="{C8B37E4E-ED84-48F9-8875-0765896EA27D}" destId="{C12E6390-1FBC-48EC-BB79-131A2B4FFC66}" srcOrd="18" destOrd="0" presId="urn:microsoft.com/office/officeart/2005/8/layout/cycle6"/>
    <dgm:cxn modelId="{AF8D7932-58B4-48F5-B721-4A53C8B43A05}" type="presParOf" srcId="{C8B37E4E-ED84-48F9-8875-0765896EA27D}" destId="{AA161C5C-184A-462E-8928-80E01BCCA289}" srcOrd="19" destOrd="0" presId="urn:microsoft.com/office/officeart/2005/8/layout/cycle6"/>
    <dgm:cxn modelId="{26F7EDC6-AB4A-4E69-B629-FD48648B5CDB}" type="presParOf" srcId="{C8B37E4E-ED84-48F9-8875-0765896EA27D}" destId="{DAC54640-F1B4-4EBB-93A7-1C70837F7FA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306F4-C93F-4F14-892D-8EB02E0AB59A}">
      <dsp:nvSpPr>
        <dsp:cNvPr id="0" name=""/>
        <dsp:cNvSpPr/>
      </dsp:nvSpPr>
      <dsp:spPr>
        <a:xfrm>
          <a:off x="2845941" y="461"/>
          <a:ext cx="1222100" cy="7943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Předpoklady</a:t>
          </a:r>
        </a:p>
      </dsp:txBody>
      <dsp:txXfrm>
        <a:off x="2884719" y="39239"/>
        <a:ext cx="1144544" cy="716809"/>
      </dsp:txXfrm>
    </dsp:sp>
    <dsp:sp modelId="{61376B1B-A0B4-4A9A-8CB1-EC1A860D25EB}">
      <dsp:nvSpPr>
        <dsp:cNvPr id="0" name=""/>
        <dsp:cNvSpPr/>
      </dsp:nvSpPr>
      <dsp:spPr>
        <a:xfrm>
          <a:off x="1190397" y="397643"/>
          <a:ext cx="4533188" cy="4533188"/>
        </a:xfrm>
        <a:custGeom>
          <a:avLst/>
          <a:gdLst/>
          <a:ahLst/>
          <a:cxnLst/>
          <a:rect l="0" t="0" r="0" b="0"/>
          <a:pathLst>
            <a:path>
              <a:moveTo>
                <a:pt x="2885727" y="86198"/>
              </a:moveTo>
              <a:arcTo wR="2266594" hR="2266594" stAng="17151128" swAng="12556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0530-7412-47C2-A7C9-AE35BF5256BA}">
      <dsp:nvSpPr>
        <dsp:cNvPr id="0" name=""/>
        <dsp:cNvSpPr/>
      </dsp:nvSpPr>
      <dsp:spPr>
        <a:xfrm>
          <a:off x="4618036" y="853856"/>
          <a:ext cx="1222100" cy="7943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Obřady, rituály</a:t>
          </a:r>
        </a:p>
      </dsp:txBody>
      <dsp:txXfrm>
        <a:off x="4656814" y="892634"/>
        <a:ext cx="1144544" cy="716809"/>
      </dsp:txXfrm>
    </dsp:sp>
    <dsp:sp modelId="{A73A6700-DC83-4977-A200-C1D22FECE919}">
      <dsp:nvSpPr>
        <dsp:cNvPr id="0" name=""/>
        <dsp:cNvSpPr/>
      </dsp:nvSpPr>
      <dsp:spPr>
        <a:xfrm>
          <a:off x="1190397" y="397643"/>
          <a:ext cx="4533188" cy="4533188"/>
        </a:xfrm>
        <a:custGeom>
          <a:avLst/>
          <a:gdLst/>
          <a:ahLst/>
          <a:cxnLst/>
          <a:rect l="0" t="0" r="0" b="0"/>
          <a:pathLst>
            <a:path>
              <a:moveTo>
                <a:pt x="4297834" y="1260854"/>
              </a:moveTo>
              <a:arcTo wR="2266594" hR="2266594" stAng="20019501" swAng="172570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D7F08-C0AD-40FB-8D71-E5A493270EB1}">
      <dsp:nvSpPr>
        <dsp:cNvPr id="0" name=""/>
        <dsp:cNvSpPr/>
      </dsp:nvSpPr>
      <dsp:spPr>
        <a:xfrm>
          <a:off x="5055707" y="2771420"/>
          <a:ext cx="1222100" cy="7943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Normy hodnoty</a:t>
          </a:r>
        </a:p>
      </dsp:txBody>
      <dsp:txXfrm>
        <a:off x="5094485" y="2810198"/>
        <a:ext cx="1144544" cy="716809"/>
      </dsp:txXfrm>
    </dsp:sp>
    <dsp:sp modelId="{249263AB-A1B6-4EF2-8D51-8E646C1D4A2C}">
      <dsp:nvSpPr>
        <dsp:cNvPr id="0" name=""/>
        <dsp:cNvSpPr/>
      </dsp:nvSpPr>
      <dsp:spPr>
        <a:xfrm>
          <a:off x="1190397" y="397643"/>
          <a:ext cx="4533188" cy="4533188"/>
        </a:xfrm>
        <a:custGeom>
          <a:avLst/>
          <a:gdLst/>
          <a:ahLst/>
          <a:cxnLst/>
          <a:rect l="0" t="0" r="0" b="0"/>
          <a:pathLst>
            <a:path>
              <a:moveTo>
                <a:pt x="4342551" y="3176459"/>
              </a:moveTo>
              <a:arcTo wR="2266594" hR="2266594" stAng="1420033" swAng="13580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16E49-B4E4-478E-A647-0FAD5D88106A}">
      <dsp:nvSpPr>
        <dsp:cNvPr id="0" name=""/>
        <dsp:cNvSpPr/>
      </dsp:nvSpPr>
      <dsp:spPr>
        <a:xfrm>
          <a:off x="3829380" y="4309186"/>
          <a:ext cx="1222100" cy="7943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Vyprávění mýty</a:t>
          </a:r>
        </a:p>
      </dsp:txBody>
      <dsp:txXfrm>
        <a:off x="3868158" y="4347964"/>
        <a:ext cx="1144544" cy="716809"/>
      </dsp:txXfrm>
    </dsp:sp>
    <dsp:sp modelId="{925C5636-EF58-4934-B373-DFDB7DCB053C}">
      <dsp:nvSpPr>
        <dsp:cNvPr id="0" name=""/>
        <dsp:cNvSpPr/>
      </dsp:nvSpPr>
      <dsp:spPr>
        <a:xfrm>
          <a:off x="1190397" y="397643"/>
          <a:ext cx="4533188" cy="4533188"/>
        </a:xfrm>
        <a:custGeom>
          <a:avLst/>
          <a:gdLst/>
          <a:ahLst/>
          <a:cxnLst/>
          <a:rect l="0" t="0" r="0" b="0"/>
          <a:pathLst>
            <a:path>
              <a:moveTo>
                <a:pt x="2631633" y="4503600"/>
              </a:moveTo>
              <a:arcTo wR="2266594" hR="2266594" stAng="4843922" swAng="111215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6145E-9F7C-41CA-AE43-3F72AFA580DE}">
      <dsp:nvSpPr>
        <dsp:cNvPr id="0" name=""/>
        <dsp:cNvSpPr/>
      </dsp:nvSpPr>
      <dsp:spPr>
        <a:xfrm>
          <a:off x="1862503" y="4309186"/>
          <a:ext cx="1222100" cy="79436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zážitky Posvátna</a:t>
          </a:r>
        </a:p>
      </dsp:txBody>
      <dsp:txXfrm>
        <a:off x="1901281" y="4347964"/>
        <a:ext cx="1144544" cy="716809"/>
      </dsp:txXfrm>
    </dsp:sp>
    <dsp:sp modelId="{3ED301E3-59A8-42A0-AC5A-B37A3B333136}">
      <dsp:nvSpPr>
        <dsp:cNvPr id="0" name=""/>
        <dsp:cNvSpPr/>
      </dsp:nvSpPr>
      <dsp:spPr>
        <a:xfrm>
          <a:off x="1190397" y="397643"/>
          <a:ext cx="4533188" cy="4533188"/>
        </a:xfrm>
        <a:custGeom>
          <a:avLst/>
          <a:gdLst/>
          <a:ahLst/>
          <a:cxnLst/>
          <a:rect l="0" t="0" r="0" b="0"/>
          <a:pathLst>
            <a:path>
              <a:moveTo>
                <a:pt x="700664" y="3905287"/>
              </a:moveTo>
              <a:arcTo wR="2266594" hR="2266594" stAng="8021957" swAng="135801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B873C-9E6A-4BB0-9B31-369AF86A20A7}">
      <dsp:nvSpPr>
        <dsp:cNvPr id="0" name=""/>
        <dsp:cNvSpPr/>
      </dsp:nvSpPr>
      <dsp:spPr>
        <a:xfrm>
          <a:off x="636175" y="2771420"/>
          <a:ext cx="1222100" cy="7943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Společenství</a:t>
          </a:r>
        </a:p>
      </dsp:txBody>
      <dsp:txXfrm>
        <a:off x="674953" y="2810198"/>
        <a:ext cx="1144544" cy="716809"/>
      </dsp:txXfrm>
    </dsp:sp>
    <dsp:sp modelId="{039914BD-6938-4B25-A792-95F2C9D07E2D}">
      <dsp:nvSpPr>
        <dsp:cNvPr id="0" name=""/>
        <dsp:cNvSpPr/>
      </dsp:nvSpPr>
      <dsp:spPr>
        <a:xfrm>
          <a:off x="1190397" y="397643"/>
          <a:ext cx="4533188" cy="4533188"/>
        </a:xfrm>
        <a:custGeom>
          <a:avLst/>
          <a:gdLst/>
          <a:ahLst/>
          <a:cxnLst/>
          <a:rect l="0" t="0" r="0" b="0"/>
          <a:pathLst>
            <a:path>
              <a:moveTo>
                <a:pt x="2021" y="2362306"/>
              </a:moveTo>
              <a:arcTo wR="2266594" hR="2266594" stAng="10654790" swAng="172570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E6390-1FBC-48EC-BB79-131A2B4FFC66}">
      <dsp:nvSpPr>
        <dsp:cNvPr id="0" name=""/>
        <dsp:cNvSpPr/>
      </dsp:nvSpPr>
      <dsp:spPr>
        <a:xfrm>
          <a:off x="1073846" y="853856"/>
          <a:ext cx="1222100" cy="7943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Tvořivost</a:t>
          </a:r>
        </a:p>
      </dsp:txBody>
      <dsp:txXfrm>
        <a:off x="1112624" y="892634"/>
        <a:ext cx="1144544" cy="716809"/>
      </dsp:txXfrm>
    </dsp:sp>
    <dsp:sp modelId="{DAC54640-F1B4-4EBB-93A7-1C70837F7FA2}">
      <dsp:nvSpPr>
        <dsp:cNvPr id="0" name=""/>
        <dsp:cNvSpPr/>
      </dsp:nvSpPr>
      <dsp:spPr>
        <a:xfrm>
          <a:off x="1190397" y="397643"/>
          <a:ext cx="4533188" cy="4533188"/>
        </a:xfrm>
        <a:custGeom>
          <a:avLst/>
          <a:gdLst/>
          <a:ahLst/>
          <a:cxnLst/>
          <a:rect l="0" t="0" r="0" b="0"/>
          <a:pathLst>
            <a:path>
              <a:moveTo>
                <a:pt x="909504" y="451172"/>
              </a:moveTo>
              <a:arcTo wR="2266594" hR="2266594" stAng="13993237" swAng="125563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0T14:35:38.23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18859 7153 16383 0 0,'3'0'0'0'0,"4"0"0"0"0,4 0 0 0 0,3 0 0 0 0,3 0 0 0 0,1 0 0 0 0,3 0 0 0 0,2 0 0 0 0,0 0 0 0 0,-1 0 0 0 0,2 0 0 0 0,-1 0 0 0 0,0 0 0 0 0,-1 0 0 0 0,-2 0 0 0 0,-1 0 0 0 0,0 0 0 0 0,-1 0 0 0 0,0 0 0 0 0,0 0 0 0 0,-1 0 0 0 0,1 0 0 0 0,0 0 0 0 0,0 0 0 0 0,0 0 0 0 0,0 0 0 0 0,0 0 0 0 0,0 0 0 0 0,0 0 0 0 0,0 0 0 0 0,0 0 0 0 0,0 0 0 0 0,0 0 0 0 0,4 0 0 0 0,0 0 0 0 0,3 0 0 0 0,0 0 0 0 0,-1 3 0 0 0,-1 1 0 0 0,-2 0 0 0 0,-2-1 0 0 0,0 2 0 0 0,-1 1 0 0 0,0-2 0 0 0,0 0 0 0 0,0-2 0 0 0,-1-1 0 0 0,1 0 0 0 0,0 2 0 0 0,0 1 0 0 0,0 0 0 0 0,-3 2 0 0 0,-4 3 0 0 0,-4 3 0 0 0,-3 3 0 0 0,1-1 0 0 0,-1-1 0 0 0,-1 2 0 0 0,0 0 0 0 0,-2 2 0 0 0,0 0 0 0 0,-1 1 0 0 0,3 0 0 0 0,4 3 0 0 0,1 1 0 0 0,-1 0 0 0 0,-2 0 0 0 0,-1-2 0 0 0,-2-1 0 0 0,-1 0 0 0 0,-1 0 0 0 0,0-1 0 0 0,-1 0 0 0 0,-2-4 0 0 0,-4-3 0 0 0,-8-4 0 0 0,-3-3 0 0 0,-3-3 0 0 0,-3-1 0 0 0,0 0 0 0 0,0-1 0 0 0,1-3 0 0 0,2 0 0 0 0,1-1 0 0 0,1-1 0 0 0,0-1 0 0 0,2 2 0 0 0,-1 1 0 0 0,0 2 0 0 0,0 0 0 0 0,0 2 0 0 0,-3 0 0 0 0,-1 0 0 0 0,0 0 0 0 0,1 0 0 0 0,1 0 0 0 0,1 1 0 0 0,0-1 0 0 0,0 0 0 0 0,1 0 0 0 0,0 0 0 0 0,1 0 0 0 0,-1 0 0 0 0,0 0 0 0 0,0 0 0 0 0,0 0 0 0 0,0 0 0 0 0,0 0 0 0 0,0 0 0 0 0,0 0 0 0 0,0 0 0 0 0,0 0 0 0 0,-3 0 0 0 0,-2 0 0 0 0,2 0 0 0 0,-1 0 0 0 0,2 0 0 0 0,1 0 0 0 0,0 0 0 0 0,1 0 0 0 0,0 0 0 0 0,0 0 0 0 0,0 0 0 0 0,0 0 0 0 0,3-3 0 0 0,4-4 0 0 0,1-7 0 0 0,2-5 0 0 0,3-1 0 0 0,1-1 0 0 0,3 0 0 0 0,0 1 0 0 0,1 1 0 0 0,0 0 0 0 0,-2 0 0 0 0,-2 1 0 0 0,1 0 0 0 0,0 0 0 0 0,-2 3 0 0 0,-1 1 0 0 0,2 0 0 0 0,0-1 0 0 0,2-1 0 0 0,4 3 0 0 0,4 0 0 0 0,2-1 0 0 0,5 2 0 0 0,1-3 0 0 0,4 1 0 0 0,2 3 0 0 0,-3 0 0 0 0,0 2 0 0 0,2 3 0 0 0,1 2 0 0 0,-2-1 0 0 0,-2 0 0 0 0,0 1 0 0 0,0 1 0 0 0,0 1 0 0 0,1 1 0 0 0,1 1 0 0 0,-1 0 0 0 0,1 3 0 0 0,0 1 0 0 0,1 0 0 0 0,-1 0 0 0 0,0-2 0 0 0,0 0 0 0 0,0-2 0 0 0,0 1 0 0 0,3-1 0 0 0,1 0 0 0 0,0-1 0 0 0,2 1 0 0 0,1 0 0 0 0,-2 0 0 0 0,-1 0 0 0 0,-1 0 0 0 0,1 0 0 0 0,1 0 0 0 0,-1 0 0 0 0,-1 0 0 0 0,-1 0 0 0 0,-1 0 0 0 0,0 0 0 0 0,-4 3 0 0 0,-1 4 0 0 0,0 1 0 0 0,0 2 0 0 0,2 0 0 0 0,-3 0 0 0 0,-6 3 0 0 0,-7-2 0 0 0,-10 4 0 0 0,-13 2 0 0 0,-8-2 0 0 0,-8 0 0 0 0,-1-2 0 0 0,4-5 0 0 0,4-2 0 0 0,2-3 0 0 0,3-2 0 0 0,3-1 0 0 0,3 0 0 0 0,1-1 0 0 0,1 0 0 0 0,2 1 0 0 0,-1 0 0 0 0,4-4 0 0 0,-3 0 0 0 0,-1 0 0 0 0,0 1 0 0 0,-1 1 0 0 0,0 0 0 0 0,1 2 0 0 0,-1-1 0 0 0,4-2 0 0 0,1-1 0 0 0,-1 1 0 0 0,1 0 0 0 0,-2 1 0 0 0,-1 0 0 0 0,3-1 0 0 0,0-2 0 0 0,0 1 0 0 0,-1-2 0 0 0,-1 0 0 0 0,-1 1 0 0 0,0 1 0 0 0,-1 2 0 0 0,3-3 0 0 0,7 1 0 0 0,8 0 0 0 0,7 1 0 0 0,5 4 0 0 0,4 2 0 0 0,3 0 0 0 0,0 0 0 0 0,1 0 0 0 0,-1-2 0 0 0,0 0 0 0 0,0 0 0 0 0,0-1 0 0 0,-1 0 0 0 0,0 0 0 0 0,0-1 0 0 0,0 1 0 0 0,0 0 0 0 0,0 0 0 0 0,0 0 0 0 0,0 0 0 0 0,0 0 0 0 0,0 0 0 0 0,0 0 0 0 0,0 0 0 0 0,0 0 0 0 0,0 0 0 0 0,0 0 0 0 0,0 0 0 0 0,0 0 0 0 0,-3-3 0 0 0,-1-1 0 0 0,0 0 0 0 0,1 1 0 0 0,1 1 0 0 0,1 0 0 0 0,0 2 0 0 0,1-1 0 0 0,0 1 0 0 0,0 0 0 0 0,0 1 0 0 0,0-1 0 0 0,1 0 0 0 0,-4 3 0 0 0,-1 4 0 0 0,0 1 0 0 0,-2 2 0 0 0,0 6 0 0 0,0 3 0 0 0,-1 4 0 0 0,-2 2 0 0 0,-1-1 0 0 0,0-1 0 0 0,-3-2 0 0 0,-1-1 0 0 0,-2-1 0 0 0,2 0 0 0 0,0-1 0 0 0,0 0 0 0 0,1-4 0 0 0,1 0 0 0 0,2 0 0 0 0,0-5 0 0 0,-2-8 0 0 0,-1-6 0 0 0,-2-6 0 0 0,-2-5 0 0 0,0-1 0 0 0,-1-2 0 0 0,-1 0 0 0 0,1-1 0 0 0,0 1 0 0 0,0 0 0 0 0,-1-3 0 0 0,1 0 0 0 0,-3 3 0 0 0,-4 2 0 0 0,-1-3 0 0 0,-2 3 0 0 0,-3 1 0 0 0,2-3 0 0 0,-1 1 0 0 0,1 2 0 0 0,0 2 0 0 0,-1 5 0 0 0,-2 3 0 0 0,2 6 0 0 0,2 6 0 0 0,0 2 0 0 0,2 2 0 0 0,0 1 0 0 0,0 0 0 0 0,-4 2 0 0 0,0 2 0 0 0,-2-2 0 0 0,0-3 0 0 0,-2-4 0 0 0,-1-1 0 0 0,0-4 0 0 0,-1 3 0 0 0,-4 0 0 0 0,0-1 0 0 0,3 3 0 0 0,-2 3 0 0 0,-2 0 0 0 0,-2-2 0 0 0,2-1 0 0 0,1-3 0 0 0,1-1 0 0 0,1 2 0 0 0,1 0 0 0 0,-2 3 0 0 0,-1 0 0 0 0,0-1 0 0 0,1 1 0 0 0,1 0 0 0 0,1-2 0 0 0,0-1 0 0 0,1-2 0 0 0,0-1 0 0 0,3-3 0 0 0,-2-2 0 0 0,-1 0 0 0 0,2-3 0 0 0,2 0 0 0 0,-1-1 0 0 0,-1 0 0 0 0,3-2 0 0 0,0 1 0 0 0,0 3 0 0 0,4 1 0 0 0,8 2 0 0 0,6 2 0 0 0,6 0 0 0 0,4 5 0 0 0,2 0 0 0 0,2 3 0 0 0,3 1 0 0 0,2-2 0 0 0,-1-1 0 0 0,-1-2 0 0 0,2-1 0 0 0,0-1 0 0 0,-1-1 0 0 0,1 0 0 0 0,0-1 0 0 0,0 1 0 0 0,-3 0 0 0 0,0 0 0 0 0,-2-1 0 0 0,-1 1 0 0 0,0 0 0 0 0,0 0 0 0 0,0 0 0 0 0,0 0 0 0 0,0 0 0 0 0,0 0 0 0 0,-1 0 0 0 0,5 0 0 0 0,0 0 0 0 0,0 0 0 0 0,-1 0 0 0 0,-1 0 0 0 0,-1 0 0 0 0,0 0 0 0 0,3 0 0 0 0,0 0 0 0 0,0 0 0 0 0,-1 0 0 0 0,-1 0 0 0 0,-1 0 0 0 0,-7 0 0 0 0,-8 0 0 0 0,-8 6 0 0 0,-6 6 0 0 0,-5 6 0 0 0,-3 3 0 0 0,2 2 0 0 0,4-1 0 0 0,0-4 0 0 0,0-4 0 0 0,4-6 0 0 0,7-3 0 0 0,4 0 0 0 0,4-1 0 0 0,4 0 0 0 0,4-2 0 0 0,-2-4 0 0 0,-2-5 0 0 0,-6 0 0 0 0,-8-4 0 0 0,-6 2 0 0 0,-7 1 0 0 0,-4 2 0 0 0,-2 6 0 0 0,-1 2 0 0 0,2 2 0 0 0,0-1 0 0 0,1-1 0 0 0,1 0 0 0 0,1-1 0 0 0,0 0 0 0 0,0-1 0 0 0,-3 0 0 0 0,-1 0 0 0 0,0 0 0 0 0,1 0 0 0 0,1 0 0 0 0,0 0 0 0 0,2 0 0 0 0,-4 0 0 0 0,0 0 0 0 0,0 0 0 0 0,1 0 0 0 0,1 0 0 0 0,4-3 0 0 0,1-2 0 0 0,1 2 0 0 0,-1-1 0 0 0,-1 2 0 0 0,0 1 0 0 0,-1-3 0 0 0,-1 0 0 0 0,0 0 0 0 0,0 1 0 0 0,0 1 0 0 0,0 0 0 0 0,0 2 0 0 0,-1 0 0 0 0,1 0 0 0 0,0 0 0 0 0,0 0 0 0 0,3-3 0 0 0,4-4 0 0 0,1-4 0 0 0,2-3 0 0 0,3-2 0 0 0,-2-2 0 0 0,1-1 0 0 0,2 1 0 0 0,1-1 0 0 0,-2 0 0 0 0,0 1 0 0 0,1-1 0 0 0,4 4 0 0 0,2 7 0 0 0,4 8 0 0 0,3 7 0 0 0,5 6 0 0 0,1 3 0 0 0,3 3 0 0 0,0 0 0 0 0,1-3 0 0 0,-4 0 0 0 0,0-1 0 0 0,0 1 0 0 0,0-3 0 0 0,-2 0 0 0 0,0-3 0 0 0,0 1 0 0 0,2-2 0 0 0,1-3 0 0 0,0-5 0 0 0,2-6 0 0 0,3-8 0 0 0,1-5 0 0 0,3-2 0 0 0,1-2 0 0 0,-2 4 0 0 0,-4 1 0 0 0,-3 5 0 0 0,-1 3 0 0 0,-1 3 0 0 0,1 4 0 0 0,1 1 0 0 0,0 1 0 0 0,0 0 0 0 0,1 1 0 0 0,0 0 0 0 0,0 0 0 0 0,0-1 0 0 0,-3 3 0 0 0,-1 1 0 0 0,3 0 0 0 0,-1 3 0 0 0,0-1 0 0 0,0-1 0 0 0,0 2 0 0 0,1 0 0 0 0,1-2 0 0 0,-10 2 0 0 0,-8 2 0 0 0,-11 3 0 0 0,-13 6 0 0 0,-8 0 0 0 0,-2 2 0 0 0,2-1 0 0 0,4-5 0 0 0,2-4 0 0 0,4-4 0 0 0,2-3 0 0 0,1-2 0 0 0,1-5 0 0 0,1 0 0 0 0,2-4 0 0 0,2 0 0 0 0,-1 1 0 0 0,0 2 0 0 0,-2 2 0 0 0,0 1 0 0 0,-2 1 0 0 0,1 1 0 0 0,-5 0 0 0 0,0 0 0 0 0,0 1 0 0 0,10-4 0 0 0,13-1 0 0 0,9 0 0 0 0,7 1 0 0 0,3 1 0 0 0,1 1 0 0 0,0 0 0 0 0,0 1 0 0 0,-1 0 0 0 0,-4-3 0 0 0,-1-1 0 0 0,0 0 0 0 0,-3-2 0 0 0,-1 0 0 0 0,2 1 0 0 0,-2-2 0 0 0,0 0 0 0 0,2 2 0 0 0,1 1 0 0 0,2 2 0 0 0,0 1 0 0 0,2 0 0 0 0,0 1 0 0 0,0 0 0 0 0,1 1 0 0 0,-7-1 0 0 0,-11 3 0 0 0,-9 1 0 0 0,-6 3 0 0 0,-7 4 0 0 0,-3-1 0 0 0,0-2 0 0 0,-3 2 0 0 0,1-2 0 0 0,1 1 0 0 0,3-1 0 0 0,1-2 0 0 0,1-2 0 0 0,1-1 0 0 0,1-2 0 0 0,0-1 0 0 0,1 0 0 0 0,-1 0 0 0 0,3-4 0 0 0,2 0 0 0 0,-1 0 0 0 0,2-3 0 0 0,0 1 0 0 0,-1 1 0 0 0,-1 1 0 0 0,-1 1 0 0 0,-2 2 0 0 0,0 0 0 0 0,-1-2 0 0 0,-1-1 0 0 0,1 1 0 0 0,0 0 0 0 0,-1 1 0 0 0,1 1 0 0 0,0 0 0 0 0,6 1 0 0 0,8 0 0 0 0,8 0 0 0 0,7 0 0 0 0,3 0 0 0 0,1 3 0 0 0,0 5 0 0 0,-2 3 0 0 0,-1 0 0 0 0,-2 1 0 0 0,1-1 0 0 0,0-3 0 0 0,3-2 0 0 0,1 0 0 0 0,-1 3 0 0 0,-1-1 0 0 0,1-1 0 0 0,1 1 0 0 0,1-1 0 0 0,1-1 0 0 0,-2-2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1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0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03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06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7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5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66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98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B7E2-005F-474E-8E01-E1BB2234C7B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58BA745-08B1-4F6F-A368-8DB29EA36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4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AFA90-ADDA-4E6D-9D34-E8DCCC67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820517" cy="2541431"/>
          </a:xfrm>
        </p:spPr>
        <p:txBody>
          <a:bodyPr>
            <a:noAutofit/>
          </a:bodyPr>
          <a:lstStyle/>
          <a:p>
            <a:r>
              <a:rPr lang="cs-CZ" sz="3600" cap="all" dirty="0"/>
              <a:t>Duchovní doprovázení klientů jako součást paliativní péče </a:t>
            </a:r>
            <a:br>
              <a:rPr lang="cs-CZ" sz="3600" cap="all" dirty="0"/>
            </a:br>
            <a:r>
              <a:rPr lang="cs-CZ" sz="3600" cap="all" dirty="0"/>
              <a:t>v domovech</a:t>
            </a:r>
            <a:endParaRPr lang="en-US" sz="3600" cap="all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85D292-3058-49D4-9809-F83839863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3193"/>
            <a:ext cx="9144000" cy="60682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sz="2400" dirty="0"/>
              <a:t>Václav Tomiczek</a:t>
            </a:r>
          </a:p>
          <a:p>
            <a:pPr>
              <a:spcBef>
                <a:spcPts val="0"/>
              </a:spcBef>
            </a:pPr>
            <a:endParaRPr lang="cs-CZ" dirty="0"/>
          </a:p>
        </p:txBody>
      </p:sp>
      <p:pic>
        <p:nvPicPr>
          <p:cNvPr id="8" name="Obrázek 7" descr="Obsah obrázku symbol, logo, text, emblém&#10;&#10;Popis byl vytvořen automaticky">
            <a:extLst>
              <a:ext uri="{FF2B5EF4-FFF2-40B4-BE49-F238E27FC236}">
                <a16:creationId xmlns:a16="http://schemas.microsoft.com/office/drawing/2014/main" id="{BF53A9B7-8678-8184-10BA-5880E3DB3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2" y="802298"/>
            <a:ext cx="1480457" cy="1005909"/>
          </a:xfrm>
          <a:prstGeom prst="rect">
            <a:avLst/>
          </a:prstGeom>
        </p:spPr>
      </p:pic>
      <p:pic>
        <p:nvPicPr>
          <p:cNvPr id="10" name="Obrázek 9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9405F29D-4706-4801-5836-B7ACF475F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0" y="2073013"/>
            <a:ext cx="1029880" cy="88518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88EE64-85AD-0C79-B7BA-E2E19FFD95CD}"/>
              </a:ext>
            </a:extLst>
          </p:cNvPr>
          <p:cNvSpPr txBox="1"/>
          <p:nvPr/>
        </p:nvSpPr>
        <p:spPr>
          <a:xfrm>
            <a:off x="286137" y="2958199"/>
            <a:ext cx="190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Římskokatolická farnost</a:t>
            </a:r>
          </a:p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Ostrava - Zábřeh</a:t>
            </a:r>
          </a:p>
        </p:txBody>
      </p:sp>
    </p:spTree>
    <p:extLst>
      <p:ext uri="{BB962C8B-B14F-4D97-AF65-F5344CB8AC3E}">
        <p14:creationId xmlns:p14="http://schemas.microsoft.com/office/powerpoint/2010/main" val="338504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F298A-F12A-3106-D615-398B4D9C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Doteky a zážitky Posvátna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30B29-FF61-3CB5-1657-BBF9F8CC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18"/>
            <a:ext cx="4696514" cy="4140345"/>
          </a:xfrm>
        </p:spPr>
        <p:txBody>
          <a:bodyPr/>
          <a:lstStyle/>
          <a:p>
            <a:r>
              <a:rPr lang="cs-CZ" dirty="0"/>
              <a:t>okouzlení</a:t>
            </a:r>
          </a:p>
          <a:p>
            <a:r>
              <a:rPr lang="cs-CZ" dirty="0"/>
              <a:t>úžas</a:t>
            </a:r>
          </a:p>
          <a:p>
            <a:r>
              <a:rPr lang="cs-CZ" dirty="0"/>
              <a:t>zamilovanost</a:t>
            </a:r>
          </a:p>
          <a:p>
            <a:r>
              <a:rPr lang="cs-CZ" dirty="0"/>
              <a:t>příroda</a:t>
            </a:r>
          </a:p>
        </p:txBody>
      </p:sp>
      <p:pic>
        <p:nvPicPr>
          <p:cNvPr id="12" name="Obrázek 11" descr="Obsah obrázku silueta, obloha, jeskyně, příroda&#10;&#10;Popis byl vytvořen automaticky">
            <a:extLst>
              <a:ext uri="{FF2B5EF4-FFF2-40B4-BE49-F238E27FC236}">
                <a16:creationId xmlns:a16="http://schemas.microsoft.com/office/drawing/2014/main" id="{C49FBBE5-4F43-0626-C10B-7882AD5EE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70" y="4172988"/>
            <a:ext cx="2338447" cy="1670858"/>
          </a:xfrm>
          <a:prstGeom prst="rect">
            <a:avLst/>
          </a:prstGeom>
        </p:spPr>
      </p:pic>
      <p:pic>
        <p:nvPicPr>
          <p:cNvPr id="14" name="Obrázek 13" descr="Obsah obrázku venku, obloha, voda, strom&#10;&#10;Popis byl vytvořen automaticky">
            <a:extLst>
              <a:ext uri="{FF2B5EF4-FFF2-40B4-BE49-F238E27FC236}">
                <a16:creationId xmlns:a16="http://schemas.microsoft.com/office/drawing/2014/main" id="{DCAE5C20-0173-0A51-09B4-D35E28DCF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41" y="4106789"/>
            <a:ext cx="2506287" cy="1670858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58E05A8-AC9A-F48A-3CAF-DB2E83CD91A4}"/>
              </a:ext>
            </a:extLst>
          </p:cNvPr>
          <p:cNvSpPr txBox="1">
            <a:spLocks/>
          </p:cNvSpPr>
          <p:nvPr/>
        </p:nvSpPr>
        <p:spPr>
          <a:xfrm>
            <a:off x="6657286" y="2036618"/>
            <a:ext cx="4696514" cy="4140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modlitba</a:t>
            </a:r>
          </a:p>
          <a:p>
            <a:r>
              <a:rPr lang="cs-CZ" dirty="0"/>
              <a:t>rozjímání (meditace)</a:t>
            </a:r>
          </a:p>
          <a:p>
            <a:r>
              <a:rPr lang="cs-CZ" dirty="0"/>
              <a:t>Boží blízkost</a:t>
            </a:r>
          </a:p>
        </p:txBody>
      </p:sp>
      <p:pic>
        <p:nvPicPr>
          <p:cNvPr id="7" name="Obrázek 6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DB147D5D-3596-811A-37F5-452B1FFD4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4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F298A-F12A-3106-D615-398B4D9C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Společenství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30B29-FF61-3CB5-1657-BBF9F8CC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18"/>
            <a:ext cx="4696514" cy="4140345"/>
          </a:xfrm>
        </p:spPr>
        <p:txBody>
          <a:bodyPr/>
          <a:lstStyle/>
          <a:p>
            <a:r>
              <a:rPr lang="cs-CZ" dirty="0"/>
              <a:t>rodina</a:t>
            </a:r>
          </a:p>
          <a:p>
            <a:r>
              <a:rPr lang="cs-CZ" dirty="0"/>
              <a:t>přátelé</a:t>
            </a:r>
          </a:p>
          <a:p>
            <a:r>
              <a:rPr lang="cs-CZ" dirty="0"/>
              <a:t>spolupracovníci</a:t>
            </a:r>
          </a:p>
        </p:txBody>
      </p:sp>
      <p:pic>
        <p:nvPicPr>
          <p:cNvPr id="6" name="Obrázek 5" descr="Obsah obrázku osoba, hřebík, kancelářské potřeby, Učení se&#10;&#10;Popis byl vytvořen automaticky">
            <a:extLst>
              <a:ext uri="{FF2B5EF4-FFF2-40B4-BE49-F238E27FC236}">
                <a16:creationId xmlns:a16="http://schemas.microsoft.com/office/drawing/2014/main" id="{DA3D9BED-D71D-CCEE-636F-00091910C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97" y="3832470"/>
            <a:ext cx="3022026" cy="1511013"/>
          </a:xfrm>
          <a:prstGeom prst="rect">
            <a:avLst/>
          </a:prstGeom>
        </p:spPr>
      </p:pic>
      <p:pic>
        <p:nvPicPr>
          <p:cNvPr id="12" name="Obrázek 11" descr="Obsah obrázku oblečení, osoba, budova, venku&#10;&#10;Popis byl vytvořen automaticky">
            <a:extLst>
              <a:ext uri="{FF2B5EF4-FFF2-40B4-BE49-F238E27FC236}">
                <a16:creationId xmlns:a16="http://schemas.microsoft.com/office/drawing/2014/main" id="{015D7682-77BF-4B6C-FBA3-AB0A6EBA4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65" y="3832469"/>
            <a:ext cx="2887288" cy="1511014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D6ED3EBB-B8B2-0069-243B-9F449341A7C5}"/>
              </a:ext>
            </a:extLst>
          </p:cNvPr>
          <p:cNvSpPr txBox="1">
            <a:spLocks/>
          </p:cNvSpPr>
          <p:nvPr/>
        </p:nvSpPr>
        <p:spPr>
          <a:xfrm>
            <a:off x="6657286" y="2036617"/>
            <a:ext cx="4696514" cy="4140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církev</a:t>
            </a:r>
          </a:p>
          <a:p>
            <a:r>
              <a:rPr lang="cs-CZ" dirty="0"/>
              <a:t>farnost</a:t>
            </a:r>
          </a:p>
          <a:p>
            <a:r>
              <a:rPr lang="cs-CZ" dirty="0"/>
              <a:t>komunita</a:t>
            </a:r>
          </a:p>
        </p:txBody>
      </p:sp>
      <p:pic>
        <p:nvPicPr>
          <p:cNvPr id="7" name="Obrázek 6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98D0D129-6041-192C-0F30-502B5B5A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F298A-F12A-3106-D615-398B4D9C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Tvořivost, umění</a:t>
            </a:r>
            <a:endParaRPr lang="cs-CZ" sz="2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30B29-FF61-3CB5-1657-BBF9F8CC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18"/>
            <a:ext cx="4696514" cy="4140345"/>
          </a:xfrm>
        </p:spPr>
        <p:txBody>
          <a:bodyPr/>
          <a:lstStyle/>
          <a:p>
            <a:r>
              <a:rPr lang="cs-CZ" dirty="0"/>
              <a:t>kultura</a:t>
            </a:r>
          </a:p>
          <a:p>
            <a:r>
              <a:rPr lang="cs-CZ" dirty="0"/>
              <a:t>umělecká díla</a:t>
            </a:r>
          </a:p>
          <a:p>
            <a:r>
              <a:rPr lang="cs-CZ" dirty="0"/>
              <a:t>tvořivost</a:t>
            </a:r>
          </a:p>
          <a:p>
            <a:r>
              <a:rPr lang="cs-CZ" dirty="0"/>
              <a:t>koníčky</a:t>
            </a:r>
          </a:p>
          <a:p>
            <a:endParaRPr lang="cs-CZ" dirty="0"/>
          </a:p>
        </p:txBody>
      </p:sp>
      <p:pic>
        <p:nvPicPr>
          <p:cNvPr id="10" name="Obrázek 9" descr="Obsah obrázku socha, Kamenořezba, umění, Řezba&#10;&#10;Popis byl vytvořen automaticky">
            <a:extLst>
              <a:ext uri="{FF2B5EF4-FFF2-40B4-BE49-F238E27FC236}">
                <a16:creationId xmlns:a16="http://schemas.microsoft.com/office/drawing/2014/main" id="{058E74AF-B46B-906B-B841-E25813D26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7" y="3755189"/>
            <a:ext cx="2067300" cy="2166489"/>
          </a:xfrm>
          <a:prstGeom prst="rect">
            <a:avLst/>
          </a:prstGeom>
        </p:spPr>
      </p:pic>
      <p:pic>
        <p:nvPicPr>
          <p:cNvPr id="18" name="Obrázek 17" descr="Obsah obrázku kolo, přeprava, hrnčířský kruh, keramika&#10;&#10;Popis byl vytvořen automaticky">
            <a:extLst>
              <a:ext uri="{FF2B5EF4-FFF2-40B4-BE49-F238E27FC236}">
                <a16:creationId xmlns:a16="http://schemas.microsoft.com/office/drawing/2014/main" id="{6A8997A1-06A8-1C46-DC84-DE30F1B6A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50" y="4243605"/>
            <a:ext cx="2475034" cy="1678073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B993F01-807C-B96F-96C2-CFCEAE07EC7D}"/>
              </a:ext>
            </a:extLst>
          </p:cNvPr>
          <p:cNvSpPr txBox="1">
            <a:spLocks/>
          </p:cNvSpPr>
          <p:nvPr/>
        </p:nvSpPr>
        <p:spPr>
          <a:xfrm>
            <a:off x="6657288" y="2036618"/>
            <a:ext cx="4696514" cy="4140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sakrální architektura</a:t>
            </a:r>
          </a:p>
          <a:p>
            <a:r>
              <a:rPr lang="cs-CZ" dirty="0"/>
              <a:t>sakrální umění</a:t>
            </a:r>
          </a:p>
          <a:p>
            <a:r>
              <a:rPr lang="cs-CZ" dirty="0"/>
              <a:t>poutní místa</a:t>
            </a:r>
          </a:p>
          <a:p>
            <a:endParaRPr lang="cs-CZ" dirty="0"/>
          </a:p>
        </p:txBody>
      </p:sp>
      <p:pic>
        <p:nvPicPr>
          <p:cNvPr id="7" name="Obrázek 6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4080A14A-B20D-729A-FD16-D95D307BB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BF107-3099-F107-7C09-CE73E546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vám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C1C4B9-7902-5E8D-C361-4C87A0841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3981796"/>
            <a:ext cx="9520158" cy="1484549"/>
          </a:xfrm>
        </p:spPr>
        <p:txBody>
          <a:bodyPr>
            <a:noAutofit/>
          </a:bodyPr>
          <a:lstStyle/>
          <a:p>
            <a:r>
              <a:rPr lang="cs-CZ" sz="2400" dirty="0"/>
              <a:t>Kontakt:</a:t>
            </a:r>
          </a:p>
          <a:p>
            <a:pPr lvl="1"/>
            <a:r>
              <a:rPr lang="cs-CZ" sz="2400" dirty="0"/>
              <a:t>ThLic. Václav Tomiczek, Ph.D.</a:t>
            </a:r>
          </a:p>
          <a:p>
            <a:pPr lvl="1"/>
            <a:r>
              <a:rPr lang="cs-CZ" sz="2400" dirty="0"/>
              <a:t>e-mail: vtomiczek@doo.cz</a:t>
            </a:r>
          </a:p>
        </p:txBody>
      </p:sp>
      <p:pic>
        <p:nvPicPr>
          <p:cNvPr id="4" name="Obrázek 3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DF91FB25-219C-E774-AC53-DCE3C4F7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0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F7D75-970A-47CD-8936-9B8E2BCB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Spiritualita a religiozita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070B9-D911-CB83-854B-F9E115FC6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6618"/>
            <a:ext cx="10974185" cy="414034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dirty="0"/>
              <a:t>spiritualita (duchovnost):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dirty="0"/>
              <a:t>integrující centrum a jádro osobnosti</a:t>
            </a:r>
          </a:p>
          <a:p>
            <a:pPr lvl="2">
              <a:spcBef>
                <a:spcPts val="0"/>
              </a:spcBef>
            </a:pPr>
            <a:r>
              <a:rPr lang="cs-CZ" dirty="0"/>
              <a:t>osobní přesvědčení o </a:t>
            </a:r>
            <a:r>
              <a:rPr lang="cs-CZ" dirty="0" err="1"/>
              <a:t>přesažných</a:t>
            </a:r>
            <a:r>
              <a:rPr lang="cs-CZ" dirty="0"/>
              <a:t> věcech</a:t>
            </a:r>
          </a:p>
          <a:p>
            <a:pPr lvl="2">
              <a:spcBef>
                <a:spcPts val="0"/>
              </a:spcBef>
            </a:pPr>
            <a:r>
              <a:rPr lang="cs-CZ" dirty="0"/>
              <a:t>subjektivně orientovaná</a:t>
            </a:r>
          </a:p>
          <a:p>
            <a:r>
              <a:rPr lang="cs-CZ" dirty="0"/>
              <a:t>religiozita (náboženskost):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tradičně a institucionálně zakotvená spiritualita</a:t>
            </a:r>
          </a:p>
          <a:p>
            <a:pPr lvl="2">
              <a:spcBef>
                <a:spcPts val="0"/>
              </a:spcBef>
            </a:pPr>
            <a:r>
              <a:rPr lang="cs-CZ" dirty="0"/>
              <a:t>vztah ke konkrétnímu náboženství, církvi</a:t>
            </a:r>
          </a:p>
          <a:p>
            <a:pPr lvl="2">
              <a:spcBef>
                <a:spcPts val="0"/>
              </a:spcBef>
            </a:pPr>
            <a:r>
              <a:rPr lang="cs-CZ" dirty="0"/>
              <a:t>souhrn nauky, modlitební praxe, liturgie</a:t>
            </a:r>
          </a:p>
          <a:p>
            <a:pPr lvl="2">
              <a:spcBef>
                <a:spcPts val="0"/>
              </a:spcBef>
            </a:pPr>
            <a:r>
              <a:rPr lang="cs-CZ" dirty="0"/>
              <a:t>symbolické myšlení</a:t>
            </a:r>
          </a:p>
          <a:p>
            <a:pPr lvl="2">
              <a:spcBef>
                <a:spcPts val="0"/>
              </a:spcBef>
            </a:pPr>
            <a:r>
              <a:rPr lang="cs-CZ" dirty="0"/>
              <a:t>více objektivní</a:t>
            </a:r>
          </a:p>
          <a:p>
            <a:pPr marL="457200" lvl="1" indent="0">
              <a:buNone/>
            </a:pP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 „odložená“ religiozita: důležitá pro pochopení situace v našich zařízeních</a:t>
            </a:r>
          </a:p>
        </p:txBody>
      </p:sp>
      <p:pic>
        <p:nvPicPr>
          <p:cNvPr id="5" name="Obrázek 4" descr="Obsah obrázku skica, strom, Perokresba, větev&#10;&#10;Popis byl vytvořen automaticky">
            <a:extLst>
              <a:ext uri="{FF2B5EF4-FFF2-40B4-BE49-F238E27FC236}">
                <a16:creationId xmlns:a16="http://schemas.microsoft.com/office/drawing/2014/main" id="{9194F8CD-05DA-2CC2-E1DA-E25B19738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44" y="566786"/>
            <a:ext cx="2243781" cy="27598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81E382E-A2B1-2BBF-C1C7-FB212164F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422" y="3639250"/>
            <a:ext cx="2388378" cy="1762669"/>
          </a:xfrm>
          <a:prstGeom prst="rect">
            <a:avLst/>
          </a:prstGeom>
        </p:spPr>
      </p:pic>
      <p:pic>
        <p:nvPicPr>
          <p:cNvPr id="11" name="Obrázek 10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930FA562-F8FC-78BA-6DC8-8D9299126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0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6AFBD-ADE6-61BA-5A35-F2DE8AC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14D53-7457-64F7-7695-723EFC5D1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viditelné znamení složitých skutečností</a:t>
            </a:r>
          </a:p>
          <a:p>
            <a:pPr lvl="1"/>
            <a:r>
              <a:rPr lang="cs-CZ" dirty="0"/>
              <a:t>spojnice vyvazujících vztahů</a:t>
            </a:r>
          </a:p>
          <a:p>
            <a:r>
              <a:rPr lang="cs-CZ" dirty="0"/>
              <a:t>nechává prostor pro tajemství</a:t>
            </a:r>
          </a:p>
          <a:p>
            <a:r>
              <a:rPr lang="cs-CZ" dirty="0"/>
              <a:t>symbol není definice</a:t>
            </a:r>
          </a:p>
          <a:p>
            <a:pPr lvl="1"/>
            <a:r>
              <a:rPr lang="cs-CZ" dirty="0"/>
              <a:t>symbol: nositel pojmu</a:t>
            </a:r>
          </a:p>
          <a:p>
            <a:pPr lvl="1"/>
            <a:r>
              <a:rPr lang="cs-CZ" dirty="0"/>
              <a:t>kulturní vzorce: soubory symbolů</a:t>
            </a:r>
          </a:p>
          <a:p>
            <a:pPr lvl="1"/>
            <a:r>
              <a:rPr lang="cs-CZ" dirty="0"/>
              <a:t>kultura: pavučina významů, kult. vzorců</a:t>
            </a:r>
          </a:p>
          <a:p>
            <a:pPr lvl="1"/>
            <a:endParaRPr lang="cs-CZ" dirty="0"/>
          </a:p>
        </p:txBody>
      </p:sp>
      <p:pic>
        <p:nvPicPr>
          <p:cNvPr id="4" name="Obrázek 2" descr="Obsah obrázku text, zastavit, podepsat, obloha&#10;&#10;Popis se vygeneroval automaticky.">
            <a:extLst>
              <a:ext uri="{FF2B5EF4-FFF2-40B4-BE49-F238E27FC236}">
                <a16:creationId xmlns:a16="http://schemas.microsoft.com/office/drawing/2014/main" id="{2DC97942-7293-8647-4863-933C579A8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036" y="1324257"/>
            <a:ext cx="1622168" cy="1587004"/>
          </a:xfrm>
          <a:prstGeom prst="rect">
            <a:avLst/>
          </a:prstGeom>
        </p:spPr>
      </p:pic>
      <p:pic>
        <p:nvPicPr>
          <p:cNvPr id="8" name="Obrázek 2" descr="Obsah obrázku šipka&#10;&#10;Popis se vygeneroval automaticky.">
            <a:extLst>
              <a:ext uri="{FF2B5EF4-FFF2-40B4-BE49-F238E27FC236}">
                <a16:creationId xmlns:a16="http://schemas.microsoft.com/office/drawing/2014/main" id="{9ED0CF9A-67EA-DE99-3F8F-1A583B9EB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922" y="2034946"/>
            <a:ext cx="1953073" cy="1953073"/>
          </a:xfrm>
          <a:prstGeom prst="rect">
            <a:avLst/>
          </a:prstGeom>
        </p:spPr>
      </p:pic>
      <p:pic>
        <p:nvPicPr>
          <p:cNvPr id="11" name="Obrázek 6" descr="Obsah obrázku objekt v exteriéru, pavučina, kov&#10;&#10;Popis se vygeneroval automaticky.">
            <a:extLst>
              <a:ext uri="{FF2B5EF4-FFF2-40B4-BE49-F238E27FC236}">
                <a16:creationId xmlns:a16="http://schemas.microsoft.com/office/drawing/2014/main" id="{83E7327E-2109-51B8-9FD2-C92A227B7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599" y="3946740"/>
            <a:ext cx="2691626" cy="1408930"/>
          </a:xfrm>
          <a:prstGeom prst="rect">
            <a:avLst/>
          </a:prstGeom>
        </p:spPr>
      </p:pic>
      <p:pic>
        <p:nvPicPr>
          <p:cNvPr id="13" name="Obrázek 12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3F6800F0-CCBB-9C57-A1ED-E805483E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6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C31BE-C226-5E51-0132-93F6F342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Reminiscenční 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B0586-48DD-E9B2-03D2-7D4D7861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6618"/>
            <a:ext cx="10899371" cy="4140345"/>
          </a:xfrm>
        </p:spPr>
        <p:txBody>
          <a:bodyPr/>
          <a:lstStyle/>
          <a:p>
            <a:r>
              <a:rPr lang="cs-CZ" sz="2800" dirty="0">
                <a:latin typeface="Helvetica"/>
                <a:cs typeface="Helvetica"/>
              </a:rPr>
              <a:t>oblasti:</a:t>
            </a:r>
          </a:p>
          <a:p>
            <a:pPr lvl="1"/>
            <a:r>
              <a:rPr lang="cs-CZ" dirty="0">
                <a:latin typeface="Helvetica"/>
                <a:cs typeface="Helvetica"/>
              </a:rPr>
              <a:t>dosavadní život, dřívější aktivity, prožité události a zkušenosti</a:t>
            </a:r>
          </a:p>
          <a:p>
            <a:r>
              <a:rPr lang="cs-CZ" sz="2800" dirty="0">
                <a:latin typeface="Helvetica"/>
                <a:cs typeface="Helvetica"/>
              </a:rPr>
              <a:t>cíle:</a:t>
            </a:r>
          </a:p>
          <a:p>
            <a:pPr lvl="1"/>
            <a:r>
              <a:rPr lang="cs-CZ" dirty="0">
                <a:latin typeface="Helvetica"/>
                <a:cs typeface="Helvetica"/>
              </a:rPr>
              <a:t>aktivizace, nastolení psychické pohody, sebeúcty, rekapitulace života</a:t>
            </a:r>
          </a:p>
          <a:p>
            <a:r>
              <a:rPr lang="cs-CZ" sz="2800" dirty="0">
                <a:latin typeface="Helvetica"/>
                <a:cs typeface="Helvetica"/>
              </a:rPr>
              <a:t>pomůcky: </a:t>
            </a:r>
          </a:p>
          <a:p>
            <a:pPr lvl="1"/>
            <a:r>
              <a:rPr lang="cs-CZ" dirty="0">
                <a:latin typeface="Helvetica"/>
                <a:cs typeface="Helvetica"/>
              </a:rPr>
              <a:t>fotografie, staré předměty, filmy, hudba apod.</a:t>
            </a:r>
          </a:p>
        </p:txBody>
      </p:sp>
      <p:pic>
        <p:nvPicPr>
          <p:cNvPr id="4" name="Obrázek 3" descr="Obsah obrázku stůl, interiér, patro, okno&#10;&#10;Popis se vygeneroval automaticky.">
            <a:extLst>
              <a:ext uri="{FF2B5EF4-FFF2-40B4-BE49-F238E27FC236}">
                <a16:creationId xmlns:a16="http://schemas.microsoft.com/office/drawing/2014/main" id="{A59C129F-C8C9-49F5-1FBE-FE33BA864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58" y="5294053"/>
            <a:ext cx="2021498" cy="1518855"/>
          </a:xfrm>
          <a:prstGeom prst="rect">
            <a:avLst/>
          </a:prstGeom>
        </p:spPr>
      </p:pic>
      <p:pic>
        <p:nvPicPr>
          <p:cNvPr id="5" name="Obrázek 4" descr="Obsah obrázku osoba, místnost, herna, scéna&#10;&#10;Popis se vygeneroval automaticky.">
            <a:extLst>
              <a:ext uri="{FF2B5EF4-FFF2-40B4-BE49-F238E27FC236}">
                <a16:creationId xmlns:a16="http://schemas.microsoft.com/office/drawing/2014/main" id="{55A4AB0E-1918-C3A9-ED3F-CE36CA403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67" b="1"/>
          <a:stretch/>
        </p:blipFill>
        <p:spPr>
          <a:xfrm>
            <a:off x="3352800" y="5285168"/>
            <a:ext cx="2743200" cy="1541678"/>
          </a:xfrm>
          <a:prstGeom prst="rect">
            <a:avLst/>
          </a:prstGeom>
        </p:spPr>
      </p:pic>
      <p:pic>
        <p:nvPicPr>
          <p:cNvPr id="6" name="Obrázek 5" descr="Obsah obrázku osoba, interiér, zeď&#10;&#10;Popis se vygeneroval automaticky.">
            <a:extLst>
              <a:ext uri="{FF2B5EF4-FFF2-40B4-BE49-F238E27FC236}">
                <a16:creationId xmlns:a16="http://schemas.microsoft.com/office/drawing/2014/main" id="{2196EACB-E77D-6B91-8F58-3244F1037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8287" y="4106790"/>
            <a:ext cx="2039280" cy="27222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7832B905-8F8E-E978-4B46-1D8AA3B10A7E}"/>
                  </a:ext>
                </a:extLst>
              </p14:cNvPr>
              <p14:cNvContentPartPr/>
              <p14:nvPr/>
            </p14:nvContentPartPr>
            <p14:xfrm>
              <a:off x="9660009" y="4674713"/>
              <a:ext cx="381644" cy="17700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7832B905-8F8E-E978-4B46-1D8AA3B10A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42024" y="4656725"/>
                <a:ext cx="417255" cy="212616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ek 6" descr="Obsah obrázku text, interiér, hrníček&#10;&#10;Popis se vygeneroval automaticky.">
            <a:extLst>
              <a:ext uri="{FF2B5EF4-FFF2-40B4-BE49-F238E27FC236}">
                <a16:creationId xmlns:a16="http://schemas.microsoft.com/office/drawing/2014/main" id="{3EA5E9D3-CF41-6891-269B-55E97244A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543" y="5259819"/>
            <a:ext cx="2743200" cy="1541678"/>
          </a:xfrm>
          <a:prstGeom prst="rect">
            <a:avLst/>
          </a:prstGeom>
        </p:spPr>
      </p:pic>
      <p:pic>
        <p:nvPicPr>
          <p:cNvPr id="9" name="Obrázek 8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C098969D-B4DD-7838-47E4-B98EC64989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3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F9CA7F0-1E1B-4851-9134-7068D92F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Roviny spirituality </a:t>
            </a:r>
            <a:r>
              <a:rPr lang="cs-CZ" sz="2000" dirty="0"/>
              <a:t>(Vojtíšek, 2012. s. 20)</a:t>
            </a:r>
            <a:endParaRPr lang="en-US" sz="2000" dirty="0"/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1CAFBD0A-2FB6-EB67-9DA7-425FD2422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539223"/>
              </p:ext>
            </p:extLst>
          </p:nvPr>
        </p:nvGraphicFramePr>
        <p:xfrm>
          <a:off x="5278016" y="1329136"/>
          <a:ext cx="6913984" cy="510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47750A4F-93DC-0350-4FE5-E734A49EC1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4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F298A-F12A-3106-D615-398B4D9C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Předpoklady </a:t>
            </a:r>
            <a:br>
              <a:rPr lang="cs-CZ" dirty="0"/>
            </a:br>
            <a:r>
              <a:rPr lang="cs-CZ" dirty="0"/>
              <a:t>s nimiž přistupujeme ke světu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30B29-FF61-3CB5-1657-BBF9F8CC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18"/>
            <a:ext cx="4696514" cy="4140345"/>
          </a:xfrm>
        </p:spPr>
        <p:txBody>
          <a:bodyPr/>
          <a:lstStyle/>
          <a:p>
            <a:r>
              <a:rPr lang="cs-CZ" dirty="0"/>
              <a:t>rodinná výchova</a:t>
            </a:r>
          </a:p>
          <a:p>
            <a:r>
              <a:rPr lang="cs-CZ" dirty="0"/>
              <a:t>zkušenosti</a:t>
            </a:r>
          </a:p>
          <a:p>
            <a:r>
              <a:rPr lang="cs-CZ" dirty="0"/>
              <a:t>zlomové situace</a:t>
            </a:r>
          </a:p>
          <a:p>
            <a:r>
              <a:rPr lang="cs-CZ" dirty="0"/>
              <a:t>přístup k životu</a:t>
            </a:r>
          </a:p>
        </p:txBody>
      </p:sp>
      <p:pic>
        <p:nvPicPr>
          <p:cNvPr id="14" name="Obrázek 13" descr="Obsah obrázku venku, obloha, osoba, silueta&#10;&#10;Popis byl vytvořen automaticky">
            <a:extLst>
              <a:ext uri="{FF2B5EF4-FFF2-40B4-BE49-F238E27FC236}">
                <a16:creationId xmlns:a16="http://schemas.microsoft.com/office/drawing/2014/main" id="{C34FF3DF-F047-F049-8471-40DA0EF36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96" y="4207612"/>
            <a:ext cx="2113731" cy="1405631"/>
          </a:xfrm>
          <a:prstGeom prst="rect">
            <a:avLst/>
          </a:prstGeom>
        </p:spPr>
      </p:pic>
      <p:pic>
        <p:nvPicPr>
          <p:cNvPr id="20" name="Obrázek 19" descr="Obsah obrázku text, papír, dopis, rukopis&#10;&#10;Popis byl vytvořen automaticky">
            <a:extLst>
              <a:ext uri="{FF2B5EF4-FFF2-40B4-BE49-F238E27FC236}">
                <a16:creationId xmlns:a16="http://schemas.microsoft.com/office/drawing/2014/main" id="{01B24A5A-4248-FAC1-A20C-FE9470500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61" y="4093876"/>
            <a:ext cx="2691503" cy="1296485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8B01AAD9-C6A4-54CB-416B-3D25EA0AD198}"/>
              </a:ext>
            </a:extLst>
          </p:cNvPr>
          <p:cNvSpPr txBox="1">
            <a:spLocks/>
          </p:cNvSpPr>
          <p:nvPr/>
        </p:nvSpPr>
        <p:spPr>
          <a:xfrm>
            <a:off x="6231210" y="2036618"/>
            <a:ext cx="4696514" cy="4140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náboženství</a:t>
            </a:r>
          </a:p>
          <a:p>
            <a:r>
              <a:rPr lang="cs-CZ" dirty="0"/>
              <a:t>to, co formovalo</a:t>
            </a:r>
          </a:p>
          <a:p>
            <a:r>
              <a:rPr lang="cs-CZ" dirty="0"/>
              <a:t>konstitutivní prvek</a:t>
            </a:r>
          </a:p>
        </p:txBody>
      </p:sp>
      <p:pic>
        <p:nvPicPr>
          <p:cNvPr id="6" name="Obrázek 5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7356F5AA-48FA-E046-B413-73766DADD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F298A-F12A-3106-D615-398B4D9C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Obřady, rituály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30B29-FF61-3CB5-1657-BBF9F8CC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18"/>
            <a:ext cx="4696514" cy="4140345"/>
          </a:xfrm>
        </p:spPr>
        <p:txBody>
          <a:bodyPr/>
          <a:lstStyle/>
          <a:p>
            <a:r>
              <a:rPr lang="cs-CZ" dirty="0"/>
              <a:t>narozeniny</a:t>
            </a:r>
          </a:p>
          <a:p>
            <a:r>
              <a:rPr lang="cs-CZ" dirty="0"/>
              <a:t>promoce</a:t>
            </a:r>
          </a:p>
          <a:p>
            <a:r>
              <a:rPr lang="cs-CZ" dirty="0"/>
              <a:t>pracovní rituály</a:t>
            </a:r>
          </a:p>
          <a:p>
            <a:r>
              <a:rPr lang="cs-CZ" dirty="0"/>
              <a:t>příroda</a:t>
            </a:r>
          </a:p>
        </p:txBody>
      </p:sp>
      <p:pic>
        <p:nvPicPr>
          <p:cNvPr id="5" name="Obrázek 6" descr="Obsah obrázku interiér, osoba, zeď, žena&#10;&#10;Popis se vygeneroval automaticky.">
            <a:extLst>
              <a:ext uri="{FF2B5EF4-FFF2-40B4-BE49-F238E27FC236}">
                <a16:creationId xmlns:a16="http://schemas.microsoft.com/office/drawing/2014/main" id="{D978A094-19DC-AAEE-E3E1-66156528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90" y="3865105"/>
            <a:ext cx="1813926" cy="1355410"/>
          </a:xfrm>
          <a:prstGeom prst="rect">
            <a:avLst/>
          </a:prstGeom>
        </p:spPr>
      </p:pic>
      <p:pic>
        <p:nvPicPr>
          <p:cNvPr id="9" name="Obrázek 8" descr="Obsah obrázku promoce, Promoce, akademický kostým, osoba&#10;&#10;Popis byl vytvořen automaticky">
            <a:extLst>
              <a:ext uri="{FF2B5EF4-FFF2-40B4-BE49-F238E27FC236}">
                <a16:creationId xmlns:a16="http://schemas.microsoft.com/office/drawing/2014/main" id="{A3BF02B2-09DC-0A65-E0DC-A7F4BA73D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96" y="4131567"/>
            <a:ext cx="2577176" cy="1088948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E1BBC30-175F-86AB-C334-92B94970AE4A}"/>
              </a:ext>
            </a:extLst>
          </p:cNvPr>
          <p:cNvSpPr txBox="1">
            <a:spLocks/>
          </p:cNvSpPr>
          <p:nvPr/>
        </p:nvSpPr>
        <p:spPr>
          <a:xfrm>
            <a:off x="6657286" y="2036617"/>
            <a:ext cx="4696514" cy="4140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církevní obřady (liturgie)</a:t>
            </a:r>
          </a:p>
          <a:p>
            <a:r>
              <a:rPr lang="cs-CZ" dirty="0"/>
              <a:t>církevní osoby</a:t>
            </a:r>
          </a:p>
          <a:p>
            <a:r>
              <a:rPr lang="cs-CZ" dirty="0"/>
              <a:t>poutě</a:t>
            </a:r>
          </a:p>
        </p:txBody>
      </p:sp>
      <p:pic>
        <p:nvPicPr>
          <p:cNvPr id="10" name="Obrázek 9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A91472E0-4465-D7A2-EFDB-AADE92324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F298A-F12A-3106-D615-398B4D9C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Normy,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30B29-FF61-3CB5-1657-BBF9F8CC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18"/>
            <a:ext cx="4696514" cy="4140345"/>
          </a:xfrm>
        </p:spPr>
        <p:txBody>
          <a:bodyPr/>
          <a:lstStyle/>
          <a:p>
            <a:r>
              <a:rPr lang="cs-CZ" dirty="0"/>
              <a:t>žebříček hodnot</a:t>
            </a:r>
          </a:p>
          <a:p>
            <a:r>
              <a:rPr lang="cs-CZ" dirty="0"/>
              <a:t>životní preference</a:t>
            </a:r>
          </a:p>
        </p:txBody>
      </p:sp>
      <p:pic>
        <p:nvPicPr>
          <p:cNvPr id="10" name="Obrázek 9" descr="Obsah obrázku text, rukopis, menu, kniha&#10;&#10;Popis byl vytvořen automaticky">
            <a:extLst>
              <a:ext uri="{FF2B5EF4-FFF2-40B4-BE49-F238E27FC236}">
                <a16:creationId xmlns:a16="http://schemas.microsoft.com/office/drawing/2014/main" id="{DB5EEA66-244A-EADF-7580-080219994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35" y="3763615"/>
            <a:ext cx="1529542" cy="1862442"/>
          </a:xfrm>
          <a:prstGeom prst="rect">
            <a:avLst/>
          </a:prstGeom>
        </p:spPr>
      </p:pic>
      <p:pic>
        <p:nvPicPr>
          <p:cNvPr id="14" name="Obrázek 13" descr="Obsah obrázku text, kresba, skica, kreslené&#10;&#10;Popis byl vytvořen automaticky">
            <a:extLst>
              <a:ext uri="{FF2B5EF4-FFF2-40B4-BE49-F238E27FC236}">
                <a16:creationId xmlns:a16="http://schemas.microsoft.com/office/drawing/2014/main" id="{6B171A8F-8884-C942-2636-750AA3A69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5" y="3763615"/>
            <a:ext cx="3386911" cy="1623861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7C1CC5-59A2-9B88-1F02-75B28871A018}"/>
              </a:ext>
            </a:extLst>
          </p:cNvPr>
          <p:cNvSpPr txBox="1">
            <a:spLocks/>
          </p:cNvSpPr>
          <p:nvPr/>
        </p:nvSpPr>
        <p:spPr>
          <a:xfrm>
            <a:off x="6657288" y="2036618"/>
            <a:ext cx="4696514" cy="4140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křesťanské učení</a:t>
            </a:r>
          </a:p>
          <a:p>
            <a:r>
              <a:rPr lang="cs-CZ" dirty="0"/>
              <a:t>Desatero</a:t>
            </a:r>
          </a:p>
          <a:p>
            <a:r>
              <a:rPr lang="cs-CZ" dirty="0"/>
              <a:t>Blahoslavenství</a:t>
            </a:r>
          </a:p>
        </p:txBody>
      </p:sp>
      <p:pic>
        <p:nvPicPr>
          <p:cNvPr id="7" name="Obrázek 6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FE120CF3-0038-9844-4360-17F6054AD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4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F298A-F12A-3106-D615-398B4D9C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Vyprávění, mýty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30B29-FF61-3CB5-1657-BBF9F8CC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18"/>
            <a:ext cx="4696514" cy="4140345"/>
          </a:xfrm>
        </p:spPr>
        <p:txBody>
          <a:bodyPr/>
          <a:lstStyle/>
          <a:p>
            <a:r>
              <a:rPr lang="cs-CZ" dirty="0"/>
              <a:t>rodinné legendy</a:t>
            </a:r>
          </a:p>
          <a:p>
            <a:r>
              <a:rPr lang="cs-CZ" dirty="0"/>
              <a:t>„velké“ příběhy </a:t>
            </a:r>
            <a:r>
              <a:rPr lang="cs-CZ" sz="1800" dirty="0"/>
              <a:t>(</a:t>
            </a:r>
            <a:r>
              <a:rPr lang="cs-CZ" sz="1800" i="1" dirty="0" err="1"/>
              <a:t>metanarativy</a:t>
            </a:r>
            <a:r>
              <a:rPr lang="cs-CZ" sz="1800" dirty="0"/>
              <a:t>)</a:t>
            </a:r>
          </a:p>
          <a:p>
            <a:r>
              <a:rPr lang="cs-CZ" dirty="0"/>
              <a:t>literatura</a:t>
            </a:r>
          </a:p>
        </p:txBody>
      </p:sp>
      <p:pic>
        <p:nvPicPr>
          <p:cNvPr id="6" name="Obrázek 5" descr="Obsah obrázku venku, budova, strom, obloha&#10;&#10;Popis byl vytvořen automaticky">
            <a:extLst>
              <a:ext uri="{FF2B5EF4-FFF2-40B4-BE49-F238E27FC236}">
                <a16:creationId xmlns:a16="http://schemas.microsoft.com/office/drawing/2014/main" id="{D82E5AAD-080A-D147-EBBE-FCBA7F7A8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32" y="3801607"/>
            <a:ext cx="2194560" cy="1645920"/>
          </a:xfrm>
          <a:prstGeom prst="rect">
            <a:avLst/>
          </a:prstGeom>
        </p:spPr>
      </p:pic>
      <p:pic>
        <p:nvPicPr>
          <p:cNvPr id="12" name="Obrázek 11" descr="Obsah obrázku osoba, Lidská tvář, oblečení, venku&#10;&#10;Popis byl vytvořen automaticky">
            <a:extLst>
              <a:ext uri="{FF2B5EF4-FFF2-40B4-BE49-F238E27FC236}">
                <a16:creationId xmlns:a16="http://schemas.microsoft.com/office/drawing/2014/main" id="{9AF0B952-1EF9-ED65-11CC-63A5C70B8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27" y="3801607"/>
            <a:ext cx="2474257" cy="1645919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60C3791-6FDF-7C7F-2117-FB76BDE3CA39}"/>
              </a:ext>
            </a:extLst>
          </p:cNvPr>
          <p:cNvSpPr txBox="1">
            <a:spLocks/>
          </p:cNvSpPr>
          <p:nvPr/>
        </p:nvSpPr>
        <p:spPr>
          <a:xfrm>
            <a:off x="6657286" y="2036618"/>
            <a:ext cx="4696514" cy="4140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biblické příběhy</a:t>
            </a:r>
          </a:p>
          <a:p>
            <a:r>
              <a:rPr lang="cs-CZ" dirty="0"/>
              <a:t>vzpomínky „na kostel“</a:t>
            </a:r>
          </a:p>
        </p:txBody>
      </p:sp>
      <p:pic>
        <p:nvPicPr>
          <p:cNvPr id="7" name="Obrázek 6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6BB96540-81B7-AC25-CE60-EBE96D03F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" y="886543"/>
            <a:ext cx="1029880" cy="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8238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050D083473144F9A861A001D925D24" ma:contentTypeVersion="12" ma:contentTypeDescription="Vytvoří nový dokument" ma:contentTypeScope="" ma:versionID="7ac570c1ffccb5d040b2ae0b7374cf9d">
  <xsd:schema xmlns:xsd="http://www.w3.org/2001/XMLSchema" xmlns:xs="http://www.w3.org/2001/XMLSchema" xmlns:p="http://schemas.microsoft.com/office/2006/metadata/properties" xmlns:ns2="c474cee1-b8df-49ea-ab09-ca7c786c2bfd" xmlns:ns3="32633a12-e90d-4ca1-9f47-2d17407bea11" targetNamespace="http://schemas.microsoft.com/office/2006/metadata/properties" ma:root="true" ma:fieldsID="11c20b80cd66f46618db1400aa490f2d" ns2:_="" ns3:_="">
    <xsd:import namespace="c474cee1-b8df-49ea-ab09-ca7c786c2bfd"/>
    <xsd:import namespace="32633a12-e90d-4ca1-9f47-2d17407bea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4cee1-b8df-49ea-ab09-ca7c786c2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e71aaf91-3a5c-4efb-b5c9-b306a122f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33a12-e90d-4ca1-9f47-2d17407bea1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9d235ba-e592-4fca-bee5-e862b86e9578}" ma:internalName="TaxCatchAll" ma:showField="CatchAllData" ma:web="32633a12-e90d-4ca1-9f47-2d17407bea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2EEEB-D39A-4065-B38F-B59423FD7002}"/>
</file>

<file path=customXml/itemProps2.xml><?xml version="1.0" encoding="utf-8"?>
<ds:datastoreItem xmlns:ds="http://schemas.openxmlformats.org/officeDocument/2006/customXml" ds:itemID="{512215C0-C052-4B4D-91EB-650AAD6CD228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692</TotalTime>
  <Words>295</Words>
  <Application>Microsoft Office PowerPoint</Application>
  <PresentationFormat>Širokoúhlá obrazovka</PresentationFormat>
  <Paragraphs>95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Courier New</vt:lpstr>
      <vt:lpstr>Helvetica</vt:lpstr>
      <vt:lpstr>Palatino Linotype</vt:lpstr>
      <vt:lpstr>Galerie</vt:lpstr>
      <vt:lpstr>Duchovní doprovázení klientů jako součást paliativní péče  v domovech</vt:lpstr>
      <vt:lpstr>Spiritualita a religiozita</vt:lpstr>
      <vt:lpstr>Symbol</vt:lpstr>
      <vt:lpstr>Reminiscenční terapie</vt:lpstr>
      <vt:lpstr>Roviny spirituality (Vojtíšek, 2012. s. 20)</vt:lpstr>
      <vt:lpstr>Předpoklady  s nimiž přistupujeme ke světu</vt:lpstr>
      <vt:lpstr>Obřady, rituály</vt:lpstr>
      <vt:lpstr>Normy, hodnoty</vt:lpstr>
      <vt:lpstr>Vyprávění, mýty</vt:lpstr>
      <vt:lpstr>Doteky a zážitky Posvátna</vt:lpstr>
      <vt:lpstr>Společenství</vt:lpstr>
      <vt:lpstr>Tvořivost, umění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Tomiczek Václav</dc:creator>
  <cp:lastModifiedBy>Tomiczek Václav</cp:lastModifiedBy>
  <cp:revision>2</cp:revision>
  <dcterms:created xsi:type="dcterms:W3CDTF">2023-09-02T14:40:51Z</dcterms:created>
  <dcterms:modified xsi:type="dcterms:W3CDTF">2023-09-11T22:05:04Z</dcterms:modified>
</cp:coreProperties>
</file>